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497" r:id="rId5"/>
    <p:sldId id="963" r:id="rId6"/>
    <p:sldId id="1004" r:id="rId7"/>
    <p:sldId id="1007" r:id="rId8"/>
    <p:sldId id="1014" r:id="rId9"/>
    <p:sldId id="1020" r:id="rId10"/>
    <p:sldId id="1025" r:id="rId11"/>
    <p:sldId id="1026" r:id="rId12"/>
    <p:sldId id="1021" r:id="rId13"/>
    <p:sldId id="1022" r:id="rId14"/>
    <p:sldId id="1023" r:id="rId15"/>
    <p:sldId id="1024" r:id="rId16"/>
    <p:sldId id="1015" r:id="rId17"/>
    <p:sldId id="1005" r:id="rId18"/>
    <p:sldId id="1010" r:id="rId19"/>
    <p:sldId id="1016" r:id="rId20"/>
    <p:sldId id="1006" r:id="rId21"/>
    <p:sldId id="1011" r:id="rId22"/>
    <p:sldId id="1017" r:id="rId23"/>
    <p:sldId id="1012" r:id="rId24"/>
    <p:sldId id="1013" r:id="rId25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BCD9"/>
    <a:srgbClr val="E0F2F7"/>
    <a:srgbClr val="00B050"/>
    <a:srgbClr val="B2B2B2"/>
    <a:srgbClr val="3333FF"/>
    <a:srgbClr val="99FF66"/>
    <a:srgbClr val="0000FF"/>
    <a:srgbClr val="FF0000"/>
    <a:srgbClr val="FF99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 autoAdjust="0"/>
    <p:restoredTop sz="61031" autoAdjust="0"/>
  </p:normalViewPr>
  <p:slideViewPr>
    <p:cSldViewPr snapToObjects="1" showGuides="1">
      <p:cViewPr varScale="1">
        <p:scale>
          <a:sx n="78" d="100"/>
          <a:sy n="78" d="100"/>
        </p:scale>
        <p:origin x="2034" y="84"/>
      </p:cViewPr>
      <p:guideLst>
        <p:guide orient="horz" pos="408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E:\Luisa\SIMULATIONS\TCC%20TEST\tcspm%20fluka%20comsol%20model\1hblt-tcspmgrapghite-ansy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Luisa\SIMULATIONS\TCC%20TEST\tcspm%20fluka%20comsol%20model\1hblt-tcspmgrapghite-ansy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723327312219102"/>
          <c:y val="7.6265861088136197E-2"/>
          <c:w val="0.78306952482162928"/>
          <c:h val="0.72768655060418386"/>
        </c:manualLayout>
      </c:layout>
      <c:scatterChart>
        <c:scatterStyle val="lineMarker"/>
        <c:varyColors val="0"/>
        <c:ser>
          <c:idx val="3"/>
          <c:order val="0"/>
          <c:tx>
            <c:v>TC4-R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'jaw4'!$A$4:$A$7000</c:f>
              <c:numCache>
                <c:formatCode>General</c:formatCode>
                <c:ptCount val="6997"/>
                <c:pt idx="0">
                  <c:v>0</c:v>
                </c:pt>
                <c:pt idx="1">
                  <c:v>0.02</c:v>
                </c:pt>
                <c:pt idx="2">
                  <c:v>0.04</c:v>
                </c:pt>
                <c:pt idx="3">
                  <c:v>0.06</c:v>
                </c:pt>
                <c:pt idx="4">
                  <c:v>0.08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</c:v>
                </c:pt>
                <c:pt idx="9">
                  <c:v>0.18</c:v>
                </c:pt>
                <c:pt idx="10">
                  <c:v>0.19999999999999998</c:v>
                </c:pt>
                <c:pt idx="11">
                  <c:v>0.21999999999999997</c:v>
                </c:pt>
                <c:pt idx="12">
                  <c:v>0.23999999999999996</c:v>
                </c:pt>
                <c:pt idx="13">
                  <c:v>0.25999999999999995</c:v>
                </c:pt>
                <c:pt idx="14">
                  <c:v>0.27999999999999997</c:v>
                </c:pt>
                <c:pt idx="15">
                  <c:v>0.3</c:v>
                </c:pt>
                <c:pt idx="16">
                  <c:v>0.32</c:v>
                </c:pt>
                <c:pt idx="17">
                  <c:v>0.34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0.40000000000000008</c:v>
                </c:pt>
                <c:pt idx="21">
                  <c:v>0.4200000000000001</c:v>
                </c:pt>
                <c:pt idx="22">
                  <c:v>0.44000000000000011</c:v>
                </c:pt>
                <c:pt idx="23">
                  <c:v>0.46000000000000013</c:v>
                </c:pt>
                <c:pt idx="24">
                  <c:v>0.48000000000000015</c:v>
                </c:pt>
                <c:pt idx="25">
                  <c:v>0.50000000000000011</c:v>
                </c:pt>
                <c:pt idx="26">
                  <c:v>0.52000000000000013</c:v>
                </c:pt>
                <c:pt idx="27">
                  <c:v>0.54000000000000015</c:v>
                </c:pt>
                <c:pt idx="28">
                  <c:v>0.56000000000000016</c:v>
                </c:pt>
                <c:pt idx="29">
                  <c:v>0.58000000000000018</c:v>
                </c:pt>
                <c:pt idx="30">
                  <c:v>0.6000000000000002</c:v>
                </c:pt>
                <c:pt idx="31">
                  <c:v>0.62000000000000022</c:v>
                </c:pt>
                <c:pt idx="32">
                  <c:v>0.64000000000000024</c:v>
                </c:pt>
                <c:pt idx="33">
                  <c:v>0.66000000000000025</c:v>
                </c:pt>
                <c:pt idx="34">
                  <c:v>0.68000000000000027</c:v>
                </c:pt>
                <c:pt idx="35">
                  <c:v>0.70000000000000029</c:v>
                </c:pt>
                <c:pt idx="36">
                  <c:v>0.72000000000000031</c:v>
                </c:pt>
                <c:pt idx="37">
                  <c:v>0.74000000000000032</c:v>
                </c:pt>
                <c:pt idx="38">
                  <c:v>0.76000000000000034</c:v>
                </c:pt>
                <c:pt idx="39">
                  <c:v>0.78000000000000036</c:v>
                </c:pt>
                <c:pt idx="40">
                  <c:v>0.80000000000000038</c:v>
                </c:pt>
                <c:pt idx="41">
                  <c:v>0.8200000000000004</c:v>
                </c:pt>
                <c:pt idx="42">
                  <c:v>0.84000000000000041</c:v>
                </c:pt>
                <c:pt idx="43">
                  <c:v>0.86000000000000043</c:v>
                </c:pt>
                <c:pt idx="44">
                  <c:v>0.88000000000000045</c:v>
                </c:pt>
                <c:pt idx="45">
                  <c:v>0.90000000000000047</c:v>
                </c:pt>
                <c:pt idx="46">
                  <c:v>0.92000000000000048</c:v>
                </c:pt>
                <c:pt idx="47">
                  <c:v>0.9400000000000005</c:v>
                </c:pt>
                <c:pt idx="48">
                  <c:v>0.96000000000000052</c:v>
                </c:pt>
                <c:pt idx="49">
                  <c:v>0.98000000000000054</c:v>
                </c:pt>
                <c:pt idx="50">
                  <c:v>1.0000000000000004</c:v>
                </c:pt>
                <c:pt idx="51">
                  <c:v>1.0200000000000005</c:v>
                </c:pt>
                <c:pt idx="52">
                  <c:v>1.0400000000000005</c:v>
                </c:pt>
                <c:pt idx="53">
                  <c:v>1.0600000000000005</c:v>
                </c:pt>
                <c:pt idx="54">
                  <c:v>1.0800000000000005</c:v>
                </c:pt>
                <c:pt idx="55">
                  <c:v>1.1000000000000005</c:v>
                </c:pt>
                <c:pt idx="56">
                  <c:v>1.1200000000000006</c:v>
                </c:pt>
                <c:pt idx="57">
                  <c:v>1.1400000000000006</c:v>
                </c:pt>
                <c:pt idx="58">
                  <c:v>1.1600000000000006</c:v>
                </c:pt>
                <c:pt idx="59">
                  <c:v>1.1800000000000006</c:v>
                </c:pt>
                <c:pt idx="60">
                  <c:v>1.2000000000000006</c:v>
                </c:pt>
                <c:pt idx="61">
                  <c:v>1.2200000000000006</c:v>
                </c:pt>
                <c:pt idx="62">
                  <c:v>1.2400000000000007</c:v>
                </c:pt>
                <c:pt idx="63">
                  <c:v>1.2600000000000007</c:v>
                </c:pt>
                <c:pt idx="64">
                  <c:v>1.2800000000000007</c:v>
                </c:pt>
                <c:pt idx="65">
                  <c:v>1.3000000000000007</c:v>
                </c:pt>
                <c:pt idx="66">
                  <c:v>1.3200000000000007</c:v>
                </c:pt>
                <c:pt idx="67">
                  <c:v>1.3400000000000007</c:v>
                </c:pt>
                <c:pt idx="68">
                  <c:v>1.3600000000000008</c:v>
                </c:pt>
                <c:pt idx="69">
                  <c:v>1.3800000000000008</c:v>
                </c:pt>
                <c:pt idx="70">
                  <c:v>1.4000000000000008</c:v>
                </c:pt>
                <c:pt idx="71">
                  <c:v>1.4200000000000008</c:v>
                </c:pt>
                <c:pt idx="72">
                  <c:v>1.4400000000000008</c:v>
                </c:pt>
                <c:pt idx="73">
                  <c:v>1.4600000000000009</c:v>
                </c:pt>
                <c:pt idx="74">
                  <c:v>1.4800000000000009</c:v>
                </c:pt>
                <c:pt idx="75">
                  <c:v>1.5000000000000009</c:v>
                </c:pt>
                <c:pt idx="76">
                  <c:v>1.5200000000000009</c:v>
                </c:pt>
                <c:pt idx="77">
                  <c:v>1.5400000000000009</c:v>
                </c:pt>
                <c:pt idx="78">
                  <c:v>1.5600000000000009</c:v>
                </c:pt>
                <c:pt idx="79">
                  <c:v>1.580000000000001</c:v>
                </c:pt>
                <c:pt idx="80">
                  <c:v>1.600000000000001</c:v>
                </c:pt>
                <c:pt idx="81">
                  <c:v>1.620000000000001</c:v>
                </c:pt>
                <c:pt idx="82">
                  <c:v>1.640000000000001</c:v>
                </c:pt>
                <c:pt idx="83">
                  <c:v>1.660000000000001</c:v>
                </c:pt>
                <c:pt idx="84">
                  <c:v>1.680000000000001</c:v>
                </c:pt>
                <c:pt idx="85">
                  <c:v>1.7000000000000011</c:v>
                </c:pt>
                <c:pt idx="86">
                  <c:v>1.7200000000000011</c:v>
                </c:pt>
                <c:pt idx="87">
                  <c:v>1.7400000000000011</c:v>
                </c:pt>
                <c:pt idx="88">
                  <c:v>1.7600000000000011</c:v>
                </c:pt>
                <c:pt idx="89">
                  <c:v>1.7800000000000011</c:v>
                </c:pt>
                <c:pt idx="90">
                  <c:v>1.8000000000000012</c:v>
                </c:pt>
                <c:pt idx="91">
                  <c:v>1.8200000000000012</c:v>
                </c:pt>
                <c:pt idx="92">
                  <c:v>1.8400000000000012</c:v>
                </c:pt>
                <c:pt idx="93">
                  <c:v>1.8600000000000012</c:v>
                </c:pt>
                <c:pt idx="94">
                  <c:v>1.8800000000000012</c:v>
                </c:pt>
                <c:pt idx="95">
                  <c:v>1.9000000000000012</c:v>
                </c:pt>
                <c:pt idx="96">
                  <c:v>1.9200000000000013</c:v>
                </c:pt>
                <c:pt idx="97">
                  <c:v>1.9400000000000013</c:v>
                </c:pt>
                <c:pt idx="98">
                  <c:v>1.9600000000000013</c:v>
                </c:pt>
                <c:pt idx="99">
                  <c:v>1.9800000000000013</c:v>
                </c:pt>
                <c:pt idx="100">
                  <c:v>2.0000000000000013</c:v>
                </c:pt>
                <c:pt idx="101">
                  <c:v>2.0200000000000014</c:v>
                </c:pt>
                <c:pt idx="102">
                  <c:v>2.0400000000000014</c:v>
                </c:pt>
                <c:pt idx="103">
                  <c:v>2.0600000000000014</c:v>
                </c:pt>
                <c:pt idx="104">
                  <c:v>2.0800000000000014</c:v>
                </c:pt>
                <c:pt idx="105">
                  <c:v>2.1000000000000014</c:v>
                </c:pt>
                <c:pt idx="106">
                  <c:v>2.1200000000000014</c:v>
                </c:pt>
                <c:pt idx="107">
                  <c:v>2.1400000000000015</c:v>
                </c:pt>
                <c:pt idx="108">
                  <c:v>2.1600000000000015</c:v>
                </c:pt>
                <c:pt idx="109">
                  <c:v>2.1800000000000015</c:v>
                </c:pt>
                <c:pt idx="110">
                  <c:v>2.2000000000000015</c:v>
                </c:pt>
                <c:pt idx="111">
                  <c:v>2.2200000000000015</c:v>
                </c:pt>
                <c:pt idx="112">
                  <c:v>2.2400000000000015</c:v>
                </c:pt>
                <c:pt idx="113">
                  <c:v>2.2600000000000016</c:v>
                </c:pt>
                <c:pt idx="114">
                  <c:v>2.2800000000000016</c:v>
                </c:pt>
                <c:pt idx="115">
                  <c:v>2.3000000000000016</c:v>
                </c:pt>
                <c:pt idx="116">
                  <c:v>2.3200000000000016</c:v>
                </c:pt>
                <c:pt idx="117">
                  <c:v>2.3400000000000016</c:v>
                </c:pt>
                <c:pt idx="118">
                  <c:v>2.3600000000000017</c:v>
                </c:pt>
                <c:pt idx="119">
                  <c:v>2.3800000000000017</c:v>
                </c:pt>
                <c:pt idx="120">
                  <c:v>2.4000000000000017</c:v>
                </c:pt>
                <c:pt idx="121">
                  <c:v>2.4200000000000017</c:v>
                </c:pt>
                <c:pt idx="122">
                  <c:v>2.4400000000000017</c:v>
                </c:pt>
                <c:pt idx="123">
                  <c:v>2.4600000000000017</c:v>
                </c:pt>
                <c:pt idx="124">
                  <c:v>2.4800000000000018</c:v>
                </c:pt>
                <c:pt idx="125">
                  <c:v>2.5000000000000018</c:v>
                </c:pt>
                <c:pt idx="126">
                  <c:v>2.5200000000000018</c:v>
                </c:pt>
                <c:pt idx="127">
                  <c:v>2.5400000000000018</c:v>
                </c:pt>
                <c:pt idx="128">
                  <c:v>2.5600000000000018</c:v>
                </c:pt>
                <c:pt idx="129">
                  <c:v>2.5800000000000018</c:v>
                </c:pt>
                <c:pt idx="130">
                  <c:v>2.6000000000000019</c:v>
                </c:pt>
                <c:pt idx="131">
                  <c:v>2.6200000000000019</c:v>
                </c:pt>
                <c:pt idx="132">
                  <c:v>2.6400000000000019</c:v>
                </c:pt>
                <c:pt idx="133">
                  <c:v>2.6600000000000019</c:v>
                </c:pt>
                <c:pt idx="134">
                  <c:v>2.6800000000000019</c:v>
                </c:pt>
                <c:pt idx="135">
                  <c:v>2.700000000000002</c:v>
                </c:pt>
                <c:pt idx="136">
                  <c:v>2.720000000000002</c:v>
                </c:pt>
                <c:pt idx="137">
                  <c:v>2.740000000000002</c:v>
                </c:pt>
                <c:pt idx="138">
                  <c:v>2.760000000000002</c:v>
                </c:pt>
                <c:pt idx="139">
                  <c:v>2.780000000000002</c:v>
                </c:pt>
                <c:pt idx="140">
                  <c:v>2.800000000000002</c:v>
                </c:pt>
                <c:pt idx="141">
                  <c:v>2.8200000000000021</c:v>
                </c:pt>
                <c:pt idx="142">
                  <c:v>2.8400000000000021</c:v>
                </c:pt>
                <c:pt idx="143">
                  <c:v>2.8600000000000021</c:v>
                </c:pt>
                <c:pt idx="144">
                  <c:v>2.8800000000000021</c:v>
                </c:pt>
                <c:pt idx="145">
                  <c:v>2.9000000000000021</c:v>
                </c:pt>
                <c:pt idx="146">
                  <c:v>2.9200000000000021</c:v>
                </c:pt>
                <c:pt idx="147">
                  <c:v>2.9400000000000022</c:v>
                </c:pt>
                <c:pt idx="148">
                  <c:v>2.9600000000000022</c:v>
                </c:pt>
                <c:pt idx="149">
                  <c:v>2.9800000000000022</c:v>
                </c:pt>
                <c:pt idx="150">
                  <c:v>3.0000000000000022</c:v>
                </c:pt>
                <c:pt idx="151">
                  <c:v>3.0200000000000022</c:v>
                </c:pt>
                <c:pt idx="152">
                  <c:v>3.0400000000000023</c:v>
                </c:pt>
                <c:pt idx="153">
                  <c:v>3.0600000000000023</c:v>
                </c:pt>
                <c:pt idx="154">
                  <c:v>3.0800000000000023</c:v>
                </c:pt>
                <c:pt idx="155">
                  <c:v>3.1000000000000023</c:v>
                </c:pt>
                <c:pt idx="156">
                  <c:v>3.1200000000000023</c:v>
                </c:pt>
                <c:pt idx="157">
                  <c:v>3.1400000000000023</c:v>
                </c:pt>
                <c:pt idx="158">
                  <c:v>3.1600000000000024</c:v>
                </c:pt>
                <c:pt idx="159">
                  <c:v>3.1800000000000024</c:v>
                </c:pt>
                <c:pt idx="160">
                  <c:v>3.2000000000000024</c:v>
                </c:pt>
                <c:pt idx="161">
                  <c:v>3.2200000000000024</c:v>
                </c:pt>
                <c:pt idx="162">
                  <c:v>3.2400000000000024</c:v>
                </c:pt>
                <c:pt idx="163">
                  <c:v>3.2600000000000025</c:v>
                </c:pt>
                <c:pt idx="164">
                  <c:v>3.2800000000000025</c:v>
                </c:pt>
                <c:pt idx="165">
                  <c:v>3.3000000000000025</c:v>
                </c:pt>
                <c:pt idx="166">
                  <c:v>3.3200000000000025</c:v>
                </c:pt>
                <c:pt idx="167">
                  <c:v>3.3400000000000025</c:v>
                </c:pt>
                <c:pt idx="168">
                  <c:v>3.3600000000000025</c:v>
                </c:pt>
                <c:pt idx="169">
                  <c:v>3.3800000000000026</c:v>
                </c:pt>
                <c:pt idx="170">
                  <c:v>3.4000000000000026</c:v>
                </c:pt>
                <c:pt idx="171">
                  <c:v>3.4200000000000026</c:v>
                </c:pt>
                <c:pt idx="172">
                  <c:v>3.4400000000000026</c:v>
                </c:pt>
                <c:pt idx="173">
                  <c:v>3.4600000000000026</c:v>
                </c:pt>
                <c:pt idx="174">
                  <c:v>3.4800000000000026</c:v>
                </c:pt>
                <c:pt idx="175">
                  <c:v>3.5000000000000027</c:v>
                </c:pt>
                <c:pt idx="176">
                  <c:v>3.5200000000000027</c:v>
                </c:pt>
                <c:pt idx="177">
                  <c:v>3.5400000000000027</c:v>
                </c:pt>
                <c:pt idx="178">
                  <c:v>3.5600000000000027</c:v>
                </c:pt>
                <c:pt idx="179">
                  <c:v>3.5800000000000027</c:v>
                </c:pt>
                <c:pt idx="180">
                  <c:v>3.6000000000000028</c:v>
                </c:pt>
                <c:pt idx="181">
                  <c:v>3.6200000000000028</c:v>
                </c:pt>
                <c:pt idx="182">
                  <c:v>3.6400000000000028</c:v>
                </c:pt>
                <c:pt idx="183">
                  <c:v>3.6600000000000028</c:v>
                </c:pt>
                <c:pt idx="184">
                  <c:v>3.6800000000000028</c:v>
                </c:pt>
                <c:pt idx="185">
                  <c:v>3.7000000000000028</c:v>
                </c:pt>
                <c:pt idx="186">
                  <c:v>3.7200000000000029</c:v>
                </c:pt>
                <c:pt idx="187">
                  <c:v>3.7400000000000029</c:v>
                </c:pt>
                <c:pt idx="188">
                  <c:v>3.7600000000000029</c:v>
                </c:pt>
                <c:pt idx="189">
                  <c:v>3.7800000000000029</c:v>
                </c:pt>
                <c:pt idx="190">
                  <c:v>3.8000000000000029</c:v>
                </c:pt>
                <c:pt idx="191">
                  <c:v>3.8200000000000029</c:v>
                </c:pt>
                <c:pt idx="192">
                  <c:v>3.840000000000003</c:v>
                </c:pt>
                <c:pt idx="193">
                  <c:v>3.860000000000003</c:v>
                </c:pt>
                <c:pt idx="194">
                  <c:v>3.880000000000003</c:v>
                </c:pt>
                <c:pt idx="195">
                  <c:v>3.900000000000003</c:v>
                </c:pt>
                <c:pt idx="196">
                  <c:v>3.920000000000003</c:v>
                </c:pt>
                <c:pt idx="197">
                  <c:v>3.9400000000000031</c:v>
                </c:pt>
                <c:pt idx="198">
                  <c:v>3.9600000000000031</c:v>
                </c:pt>
                <c:pt idx="199">
                  <c:v>3.9800000000000031</c:v>
                </c:pt>
                <c:pt idx="200">
                  <c:v>4.0000000000000027</c:v>
                </c:pt>
                <c:pt idx="201">
                  <c:v>4.0200000000000022</c:v>
                </c:pt>
                <c:pt idx="202">
                  <c:v>4.0400000000000018</c:v>
                </c:pt>
                <c:pt idx="203">
                  <c:v>4.0600000000000014</c:v>
                </c:pt>
                <c:pt idx="204">
                  <c:v>4.080000000000001</c:v>
                </c:pt>
                <c:pt idx="205">
                  <c:v>4.1000000000000005</c:v>
                </c:pt>
                <c:pt idx="206">
                  <c:v>4.12</c:v>
                </c:pt>
                <c:pt idx="207">
                  <c:v>4.1399999999999997</c:v>
                </c:pt>
                <c:pt idx="208">
                  <c:v>4.1599999999999993</c:v>
                </c:pt>
                <c:pt idx="209">
                  <c:v>4.1799999999999988</c:v>
                </c:pt>
                <c:pt idx="210">
                  <c:v>4.1999999999999984</c:v>
                </c:pt>
                <c:pt idx="211">
                  <c:v>4.219999999999998</c:v>
                </c:pt>
                <c:pt idx="212">
                  <c:v>4.2399999999999975</c:v>
                </c:pt>
                <c:pt idx="213">
                  <c:v>4.2599999999999971</c:v>
                </c:pt>
                <c:pt idx="214">
                  <c:v>4.2799999999999967</c:v>
                </c:pt>
                <c:pt idx="215">
                  <c:v>4.2999999999999963</c:v>
                </c:pt>
                <c:pt idx="216">
                  <c:v>4.3199999999999958</c:v>
                </c:pt>
                <c:pt idx="217">
                  <c:v>4.3399999999999954</c:v>
                </c:pt>
                <c:pt idx="218">
                  <c:v>4.359999999999995</c:v>
                </c:pt>
                <c:pt idx="219">
                  <c:v>4.3799999999999946</c:v>
                </c:pt>
                <c:pt idx="220">
                  <c:v>4.3999999999999941</c:v>
                </c:pt>
                <c:pt idx="221">
                  <c:v>4.4199999999999937</c:v>
                </c:pt>
                <c:pt idx="222">
                  <c:v>4.4399999999999933</c:v>
                </c:pt>
                <c:pt idx="223">
                  <c:v>4.4599999999999929</c:v>
                </c:pt>
                <c:pt idx="224">
                  <c:v>4.4799999999999924</c:v>
                </c:pt>
                <c:pt idx="225">
                  <c:v>4.499999999999992</c:v>
                </c:pt>
                <c:pt idx="226">
                  <c:v>4.5199999999999916</c:v>
                </c:pt>
                <c:pt idx="227">
                  <c:v>4.5399999999999912</c:v>
                </c:pt>
                <c:pt idx="228">
                  <c:v>4.5599999999999907</c:v>
                </c:pt>
                <c:pt idx="229">
                  <c:v>4.5799999999999903</c:v>
                </c:pt>
                <c:pt idx="230">
                  <c:v>4.5999999999999899</c:v>
                </c:pt>
                <c:pt idx="231">
                  <c:v>4.6199999999999894</c:v>
                </c:pt>
                <c:pt idx="232">
                  <c:v>4.639999999999989</c:v>
                </c:pt>
                <c:pt idx="233">
                  <c:v>4.6599999999999886</c:v>
                </c:pt>
                <c:pt idx="234">
                  <c:v>4.6799999999999882</c:v>
                </c:pt>
                <c:pt idx="235">
                  <c:v>4.6999999999999877</c:v>
                </c:pt>
                <c:pt idx="236">
                  <c:v>4.7199999999999873</c:v>
                </c:pt>
                <c:pt idx="237">
                  <c:v>4.7399999999999869</c:v>
                </c:pt>
                <c:pt idx="238">
                  <c:v>4.7599999999999865</c:v>
                </c:pt>
                <c:pt idx="239">
                  <c:v>4.779999999999986</c:v>
                </c:pt>
                <c:pt idx="240">
                  <c:v>4.7999999999999856</c:v>
                </c:pt>
                <c:pt idx="241">
                  <c:v>4.8199999999999852</c:v>
                </c:pt>
                <c:pt idx="242">
                  <c:v>4.8399999999999848</c:v>
                </c:pt>
                <c:pt idx="243">
                  <c:v>4.8599999999999843</c:v>
                </c:pt>
                <c:pt idx="244">
                  <c:v>4.8799999999999839</c:v>
                </c:pt>
                <c:pt idx="245">
                  <c:v>4.8999999999999835</c:v>
                </c:pt>
                <c:pt idx="246">
                  <c:v>4.9199999999999831</c:v>
                </c:pt>
                <c:pt idx="247">
                  <c:v>4.9399999999999826</c:v>
                </c:pt>
                <c:pt idx="248">
                  <c:v>4.9599999999999822</c:v>
                </c:pt>
                <c:pt idx="249">
                  <c:v>4.9799999999999818</c:v>
                </c:pt>
                <c:pt idx="250">
                  <c:v>4.9999999999999813</c:v>
                </c:pt>
                <c:pt idx="251">
                  <c:v>5.0199999999999809</c:v>
                </c:pt>
                <c:pt idx="252">
                  <c:v>5.0399999999999805</c:v>
                </c:pt>
                <c:pt idx="253">
                  <c:v>5.0599999999999801</c:v>
                </c:pt>
                <c:pt idx="254">
                  <c:v>5.0799999999999796</c:v>
                </c:pt>
                <c:pt idx="255">
                  <c:v>5.0999999999999792</c:v>
                </c:pt>
                <c:pt idx="256">
                  <c:v>5.1199999999999788</c:v>
                </c:pt>
                <c:pt idx="257">
                  <c:v>5.1399999999999784</c:v>
                </c:pt>
                <c:pt idx="258">
                  <c:v>5.1599999999999779</c:v>
                </c:pt>
                <c:pt idx="259">
                  <c:v>5.1799999999999775</c:v>
                </c:pt>
                <c:pt idx="260">
                  <c:v>5.1999999999999771</c:v>
                </c:pt>
                <c:pt idx="261">
                  <c:v>5.2199999999999767</c:v>
                </c:pt>
                <c:pt idx="262">
                  <c:v>5.2399999999999762</c:v>
                </c:pt>
                <c:pt idx="263">
                  <c:v>5.2599999999999758</c:v>
                </c:pt>
                <c:pt idx="264">
                  <c:v>5.2799999999999754</c:v>
                </c:pt>
                <c:pt idx="265">
                  <c:v>5.299999999999975</c:v>
                </c:pt>
                <c:pt idx="266">
                  <c:v>5.3199999999999745</c:v>
                </c:pt>
                <c:pt idx="267">
                  <c:v>5.3399999999999741</c:v>
                </c:pt>
                <c:pt idx="268">
                  <c:v>5.3599999999999737</c:v>
                </c:pt>
                <c:pt idx="269">
                  <c:v>5.3799999999999732</c:v>
                </c:pt>
                <c:pt idx="270">
                  <c:v>5.3999999999999728</c:v>
                </c:pt>
                <c:pt idx="271">
                  <c:v>5.4199999999999724</c:v>
                </c:pt>
                <c:pt idx="272">
                  <c:v>5.439999999999972</c:v>
                </c:pt>
                <c:pt idx="273">
                  <c:v>5.4599999999999715</c:v>
                </c:pt>
                <c:pt idx="274">
                  <c:v>5.4799999999999711</c:v>
                </c:pt>
                <c:pt idx="275">
                  <c:v>5.4999999999999707</c:v>
                </c:pt>
                <c:pt idx="276">
                  <c:v>5.5199999999999703</c:v>
                </c:pt>
                <c:pt idx="277">
                  <c:v>5.5399999999999698</c:v>
                </c:pt>
                <c:pt idx="278">
                  <c:v>5.5599999999999694</c:v>
                </c:pt>
                <c:pt idx="279">
                  <c:v>5.579999999999969</c:v>
                </c:pt>
                <c:pt idx="280">
                  <c:v>5.5999999999999686</c:v>
                </c:pt>
                <c:pt idx="281">
                  <c:v>5.6199999999999681</c:v>
                </c:pt>
                <c:pt idx="282">
                  <c:v>5.6399999999999677</c:v>
                </c:pt>
                <c:pt idx="283">
                  <c:v>5.6599999999999673</c:v>
                </c:pt>
                <c:pt idx="284">
                  <c:v>5.6799999999999669</c:v>
                </c:pt>
                <c:pt idx="285">
                  <c:v>5.6999999999999664</c:v>
                </c:pt>
                <c:pt idx="286">
                  <c:v>5.719999999999966</c:v>
                </c:pt>
                <c:pt idx="287">
                  <c:v>5.7399999999999656</c:v>
                </c:pt>
                <c:pt idx="288">
                  <c:v>5.7599999999999651</c:v>
                </c:pt>
                <c:pt idx="289">
                  <c:v>5.7799999999999647</c:v>
                </c:pt>
                <c:pt idx="290">
                  <c:v>5.7999999999999643</c:v>
                </c:pt>
                <c:pt idx="291">
                  <c:v>5.8199999999999639</c:v>
                </c:pt>
                <c:pt idx="292">
                  <c:v>5.8399999999999634</c:v>
                </c:pt>
                <c:pt idx="293">
                  <c:v>5.859999999999963</c:v>
                </c:pt>
                <c:pt idx="294">
                  <c:v>5.8799999999999626</c:v>
                </c:pt>
                <c:pt idx="295">
                  <c:v>5.8999999999999622</c:v>
                </c:pt>
                <c:pt idx="296">
                  <c:v>5.9199999999999617</c:v>
                </c:pt>
                <c:pt idx="297">
                  <c:v>5.9399999999999613</c:v>
                </c:pt>
                <c:pt idx="298">
                  <c:v>5.9599999999999609</c:v>
                </c:pt>
                <c:pt idx="299">
                  <c:v>5.9799999999999605</c:v>
                </c:pt>
                <c:pt idx="300">
                  <c:v>5.99999999999996</c:v>
                </c:pt>
                <c:pt idx="301">
                  <c:v>6.0199999999999596</c:v>
                </c:pt>
                <c:pt idx="302">
                  <c:v>6.0399999999999592</c:v>
                </c:pt>
                <c:pt idx="303">
                  <c:v>6.0599999999999588</c:v>
                </c:pt>
                <c:pt idx="304">
                  <c:v>6.0799999999999583</c:v>
                </c:pt>
                <c:pt idx="305">
                  <c:v>6.0999999999999579</c:v>
                </c:pt>
                <c:pt idx="306">
                  <c:v>6.1199999999999575</c:v>
                </c:pt>
                <c:pt idx="307">
                  <c:v>6.139999999999957</c:v>
                </c:pt>
                <c:pt idx="308">
                  <c:v>6.1599999999999566</c:v>
                </c:pt>
                <c:pt idx="309">
                  <c:v>6.1799999999999562</c:v>
                </c:pt>
                <c:pt idx="310">
                  <c:v>6.1999999999999558</c:v>
                </c:pt>
                <c:pt idx="311">
                  <c:v>6.2199999999999553</c:v>
                </c:pt>
                <c:pt idx="312">
                  <c:v>6.2399999999999549</c:v>
                </c:pt>
                <c:pt idx="313">
                  <c:v>6.2599999999999545</c:v>
                </c:pt>
                <c:pt idx="314">
                  <c:v>6.2799999999999541</c:v>
                </c:pt>
                <c:pt idx="315">
                  <c:v>6.2999999999999536</c:v>
                </c:pt>
                <c:pt idx="316">
                  <c:v>6.3199999999999532</c:v>
                </c:pt>
                <c:pt idx="317">
                  <c:v>6.3399999999999528</c:v>
                </c:pt>
                <c:pt idx="318">
                  <c:v>6.3599999999999524</c:v>
                </c:pt>
                <c:pt idx="319">
                  <c:v>6.3799999999999519</c:v>
                </c:pt>
                <c:pt idx="320">
                  <c:v>6.3999999999999515</c:v>
                </c:pt>
                <c:pt idx="321">
                  <c:v>6.4199999999999511</c:v>
                </c:pt>
                <c:pt idx="322">
                  <c:v>6.4399999999999507</c:v>
                </c:pt>
                <c:pt idx="323">
                  <c:v>6.4599999999999502</c:v>
                </c:pt>
                <c:pt idx="324">
                  <c:v>6.4799999999999498</c:v>
                </c:pt>
                <c:pt idx="325">
                  <c:v>6.4999999999999494</c:v>
                </c:pt>
                <c:pt idx="326">
                  <c:v>6.5199999999999489</c:v>
                </c:pt>
                <c:pt idx="327">
                  <c:v>6.5399999999999485</c:v>
                </c:pt>
                <c:pt idx="328">
                  <c:v>6.5599999999999481</c:v>
                </c:pt>
                <c:pt idx="329">
                  <c:v>6.5799999999999477</c:v>
                </c:pt>
                <c:pt idx="330">
                  <c:v>6.5999999999999472</c:v>
                </c:pt>
                <c:pt idx="331">
                  <c:v>6.6199999999999468</c:v>
                </c:pt>
                <c:pt idx="332">
                  <c:v>6.6399999999999464</c:v>
                </c:pt>
                <c:pt idx="333">
                  <c:v>6.659999999999946</c:v>
                </c:pt>
                <c:pt idx="334">
                  <c:v>6.6799999999999455</c:v>
                </c:pt>
                <c:pt idx="335">
                  <c:v>6.6999999999999451</c:v>
                </c:pt>
                <c:pt idx="336">
                  <c:v>6.7199999999999447</c:v>
                </c:pt>
                <c:pt idx="337">
                  <c:v>6.7399999999999443</c:v>
                </c:pt>
                <c:pt idx="338">
                  <c:v>6.7599999999999438</c:v>
                </c:pt>
                <c:pt idx="339">
                  <c:v>6.7799999999999434</c:v>
                </c:pt>
                <c:pt idx="340">
                  <c:v>6.799999999999943</c:v>
                </c:pt>
                <c:pt idx="341">
                  <c:v>6.8199999999999426</c:v>
                </c:pt>
                <c:pt idx="342">
                  <c:v>6.8399999999999421</c:v>
                </c:pt>
                <c:pt idx="343">
                  <c:v>6.8599999999999417</c:v>
                </c:pt>
                <c:pt idx="344">
                  <c:v>6.8799999999999413</c:v>
                </c:pt>
                <c:pt idx="345">
                  <c:v>6.8999999999999408</c:v>
                </c:pt>
                <c:pt idx="346">
                  <c:v>6.9199999999999404</c:v>
                </c:pt>
                <c:pt idx="347">
                  <c:v>6.93999999999994</c:v>
                </c:pt>
                <c:pt idx="348">
                  <c:v>6.9599999999999396</c:v>
                </c:pt>
                <c:pt idx="349">
                  <c:v>6.9799999999999391</c:v>
                </c:pt>
                <c:pt idx="350">
                  <c:v>6.9999999999999387</c:v>
                </c:pt>
                <c:pt idx="351">
                  <c:v>7.0199999999999383</c:v>
                </c:pt>
                <c:pt idx="352">
                  <c:v>7.0399999999999379</c:v>
                </c:pt>
                <c:pt idx="353">
                  <c:v>7.0599999999999374</c:v>
                </c:pt>
                <c:pt idx="354">
                  <c:v>7.079999999999937</c:v>
                </c:pt>
                <c:pt idx="355">
                  <c:v>7.0999999999999366</c:v>
                </c:pt>
                <c:pt idx="356">
                  <c:v>7.1199999999999362</c:v>
                </c:pt>
                <c:pt idx="357">
                  <c:v>7.1399999999999357</c:v>
                </c:pt>
                <c:pt idx="358">
                  <c:v>7.1599999999999353</c:v>
                </c:pt>
                <c:pt idx="359">
                  <c:v>7.1799999999999349</c:v>
                </c:pt>
                <c:pt idx="360">
                  <c:v>7.1999999999999345</c:v>
                </c:pt>
                <c:pt idx="361">
                  <c:v>7.219999999999934</c:v>
                </c:pt>
                <c:pt idx="362">
                  <c:v>7.2399999999999336</c:v>
                </c:pt>
                <c:pt idx="363">
                  <c:v>7.2599999999999332</c:v>
                </c:pt>
                <c:pt idx="364">
                  <c:v>7.2799999999999327</c:v>
                </c:pt>
                <c:pt idx="365">
                  <c:v>7.2999999999999323</c:v>
                </c:pt>
                <c:pt idx="366">
                  <c:v>7.3199999999999319</c:v>
                </c:pt>
                <c:pt idx="367">
                  <c:v>7.3399999999999315</c:v>
                </c:pt>
                <c:pt idx="368">
                  <c:v>7.359999999999931</c:v>
                </c:pt>
                <c:pt idx="369">
                  <c:v>7.3799999999999306</c:v>
                </c:pt>
                <c:pt idx="370">
                  <c:v>7.3999999999999302</c:v>
                </c:pt>
                <c:pt idx="371">
                  <c:v>7.4199999999999298</c:v>
                </c:pt>
                <c:pt idx="372">
                  <c:v>7.4399999999999293</c:v>
                </c:pt>
                <c:pt idx="373">
                  <c:v>7.4599999999999289</c:v>
                </c:pt>
                <c:pt idx="374">
                  <c:v>7.4799999999999285</c:v>
                </c:pt>
                <c:pt idx="375">
                  <c:v>7.4999999999999281</c:v>
                </c:pt>
                <c:pt idx="376">
                  <c:v>7.5199999999999276</c:v>
                </c:pt>
                <c:pt idx="377">
                  <c:v>7.5399999999999272</c:v>
                </c:pt>
                <c:pt idx="378">
                  <c:v>7.5599999999999268</c:v>
                </c:pt>
                <c:pt idx="379">
                  <c:v>7.5799999999999264</c:v>
                </c:pt>
                <c:pt idx="380">
                  <c:v>7.5999999999999259</c:v>
                </c:pt>
                <c:pt idx="381">
                  <c:v>7.6199999999999255</c:v>
                </c:pt>
                <c:pt idx="382">
                  <c:v>7.6399999999999251</c:v>
                </c:pt>
                <c:pt idx="383">
                  <c:v>7.6599999999999246</c:v>
                </c:pt>
                <c:pt idx="384">
                  <c:v>7.6799999999999242</c:v>
                </c:pt>
                <c:pt idx="385">
                  <c:v>7.6999999999999238</c:v>
                </c:pt>
                <c:pt idx="386">
                  <c:v>7.7199999999999234</c:v>
                </c:pt>
                <c:pt idx="387">
                  <c:v>7.7399999999999229</c:v>
                </c:pt>
                <c:pt idx="388">
                  <c:v>7.7599999999999225</c:v>
                </c:pt>
                <c:pt idx="389">
                  <c:v>7.7799999999999221</c:v>
                </c:pt>
                <c:pt idx="390">
                  <c:v>7.7999999999999217</c:v>
                </c:pt>
                <c:pt idx="391">
                  <c:v>7.8199999999999212</c:v>
                </c:pt>
                <c:pt idx="392">
                  <c:v>7.8399999999999208</c:v>
                </c:pt>
                <c:pt idx="393">
                  <c:v>7.8599999999999204</c:v>
                </c:pt>
                <c:pt idx="394">
                  <c:v>7.87999999999992</c:v>
                </c:pt>
                <c:pt idx="395">
                  <c:v>7.8999999999999195</c:v>
                </c:pt>
                <c:pt idx="396">
                  <c:v>7.9199999999999191</c:v>
                </c:pt>
                <c:pt idx="397">
                  <c:v>7.9399999999999187</c:v>
                </c:pt>
                <c:pt idx="398">
                  <c:v>7.9599999999999183</c:v>
                </c:pt>
                <c:pt idx="399">
                  <c:v>7.9799999999999178</c:v>
                </c:pt>
                <c:pt idx="400">
                  <c:v>7.9999999999999174</c:v>
                </c:pt>
                <c:pt idx="401">
                  <c:v>8.0199999999999179</c:v>
                </c:pt>
                <c:pt idx="402">
                  <c:v>8.0399999999999174</c:v>
                </c:pt>
                <c:pt idx="403">
                  <c:v>8.059999999999917</c:v>
                </c:pt>
                <c:pt idx="404">
                  <c:v>8.0799999999999166</c:v>
                </c:pt>
                <c:pt idx="405">
                  <c:v>8.0999999999999162</c:v>
                </c:pt>
                <c:pt idx="406">
                  <c:v>8.1199999999999157</c:v>
                </c:pt>
                <c:pt idx="407">
                  <c:v>8.1399999999999153</c:v>
                </c:pt>
                <c:pt idx="408">
                  <c:v>8.1599999999999149</c:v>
                </c:pt>
                <c:pt idx="409">
                  <c:v>8.1799999999999145</c:v>
                </c:pt>
                <c:pt idx="410">
                  <c:v>8.199999999999914</c:v>
                </c:pt>
                <c:pt idx="411">
                  <c:v>8.2199999999999136</c:v>
                </c:pt>
                <c:pt idx="412">
                  <c:v>8.2399999999999132</c:v>
                </c:pt>
                <c:pt idx="413">
                  <c:v>8.2599999999999127</c:v>
                </c:pt>
                <c:pt idx="414">
                  <c:v>8.2799999999999123</c:v>
                </c:pt>
                <c:pt idx="415">
                  <c:v>8.2999999999999119</c:v>
                </c:pt>
                <c:pt idx="416">
                  <c:v>8.3199999999999115</c:v>
                </c:pt>
                <c:pt idx="417">
                  <c:v>8.339999999999911</c:v>
                </c:pt>
                <c:pt idx="418">
                  <c:v>8.3599999999999106</c:v>
                </c:pt>
                <c:pt idx="419">
                  <c:v>8.3799999999999102</c:v>
                </c:pt>
                <c:pt idx="420">
                  <c:v>8.3999999999999098</c:v>
                </c:pt>
                <c:pt idx="421">
                  <c:v>8.4199999999999093</c:v>
                </c:pt>
                <c:pt idx="422">
                  <c:v>8.4399999999999089</c:v>
                </c:pt>
                <c:pt idx="423">
                  <c:v>8.4599999999999085</c:v>
                </c:pt>
                <c:pt idx="424">
                  <c:v>8.4799999999999081</c:v>
                </c:pt>
                <c:pt idx="425">
                  <c:v>8.4999999999999076</c:v>
                </c:pt>
                <c:pt idx="426">
                  <c:v>8.5199999999999072</c:v>
                </c:pt>
                <c:pt idx="427">
                  <c:v>8.5399999999999068</c:v>
                </c:pt>
                <c:pt idx="428">
                  <c:v>8.5599999999999064</c:v>
                </c:pt>
                <c:pt idx="429">
                  <c:v>8.5799999999999059</c:v>
                </c:pt>
                <c:pt idx="430">
                  <c:v>8.5999999999999055</c:v>
                </c:pt>
                <c:pt idx="431">
                  <c:v>8.6199999999999051</c:v>
                </c:pt>
                <c:pt idx="432">
                  <c:v>8.6399999999999046</c:v>
                </c:pt>
                <c:pt idx="433">
                  <c:v>8.6599999999999042</c:v>
                </c:pt>
                <c:pt idx="434">
                  <c:v>8.6799999999999038</c:v>
                </c:pt>
                <c:pt idx="435">
                  <c:v>8.6999999999999034</c:v>
                </c:pt>
                <c:pt idx="436">
                  <c:v>8.7199999999999029</c:v>
                </c:pt>
                <c:pt idx="437">
                  <c:v>8.7399999999999025</c:v>
                </c:pt>
                <c:pt idx="438">
                  <c:v>8.7599999999999021</c:v>
                </c:pt>
                <c:pt idx="439">
                  <c:v>8.7799999999999017</c:v>
                </c:pt>
                <c:pt idx="440">
                  <c:v>8.7999999999999012</c:v>
                </c:pt>
                <c:pt idx="441">
                  <c:v>8.8199999999999008</c:v>
                </c:pt>
                <c:pt idx="442">
                  <c:v>8.8399999999999004</c:v>
                </c:pt>
                <c:pt idx="443">
                  <c:v>8.8599999999999</c:v>
                </c:pt>
                <c:pt idx="444">
                  <c:v>8.8799999999998995</c:v>
                </c:pt>
                <c:pt idx="445">
                  <c:v>8.8999999999998991</c:v>
                </c:pt>
                <c:pt idx="446">
                  <c:v>8.9199999999998987</c:v>
                </c:pt>
                <c:pt idx="447">
                  <c:v>8.9399999999998983</c:v>
                </c:pt>
                <c:pt idx="448">
                  <c:v>8.9599999999998978</c:v>
                </c:pt>
                <c:pt idx="449">
                  <c:v>8.9799999999998974</c:v>
                </c:pt>
                <c:pt idx="450">
                  <c:v>8.999999999999897</c:v>
                </c:pt>
                <c:pt idx="451">
                  <c:v>9.0199999999998965</c:v>
                </c:pt>
                <c:pt idx="452">
                  <c:v>9.0399999999998961</c:v>
                </c:pt>
                <c:pt idx="453">
                  <c:v>9.0599999999998957</c:v>
                </c:pt>
                <c:pt idx="454">
                  <c:v>9.0799999999998953</c:v>
                </c:pt>
                <c:pt idx="455">
                  <c:v>9.0999999999998948</c:v>
                </c:pt>
                <c:pt idx="456">
                  <c:v>9.1199999999998944</c:v>
                </c:pt>
                <c:pt idx="457">
                  <c:v>9.139999999999894</c:v>
                </c:pt>
                <c:pt idx="458">
                  <c:v>9.1599999999998936</c:v>
                </c:pt>
                <c:pt idx="459">
                  <c:v>9.1799999999998931</c:v>
                </c:pt>
                <c:pt idx="460">
                  <c:v>9.1999999999998927</c:v>
                </c:pt>
                <c:pt idx="461">
                  <c:v>9.2199999999998923</c:v>
                </c:pt>
                <c:pt idx="462">
                  <c:v>9.2399999999998919</c:v>
                </c:pt>
                <c:pt idx="463">
                  <c:v>9.2599999999998914</c:v>
                </c:pt>
                <c:pt idx="464">
                  <c:v>9.279999999999891</c:v>
                </c:pt>
                <c:pt idx="465">
                  <c:v>9.2999999999998906</c:v>
                </c:pt>
                <c:pt idx="466">
                  <c:v>9.3199999999998902</c:v>
                </c:pt>
                <c:pt idx="467">
                  <c:v>9.3399999999998897</c:v>
                </c:pt>
                <c:pt idx="468">
                  <c:v>9.3599999999998893</c:v>
                </c:pt>
                <c:pt idx="469">
                  <c:v>9.3799999999998889</c:v>
                </c:pt>
                <c:pt idx="470">
                  <c:v>9.3999999999998884</c:v>
                </c:pt>
                <c:pt idx="471">
                  <c:v>9.419999999999888</c:v>
                </c:pt>
                <c:pt idx="472">
                  <c:v>9.4399999999998876</c:v>
                </c:pt>
                <c:pt idx="473">
                  <c:v>9.4599999999998872</c:v>
                </c:pt>
                <c:pt idx="474">
                  <c:v>9.4799999999998867</c:v>
                </c:pt>
                <c:pt idx="475">
                  <c:v>9.4999999999998863</c:v>
                </c:pt>
                <c:pt idx="476">
                  <c:v>9.5199999999998859</c:v>
                </c:pt>
                <c:pt idx="477">
                  <c:v>9.5399999999998855</c:v>
                </c:pt>
                <c:pt idx="478">
                  <c:v>9.559999999999885</c:v>
                </c:pt>
                <c:pt idx="479">
                  <c:v>9.5799999999998846</c:v>
                </c:pt>
                <c:pt idx="480">
                  <c:v>9.5999999999998842</c:v>
                </c:pt>
                <c:pt idx="481">
                  <c:v>9.6199999999998838</c:v>
                </c:pt>
                <c:pt idx="482">
                  <c:v>9.6399999999998833</c:v>
                </c:pt>
                <c:pt idx="483">
                  <c:v>9.6599999999998829</c:v>
                </c:pt>
                <c:pt idx="484">
                  <c:v>9.6799999999998825</c:v>
                </c:pt>
                <c:pt idx="485">
                  <c:v>9.699999999999882</c:v>
                </c:pt>
                <c:pt idx="486">
                  <c:v>9.7199999999998816</c:v>
                </c:pt>
                <c:pt idx="487">
                  <c:v>9.7399999999998812</c:v>
                </c:pt>
                <c:pt idx="488">
                  <c:v>9.7599999999998808</c:v>
                </c:pt>
                <c:pt idx="489">
                  <c:v>9.7799999999998803</c:v>
                </c:pt>
                <c:pt idx="490">
                  <c:v>9.7999999999998799</c:v>
                </c:pt>
                <c:pt idx="491">
                  <c:v>9.8199999999998795</c:v>
                </c:pt>
                <c:pt idx="492">
                  <c:v>9.8399999999998791</c:v>
                </c:pt>
                <c:pt idx="493">
                  <c:v>9.8599999999998786</c:v>
                </c:pt>
                <c:pt idx="494">
                  <c:v>9.8799999999998782</c:v>
                </c:pt>
                <c:pt idx="495">
                  <c:v>9.8999999999998778</c:v>
                </c:pt>
                <c:pt idx="496">
                  <c:v>9.9199999999998774</c:v>
                </c:pt>
                <c:pt idx="497">
                  <c:v>9.9399999999998769</c:v>
                </c:pt>
                <c:pt idx="498">
                  <c:v>9.9599999999998765</c:v>
                </c:pt>
                <c:pt idx="499">
                  <c:v>9.9799999999998761</c:v>
                </c:pt>
                <c:pt idx="500">
                  <c:v>9.9999999999998757</c:v>
                </c:pt>
                <c:pt idx="501">
                  <c:v>10.019999999999875</c:v>
                </c:pt>
                <c:pt idx="502">
                  <c:v>10.039999999999875</c:v>
                </c:pt>
                <c:pt idx="503">
                  <c:v>10.059999999999874</c:v>
                </c:pt>
                <c:pt idx="504">
                  <c:v>10.079999999999874</c:v>
                </c:pt>
                <c:pt idx="505">
                  <c:v>10.099999999999874</c:v>
                </c:pt>
                <c:pt idx="506">
                  <c:v>10.119999999999873</c:v>
                </c:pt>
                <c:pt idx="507">
                  <c:v>10.139999999999873</c:v>
                </c:pt>
                <c:pt idx="508">
                  <c:v>10.159999999999872</c:v>
                </c:pt>
                <c:pt idx="509">
                  <c:v>10.179999999999872</c:v>
                </c:pt>
                <c:pt idx="510">
                  <c:v>10.199999999999871</c:v>
                </c:pt>
                <c:pt idx="511">
                  <c:v>10.219999999999871</c:v>
                </c:pt>
                <c:pt idx="512">
                  <c:v>10.239999999999871</c:v>
                </c:pt>
                <c:pt idx="513">
                  <c:v>10.25999999999987</c:v>
                </c:pt>
                <c:pt idx="514">
                  <c:v>10.27999999999987</c:v>
                </c:pt>
                <c:pt idx="515">
                  <c:v>10.299999999999869</c:v>
                </c:pt>
                <c:pt idx="516">
                  <c:v>10.319999999999869</c:v>
                </c:pt>
                <c:pt idx="517">
                  <c:v>10.339999999999868</c:v>
                </c:pt>
                <c:pt idx="518">
                  <c:v>10.359999999999868</c:v>
                </c:pt>
                <c:pt idx="519">
                  <c:v>10.379999999999868</c:v>
                </c:pt>
                <c:pt idx="520">
                  <c:v>10.399999999999867</c:v>
                </c:pt>
                <c:pt idx="521">
                  <c:v>10.419999999999867</c:v>
                </c:pt>
                <c:pt idx="522">
                  <c:v>10.439999999999866</c:v>
                </c:pt>
                <c:pt idx="523">
                  <c:v>10.459999999999866</c:v>
                </c:pt>
                <c:pt idx="524">
                  <c:v>10.479999999999865</c:v>
                </c:pt>
                <c:pt idx="525">
                  <c:v>10.499999999999865</c:v>
                </c:pt>
                <c:pt idx="526">
                  <c:v>10.519999999999865</c:v>
                </c:pt>
                <c:pt idx="527">
                  <c:v>10.539999999999864</c:v>
                </c:pt>
                <c:pt idx="528">
                  <c:v>10.559999999999864</c:v>
                </c:pt>
                <c:pt idx="529">
                  <c:v>10.579999999999863</c:v>
                </c:pt>
                <c:pt idx="530">
                  <c:v>10.599999999999863</c:v>
                </c:pt>
                <c:pt idx="531">
                  <c:v>10.619999999999862</c:v>
                </c:pt>
                <c:pt idx="532">
                  <c:v>10.639999999999862</c:v>
                </c:pt>
                <c:pt idx="533">
                  <c:v>10.659999999999862</c:v>
                </c:pt>
                <c:pt idx="534">
                  <c:v>10.679999999999861</c:v>
                </c:pt>
                <c:pt idx="535">
                  <c:v>10.699999999999861</c:v>
                </c:pt>
                <c:pt idx="536">
                  <c:v>10.71999999999986</c:v>
                </c:pt>
                <c:pt idx="537">
                  <c:v>10.73999999999986</c:v>
                </c:pt>
                <c:pt idx="538">
                  <c:v>10.759999999999859</c:v>
                </c:pt>
                <c:pt idx="539">
                  <c:v>10.779999999999859</c:v>
                </c:pt>
                <c:pt idx="540">
                  <c:v>10.799999999999859</c:v>
                </c:pt>
                <c:pt idx="541">
                  <c:v>10.819999999999858</c:v>
                </c:pt>
                <c:pt idx="542">
                  <c:v>10.839999999999858</c:v>
                </c:pt>
                <c:pt idx="543">
                  <c:v>10.859999999999857</c:v>
                </c:pt>
                <c:pt idx="544">
                  <c:v>10.879999999999857</c:v>
                </c:pt>
                <c:pt idx="545">
                  <c:v>10.899999999999856</c:v>
                </c:pt>
                <c:pt idx="546">
                  <c:v>10.919999999999856</c:v>
                </c:pt>
                <c:pt idx="547">
                  <c:v>10.939999999999856</c:v>
                </c:pt>
                <c:pt idx="548">
                  <c:v>10.959999999999855</c:v>
                </c:pt>
                <c:pt idx="549">
                  <c:v>10.979999999999855</c:v>
                </c:pt>
                <c:pt idx="550">
                  <c:v>10.999999999999854</c:v>
                </c:pt>
                <c:pt idx="551">
                  <c:v>11.019999999999854</c:v>
                </c:pt>
                <c:pt idx="552">
                  <c:v>11.039999999999853</c:v>
                </c:pt>
                <c:pt idx="553">
                  <c:v>11.059999999999853</c:v>
                </c:pt>
                <c:pt idx="554">
                  <c:v>11.079999999999853</c:v>
                </c:pt>
                <c:pt idx="555">
                  <c:v>11.099999999999852</c:v>
                </c:pt>
                <c:pt idx="556">
                  <c:v>11.119999999999852</c:v>
                </c:pt>
                <c:pt idx="557">
                  <c:v>11.139999999999851</c:v>
                </c:pt>
                <c:pt idx="558">
                  <c:v>11.159999999999851</c:v>
                </c:pt>
                <c:pt idx="559">
                  <c:v>11.179999999999851</c:v>
                </c:pt>
                <c:pt idx="560">
                  <c:v>11.19999999999985</c:v>
                </c:pt>
                <c:pt idx="561">
                  <c:v>11.21999999999985</c:v>
                </c:pt>
                <c:pt idx="562">
                  <c:v>11.239999999999849</c:v>
                </c:pt>
                <c:pt idx="563">
                  <c:v>11.259999999999849</c:v>
                </c:pt>
                <c:pt idx="564">
                  <c:v>11.279999999999848</c:v>
                </c:pt>
                <c:pt idx="565">
                  <c:v>11.299999999999848</c:v>
                </c:pt>
                <c:pt idx="566">
                  <c:v>11.319999999999848</c:v>
                </c:pt>
                <c:pt idx="567">
                  <c:v>11.339999999999847</c:v>
                </c:pt>
                <c:pt idx="568">
                  <c:v>11.359999999999847</c:v>
                </c:pt>
                <c:pt idx="569">
                  <c:v>11.379999999999846</c:v>
                </c:pt>
                <c:pt idx="570">
                  <c:v>11.399999999999846</c:v>
                </c:pt>
                <c:pt idx="571">
                  <c:v>11.419999999999845</c:v>
                </c:pt>
                <c:pt idx="572">
                  <c:v>11.439999999999845</c:v>
                </c:pt>
                <c:pt idx="573">
                  <c:v>11.459999999999845</c:v>
                </c:pt>
                <c:pt idx="574">
                  <c:v>11.479999999999844</c:v>
                </c:pt>
                <c:pt idx="575">
                  <c:v>11.499999999999844</c:v>
                </c:pt>
                <c:pt idx="576">
                  <c:v>11.519999999999843</c:v>
                </c:pt>
                <c:pt idx="577">
                  <c:v>11.539999999999843</c:v>
                </c:pt>
                <c:pt idx="578">
                  <c:v>11.559999999999842</c:v>
                </c:pt>
                <c:pt idx="579">
                  <c:v>11.579999999999842</c:v>
                </c:pt>
                <c:pt idx="580">
                  <c:v>11.599999999999842</c:v>
                </c:pt>
                <c:pt idx="581">
                  <c:v>11.619999999999841</c:v>
                </c:pt>
                <c:pt idx="582">
                  <c:v>11.639999999999841</c:v>
                </c:pt>
                <c:pt idx="583">
                  <c:v>11.65999999999984</c:v>
                </c:pt>
                <c:pt idx="584">
                  <c:v>11.67999999999984</c:v>
                </c:pt>
                <c:pt idx="585">
                  <c:v>11.699999999999839</c:v>
                </c:pt>
                <c:pt idx="586">
                  <c:v>11.719999999999839</c:v>
                </c:pt>
                <c:pt idx="587">
                  <c:v>11.739999999999839</c:v>
                </c:pt>
                <c:pt idx="588">
                  <c:v>11.759999999999838</c:v>
                </c:pt>
                <c:pt idx="589">
                  <c:v>11.779999999999838</c:v>
                </c:pt>
                <c:pt idx="590">
                  <c:v>11.799999999999837</c:v>
                </c:pt>
                <c:pt idx="591">
                  <c:v>11.819999999999837</c:v>
                </c:pt>
                <c:pt idx="592">
                  <c:v>11.839999999999836</c:v>
                </c:pt>
                <c:pt idx="593">
                  <c:v>11.859999999999836</c:v>
                </c:pt>
                <c:pt idx="594">
                  <c:v>11.879999999999836</c:v>
                </c:pt>
                <c:pt idx="595">
                  <c:v>11.899999999999835</c:v>
                </c:pt>
                <c:pt idx="596">
                  <c:v>11.919999999999835</c:v>
                </c:pt>
                <c:pt idx="597">
                  <c:v>11.939999999999834</c:v>
                </c:pt>
                <c:pt idx="598">
                  <c:v>11.959999999999834</c:v>
                </c:pt>
                <c:pt idx="599">
                  <c:v>11.979999999999833</c:v>
                </c:pt>
                <c:pt idx="600">
                  <c:v>11.999999999999833</c:v>
                </c:pt>
                <c:pt idx="601">
                  <c:v>12.019999999999833</c:v>
                </c:pt>
                <c:pt idx="602">
                  <c:v>12.039999999999832</c:v>
                </c:pt>
                <c:pt idx="603">
                  <c:v>12.059999999999832</c:v>
                </c:pt>
                <c:pt idx="604">
                  <c:v>12.079999999999831</c:v>
                </c:pt>
                <c:pt idx="605">
                  <c:v>12.099999999999831</c:v>
                </c:pt>
                <c:pt idx="606">
                  <c:v>12.11999999999983</c:v>
                </c:pt>
                <c:pt idx="607">
                  <c:v>12.13999999999983</c:v>
                </c:pt>
                <c:pt idx="608">
                  <c:v>12.15999999999983</c:v>
                </c:pt>
                <c:pt idx="609">
                  <c:v>12.179999999999829</c:v>
                </c:pt>
                <c:pt idx="610">
                  <c:v>12.199999999999829</c:v>
                </c:pt>
                <c:pt idx="611">
                  <c:v>12.219999999999828</c:v>
                </c:pt>
                <c:pt idx="612">
                  <c:v>12.239999999999828</c:v>
                </c:pt>
                <c:pt idx="613">
                  <c:v>12.259999999999827</c:v>
                </c:pt>
                <c:pt idx="614">
                  <c:v>12.279999999999827</c:v>
                </c:pt>
                <c:pt idx="615">
                  <c:v>12.299999999999827</c:v>
                </c:pt>
                <c:pt idx="616">
                  <c:v>12.319999999999826</c:v>
                </c:pt>
                <c:pt idx="617">
                  <c:v>12.339999999999826</c:v>
                </c:pt>
                <c:pt idx="618">
                  <c:v>12.359999999999825</c:v>
                </c:pt>
                <c:pt idx="619">
                  <c:v>12.379999999999825</c:v>
                </c:pt>
                <c:pt idx="620">
                  <c:v>12.399999999999824</c:v>
                </c:pt>
                <c:pt idx="621">
                  <c:v>12.419999999999824</c:v>
                </c:pt>
                <c:pt idx="622">
                  <c:v>12.439999999999824</c:v>
                </c:pt>
                <c:pt idx="623">
                  <c:v>12.459999999999823</c:v>
                </c:pt>
                <c:pt idx="624">
                  <c:v>12.479999999999823</c:v>
                </c:pt>
                <c:pt idx="625">
                  <c:v>12.499999999999822</c:v>
                </c:pt>
                <c:pt idx="626">
                  <c:v>12.519999999999822</c:v>
                </c:pt>
                <c:pt idx="627">
                  <c:v>12.539999999999822</c:v>
                </c:pt>
                <c:pt idx="628">
                  <c:v>12.559999999999821</c:v>
                </c:pt>
                <c:pt idx="629">
                  <c:v>12.579999999999821</c:v>
                </c:pt>
                <c:pt idx="630">
                  <c:v>12.59999999999982</c:v>
                </c:pt>
                <c:pt idx="631">
                  <c:v>12.61999999999982</c:v>
                </c:pt>
                <c:pt idx="632">
                  <c:v>12.639999999999819</c:v>
                </c:pt>
                <c:pt idx="633">
                  <c:v>12.659999999999819</c:v>
                </c:pt>
                <c:pt idx="634">
                  <c:v>12.679999999999819</c:v>
                </c:pt>
                <c:pt idx="635">
                  <c:v>12.699999999999818</c:v>
                </c:pt>
                <c:pt idx="636">
                  <c:v>12.719999999999818</c:v>
                </c:pt>
                <c:pt idx="637">
                  <c:v>12.739999999999817</c:v>
                </c:pt>
                <c:pt idx="638">
                  <c:v>12.759999999999817</c:v>
                </c:pt>
                <c:pt idx="639">
                  <c:v>12.779999999999816</c:v>
                </c:pt>
                <c:pt idx="640">
                  <c:v>12.799999999999816</c:v>
                </c:pt>
                <c:pt idx="641">
                  <c:v>12.819999999999816</c:v>
                </c:pt>
                <c:pt idx="642">
                  <c:v>12.839999999999815</c:v>
                </c:pt>
                <c:pt idx="643">
                  <c:v>12.859999999999815</c:v>
                </c:pt>
                <c:pt idx="644">
                  <c:v>12.879999999999814</c:v>
                </c:pt>
                <c:pt idx="645">
                  <c:v>12.899999999999814</c:v>
                </c:pt>
                <c:pt idx="646">
                  <c:v>12.919999999999813</c:v>
                </c:pt>
                <c:pt idx="647">
                  <c:v>12.939999999999813</c:v>
                </c:pt>
                <c:pt idx="648">
                  <c:v>12.959999999999813</c:v>
                </c:pt>
                <c:pt idx="649">
                  <c:v>12.979999999999812</c:v>
                </c:pt>
                <c:pt idx="650">
                  <c:v>12.999999999999812</c:v>
                </c:pt>
                <c:pt idx="651">
                  <c:v>13.019999999999811</c:v>
                </c:pt>
                <c:pt idx="652">
                  <c:v>13.039999999999811</c:v>
                </c:pt>
                <c:pt idx="653">
                  <c:v>13.05999999999981</c:v>
                </c:pt>
                <c:pt idx="654">
                  <c:v>13.07999999999981</c:v>
                </c:pt>
                <c:pt idx="655">
                  <c:v>13.09999999999981</c:v>
                </c:pt>
                <c:pt idx="656">
                  <c:v>13.119999999999809</c:v>
                </c:pt>
                <c:pt idx="657">
                  <c:v>13.139999999999809</c:v>
                </c:pt>
                <c:pt idx="658">
                  <c:v>13.159999999999808</c:v>
                </c:pt>
                <c:pt idx="659">
                  <c:v>13.179999999999808</c:v>
                </c:pt>
                <c:pt idx="660">
                  <c:v>13.199999999999807</c:v>
                </c:pt>
                <c:pt idx="661">
                  <c:v>13.219999999999807</c:v>
                </c:pt>
                <c:pt idx="662">
                  <c:v>13.239999999999807</c:v>
                </c:pt>
                <c:pt idx="663">
                  <c:v>13.259999999999806</c:v>
                </c:pt>
                <c:pt idx="664">
                  <c:v>13.279999999999806</c:v>
                </c:pt>
                <c:pt idx="665">
                  <c:v>13.299999999999805</c:v>
                </c:pt>
                <c:pt idx="666">
                  <c:v>13.319999999999805</c:v>
                </c:pt>
                <c:pt idx="667">
                  <c:v>13.339999999999804</c:v>
                </c:pt>
                <c:pt idx="668">
                  <c:v>13.359999999999804</c:v>
                </c:pt>
                <c:pt idx="669">
                  <c:v>13.379999999999804</c:v>
                </c:pt>
                <c:pt idx="670">
                  <c:v>13.399999999999803</c:v>
                </c:pt>
                <c:pt idx="671">
                  <c:v>13.419999999999803</c:v>
                </c:pt>
                <c:pt idx="672">
                  <c:v>13.439999999999802</c:v>
                </c:pt>
                <c:pt idx="673">
                  <c:v>13.459999999999802</c:v>
                </c:pt>
                <c:pt idx="674">
                  <c:v>13.479999999999801</c:v>
                </c:pt>
                <c:pt idx="675">
                  <c:v>13.499999999999801</c:v>
                </c:pt>
                <c:pt idx="676">
                  <c:v>13.519999999999801</c:v>
                </c:pt>
                <c:pt idx="677">
                  <c:v>13.5399999999998</c:v>
                </c:pt>
                <c:pt idx="678">
                  <c:v>13.5599999999998</c:v>
                </c:pt>
                <c:pt idx="679">
                  <c:v>13.579999999999799</c:v>
                </c:pt>
                <c:pt idx="680">
                  <c:v>13.599999999999799</c:v>
                </c:pt>
                <c:pt idx="681">
                  <c:v>13.619999999999798</c:v>
                </c:pt>
                <c:pt idx="682">
                  <c:v>13.639999999999798</c:v>
                </c:pt>
                <c:pt idx="683">
                  <c:v>13.659999999999798</c:v>
                </c:pt>
                <c:pt idx="684">
                  <c:v>13.679999999999797</c:v>
                </c:pt>
                <c:pt idx="685">
                  <c:v>13.699999999999797</c:v>
                </c:pt>
                <c:pt idx="686">
                  <c:v>13.719999999999796</c:v>
                </c:pt>
                <c:pt idx="687">
                  <c:v>13.739999999999796</c:v>
                </c:pt>
                <c:pt idx="688">
                  <c:v>13.759999999999796</c:v>
                </c:pt>
                <c:pt idx="689">
                  <c:v>13.779999999999795</c:v>
                </c:pt>
                <c:pt idx="690">
                  <c:v>13.799999999999795</c:v>
                </c:pt>
                <c:pt idx="691">
                  <c:v>13.819999999999794</c:v>
                </c:pt>
                <c:pt idx="692">
                  <c:v>13.839999999999794</c:v>
                </c:pt>
                <c:pt idx="693">
                  <c:v>13.859999999999793</c:v>
                </c:pt>
                <c:pt idx="694">
                  <c:v>13.879999999999793</c:v>
                </c:pt>
                <c:pt idx="695">
                  <c:v>13.899999999999793</c:v>
                </c:pt>
                <c:pt idx="696">
                  <c:v>13.919999999999792</c:v>
                </c:pt>
                <c:pt idx="697">
                  <c:v>13.939999999999792</c:v>
                </c:pt>
                <c:pt idx="698">
                  <c:v>13.959999999999791</c:v>
                </c:pt>
                <c:pt idx="699">
                  <c:v>13.979999999999791</c:v>
                </c:pt>
                <c:pt idx="700">
                  <c:v>13.99999999999979</c:v>
                </c:pt>
                <c:pt idx="701">
                  <c:v>14.01999999999979</c:v>
                </c:pt>
                <c:pt idx="702">
                  <c:v>14.03999999999979</c:v>
                </c:pt>
                <c:pt idx="703">
                  <c:v>14.059999999999789</c:v>
                </c:pt>
                <c:pt idx="704">
                  <c:v>14.079999999999789</c:v>
                </c:pt>
                <c:pt idx="705">
                  <c:v>14.099999999999788</c:v>
                </c:pt>
                <c:pt idx="706">
                  <c:v>14.119999999999788</c:v>
                </c:pt>
                <c:pt idx="707">
                  <c:v>14.139999999999787</c:v>
                </c:pt>
                <c:pt idx="708">
                  <c:v>14.159999999999787</c:v>
                </c:pt>
                <c:pt idx="709">
                  <c:v>14.179999999999787</c:v>
                </c:pt>
                <c:pt idx="710">
                  <c:v>14.199999999999786</c:v>
                </c:pt>
                <c:pt idx="711">
                  <c:v>14.219999999999786</c:v>
                </c:pt>
                <c:pt idx="712">
                  <c:v>14.239999999999785</c:v>
                </c:pt>
                <c:pt idx="713">
                  <c:v>14.259999999999785</c:v>
                </c:pt>
                <c:pt idx="714">
                  <c:v>14.279999999999784</c:v>
                </c:pt>
                <c:pt idx="715">
                  <c:v>14.299999999999784</c:v>
                </c:pt>
                <c:pt idx="716">
                  <c:v>14.319999999999784</c:v>
                </c:pt>
                <c:pt idx="717">
                  <c:v>14.339999999999783</c:v>
                </c:pt>
                <c:pt idx="718">
                  <c:v>14.359999999999783</c:v>
                </c:pt>
                <c:pt idx="719">
                  <c:v>14.379999999999782</c:v>
                </c:pt>
                <c:pt idx="720">
                  <c:v>14.399999999999782</c:v>
                </c:pt>
                <c:pt idx="721">
                  <c:v>14.419999999999781</c:v>
                </c:pt>
                <c:pt idx="722">
                  <c:v>14.439999999999781</c:v>
                </c:pt>
                <c:pt idx="723">
                  <c:v>14.459999999999781</c:v>
                </c:pt>
                <c:pt idx="724">
                  <c:v>14.47999999999978</c:v>
                </c:pt>
                <c:pt idx="725">
                  <c:v>14.49999999999978</c:v>
                </c:pt>
                <c:pt idx="726">
                  <c:v>14.519999999999779</c:v>
                </c:pt>
                <c:pt idx="727">
                  <c:v>14.539999999999779</c:v>
                </c:pt>
                <c:pt idx="728">
                  <c:v>14.559999999999778</c:v>
                </c:pt>
                <c:pt idx="729">
                  <c:v>14.579999999999778</c:v>
                </c:pt>
                <c:pt idx="730">
                  <c:v>14.599999999999778</c:v>
                </c:pt>
                <c:pt idx="731">
                  <c:v>14.619999999999777</c:v>
                </c:pt>
                <c:pt idx="732">
                  <c:v>14.639999999999777</c:v>
                </c:pt>
                <c:pt idx="733">
                  <c:v>14.659999999999776</c:v>
                </c:pt>
                <c:pt idx="734">
                  <c:v>14.679999999999776</c:v>
                </c:pt>
                <c:pt idx="735">
                  <c:v>14.699999999999775</c:v>
                </c:pt>
                <c:pt idx="736">
                  <c:v>14.719999999999775</c:v>
                </c:pt>
                <c:pt idx="737">
                  <c:v>14.739999999999775</c:v>
                </c:pt>
                <c:pt idx="738">
                  <c:v>14.759999999999774</c:v>
                </c:pt>
                <c:pt idx="739">
                  <c:v>14.779999999999774</c:v>
                </c:pt>
                <c:pt idx="740">
                  <c:v>14.799999999999773</c:v>
                </c:pt>
                <c:pt idx="741">
                  <c:v>14.819999999999773</c:v>
                </c:pt>
                <c:pt idx="742">
                  <c:v>14.839999999999772</c:v>
                </c:pt>
                <c:pt idx="743">
                  <c:v>14.859999999999772</c:v>
                </c:pt>
                <c:pt idx="744">
                  <c:v>14.879999999999772</c:v>
                </c:pt>
                <c:pt idx="745">
                  <c:v>14.899999999999771</c:v>
                </c:pt>
                <c:pt idx="746">
                  <c:v>14.919999999999771</c:v>
                </c:pt>
                <c:pt idx="747">
                  <c:v>14.93999999999977</c:v>
                </c:pt>
                <c:pt idx="748">
                  <c:v>14.95999999999977</c:v>
                </c:pt>
                <c:pt idx="749">
                  <c:v>14.979999999999769</c:v>
                </c:pt>
                <c:pt idx="750">
                  <c:v>14.999999999999769</c:v>
                </c:pt>
                <c:pt idx="751">
                  <c:v>15.019999999999769</c:v>
                </c:pt>
                <c:pt idx="752">
                  <c:v>15.039999999999768</c:v>
                </c:pt>
                <c:pt idx="753">
                  <c:v>15.059999999999768</c:v>
                </c:pt>
                <c:pt idx="754">
                  <c:v>15.079999999999767</c:v>
                </c:pt>
                <c:pt idx="755">
                  <c:v>15.099999999999767</c:v>
                </c:pt>
                <c:pt idx="756">
                  <c:v>15.119999999999767</c:v>
                </c:pt>
                <c:pt idx="757">
                  <c:v>15.139999999999766</c:v>
                </c:pt>
                <c:pt idx="758">
                  <c:v>15.159999999999766</c:v>
                </c:pt>
                <c:pt idx="759">
                  <c:v>15.179999999999765</c:v>
                </c:pt>
                <c:pt idx="760">
                  <c:v>15.199999999999765</c:v>
                </c:pt>
                <c:pt idx="761">
                  <c:v>15.219999999999764</c:v>
                </c:pt>
                <c:pt idx="762">
                  <c:v>15.239999999999764</c:v>
                </c:pt>
                <c:pt idx="763">
                  <c:v>15.259999999999764</c:v>
                </c:pt>
                <c:pt idx="764">
                  <c:v>15.279999999999763</c:v>
                </c:pt>
                <c:pt idx="765">
                  <c:v>15.299999999999763</c:v>
                </c:pt>
                <c:pt idx="766">
                  <c:v>15.319999999999762</c:v>
                </c:pt>
                <c:pt idx="767">
                  <c:v>15.339999999999762</c:v>
                </c:pt>
                <c:pt idx="768">
                  <c:v>15.359999999999761</c:v>
                </c:pt>
                <c:pt idx="769">
                  <c:v>15.379999999999761</c:v>
                </c:pt>
                <c:pt idx="770">
                  <c:v>15.399999999999761</c:v>
                </c:pt>
                <c:pt idx="771">
                  <c:v>15.41999999999976</c:v>
                </c:pt>
                <c:pt idx="772">
                  <c:v>15.43999999999976</c:v>
                </c:pt>
                <c:pt idx="773">
                  <c:v>15.459999999999759</c:v>
                </c:pt>
                <c:pt idx="774">
                  <c:v>15.479999999999759</c:v>
                </c:pt>
                <c:pt idx="775">
                  <c:v>15.499999999999758</c:v>
                </c:pt>
                <c:pt idx="776">
                  <c:v>15.519999999999758</c:v>
                </c:pt>
                <c:pt idx="777">
                  <c:v>15.539999999999758</c:v>
                </c:pt>
                <c:pt idx="778">
                  <c:v>15.559999999999757</c:v>
                </c:pt>
                <c:pt idx="779">
                  <c:v>15.579999999999757</c:v>
                </c:pt>
                <c:pt idx="780">
                  <c:v>15.599999999999756</c:v>
                </c:pt>
                <c:pt idx="781">
                  <c:v>15.619999999999756</c:v>
                </c:pt>
                <c:pt idx="782">
                  <c:v>15.639999999999755</c:v>
                </c:pt>
                <c:pt idx="783">
                  <c:v>15.659999999999755</c:v>
                </c:pt>
                <c:pt idx="784">
                  <c:v>15.679999999999755</c:v>
                </c:pt>
                <c:pt idx="785">
                  <c:v>15.699999999999754</c:v>
                </c:pt>
                <c:pt idx="786">
                  <c:v>15.719999999999754</c:v>
                </c:pt>
                <c:pt idx="787">
                  <c:v>15.739999999999753</c:v>
                </c:pt>
                <c:pt idx="788">
                  <c:v>15.759999999999753</c:v>
                </c:pt>
                <c:pt idx="789">
                  <c:v>15.779999999999752</c:v>
                </c:pt>
                <c:pt idx="790">
                  <c:v>15.799999999999752</c:v>
                </c:pt>
                <c:pt idx="791">
                  <c:v>15.819999999999752</c:v>
                </c:pt>
                <c:pt idx="792">
                  <c:v>15.839999999999751</c:v>
                </c:pt>
                <c:pt idx="793">
                  <c:v>15.859999999999751</c:v>
                </c:pt>
                <c:pt idx="794">
                  <c:v>15.87999999999975</c:v>
                </c:pt>
                <c:pt idx="795">
                  <c:v>15.89999999999975</c:v>
                </c:pt>
                <c:pt idx="796">
                  <c:v>15.919999999999749</c:v>
                </c:pt>
                <c:pt idx="797">
                  <c:v>15.939999999999749</c:v>
                </c:pt>
                <c:pt idx="798">
                  <c:v>15.959999999999749</c:v>
                </c:pt>
                <c:pt idx="799">
                  <c:v>15.979999999999748</c:v>
                </c:pt>
                <c:pt idx="800">
                  <c:v>15.999999999999748</c:v>
                </c:pt>
                <c:pt idx="801">
                  <c:v>16.019999999999747</c:v>
                </c:pt>
                <c:pt idx="802">
                  <c:v>16.039999999999747</c:v>
                </c:pt>
                <c:pt idx="803">
                  <c:v>16.059999999999746</c:v>
                </c:pt>
                <c:pt idx="804">
                  <c:v>16.079999999999746</c:v>
                </c:pt>
                <c:pt idx="805">
                  <c:v>16.099999999999746</c:v>
                </c:pt>
                <c:pt idx="806">
                  <c:v>16.119999999999745</c:v>
                </c:pt>
                <c:pt idx="807">
                  <c:v>16.139999999999745</c:v>
                </c:pt>
                <c:pt idx="808">
                  <c:v>16.159999999999744</c:v>
                </c:pt>
                <c:pt idx="809">
                  <c:v>16.179999999999744</c:v>
                </c:pt>
                <c:pt idx="810">
                  <c:v>16.199999999999743</c:v>
                </c:pt>
                <c:pt idx="811">
                  <c:v>16.219999999999743</c:v>
                </c:pt>
                <c:pt idx="812">
                  <c:v>16.239999999999743</c:v>
                </c:pt>
                <c:pt idx="813">
                  <c:v>16.259999999999742</c:v>
                </c:pt>
                <c:pt idx="814">
                  <c:v>16.279999999999742</c:v>
                </c:pt>
                <c:pt idx="815">
                  <c:v>16.299999999999741</c:v>
                </c:pt>
                <c:pt idx="816">
                  <c:v>16.319999999999741</c:v>
                </c:pt>
                <c:pt idx="817">
                  <c:v>16.339999999999741</c:v>
                </c:pt>
                <c:pt idx="818">
                  <c:v>16.35999999999974</c:v>
                </c:pt>
                <c:pt idx="819">
                  <c:v>16.37999999999974</c:v>
                </c:pt>
                <c:pt idx="820">
                  <c:v>16.399999999999739</c:v>
                </c:pt>
                <c:pt idx="821">
                  <c:v>16.419999999999739</c:v>
                </c:pt>
                <c:pt idx="822">
                  <c:v>16.439999999999738</c:v>
                </c:pt>
                <c:pt idx="823">
                  <c:v>16.459999999999738</c:v>
                </c:pt>
                <c:pt idx="824">
                  <c:v>16.479999999999738</c:v>
                </c:pt>
                <c:pt idx="825">
                  <c:v>16.499999999999737</c:v>
                </c:pt>
                <c:pt idx="826">
                  <c:v>16.519999999999737</c:v>
                </c:pt>
                <c:pt idx="827">
                  <c:v>16.539999999999736</c:v>
                </c:pt>
                <c:pt idx="828">
                  <c:v>16.559999999999736</c:v>
                </c:pt>
                <c:pt idx="829">
                  <c:v>16.579999999999735</c:v>
                </c:pt>
                <c:pt idx="830">
                  <c:v>16.599999999999735</c:v>
                </c:pt>
                <c:pt idx="831">
                  <c:v>16.619999999999735</c:v>
                </c:pt>
                <c:pt idx="832">
                  <c:v>16.639999999999734</c:v>
                </c:pt>
                <c:pt idx="833">
                  <c:v>16.659999999999734</c:v>
                </c:pt>
                <c:pt idx="834">
                  <c:v>16.679999999999733</c:v>
                </c:pt>
                <c:pt idx="835">
                  <c:v>16.699999999999733</c:v>
                </c:pt>
                <c:pt idx="836">
                  <c:v>16.719999999999732</c:v>
                </c:pt>
                <c:pt idx="837">
                  <c:v>16.739999999999732</c:v>
                </c:pt>
                <c:pt idx="838">
                  <c:v>16.759999999999732</c:v>
                </c:pt>
                <c:pt idx="839">
                  <c:v>16.779999999999731</c:v>
                </c:pt>
                <c:pt idx="840">
                  <c:v>16.799999999999731</c:v>
                </c:pt>
                <c:pt idx="841">
                  <c:v>16.81999999999973</c:v>
                </c:pt>
                <c:pt idx="842">
                  <c:v>16.83999999999973</c:v>
                </c:pt>
                <c:pt idx="843">
                  <c:v>16.859999999999729</c:v>
                </c:pt>
                <c:pt idx="844">
                  <c:v>16.879999999999729</c:v>
                </c:pt>
                <c:pt idx="845">
                  <c:v>16.899999999999729</c:v>
                </c:pt>
                <c:pt idx="846">
                  <c:v>16.919999999999728</c:v>
                </c:pt>
                <c:pt idx="847">
                  <c:v>16.939999999999728</c:v>
                </c:pt>
                <c:pt idx="848">
                  <c:v>16.959999999999727</c:v>
                </c:pt>
                <c:pt idx="849">
                  <c:v>16.979999999999727</c:v>
                </c:pt>
                <c:pt idx="850">
                  <c:v>16.999999999999726</c:v>
                </c:pt>
                <c:pt idx="851">
                  <c:v>17.019999999999726</c:v>
                </c:pt>
                <c:pt idx="852">
                  <c:v>17.039999999999726</c:v>
                </c:pt>
                <c:pt idx="853">
                  <c:v>17.059999999999725</c:v>
                </c:pt>
                <c:pt idx="854">
                  <c:v>17.079999999999725</c:v>
                </c:pt>
                <c:pt idx="855">
                  <c:v>17.099999999999724</c:v>
                </c:pt>
                <c:pt idx="856">
                  <c:v>17.119999999999724</c:v>
                </c:pt>
                <c:pt idx="857">
                  <c:v>17.139999999999723</c:v>
                </c:pt>
                <c:pt idx="858">
                  <c:v>17.159999999999723</c:v>
                </c:pt>
                <c:pt idx="859">
                  <c:v>17.179999999999723</c:v>
                </c:pt>
                <c:pt idx="860">
                  <c:v>17.199999999999722</c:v>
                </c:pt>
                <c:pt idx="861">
                  <c:v>17.219999999999722</c:v>
                </c:pt>
                <c:pt idx="862">
                  <c:v>17.239999999999721</c:v>
                </c:pt>
                <c:pt idx="863">
                  <c:v>17.259999999999721</c:v>
                </c:pt>
                <c:pt idx="864">
                  <c:v>17.27999999999972</c:v>
                </c:pt>
                <c:pt idx="865">
                  <c:v>17.29999999999972</c:v>
                </c:pt>
                <c:pt idx="866">
                  <c:v>17.31999999999972</c:v>
                </c:pt>
                <c:pt idx="867">
                  <c:v>17.339999999999719</c:v>
                </c:pt>
                <c:pt idx="868">
                  <c:v>17.359999999999719</c:v>
                </c:pt>
                <c:pt idx="869">
                  <c:v>17.379999999999718</c:v>
                </c:pt>
                <c:pt idx="870">
                  <c:v>17.399999999999718</c:v>
                </c:pt>
                <c:pt idx="871">
                  <c:v>17.419999999999717</c:v>
                </c:pt>
                <c:pt idx="872">
                  <c:v>17.439999999999717</c:v>
                </c:pt>
                <c:pt idx="873">
                  <c:v>17.459999999999717</c:v>
                </c:pt>
                <c:pt idx="874">
                  <c:v>17.479999999999716</c:v>
                </c:pt>
                <c:pt idx="875">
                  <c:v>17.499999999999716</c:v>
                </c:pt>
                <c:pt idx="876">
                  <c:v>17.519999999999715</c:v>
                </c:pt>
                <c:pt idx="877">
                  <c:v>17.539999999999715</c:v>
                </c:pt>
                <c:pt idx="878">
                  <c:v>17.559999999999715</c:v>
                </c:pt>
                <c:pt idx="879">
                  <c:v>17.579999999999714</c:v>
                </c:pt>
                <c:pt idx="880">
                  <c:v>17.599999999999714</c:v>
                </c:pt>
                <c:pt idx="881">
                  <c:v>17.619999999999713</c:v>
                </c:pt>
                <c:pt idx="882">
                  <c:v>17.639999999999713</c:v>
                </c:pt>
                <c:pt idx="883">
                  <c:v>17.659999999999712</c:v>
                </c:pt>
                <c:pt idx="884">
                  <c:v>17.679999999999712</c:v>
                </c:pt>
                <c:pt idx="885">
                  <c:v>17.699999999999712</c:v>
                </c:pt>
                <c:pt idx="886">
                  <c:v>17.719999999999711</c:v>
                </c:pt>
                <c:pt idx="887">
                  <c:v>17.739999999999711</c:v>
                </c:pt>
                <c:pt idx="888">
                  <c:v>17.75999999999971</c:v>
                </c:pt>
                <c:pt idx="889">
                  <c:v>17.77999999999971</c:v>
                </c:pt>
                <c:pt idx="890">
                  <c:v>17.799999999999709</c:v>
                </c:pt>
                <c:pt idx="891">
                  <c:v>17.819999999999709</c:v>
                </c:pt>
                <c:pt idx="892">
                  <c:v>17.839999999999709</c:v>
                </c:pt>
                <c:pt idx="893">
                  <c:v>17.859999999999708</c:v>
                </c:pt>
                <c:pt idx="894">
                  <c:v>17.879999999999708</c:v>
                </c:pt>
                <c:pt idx="895">
                  <c:v>17.899999999999707</c:v>
                </c:pt>
                <c:pt idx="896">
                  <c:v>17.919999999999707</c:v>
                </c:pt>
                <c:pt idx="897">
                  <c:v>17.939999999999706</c:v>
                </c:pt>
                <c:pt idx="898">
                  <c:v>17.959999999999706</c:v>
                </c:pt>
                <c:pt idx="899">
                  <c:v>17.979999999999706</c:v>
                </c:pt>
                <c:pt idx="900">
                  <c:v>17.999999999999705</c:v>
                </c:pt>
                <c:pt idx="901">
                  <c:v>18.019999999999705</c:v>
                </c:pt>
                <c:pt idx="902">
                  <c:v>18.039999999999704</c:v>
                </c:pt>
                <c:pt idx="903">
                  <c:v>18.059999999999704</c:v>
                </c:pt>
                <c:pt idx="904">
                  <c:v>18.079999999999703</c:v>
                </c:pt>
                <c:pt idx="905">
                  <c:v>18.099999999999703</c:v>
                </c:pt>
                <c:pt idx="906">
                  <c:v>18.119999999999703</c:v>
                </c:pt>
                <c:pt idx="907">
                  <c:v>18.139999999999702</c:v>
                </c:pt>
                <c:pt idx="908">
                  <c:v>18.159999999999702</c:v>
                </c:pt>
                <c:pt idx="909">
                  <c:v>18.179999999999701</c:v>
                </c:pt>
                <c:pt idx="910">
                  <c:v>18.199999999999701</c:v>
                </c:pt>
                <c:pt idx="911">
                  <c:v>18.2199999999997</c:v>
                </c:pt>
                <c:pt idx="912">
                  <c:v>18.2399999999997</c:v>
                </c:pt>
                <c:pt idx="913">
                  <c:v>18.2599999999997</c:v>
                </c:pt>
                <c:pt idx="914">
                  <c:v>18.279999999999699</c:v>
                </c:pt>
                <c:pt idx="915">
                  <c:v>18.299999999999699</c:v>
                </c:pt>
                <c:pt idx="916">
                  <c:v>18.319999999999698</c:v>
                </c:pt>
                <c:pt idx="917">
                  <c:v>18.339999999999698</c:v>
                </c:pt>
                <c:pt idx="918">
                  <c:v>18.359999999999697</c:v>
                </c:pt>
                <c:pt idx="919">
                  <c:v>18.379999999999697</c:v>
                </c:pt>
                <c:pt idx="920">
                  <c:v>18.399999999999697</c:v>
                </c:pt>
                <c:pt idx="921">
                  <c:v>18.419999999999696</c:v>
                </c:pt>
                <c:pt idx="922">
                  <c:v>18.439999999999696</c:v>
                </c:pt>
                <c:pt idx="923">
                  <c:v>18.459999999999695</c:v>
                </c:pt>
                <c:pt idx="924">
                  <c:v>18.479999999999695</c:v>
                </c:pt>
                <c:pt idx="925">
                  <c:v>18.499999999999694</c:v>
                </c:pt>
                <c:pt idx="926">
                  <c:v>18.519999999999694</c:v>
                </c:pt>
                <c:pt idx="927">
                  <c:v>18.539999999999694</c:v>
                </c:pt>
                <c:pt idx="928">
                  <c:v>18.559999999999693</c:v>
                </c:pt>
                <c:pt idx="929">
                  <c:v>18.579999999999693</c:v>
                </c:pt>
                <c:pt idx="930">
                  <c:v>18.599999999999692</c:v>
                </c:pt>
                <c:pt idx="931">
                  <c:v>18.619999999999692</c:v>
                </c:pt>
                <c:pt idx="932">
                  <c:v>18.639999999999691</c:v>
                </c:pt>
                <c:pt idx="933">
                  <c:v>18.659999999999691</c:v>
                </c:pt>
                <c:pt idx="934">
                  <c:v>18.679999999999691</c:v>
                </c:pt>
                <c:pt idx="935">
                  <c:v>18.69999999999969</c:v>
                </c:pt>
                <c:pt idx="936">
                  <c:v>18.71999999999969</c:v>
                </c:pt>
                <c:pt idx="937">
                  <c:v>18.739999999999689</c:v>
                </c:pt>
                <c:pt idx="938">
                  <c:v>18.759999999999689</c:v>
                </c:pt>
                <c:pt idx="939">
                  <c:v>18.779999999999688</c:v>
                </c:pt>
                <c:pt idx="940">
                  <c:v>18.799999999999688</c:v>
                </c:pt>
                <c:pt idx="941">
                  <c:v>18.819999999999688</c:v>
                </c:pt>
                <c:pt idx="942">
                  <c:v>18.839999999999687</c:v>
                </c:pt>
                <c:pt idx="943">
                  <c:v>18.859999999999687</c:v>
                </c:pt>
                <c:pt idx="944">
                  <c:v>18.879999999999686</c:v>
                </c:pt>
                <c:pt idx="945">
                  <c:v>18.899999999999686</c:v>
                </c:pt>
                <c:pt idx="946">
                  <c:v>18.919999999999686</c:v>
                </c:pt>
                <c:pt idx="947">
                  <c:v>18.939999999999685</c:v>
                </c:pt>
                <c:pt idx="948">
                  <c:v>18.959999999999685</c:v>
                </c:pt>
                <c:pt idx="949">
                  <c:v>18.979999999999684</c:v>
                </c:pt>
                <c:pt idx="950">
                  <c:v>18.999999999999684</c:v>
                </c:pt>
                <c:pt idx="951">
                  <c:v>19.019999999999683</c:v>
                </c:pt>
                <c:pt idx="952">
                  <c:v>19.039999999999683</c:v>
                </c:pt>
                <c:pt idx="953">
                  <c:v>19.059999999999683</c:v>
                </c:pt>
                <c:pt idx="954">
                  <c:v>19.079999999999682</c:v>
                </c:pt>
                <c:pt idx="955">
                  <c:v>19.099999999999682</c:v>
                </c:pt>
                <c:pt idx="956">
                  <c:v>19.119999999999681</c:v>
                </c:pt>
                <c:pt idx="957">
                  <c:v>19.139999999999681</c:v>
                </c:pt>
                <c:pt idx="958">
                  <c:v>19.15999999999968</c:v>
                </c:pt>
                <c:pt idx="959">
                  <c:v>19.17999999999968</c:v>
                </c:pt>
                <c:pt idx="960">
                  <c:v>19.19999999999968</c:v>
                </c:pt>
                <c:pt idx="961">
                  <c:v>19.219999999999679</c:v>
                </c:pt>
                <c:pt idx="962">
                  <c:v>19.239999999999679</c:v>
                </c:pt>
                <c:pt idx="963">
                  <c:v>19.259999999999678</c:v>
                </c:pt>
                <c:pt idx="964">
                  <c:v>19.279999999999678</c:v>
                </c:pt>
                <c:pt idx="965">
                  <c:v>19.299999999999677</c:v>
                </c:pt>
                <c:pt idx="966">
                  <c:v>19.319999999999677</c:v>
                </c:pt>
                <c:pt idx="967">
                  <c:v>19.339999999999677</c:v>
                </c:pt>
                <c:pt idx="968">
                  <c:v>19.359999999999676</c:v>
                </c:pt>
                <c:pt idx="969">
                  <c:v>19.379999999999676</c:v>
                </c:pt>
                <c:pt idx="970">
                  <c:v>19.399999999999675</c:v>
                </c:pt>
                <c:pt idx="971">
                  <c:v>19.419999999999675</c:v>
                </c:pt>
                <c:pt idx="972">
                  <c:v>19.439999999999674</c:v>
                </c:pt>
                <c:pt idx="973">
                  <c:v>19.459999999999674</c:v>
                </c:pt>
                <c:pt idx="974">
                  <c:v>19.479999999999674</c:v>
                </c:pt>
                <c:pt idx="975">
                  <c:v>19.499999999999673</c:v>
                </c:pt>
                <c:pt idx="976">
                  <c:v>19.519999999999673</c:v>
                </c:pt>
                <c:pt idx="977">
                  <c:v>19.539999999999672</c:v>
                </c:pt>
                <c:pt idx="978">
                  <c:v>19.559999999999672</c:v>
                </c:pt>
                <c:pt idx="979">
                  <c:v>19.579999999999671</c:v>
                </c:pt>
                <c:pt idx="980">
                  <c:v>19.599999999999671</c:v>
                </c:pt>
                <c:pt idx="981">
                  <c:v>19.619999999999671</c:v>
                </c:pt>
                <c:pt idx="982">
                  <c:v>19.63999999999967</c:v>
                </c:pt>
                <c:pt idx="983">
                  <c:v>19.65999999999967</c:v>
                </c:pt>
                <c:pt idx="984">
                  <c:v>19.679999999999669</c:v>
                </c:pt>
                <c:pt idx="985">
                  <c:v>19.699999999999669</c:v>
                </c:pt>
                <c:pt idx="986">
                  <c:v>19.719999999999668</c:v>
                </c:pt>
                <c:pt idx="987">
                  <c:v>19.739999999999668</c:v>
                </c:pt>
                <c:pt idx="988">
                  <c:v>19.759999999999668</c:v>
                </c:pt>
                <c:pt idx="989">
                  <c:v>19.779999999999667</c:v>
                </c:pt>
                <c:pt idx="990">
                  <c:v>19.799999999999667</c:v>
                </c:pt>
                <c:pt idx="991">
                  <c:v>19.819999999999666</c:v>
                </c:pt>
                <c:pt idx="992">
                  <c:v>19.839999999999666</c:v>
                </c:pt>
                <c:pt idx="993">
                  <c:v>19.859999999999665</c:v>
                </c:pt>
                <c:pt idx="994">
                  <c:v>19.879999999999665</c:v>
                </c:pt>
                <c:pt idx="995">
                  <c:v>19.899999999999665</c:v>
                </c:pt>
                <c:pt idx="996">
                  <c:v>19.919999999999664</c:v>
                </c:pt>
                <c:pt idx="997">
                  <c:v>19.939999999999664</c:v>
                </c:pt>
                <c:pt idx="998">
                  <c:v>19.959999999999663</c:v>
                </c:pt>
                <c:pt idx="999">
                  <c:v>19.979999999999663</c:v>
                </c:pt>
                <c:pt idx="1000">
                  <c:v>19.999999999999662</c:v>
                </c:pt>
                <c:pt idx="1001">
                  <c:v>20.019999999999662</c:v>
                </c:pt>
                <c:pt idx="1002">
                  <c:v>20.039999999999662</c:v>
                </c:pt>
                <c:pt idx="1003">
                  <c:v>20.059999999999661</c:v>
                </c:pt>
                <c:pt idx="1004">
                  <c:v>20.079999999999661</c:v>
                </c:pt>
                <c:pt idx="1005">
                  <c:v>20.09999999999966</c:v>
                </c:pt>
                <c:pt idx="1006">
                  <c:v>20.11999999999966</c:v>
                </c:pt>
                <c:pt idx="1007">
                  <c:v>20.13999999999966</c:v>
                </c:pt>
                <c:pt idx="1008">
                  <c:v>20.159999999999659</c:v>
                </c:pt>
                <c:pt idx="1009">
                  <c:v>20.179999999999659</c:v>
                </c:pt>
                <c:pt idx="1010">
                  <c:v>20.199999999999658</c:v>
                </c:pt>
                <c:pt idx="1011">
                  <c:v>20.219999999999658</c:v>
                </c:pt>
                <c:pt idx="1012">
                  <c:v>20.239999999999657</c:v>
                </c:pt>
                <c:pt idx="1013">
                  <c:v>20.259999999999657</c:v>
                </c:pt>
                <c:pt idx="1014">
                  <c:v>20.279999999999657</c:v>
                </c:pt>
                <c:pt idx="1015">
                  <c:v>20.299999999999656</c:v>
                </c:pt>
                <c:pt idx="1016">
                  <c:v>20.319999999999656</c:v>
                </c:pt>
                <c:pt idx="1017">
                  <c:v>20.339999999999655</c:v>
                </c:pt>
                <c:pt idx="1018">
                  <c:v>20.359999999999655</c:v>
                </c:pt>
                <c:pt idx="1019">
                  <c:v>20.379999999999654</c:v>
                </c:pt>
                <c:pt idx="1020">
                  <c:v>20.399999999999654</c:v>
                </c:pt>
                <c:pt idx="1021">
                  <c:v>20.419999999999654</c:v>
                </c:pt>
                <c:pt idx="1022">
                  <c:v>20.439999999999653</c:v>
                </c:pt>
                <c:pt idx="1023">
                  <c:v>20.459999999999653</c:v>
                </c:pt>
                <c:pt idx="1024">
                  <c:v>20.479999999999652</c:v>
                </c:pt>
                <c:pt idx="1025">
                  <c:v>20.499999999999652</c:v>
                </c:pt>
                <c:pt idx="1026">
                  <c:v>20.519999999999651</c:v>
                </c:pt>
                <c:pt idx="1027">
                  <c:v>20.539999999999651</c:v>
                </c:pt>
                <c:pt idx="1028">
                  <c:v>20.559999999999651</c:v>
                </c:pt>
                <c:pt idx="1029">
                  <c:v>20.57999999999965</c:v>
                </c:pt>
                <c:pt idx="1030">
                  <c:v>20.59999999999965</c:v>
                </c:pt>
                <c:pt idx="1031">
                  <c:v>20.619999999999649</c:v>
                </c:pt>
                <c:pt idx="1032">
                  <c:v>20.639999999999649</c:v>
                </c:pt>
                <c:pt idx="1033">
                  <c:v>20.659999999999648</c:v>
                </c:pt>
                <c:pt idx="1034">
                  <c:v>20.679999999999648</c:v>
                </c:pt>
                <c:pt idx="1035">
                  <c:v>20.699999999999648</c:v>
                </c:pt>
                <c:pt idx="1036">
                  <c:v>20.719999999999647</c:v>
                </c:pt>
                <c:pt idx="1037">
                  <c:v>20.739999999999647</c:v>
                </c:pt>
                <c:pt idx="1038">
                  <c:v>20.759999999999646</c:v>
                </c:pt>
                <c:pt idx="1039">
                  <c:v>20.779999999999646</c:v>
                </c:pt>
                <c:pt idx="1040">
                  <c:v>20.799999999999645</c:v>
                </c:pt>
                <c:pt idx="1041">
                  <c:v>20.819999999999645</c:v>
                </c:pt>
                <c:pt idx="1042">
                  <c:v>20.839999999999645</c:v>
                </c:pt>
                <c:pt idx="1043">
                  <c:v>20.859999999999644</c:v>
                </c:pt>
                <c:pt idx="1044">
                  <c:v>20.879999999999644</c:v>
                </c:pt>
                <c:pt idx="1045">
                  <c:v>20.899999999999643</c:v>
                </c:pt>
                <c:pt idx="1046">
                  <c:v>20.919999999999643</c:v>
                </c:pt>
                <c:pt idx="1047">
                  <c:v>20.939999999999642</c:v>
                </c:pt>
                <c:pt idx="1048">
                  <c:v>20.959999999999642</c:v>
                </c:pt>
                <c:pt idx="1049">
                  <c:v>20.979999999999642</c:v>
                </c:pt>
                <c:pt idx="1050">
                  <c:v>20.999999999999641</c:v>
                </c:pt>
                <c:pt idx="1051">
                  <c:v>21.019999999999641</c:v>
                </c:pt>
                <c:pt idx="1052">
                  <c:v>21.03999999999964</c:v>
                </c:pt>
                <c:pt idx="1053">
                  <c:v>21.05999999999964</c:v>
                </c:pt>
                <c:pt idx="1054">
                  <c:v>21.079999999999639</c:v>
                </c:pt>
                <c:pt idx="1055">
                  <c:v>21.099999999999639</c:v>
                </c:pt>
                <c:pt idx="1056">
                  <c:v>21.119999999999639</c:v>
                </c:pt>
                <c:pt idx="1057">
                  <c:v>21.139999999999638</c:v>
                </c:pt>
                <c:pt idx="1058">
                  <c:v>21.159999999999638</c:v>
                </c:pt>
                <c:pt idx="1059">
                  <c:v>21.179999999999637</c:v>
                </c:pt>
                <c:pt idx="1060">
                  <c:v>21.199999999999637</c:v>
                </c:pt>
                <c:pt idx="1061">
                  <c:v>21.219999999999636</c:v>
                </c:pt>
                <c:pt idx="1062">
                  <c:v>21.239999999999636</c:v>
                </c:pt>
                <c:pt idx="1063">
                  <c:v>21.259999999999636</c:v>
                </c:pt>
                <c:pt idx="1064">
                  <c:v>21.279999999999635</c:v>
                </c:pt>
                <c:pt idx="1065">
                  <c:v>21.299999999999635</c:v>
                </c:pt>
                <c:pt idx="1066">
                  <c:v>21.319999999999634</c:v>
                </c:pt>
                <c:pt idx="1067">
                  <c:v>21.339999999999634</c:v>
                </c:pt>
                <c:pt idx="1068">
                  <c:v>21.359999999999634</c:v>
                </c:pt>
                <c:pt idx="1069">
                  <c:v>21.379999999999633</c:v>
                </c:pt>
                <c:pt idx="1070">
                  <c:v>21.399999999999633</c:v>
                </c:pt>
                <c:pt idx="1071">
                  <c:v>21.419999999999632</c:v>
                </c:pt>
                <c:pt idx="1072">
                  <c:v>21.439999999999632</c:v>
                </c:pt>
                <c:pt idx="1073">
                  <c:v>21.459999999999631</c:v>
                </c:pt>
                <c:pt idx="1074">
                  <c:v>21.479999999999631</c:v>
                </c:pt>
                <c:pt idx="1075">
                  <c:v>21.499999999999631</c:v>
                </c:pt>
                <c:pt idx="1076">
                  <c:v>21.51999999999963</c:v>
                </c:pt>
                <c:pt idx="1077">
                  <c:v>21.53999999999963</c:v>
                </c:pt>
                <c:pt idx="1078">
                  <c:v>21.559999999999629</c:v>
                </c:pt>
                <c:pt idx="1079">
                  <c:v>21.579999999999629</c:v>
                </c:pt>
                <c:pt idx="1080">
                  <c:v>21.599999999999628</c:v>
                </c:pt>
                <c:pt idx="1081">
                  <c:v>21.619999999999628</c:v>
                </c:pt>
                <c:pt idx="1082">
                  <c:v>21.639999999999628</c:v>
                </c:pt>
                <c:pt idx="1083">
                  <c:v>21.659999999999627</c:v>
                </c:pt>
                <c:pt idx="1084">
                  <c:v>21.679999999999627</c:v>
                </c:pt>
                <c:pt idx="1085">
                  <c:v>21.699999999999626</c:v>
                </c:pt>
                <c:pt idx="1086">
                  <c:v>21.719999999999626</c:v>
                </c:pt>
                <c:pt idx="1087">
                  <c:v>21.739999999999625</c:v>
                </c:pt>
                <c:pt idx="1088">
                  <c:v>21.759999999999625</c:v>
                </c:pt>
                <c:pt idx="1089">
                  <c:v>21.779999999999625</c:v>
                </c:pt>
                <c:pt idx="1090">
                  <c:v>21.799999999999624</c:v>
                </c:pt>
                <c:pt idx="1091">
                  <c:v>21.819999999999624</c:v>
                </c:pt>
                <c:pt idx="1092">
                  <c:v>21.839999999999623</c:v>
                </c:pt>
                <c:pt idx="1093">
                  <c:v>21.859999999999623</c:v>
                </c:pt>
                <c:pt idx="1094">
                  <c:v>21.879999999999622</c:v>
                </c:pt>
                <c:pt idx="1095">
                  <c:v>21.899999999999622</c:v>
                </c:pt>
                <c:pt idx="1096">
                  <c:v>21.919999999999622</c:v>
                </c:pt>
                <c:pt idx="1097">
                  <c:v>21.939999999999621</c:v>
                </c:pt>
                <c:pt idx="1098">
                  <c:v>21.959999999999621</c:v>
                </c:pt>
                <c:pt idx="1099">
                  <c:v>21.97999999999962</c:v>
                </c:pt>
                <c:pt idx="1100">
                  <c:v>21.99999999999962</c:v>
                </c:pt>
                <c:pt idx="1101">
                  <c:v>22.019999999999619</c:v>
                </c:pt>
                <c:pt idx="1102">
                  <c:v>22.039999999999619</c:v>
                </c:pt>
                <c:pt idx="1103">
                  <c:v>22.059999999999619</c:v>
                </c:pt>
                <c:pt idx="1104">
                  <c:v>22.079999999999618</c:v>
                </c:pt>
                <c:pt idx="1105">
                  <c:v>22.099999999999618</c:v>
                </c:pt>
                <c:pt idx="1106">
                  <c:v>22.119999999999617</c:v>
                </c:pt>
                <c:pt idx="1107">
                  <c:v>22.139999999999617</c:v>
                </c:pt>
                <c:pt idx="1108">
                  <c:v>22.159999999999616</c:v>
                </c:pt>
                <c:pt idx="1109">
                  <c:v>22.179999999999616</c:v>
                </c:pt>
                <c:pt idx="1110">
                  <c:v>22.199999999999616</c:v>
                </c:pt>
                <c:pt idx="1111">
                  <c:v>22.219999999999615</c:v>
                </c:pt>
                <c:pt idx="1112">
                  <c:v>22.239999999999615</c:v>
                </c:pt>
                <c:pt idx="1113">
                  <c:v>22.259999999999614</c:v>
                </c:pt>
                <c:pt idx="1114">
                  <c:v>22.279999999999614</c:v>
                </c:pt>
                <c:pt idx="1115">
                  <c:v>22.299999999999613</c:v>
                </c:pt>
                <c:pt idx="1116">
                  <c:v>22.319999999999613</c:v>
                </c:pt>
                <c:pt idx="1117">
                  <c:v>22.339999999999613</c:v>
                </c:pt>
                <c:pt idx="1118">
                  <c:v>22.359999999999612</c:v>
                </c:pt>
                <c:pt idx="1119">
                  <c:v>22.379999999999612</c:v>
                </c:pt>
                <c:pt idx="1120">
                  <c:v>22.399999999999611</c:v>
                </c:pt>
                <c:pt idx="1121">
                  <c:v>22.419999999999611</c:v>
                </c:pt>
                <c:pt idx="1122">
                  <c:v>22.43999999999961</c:v>
                </c:pt>
                <c:pt idx="1123">
                  <c:v>22.45999999999961</c:v>
                </c:pt>
                <c:pt idx="1124">
                  <c:v>22.47999999999961</c:v>
                </c:pt>
                <c:pt idx="1125">
                  <c:v>22.499999999999609</c:v>
                </c:pt>
                <c:pt idx="1126">
                  <c:v>22.519999999999609</c:v>
                </c:pt>
                <c:pt idx="1127">
                  <c:v>22.539999999999608</c:v>
                </c:pt>
                <c:pt idx="1128">
                  <c:v>22.559999999999608</c:v>
                </c:pt>
                <c:pt idx="1129">
                  <c:v>22.579999999999607</c:v>
                </c:pt>
                <c:pt idx="1130">
                  <c:v>22.599999999999607</c:v>
                </c:pt>
                <c:pt idx="1131">
                  <c:v>22.619999999999607</c:v>
                </c:pt>
                <c:pt idx="1132">
                  <c:v>22.639999999999606</c:v>
                </c:pt>
                <c:pt idx="1133">
                  <c:v>22.659999999999606</c:v>
                </c:pt>
                <c:pt idx="1134">
                  <c:v>22.679999999999605</c:v>
                </c:pt>
                <c:pt idx="1135">
                  <c:v>22.699999999999605</c:v>
                </c:pt>
                <c:pt idx="1136">
                  <c:v>22.719999999999605</c:v>
                </c:pt>
                <c:pt idx="1137">
                  <c:v>22.739999999999604</c:v>
                </c:pt>
                <c:pt idx="1138">
                  <c:v>22.759999999999604</c:v>
                </c:pt>
                <c:pt idx="1139">
                  <c:v>22.779999999999603</c:v>
                </c:pt>
                <c:pt idx="1140">
                  <c:v>22.799999999999603</c:v>
                </c:pt>
                <c:pt idx="1141">
                  <c:v>22.819999999999602</c:v>
                </c:pt>
                <c:pt idx="1142">
                  <c:v>22.839999999999602</c:v>
                </c:pt>
                <c:pt idx="1143">
                  <c:v>22.859999999999602</c:v>
                </c:pt>
                <c:pt idx="1144">
                  <c:v>22.879999999999601</c:v>
                </c:pt>
                <c:pt idx="1145">
                  <c:v>22.899999999999601</c:v>
                </c:pt>
                <c:pt idx="1146">
                  <c:v>22.9199999999996</c:v>
                </c:pt>
                <c:pt idx="1147">
                  <c:v>22.9399999999996</c:v>
                </c:pt>
                <c:pt idx="1148">
                  <c:v>22.959999999999599</c:v>
                </c:pt>
                <c:pt idx="1149">
                  <c:v>22.979999999999599</c:v>
                </c:pt>
                <c:pt idx="1150">
                  <c:v>22.999999999999599</c:v>
                </c:pt>
                <c:pt idx="1151">
                  <c:v>23.019999999999598</c:v>
                </c:pt>
                <c:pt idx="1152">
                  <c:v>23.039999999999598</c:v>
                </c:pt>
                <c:pt idx="1153">
                  <c:v>23.059999999999597</c:v>
                </c:pt>
                <c:pt idx="1154">
                  <c:v>23.079999999999597</c:v>
                </c:pt>
                <c:pt idx="1155">
                  <c:v>23.099999999999596</c:v>
                </c:pt>
                <c:pt idx="1156">
                  <c:v>23.119999999999596</c:v>
                </c:pt>
                <c:pt idx="1157">
                  <c:v>23.139999999999596</c:v>
                </c:pt>
                <c:pt idx="1158">
                  <c:v>23.159999999999595</c:v>
                </c:pt>
                <c:pt idx="1159">
                  <c:v>23.179999999999595</c:v>
                </c:pt>
                <c:pt idx="1160">
                  <c:v>23.199999999999594</c:v>
                </c:pt>
                <c:pt idx="1161">
                  <c:v>23.219999999999594</c:v>
                </c:pt>
                <c:pt idx="1162">
                  <c:v>23.239999999999593</c:v>
                </c:pt>
                <c:pt idx="1163">
                  <c:v>23.259999999999593</c:v>
                </c:pt>
                <c:pt idx="1164">
                  <c:v>23.279999999999593</c:v>
                </c:pt>
                <c:pt idx="1165">
                  <c:v>23.299999999999592</c:v>
                </c:pt>
                <c:pt idx="1166">
                  <c:v>23.319999999999592</c:v>
                </c:pt>
                <c:pt idx="1167">
                  <c:v>23.339999999999591</c:v>
                </c:pt>
                <c:pt idx="1168">
                  <c:v>23.359999999999591</c:v>
                </c:pt>
                <c:pt idx="1169">
                  <c:v>23.37999999999959</c:v>
                </c:pt>
                <c:pt idx="1170">
                  <c:v>23.39999999999959</c:v>
                </c:pt>
                <c:pt idx="1171">
                  <c:v>23.41999999999959</c:v>
                </c:pt>
                <c:pt idx="1172">
                  <c:v>23.439999999999589</c:v>
                </c:pt>
                <c:pt idx="1173">
                  <c:v>23.459999999999589</c:v>
                </c:pt>
                <c:pt idx="1174">
                  <c:v>23.479999999999588</c:v>
                </c:pt>
                <c:pt idx="1175">
                  <c:v>23.499999999999588</c:v>
                </c:pt>
                <c:pt idx="1176">
                  <c:v>23.519999999999587</c:v>
                </c:pt>
                <c:pt idx="1177">
                  <c:v>23.539999999999587</c:v>
                </c:pt>
                <c:pt idx="1178">
                  <c:v>23.559999999999587</c:v>
                </c:pt>
                <c:pt idx="1179">
                  <c:v>23.579999999999586</c:v>
                </c:pt>
                <c:pt idx="1180">
                  <c:v>23.599999999999586</c:v>
                </c:pt>
                <c:pt idx="1181">
                  <c:v>23.619999999999585</c:v>
                </c:pt>
                <c:pt idx="1182">
                  <c:v>23.639999999999585</c:v>
                </c:pt>
                <c:pt idx="1183">
                  <c:v>23.659999999999584</c:v>
                </c:pt>
                <c:pt idx="1184">
                  <c:v>23.679999999999584</c:v>
                </c:pt>
                <c:pt idx="1185">
                  <c:v>23.699999999999584</c:v>
                </c:pt>
                <c:pt idx="1186">
                  <c:v>23.719999999999583</c:v>
                </c:pt>
                <c:pt idx="1187">
                  <c:v>23.739999999999583</c:v>
                </c:pt>
                <c:pt idx="1188">
                  <c:v>23.759999999999582</c:v>
                </c:pt>
                <c:pt idx="1189">
                  <c:v>23.779999999999582</c:v>
                </c:pt>
                <c:pt idx="1190">
                  <c:v>23.799999999999581</c:v>
                </c:pt>
                <c:pt idx="1191">
                  <c:v>23.819999999999581</c:v>
                </c:pt>
                <c:pt idx="1192">
                  <c:v>23.839999999999581</c:v>
                </c:pt>
                <c:pt idx="1193">
                  <c:v>23.85999999999958</c:v>
                </c:pt>
                <c:pt idx="1194">
                  <c:v>23.87999999999958</c:v>
                </c:pt>
                <c:pt idx="1195">
                  <c:v>23.899999999999579</c:v>
                </c:pt>
                <c:pt idx="1196">
                  <c:v>23.919999999999579</c:v>
                </c:pt>
                <c:pt idx="1197">
                  <c:v>23.939999999999579</c:v>
                </c:pt>
                <c:pt idx="1198">
                  <c:v>23.959999999999578</c:v>
                </c:pt>
                <c:pt idx="1199">
                  <c:v>23.979999999999578</c:v>
                </c:pt>
                <c:pt idx="1200">
                  <c:v>23.999999999999577</c:v>
                </c:pt>
                <c:pt idx="1201">
                  <c:v>24.019999999999577</c:v>
                </c:pt>
                <c:pt idx="1202">
                  <c:v>24.039999999999576</c:v>
                </c:pt>
                <c:pt idx="1203">
                  <c:v>24.059999999999576</c:v>
                </c:pt>
                <c:pt idx="1204">
                  <c:v>24.079999999999576</c:v>
                </c:pt>
                <c:pt idx="1205">
                  <c:v>24.099999999999575</c:v>
                </c:pt>
                <c:pt idx="1206">
                  <c:v>24.119999999999575</c:v>
                </c:pt>
                <c:pt idx="1207">
                  <c:v>24.139999999999574</c:v>
                </c:pt>
                <c:pt idx="1208">
                  <c:v>24.159999999999574</c:v>
                </c:pt>
                <c:pt idx="1209">
                  <c:v>24.179999999999573</c:v>
                </c:pt>
                <c:pt idx="1210">
                  <c:v>24.199999999999573</c:v>
                </c:pt>
                <c:pt idx="1211">
                  <c:v>24.219999999999573</c:v>
                </c:pt>
                <c:pt idx="1212">
                  <c:v>24.239999999999572</c:v>
                </c:pt>
                <c:pt idx="1213">
                  <c:v>24.259999999999572</c:v>
                </c:pt>
                <c:pt idx="1214">
                  <c:v>24.279999999999571</c:v>
                </c:pt>
                <c:pt idx="1215">
                  <c:v>24.299999999999571</c:v>
                </c:pt>
                <c:pt idx="1216">
                  <c:v>24.31999999999957</c:v>
                </c:pt>
                <c:pt idx="1217">
                  <c:v>24.33999999999957</c:v>
                </c:pt>
                <c:pt idx="1218">
                  <c:v>24.35999999999957</c:v>
                </c:pt>
                <c:pt idx="1219">
                  <c:v>24.379999999999569</c:v>
                </c:pt>
                <c:pt idx="1220">
                  <c:v>24.399999999999569</c:v>
                </c:pt>
                <c:pt idx="1221">
                  <c:v>24.419999999999568</c:v>
                </c:pt>
                <c:pt idx="1222">
                  <c:v>24.439999999999568</c:v>
                </c:pt>
                <c:pt idx="1223">
                  <c:v>24.459999999999567</c:v>
                </c:pt>
                <c:pt idx="1224">
                  <c:v>24.479999999999567</c:v>
                </c:pt>
                <c:pt idx="1225">
                  <c:v>24.499999999999567</c:v>
                </c:pt>
                <c:pt idx="1226">
                  <c:v>24.519999999999566</c:v>
                </c:pt>
                <c:pt idx="1227">
                  <c:v>24.539999999999566</c:v>
                </c:pt>
                <c:pt idx="1228">
                  <c:v>24.559999999999565</c:v>
                </c:pt>
                <c:pt idx="1229">
                  <c:v>24.579999999999565</c:v>
                </c:pt>
                <c:pt idx="1230">
                  <c:v>24.599999999999564</c:v>
                </c:pt>
                <c:pt idx="1231">
                  <c:v>24.619999999999564</c:v>
                </c:pt>
                <c:pt idx="1232">
                  <c:v>24.639999999999564</c:v>
                </c:pt>
                <c:pt idx="1233">
                  <c:v>24.659999999999563</c:v>
                </c:pt>
                <c:pt idx="1234">
                  <c:v>24.679999999999563</c:v>
                </c:pt>
                <c:pt idx="1235">
                  <c:v>24.699999999999562</c:v>
                </c:pt>
                <c:pt idx="1236">
                  <c:v>24.719999999999562</c:v>
                </c:pt>
                <c:pt idx="1237">
                  <c:v>24.739999999999561</c:v>
                </c:pt>
                <c:pt idx="1238">
                  <c:v>24.759999999999561</c:v>
                </c:pt>
                <c:pt idx="1239">
                  <c:v>24.779999999999561</c:v>
                </c:pt>
                <c:pt idx="1240">
                  <c:v>24.79999999999956</c:v>
                </c:pt>
                <c:pt idx="1241">
                  <c:v>24.81999999999956</c:v>
                </c:pt>
                <c:pt idx="1242">
                  <c:v>24.839999999999559</c:v>
                </c:pt>
                <c:pt idx="1243">
                  <c:v>24.859999999999559</c:v>
                </c:pt>
                <c:pt idx="1244">
                  <c:v>24.879999999999558</c:v>
                </c:pt>
                <c:pt idx="1245">
                  <c:v>24.899999999999558</c:v>
                </c:pt>
                <c:pt idx="1246">
                  <c:v>24.919999999999558</c:v>
                </c:pt>
                <c:pt idx="1247">
                  <c:v>24.939999999999557</c:v>
                </c:pt>
                <c:pt idx="1248">
                  <c:v>24.959999999999557</c:v>
                </c:pt>
                <c:pt idx="1249">
                  <c:v>24.979999999999556</c:v>
                </c:pt>
                <c:pt idx="1250">
                  <c:v>24.999999999999556</c:v>
                </c:pt>
                <c:pt idx="1251">
                  <c:v>25.019999999999555</c:v>
                </c:pt>
                <c:pt idx="1252">
                  <c:v>25.039999999999555</c:v>
                </c:pt>
                <c:pt idx="1253">
                  <c:v>25.059999999999555</c:v>
                </c:pt>
                <c:pt idx="1254">
                  <c:v>25.079999999999554</c:v>
                </c:pt>
                <c:pt idx="1255">
                  <c:v>25.099999999999554</c:v>
                </c:pt>
                <c:pt idx="1256">
                  <c:v>25.119999999999553</c:v>
                </c:pt>
                <c:pt idx="1257">
                  <c:v>25.139999999999553</c:v>
                </c:pt>
                <c:pt idx="1258">
                  <c:v>25.159999999999553</c:v>
                </c:pt>
                <c:pt idx="1259">
                  <c:v>25.179999999999552</c:v>
                </c:pt>
                <c:pt idx="1260">
                  <c:v>25.199999999999552</c:v>
                </c:pt>
                <c:pt idx="1261">
                  <c:v>25.219999999999551</c:v>
                </c:pt>
                <c:pt idx="1262">
                  <c:v>25.239999999999551</c:v>
                </c:pt>
                <c:pt idx="1263">
                  <c:v>25.25999999999955</c:v>
                </c:pt>
                <c:pt idx="1264">
                  <c:v>25.27999999999955</c:v>
                </c:pt>
                <c:pt idx="1265">
                  <c:v>25.29999999999955</c:v>
                </c:pt>
                <c:pt idx="1266">
                  <c:v>25.319999999999549</c:v>
                </c:pt>
                <c:pt idx="1267">
                  <c:v>25.339999999999549</c:v>
                </c:pt>
                <c:pt idx="1268">
                  <c:v>25.359999999999548</c:v>
                </c:pt>
                <c:pt idx="1269">
                  <c:v>25.379999999999548</c:v>
                </c:pt>
                <c:pt idx="1270">
                  <c:v>25.399999999999547</c:v>
                </c:pt>
                <c:pt idx="1271">
                  <c:v>25.419999999999547</c:v>
                </c:pt>
                <c:pt idx="1272">
                  <c:v>25.439999999999547</c:v>
                </c:pt>
                <c:pt idx="1273">
                  <c:v>25.459999999999546</c:v>
                </c:pt>
                <c:pt idx="1274">
                  <c:v>25.479999999999546</c:v>
                </c:pt>
                <c:pt idx="1275">
                  <c:v>25.499999999999545</c:v>
                </c:pt>
                <c:pt idx="1276">
                  <c:v>25.519999999999545</c:v>
                </c:pt>
                <c:pt idx="1277">
                  <c:v>25.539999999999544</c:v>
                </c:pt>
                <c:pt idx="1278">
                  <c:v>25.559999999999544</c:v>
                </c:pt>
                <c:pt idx="1279">
                  <c:v>25.579999999999544</c:v>
                </c:pt>
                <c:pt idx="1280">
                  <c:v>25.599999999999543</c:v>
                </c:pt>
                <c:pt idx="1281">
                  <c:v>25.619999999999543</c:v>
                </c:pt>
                <c:pt idx="1282">
                  <c:v>25.639999999999542</c:v>
                </c:pt>
                <c:pt idx="1283">
                  <c:v>25.659999999999542</c:v>
                </c:pt>
                <c:pt idx="1284">
                  <c:v>25.679999999999541</c:v>
                </c:pt>
                <c:pt idx="1285">
                  <c:v>25.699999999999541</c:v>
                </c:pt>
                <c:pt idx="1286">
                  <c:v>25.719999999999541</c:v>
                </c:pt>
                <c:pt idx="1287">
                  <c:v>25.73999999999954</c:v>
                </c:pt>
                <c:pt idx="1288">
                  <c:v>25.75999999999954</c:v>
                </c:pt>
                <c:pt idx="1289">
                  <c:v>25.779999999999539</c:v>
                </c:pt>
                <c:pt idx="1290">
                  <c:v>25.799999999999539</c:v>
                </c:pt>
                <c:pt idx="1291">
                  <c:v>25.819999999999538</c:v>
                </c:pt>
                <c:pt idx="1292">
                  <c:v>25.839999999999538</c:v>
                </c:pt>
                <c:pt idx="1293">
                  <c:v>25.859999999999538</c:v>
                </c:pt>
                <c:pt idx="1294">
                  <c:v>25.879999999999537</c:v>
                </c:pt>
                <c:pt idx="1295">
                  <c:v>25.899999999999537</c:v>
                </c:pt>
                <c:pt idx="1296">
                  <c:v>25.919999999999536</c:v>
                </c:pt>
                <c:pt idx="1297">
                  <c:v>25.939999999999536</c:v>
                </c:pt>
                <c:pt idx="1298">
                  <c:v>25.959999999999535</c:v>
                </c:pt>
                <c:pt idx="1299">
                  <c:v>25.979999999999535</c:v>
                </c:pt>
                <c:pt idx="1300">
                  <c:v>25.999999999999535</c:v>
                </c:pt>
                <c:pt idx="1301">
                  <c:v>26.019999999999534</c:v>
                </c:pt>
                <c:pt idx="1302">
                  <c:v>26.039999999999534</c:v>
                </c:pt>
                <c:pt idx="1303">
                  <c:v>26.059999999999533</c:v>
                </c:pt>
                <c:pt idx="1304">
                  <c:v>26.079999999999533</c:v>
                </c:pt>
                <c:pt idx="1305">
                  <c:v>26.099999999999532</c:v>
                </c:pt>
                <c:pt idx="1306">
                  <c:v>26.119999999999532</c:v>
                </c:pt>
                <c:pt idx="1307">
                  <c:v>26.139999999999532</c:v>
                </c:pt>
                <c:pt idx="1308">
                  <c:v>26.159999999999531</c:v>
                </c:pt>
                <c:pt idx="1309">
                  <c:v>26.179999999999531</c:v>
                </c:pt>
                <c:pt idx="1310">
                  <c:v>26.19999999999953</c:v>
                </c:pt>
                <c:pt idx="1311">
                  <c:v>26.21999999999953</c:v>
                </c:pt>
                <c:pt idx="1312">
                  <c:v>26.239999999999529</c:v>
                </c:pt>
                <c:pt idx="1313">
                  <c:v>26.259999999999529</c:v>
                </c:pt>
                <c:pt idx="1314">
                  <c:v>26.279999999999529</c:v>
                </c:pt>
                <c:pt idx="1315">
                  <c:v>26.299999999999528</c:v>
                </c:pt>
                <c:pt idx="1316">
                  <c:v>26.319999999999528</c:v>
                </c:pt>
                <c:pt idx="1317">
                  <c:v>26.339999999999527</c:v>
                </c:pt>
                <c:pt idx="1318">
                  <c:v>26.359999999999527</c:v>
                </c:pt>
                <c:pt idx="1319">
                  <c:v>26.379999999999526</c:v>
                </c:pt>
                <c:pt idx="1320">
                  <c:v>26.399999999999526</c:v>
                </c:pt>
                <c:pt idx="1321">
                  <c:v>26.419999999999526</c:v>
                </c:pt>
                <c:pt idx="1322">
                  <c:v>26.439999999999525</c:v>
                </c:pt>
                <c:pt idx="1323">
                  <c:v>26.459999999999525</c:v>
                </c:pt>
                <c:pt idx="1324">
                  <c:v>26.479999999999524</c:v>
                </c:pt>
                <c:pt idx="1325">
                  <c:v>26.499999999999524</c:v>
                </c:pt>
                <c:pt idx="1326">
                  <c:v>26.519999999999524</c:v>
                </c:pt>
                <c:pt idx="1327">
                  <c:v>26.539999999999523</c:v>
                </c:pt>
                <c:pt idx="1328">
                  <c:v>26.559999999999523</c:v>
                </c:pt>
                <c:pt idx="1329">
                  <c:v>26.579999999999522</c:v>
                </c:pt>
                <c:pt idx="1330">
                  <c:v>26.599999999999522</c:v>
                </c:pt>
                <c:pt idx="1331">
                  <c:v>26.619999999999521</c:v>
                </c:pt>
                <c:pt idx="1332">
                  <c:v>26.639999999999521</c:v>
                </c:pt>
                <c:pt idx="1333">
                  <c:v>26.659999999999521</c:v>
                </c:pt>
                <c:pt idx="1334">
                  <c:v>26.67999999999952</c:v>
                </c:pt>
                <c:pt idx="1335">
                  <c:v>26.69999999999952</c:v>
                </c:pt>
                <c:pt idx="1336">
                  <c:v>26.719999999999519</c:v>
                </c:pt>
                <c:pt idx="1337">
                  <c:v>26.739999999999519</c:v>
                </c:pt>
                <c:pt idx="1338">
                  <c:v>26.759999999999518</c:v>
                </c:pt>
                <c:pt idx="1339">
                  <c:v>26.779999999999518</c:v>
                </c:pt>
                <c:pt idx="1340">
                  <c:v>26.799999999999518</c:v>
                </c:pt>
                <c:pt idx="1341">
                  <c:v>26.819999999999517</c:v>
                </c:pt>
                <c:pt idx="1342">
                  <c:v>26.839999999999517</c:v>
                </c:pt>
                <c:pt idx="1343">
                  <c:v>26.859999999999516</c:v>
                </c:pt>
                <c:pt idx="1344">
                  <c:v>26.879999999999516</c:v>
                </c:pt>
                <c:pt idx="1345">
                  <c:v>26.899999999999515</c:v>
                </c:pt>
                <c:pt idx="1346">
                  <c:v>26.919999999999515</c:v>
                </c:pt>
                <c:pt idx="1347">
                  <c:v>26.939999999999515</c:v>
                </c:pt>
                <c:pt idx="1348">
                  <c:v>26.959999999999514</c:v>
                </c:pt>
                <c:pt idx="1349">
                  <c:v>26.979999999999514</c:v>
                </c:pt>
                <c:pt idx="1350">
                  <c:v>26.999999999999513</c:v>
                </c:pt>
                <c:pt idx="1351">
                  <c:v>27.019999999999513</c:v>
                </c:pt>
                <c:pt idx="1352">
                  <c:v>27.039999999999512</c:v>
                </c:pt>
                <c:pt idx="1353">
                  <c:v>27.059999999999512</c:v>
                </c:pt>
                <c:pt idx="1354">
                  <c:v>27.079999999999512</c:v>
                </c:pt>
                <c:pt idx="1355">
                  <c:v>27.099999999999511</c:v>
                </c:pt>
                <c:pt idx="1356">
                  <c:v>27.119999999999511</c:v>
                </c:pt>
                <c:pt idx="1357">
                  <c:v>27.13999999999951</c:v>
                </c:pt>
                <c:pt idx="1358">
                  <c:v>27.15999999999951</c:v>
                </c:pt>
                <c:pt idx="1359">
                  <c:v>27.179999999999509</c:v>
                </c:pt>
                <c:pt idx="1360">
                  <c:v>27.199999999999509</c:v>
                </c:pt>
                <c:pt idx="1361">
                  <c:v>27.219999999999509</c:v>
                </c:pt>
                <c:pt idx="1362">
                  <c:v>27.239999999999508</c:v>
                </c:pt>
                <c:pt idx="1363">
                  <c:v>27.259999999999508</c:v>
                </c:pt>
                <c:pt idx="1364">
                  <c:v>27.279999999999507</c:v>
                </c:pt>
                <c:pt idx="1365">
                  <c:v>27.299999999999507</c:v>
                </c:pt>
                <c:pt idx="1366">
                  <c:v>27.319999999999506</c:v>
                </c:pt>
                <c:pt idx="1367">
                  <c:v>27.339999999999506</c:v>
                </c:pt>
                <c:pt idx="1368">
                  <c:v>27.359999999999506</c:v>
                </c:pt>
                <c:pt idx="1369">
                  <c:v>27.379999999999505</c:v>
                </c:pt>
                <c:pt idx="1370">
                  <c:v>27.399999999999505</c:v>
                </c:pt>
                <c:pt idx="1371">
                  <c:v>27.419999999999504</c:v>
                </c:pt>
                <c:pt idx="1372">
                  <c:v>27.439999999999504</c:v>
                </c:pt>
                <c:pt idx="1373">
                  <c:v>27.459999999999503</c:v>
                </c:pt>
                <c:pt idx="1374">
                  <c:v>27.479999999999503</c:v>
                </c:pt>
                <c:pt idx="1375">
                  <c:v>27.499999999999503</c:v>
                </c:pt>
                <c:pt idx="1376">
                  <c:v>27.519999999999502</c:v>
                </c:pt>
                <c:pt idx="1377">
                  <c:v>27.539999999999502</c:v>
                </c:pt>
                <c:pt idx="1378">
                  <c:v>27.559999999999501</c:v>
                </c:pt>
                <c:pt idx="1379">
                  <c:v>27.579999999999501</c:v>
                </c:pt>
                <c:pt idx="1380">
                  <c:v>27.5999999999995</c:v>
                </c:pt>
                <c:pt idx="1381">
                  <c:v>27.6199999999995</c:v>
                </c:pt>
                <c:pt idx="1382">
                  <c:v>27.6399999999995</c:v>
                </c:pt>
                <c:pt idx="1383">
                  <c:v>27.659999999999499</c:v>
                </c:pt>
                <c:pt idx="1384">
                  <c:v>27.679999999999499</c:v>
                </c:pt>
                <c:pt idx="1385">
                  <c:v>27.699999999999498</c:v>
                </c:pt>
                <c:pt idx="1386">
                  <c:v>27.719999999999498</c:v>
                </c:pt>
                <c:pt idx="1387">
                  <c:v>27.739999999999498</c:v>
                </c:pt>
                <c:pt idx="1388">
                  <c:v>27.759999999999497</c:v>
                </c:pt>
                <c:pt idx="1389">
                  <c:v>27.779999999999497</c:v>
                </c:pt>
                <c:pt idx="1390">
                  <c:v>27.799999999999496</c:v>
                </c:pt>
                <c:pt idx="1391">
                  <c:v>27.819999999999496</c:v>
                </c:pt>
                <c:pt idx="1392">
                  <c:v>27.839999999999495</c:v>
                </c:pt>
                <c:pt idx="1393">
                  <c:v>27.859999999999495</c:v>
                </c:pt>
                <c:pt idx="1394">
                  <c:v>27.879999999999495</c:v>
                </c:pt>
                <c:pt idx="1395">
                  <c:v>27.899999999999494</c:v>
                </c:pt>
                <c:pt idx="1396">
                  <c:v>27.919999999999494</c:v>
                </c:pt>
                <c:pt idx="1397">
                  <c:v>27.939999999999493</c:v>
                </c:pt>
                <c:pt idx="1398">
                  <c:v>27.959999999999493</c:v>
                </c:pt>
                <c:pt idx="1399">
                  <c:v>27.979999999999492</c:v>
                </c:pt>
                <c:pt idx="1400">
                  <c:v>27.999999999999492</c:v>
                </c:pt>
                <c:pt idx="1401">
                  <c:v>28.019999999999492</c:v>
                </c:pt>
                <c:pt idx="1402">
                  <c:v>28.039999999999491</c:v>
                </c:pt>
                <c:pt idx="1403">
                  <c:v>28.059999999999491</c:v>
                </c:pt>
                <c:pt idx="1404">
                  <c:v>28.07999999999949</c:v>
                </c:pt>
                <c:pt idx="1405">
                  <c:v>28.09999999999949</c:v>
                </c:pt>
                <c:pt idx="1406">
                  <c:v>28.119999999999489</c:v>
                </c:pt>
                <c:pt idx="1407">
                  <c:v>28.139999999999489</c:v>
                </c:pt>
                <c:pt idx="1408">
                  <c:v>28.159999999999489</c:v>
                </c:pt>
                <c:pt idx="1409">
                  <c:v>28.179999999999488</c:v>
                </c:pt>
                <c:pt idx="1410">
                  <c:v>28.199999999999488</c:v>
                </c:pt>
                <c:pt idx="1411">
                  <c:v>28.219999999999487</c:v>
                </c:pt>
                <c:pt idx="1412">
                  <c:v>28.239999999999487</c:v>
                </c:pt>
                <c:pt idx="1413">
                  <c:v>28.259999999999486</c:v>
                </c:pt>
                <c:pt idx="1414">
                  <c:v>28.279999999999486</c:v>
                </c:pt>
                <c:pt idx="1415">
                  <c:v>28.299999999999486</c:v>
                </c:pt>
                <c:pt idx="1416">
                  <c:v>28.319999999999485</c:v>
                </c:pt>
                <c:pt idx="1417">
                  <c:v>28.339999999999485</c:v>
                </c:pt>
                <c:pt idx="1418">
                  <c:v>28.359999999999484</c:v>
                </c:pt>
                <c:pt idx="1419">
                  <c:v>28.379999999999484</c:v>
                </c:pt>
                <c:pt idx="1420">
                  <c:v>28.399999999999483</c:v>
                </c:pt>
                <c:pt idx="1421">
                  <c:v>28.419999999999483</c:v>
                </c:pt>
                <c:pt idx="1422">
                  <c:v>28.439999999999483</c:v>
                </c:pt>
                <c:pt idx="1423">
                  <c:v>28.459999999999482</c:v>
                </c:pt>
                <c:pt idx="1424">
                  <c:v>28.479999999999482</c:v>
                </c:pt>
                <c:pt idx="1425">
                  <c:v>28.499999999999481</c:v>
                </c:pt>
                <c:pt idx="1426">
                  <c:v>28.519999999999481</c:v>
                </c:pt>
                <c:pt idx="1427">
                  <c:v>28.53999999999948</c:v>
                </c:pt>
                <c:pt idx="1428">
                  <c:v>28.55999999999948</c:v>
                </c:pt>
                <c:pt idx="1429">
                  <c:v>28.57999999999948</c:v>
                </c:pt>
                <c:pt idx="1430">
                  <c:v>28.599999999999479</c:v>
                </c:pt>
                <c:pt idx="1431">
                  <c:v>28.619999999999479</c:v>
                </c:pt>
                <c:pt idx="1432">
                  <c:v>28.639999999999478</c:v>
                </c:pt>
                <c:pt idx="1433">
                  <c:v>28.659999999999478</c:v>
                </c:pt>
                <c:pt idx="1434">
                  <c:v>28.679999999999477</c:v>
                </c:pt>
                <c:pt idx="1435">
                  <c:v>28.699999999999477</c:v>
                </c:pt>
                <c:pt idx="1436">
                  <c:v>28.719999999999477</c:v>
                </c:pt>
                <c:pt idx="1437">
                  <c:v>28.739999999999476</c:v>
                </c:pt>
                <c:pt idx="1438">
                  <c:v>28.759999999999476</c:v>
                </c:pt>
                <c:pt idx="1439">
                  <c:v>28.779999999999475</c:v>
                </c:pt>
                <c:pt idx="1440">
                  <c:v>28.799999999999475</c:v>
                </c:pt>
                <c:pt idx="1441">
                  <c:v>28.819999999999474</c:v>
                </c:pt>
                <c:pt idx="1442">
                  <c:v>28.839999999999474</c:v>
                </c:pt>
                <c:pt idx="1443">
                  <c:v>28.859999999999474</c:v>
                </c:pt>
                <c:pt idx="1444">
                  <c:v>28.879999999999473</c:v>
                </c:pt>
                <c:pt idx="1445">
                  <c:v>28.899999999999473</c:v>
                </c:pt>
                <c:pt idx="1446">
                  <c:v>28.919999999999472</c:v>
                </c:pt>
                <c:pt idx="1447">
                  <c:v>28.939999999999472</c:v>
                </c:pt>
                <c:pt idx="1448">
                  <c:v>28.959999999999471</c:v>
                </c:pt>
                <c:pt idx="1449">
                  <c:v>28.979999999999471</c:v>
                </c:pt>
                <c:pt idx="1450">
                  <c:v>28.999999999999471</c:v>
                </c:pt>
                <c:pt idx="1451">
                  <c:v>29.01999999999947</c:v>
                </c:pt>
                <c:pt idx="1452">
                  <c:v>29.03999999999947</c:v>
                </c:pt>
                <c:pt idx="1453">
                  <c:v>29.059999999999469</c:v>
                </c:pt>
                <c:pt idx="1454">
                  <c:v>29.079999999999469</c:v>
                </c:pt>
                <c:pt idx="1455">
                  <c:v>29.099999999999469</c:v>
                </c:pt>
                <c:pt idx="1456">
                  <c:v>29.119999999999468</c:v>
                </c:pt>
                <c:pt idx="1457">
                  <c:v>29.139999999999468</c:v>
                </c:pt>
                <c:pt idx="1458">
                  <c:v>29.159999999999467</c:v>
                </c:pt>
                <c:pt idx="1459">
                  <c:v>29.179999999999467</c:v>
                </c:pt>
                <c:pt idx="1460">
                  <c:v>29.199999999999466</c:v>
                </c:pt>
                <c:pt idx="1461">
                  <c:v>29.219999999999466</c:v>
                </c:pt>
                <c:pt idx="1462">
                  <c:v>29.239999999999466</c:v>
                </c:pt>
                <c:pt idx="1463">
                  <c:v>29.259999999999465</c:v>
                </c:pt>
                <c:pt idx="1464">
                  <c:v>29.279999999999465</c:v>
                </c:pt>
                <c:pt idx="1465">
                  <c:v>29.299999999999464</c:v>
                </c:pt>
                <c:pt idx="1466">
                  <c:v>29.319999999999464</c:v>
                </c:pt>
                <c:pt idx="1467">
                  <c:v>29.339999999999463</c:v>
                </c:pt>
                <c:pt idx="1468">
                  <c:v>29.359999999999463</c:v>
                </c:pt>
                <c:pt idx="1469">
                  <c:v>29.379999999999463</c:v>
                </c:pt>
                <c:pt idx="1470">
                  <c:v>29.399999999999462</c:v>
                </c:pt>
                <c:pt idx="1471">
                  <c:v>29.419999999999462</c:v>
                </c:pt>
                <c:pt idx="1472">
                  <c:v>29.439999999999461</c:v>
                </c:pt>
                <c:pt idx="1473">
                  <c:v>29.459999999999461</c:v>
                </c:pt>
                <c:pt idx="1474">
                  <c:v>29.47999999999946</c:v>
                </c:pt>
                <c:pt idx="1475">
                  <c:v>29.49999999999946</c:v>
                </c:pt>
                <c:pt idx="1476">
                  <c:v>29.51999999999946</c:v>
                </c:pt>
                <c:pt idx="1477">
                  <c:v>29.539999999999459</c:v>
                </c:pt>
                <c:pt idx="1478">
                  <c:v>29.559999999999459</c:v>
                </c:pt>
                <c:pt idx="1479">
                  <c:v>29.579999999999458</c:v>
                </c:pt>
                <c:pt idx="1480">
                  <c:v>29.599999999999458</c:v>
                </c:pt>
                <c:pt idx="1481">
                  <c:v>29.619999999999457</c:v>
                </c:pt>
                <c:pt idx="1482">
                  <c:v>29.639999999999457</c:v>
                </c:pt>
                <c:pt idx="1483">
                  <c:v>29.659999999999457</c:v>
                </c:pt>
                <c:pt idx="1484">
                  <c:v>29.679999999999456</c:v>
                </c:pt>
                <c:pt idx="1485">
                  <c:v>29.699999999999456</c:v>
                </c:pt>
                <c:pt idx="1486">
                  <c:v>29.719999999999455</c:v>
                </c:pt>
                <c:pt idx="1487">
                  <c:v>29.739999999999455</c:v>
                </c:pt>
                <c:pt idx="1488">
                  <c:v>29.759999999999454</c:v>
                </c:pt>
                <c:pt idx="1489">
                  <c:v>29.779999999999454</c:v>
                </c:pt>
                <c:pt idx="1490">
                  <c:v>29.799999999999454</c:v>
                </c:pt>
                <c:pt idx="1491">
                  <c:v>29.819999999999453</c:v>
                </c:pt>
                <c:pt idx="1492">
                  <c:v>29.839999999999453</c:v>
                </c:pt>
                <c:pt idx="1493">
                  <c:v>29.859999999999452</c:v>
                </c:pt>
                <c:pt idx="1494">
                  <c:v>29.879999999999452</c:v>
                </c:pt>
                <c:pt idx="1495">
                  <c:v>29.899999999999451</c:v>
                </c:pt>
                <c:pt idx="1496">
                  <c:v>29.919999999999451</c:v>
                </c:pt>
                <c:pt idx="1497">
                  <c:v>29.939999999999451</c:v>
                </c:pt>
                <c:pt idx="1498">
                  <c:v>29.95999999999945</c:v>
                </c:pt>
                <c:pt idx="1499">
                  <c:v>29.97999999999945</c:v>
                </c:pt>
                <c:pt idx="1500">
                  <c:v>29.999999999999449</c:v>
                </c:pt>
                <c:pt idx="1501">
                  <c:v>30.019999999999449</c:v>
                </c:pt>
                <c:pt idx="1502">
                  <c:v>30.039999999999448</c:v>
                </c:pt>
                <c:pt idx="1503">
                  <c:v>30.059999999999448</c:v>
                </c:pt>
                <c:pt idx="1504">
                  <c:v>30.079999999999448</c:v>
                </c:pt>
                <c:pt idx="1505">
                  <c:v>30.099999999999447</c:v>
                </c:pt>
                <c:pt idx="1506">
                  <c:v>30.119999999999447</c:v>
                </c:pt>
                <c:pt idx="1507">
                  <c:v>30.139999999999446</c:v>
                </c:pt>
                <c:pt idx="1508">
                  <c:v>30.159999999999446</c:v>
                </c:pt>
                <c:pt idx="1509">
                  <c:v>30.179999999999445</c:v>
                </c:pt>
                <c:pt idx="1510">
                  <c:v>30.199999999999445</c:v>
                </c:pt>
                <c:pt idx="1511">
                  <c:v>30.219999999999445</c:v>
                </c:pt>
                <c:pt idx="1512">
                  <c:v>30.239999999999444</c:v>
                </c:pt>
                <c:pt idx="1513">
                  <c:v>30.259999999999444</c:v>
                </c:pt>
                <c:pt idx="1514">
                  <c:v>30.279999999999443</c:v>
                </c:pt>
                <c:pt idx="1515">
                  <c:v>30.299999999999443</c:v>
                </c:pt>
                <c:pt idx="1516">
                  <c:v>30.319999999999443</c:v>
                </c:pt>
                <c:pt idx="1517">
                  <c:v>30.339999999999442</c:v>
                </c:pt>
                <c:pt idx="1518">
                  <c:v>30.359999999999442</c:v>
                </c:pt>
                <c:pt idx="1519">
                  <c:v>30.379999999999441</c:v>
                </c:pt>
                <c:pt idx="1520">
                  <c:v>30.399999999999441</c:v>
                </c:pt>
                <c:pt idx="1521">
                  <c:v>30.41999999999944</c:v>
                </c:pt>
                <c:pt idx="1522">
                  <c:v>30.43999999999944</c:v>
                </c:pt>
                <c:pt idx="1523">
                  <c:v>30.45999999999944</c:v>
                </c:pt>
                <c:pt idx="1524">
                  <c:v>30.479999999999439</c:v>
                </c:pt>
                <c:pt idx="1525">
                  <c:v>30.499999999999439</c:v>
                </c:pt>
                <c:pt idx="1526">
                  <c:v>30.519999999999438</c:v>
                </c:pt>
                <c:pt idx="1527">
                  <c:v>30.539999999999438</c:v>
                </c:pt>
                <c:pt idx="1528">
                  <c:v>30.559999999999437</c:v>
                </c:pt>
                <c:pt idx="1529">
                  <c:v>30.579999999999437</c:v>
                </c:pt>
                <c:pt idx="1530">
                  <c:v>30.599999999999437</c:v>
                </c:pt>
                <c:pt idx="1531">
                  <c:v>30.619999999999436</c:v>
                </c:pt>
                <c:pt idx="1532">
                  <c:v>30.639999999999436</c:v>
                </c:pt>
                <c:pt idx="1533">
                  <c:v>30.659999999999435</c:v>
                </c:pt>
                <c:pt idx="1534">
                  <c:v>30.679999999999435</c:v>
                </c:pt>
                <c:pt idx="1535">
                  <c:v>30.699999999999434</c:v>
                </c:pt>
                <c:pt idx="1536">
                  <c:v>30.719999999999434</c:v>
                </c:pt>
                <c:pt idx="1537">
                  <c:v>30.739999999999434</c:v>
                </c:pt>
                <c:pt idx="1538">
                  <c:v>30.759999999999433</c:v>
                </c:pt>
                <c:pt idx="1539">
                  <c:v>30.779999999999433</c:v>
                </c:pt>
                <c:pt idx="1540">
                  <c:v>30.799999999999432</c:v>
                </c:pt>
                <c:pt idx="1541">
                  <c:v>30.819999999999432</c:v>
                </c:pt>
                <c:pt idx="1542">
                  <c:v>30.839999999999431</c:v>
                </c:pt>
                <c:pt idx="1543">
                  <c:v>30.859999999999431</c:v>
                </c:pt>
                <c:pt idx="1544">
                  <c:v>30.879999999999431</c:v>
                </c:pt>
                <c:pt idx="1545">
                  <c:v>30.89999999999943</c:v>
                </c:pt>
                <c:pt idx="1546">
                  <c:v>30.91999999999943</c:v>
                </c:pt>
                <c:pt idx="1547">
                  <c:v>30.939999999999429</c:v>
                </c:pt>
                <c:pt idx="1548">
                  <c:v>30.959999999999429</c:v>
                </c:pt>
                <c:pt idx="1549">
                  <c:v>30.979999999999428</c:v>
                </c:pt>
                <c:pt idx="1550">
                  <c:v>30.999999999999428</c:v>
                </c:pt>
                <c:pt idx="1551">
                  <c:v>31.019999999999428</c:v>
                </c:pt>
                <c:pt idx="1552">
                  <c:v>31.039999999999427</c:v>
                </c:pt>
                <c:pt idx="1553">
                  <c:v>31.059999999999427</c:v>
                </c:pt>
                <c:pt idx="1554">
                  <c:v>31.079999999999426</c:v>
                </c:pt>
                <c:pt idx="1555">
                  <c:v>31.099999999999426</c:v>
                </c:pt>
                <c:pt idx="1556">
                  <c:v>31.119999999999425</c:v>
                </c:pt>
                <c:pt idx="1557">
                  <c:v>31.139999999999425</c:v>
                </c:pt>
                <c:pt idx="1558">
                  <c:v>31.159999999999425</c:v>
                </c:pt>
                <c:pt idx="1559">
                  <c:v>31.179999999999424</c:v>
                </c:pt>
                <c:pt idx="1560">
                  <c:v>31.199999999999424</c:v>
                </c:pt>
                <c:pt idx="1561">
                  <c:v>31.219999999999423</c:v>
                </c:pt>
                <c:pt idx="1562">
                  <c:v>31.239999999999423</c:v>
                </c:pt>
                <c:pt idx="1563">
                  <c:v>31.259999999999422</c:v>
                </c:pt>
                <c:pt idx="1564">
                  <c:v>31.279999999999422</c:v>
                </c:pt>
                <c:pt idx="1565">
                  <c:v>31.299999999999422</c:v>
                </c:pt>
                <c:pt idx="1566">
                  <c:v>31.319999999999421</c:v>
                </c:pt>
                <c:pt idx="1567">
                  <c:v>31.339999999999421</c:v>
                </c:pt>
                <c:pt idx="1568">
                  <c:v>31.35999999999942</c:v>
                </c:pt>
                <c:pt idx="1569">
                  <c:v>31.37999999999942</c:v>
                </c:pt>
                <c:pt idx="1570">
                  <c:v>31.399999999999419</c:v>
                </c:pt>
                <c:pt idx="1571">
                  <c:v>31.419999999999419</c:v>
                </c:pt>
                <c:pt idx="1572">
                  <c:v>31.439999999999419</c:v>
                </c:pt>
                <c:pt idx="1573">
                  <c:v>31.459999999999418</c:v>
                </c:pt>
                <c:pt idx="1574">
                  <c:v>31.479999999999418</c:v>
                </c:pt>
                <c:pt idx="1575">
                  <c:v>31.499999999999417</c:v>
                </c:pt>
                <c:pt idx="1576">
                  <c:v>31.519999999999417</c:v>
                </c:pt>
                <c:pt idx="1577">
                  <c:v>31.539999999999417</c:v>
                </c:pt>
                <c:pt idx="1578">
                  <c:v>31.559999999999416</c:v>
                </c:pt>
                <c:pt idx="1579">
                  <c:v>31.579999999999416</c:v>
                </c:pt>
                <c:pt idx="1580">
                  <c:v>31.599999999999415</c:v>
                </c:pt>
                <c:pt idx="1581">
                  <c:v>31.619999999999415</c:v>
                </c:pt>
                <c:pt idx="1582">
                  <c:v>31.639999999999414</c:v>
                </c:pt>
                <c:pt idx="1583">
                  <c:v>31.659999999999414</c:v>
                </c:pt>
                <c:pt idx="1584">
                  <c:v>31.679999999999414</c:v>
                </c:pt>
                <c:pt idx="1585">
                  <c:v>31.699999999999413</c:v>
                </c:pt>
                <c:pt idx="1586">
                  <c:v>31.719999999999413</c:v>
                </c:pt>
                <c:pt idx="1587">
                  <c:v>31.739999999999412</c:v>
                </c:pt>
                <c:pt idx="1588">
                  <c:v>31.759999999999412</c:v>
                </c:pt>
                <c:pt idx="1589">
                  <c:v>31.779999999999411</c:v>
                </c:pt>
                <c:pt idx="1590">
                  <c:v>31.799999999999411</c:v>
                </c:pt>
                <c:pt idx="1591">
                  <c:v>31.819999999999411</c:v>
                </c:pt>
                <c:pt idx="1592">
                  <c:v>31.83999999999941</c:v>
                </c:pt>
                <c:pt idx="1593">
                  <c:v>31.85999999999941</c:v>
                </c:pt>
                <c:pt idx="1594">
                  <c:v>31.879999999999409</c:v>
                </c:pt>
                <c:pt idx="1595">
                  <c:v>31.899999999999409</c:v>
                </c:pt>
                <c:pt idx="1596">
                  <c:v>31.919999999999408</c:v>
                </c:pt>
                <c:pt idx="1597">
                  <c:v>31.939999999999408</c:v>
                </c:pt>
                <c:pt idx="1598">
                  <c:v>31.959999999999408</c:v>
                </c:pt>
                <c:pt idx="1599">
                  <c:v>31.979999999999407</c:v>
                </c:pt>
                <c:pt idx="1600">
                  <c:v>31.999999999999407</c:v>
                </c:pt>
                <c:pt idx="1601">
                  <c:v>32.019999999999406</c:v>
                </c:pt>
                <c:pt idx="1602">
                  <c:v>32.039999999999409</c:v>
                </c:pt>
                <c:pt idx="1603">
                  <c:v>32.059999999999413</c:v>
                </c:pt>
                <c:pt idx="1604">
                  <c:v>32.079999999999416</c:v>
                </c:pt>
                <c:pt idx="1605">
                  <c:v>32.099999999999419</c:v>
                </c:pt>
                <c:pt idx="1606">
                  <c:v>32.119999999999422</c:v>
                </c:pt>
                <c:pt idx="1607">
                  <c:v>32.139999999999425</c:v>
                </c:pt>
                <c:pt idx="1608">
                  <c:v>32.159999999999428</c:v>
                </c:pt>
                <c:pt idx="1609">
                  <c:v>32.179999999999431</c:v>
                </c:pt>
                <c:pt idx="1610">
                  <c:v>32.199999999999434</c:v>
                </c:pt>
                <c:pt idx="1611">
                  <c:v>32.219999999999438</c:v>
                </c:pt>
                <c:pt idx="1612">
                  <c:v>32.239999999999441</c:v>
                </c:pt>
                <c:pt idx="1613">
                  <c:v>32.259999999999444</c:v>
                </c:pt>
                <c:pt idx="1614">
                  <c:v>32.279999999999447</c:v>
                </c:pt>
                <c:pt idx="1615">
                  <c:v>32.29999999999945</c:v>
                </c:pt>
                <c:pt idx="1616">
                  <c:v>32.319999999999453</c:v>
                </c:pt>
                <c:pt idx="1617">
                  <c:v>32.339999999999456</c:v>
                </c:pt>
                <c:pt idx="1618">
                  <c:v>32.359999999999459</c:v>
                </c:pt>
                <c:pt idx="1619">
                  <c:v>32.379999999999463</c:v>
                </c:pt>
                <c:pt idx="1620">
                  <c:v>32.399999999999466</c:v>
                </c:pt>
                <c:pt idx="1621">
                  <c:v>32.419999999999469</c:v>
                </c:pt>
                <c:pt idx="1622">
                  <c:v>32.439999999999472</c:v>
                </c:pt>
                <c:pt idx="1623">
                  <c:v>32.459999999999475</c:v>
                </c:pt>
                <c:pt idx="1624">
                  <c:v>32.479999999999478</c:v>
                </c:pt>
                <c:pt idx="1625">
                  <c:v>32.499999999999481</c:v>
                </c:pt>
                <c:pt idx="1626">
                  <c:v>32.519999999999484</c:v>
                </c:pt>
                <c:pt idx="1627">
                  <c:v>32.539999999999488</c:v>
                </c:pt>
                <c:pt idx="1628">
                  <c:v>32.559999999999491</c:v>
                </c:pt>
                <c:pt idx="1629">
                  <c:v>32.579999999999494</c:v>
                </c:pt>
                <c:pt idx="1630">
                  <c:v>32.599999999999497</c:v>
                </c:pt>
                <c:pt idx="1631">
                  <c:v>32.6199999999995</c:v>
                </c:pt>
                <c:pt idx="1632">
                  <c:v>32.639999999999503</c:v>
                </c:pt>
                <c:pt idx="1633">
                  <c:v>32.659999999999506</c:v>
                </c:pt>
                <c:pt idx="1634">
                  <c:v>32.679999999999509</c:v>
                </c:pt>
                <c:pt idx="1635">
                  <c:v>32.699999999999513</c:v>
                </c:pt>
                <c:pt idx="1636">
                  <c:v>32.719999999999516</c:v>
                </c:pt>
                <c:pt idx="1637">
                  <c:v>32.739999999999519</c:v>
                </c:pt>
                <c:pt idx="1638">
                  <c:v>32.759999999999522</c:v>
                </c:pt>
                <c:pt idx="1639">
                  <c:v>32.779999999999525</c:v>
                </c:pt>
                <c:pt idx="1640">
                  <c:v>32.799999999999528</c:v>
                </c:pt>
                <c:pt idx="1641">
                  <c:v>32.819999999999531</c:v>
                </c:pt>
                <c:pt idx="1642">
                  <c:v>32.839999999999534</c:v>
                </c:pt>
                <c:pt idx="1643">
                  <c:v>32.859999999999538</c:v>
                </c:pt>
                <c:pt idx="1644">
                  <c:v>32.879999999999541</c:v>
                </c:pt>
                <c:pt idx="1645">
                  <c:v>32.899999999999544</c:v>
                </c:pt>
                <c:pt idx="1646">
                  <c:v>32.919999999999547</c:v>
                </c:pt>
                <c:pt idx="1647">
                  <c:v>32.93999999999955</c:v>
                </c:pt>
                <c:pt idx="1648">
                  <c:v>32.959999999999553</c:v>
                </c:pt>
                <c:pt idx="1649">
                  <c:v>32.979999999999556</c:v>
                </c:pt>
                <c:pt idx="1650">
                  <c:v>32.999999999999559</c:v>
                </c:pt>
                <c:pt idx="1651">
                  <c:v>33.019999999999563</c:v>
                </c:pt>
                <c:pt idx="1652">
                  <c:v>33.039999999999566</c:v>
                </c:pt>
                <c:pt idx="1653">
                  <c:v>33.059999999999569</c:v>
                </c:pt>
                <c:pt idx="1654">
                  <c:v>33.079999999999572</c:v>
                </c:pt>
                <c:pt idx="1655">
                  <c:v>33.099999999999575</c:v>
                </c:pt>
                <c:pt idx="1656">
                  <c:v>33.119999999999578</c:v>
                </c:pt>
                <c:pt idx="1657">
                  <c:v>33.139999999999581</c:v>
                </c:pt>
                <c:pt idx="1658">
                  <c:v>33.159999999999584</c:v>
                </c:pt>
                <c:pt idx="1659">
                  <c:v>33.179999999999588</c:v>
                </c:pt>
                <c:pt idx="1660">
                  <c:v>33.199999999999591</c:v>
                </c:pt>
                <c:pt idx="1661">
                  <c:v>33.219999999999594</c:v>
                </c:pt>
                <c:pt idx="1662">
                  <c:v>33.239999999999597</c:v>
                </c:pt>
                <c:pt idx="1663">
                  <c:v>33.2599999999996</c:v>
                </c:pt>
                <c:pt idx="1664">
                  <c:v>33.279999999999603</c:v>
                </c:pt>
                <c:pt idx="1665">
                  <c:v>33.299999999999606</c:v>
                </c:pt>
                <c:pt idx="1666">
                  <c:v>33.319999999999609</c:v>
                </c:pt>
                <c:pt idx="1667">
                  <c:v>33.339999999999613</c:v>
                </c:pt>
                <c:pt idx="1668">
                  <c:v>33.359999999999616</c:v>
                </c:pt>
                <c:pt idx="1669">
                  <c:v>33.379999999999619</c:v>
                </c:pt>
                <c:pt idx="1670">
                  <c:v>33.399999999999622</c:v>
                </c:pt>
                <c:pt idx="1671">
                  <c:v>33.419999999999625</c:v>
                </c:pt>
                <c:pt idx="1672">
                  <c:v>33.439999999999628</c:v>
                </c:pt>
                <c:pt idx="1673">
                  <c:v>33.459999999999631</c:v>
                </c:pt>
                <c:pt idx="1674">
                  <c:v>33.479999999999634</c:v>
                </c:pt>
                <c:pt idx="1675">
                  <c:v>33.499999999999638</c:v>
                </c:pt>
                <c:pt idx="1676">
                  <c:v>33.519999999999641</c:v>
                </c:pt>
                <c:pt idx="1677">
                  <c:v>33.539999999999644</c:v>
                </c:pt>
                <c:pt idx="1678">
                  <c:v>33.559999999999647</c:v>
                </c:pt>
                <c:pt idx="1679">
                  <c:v>33.57999999999965</c:v>
                </c:pt>
                <c:pt idx="1680">
                  <c:v>33.599999999999653</c:v>
                </c:pt>
                <c:pt idx="1681">
                  <c:v>33.619999999999656</c:v>
                </c:pt>
                <c:pt idx="1682">
                  <c:v>33.63999999999966</c:v>
                </c:pt>
                <c:pt idx="1683">
                  <c:v>33.659999999999663</c:v>
                </c:pt>
                <c:pt idx="1684">
                  <c:v>33.679999999999666</c:v>
                </c:pt>
                <c:pt idx="1685">
                  <c:v>33.699999999999669</c:v>
                </c:pt>
                <c:pt idx="1686">
                  <c:v>33.719999999999672</c:v>
                </c:pt>
                <c:pt idx="1687">
                  <c:v>33.739999999999675</c:v>
                </c:pt>
                <c:pt idx="1688">
                  <c:v>33.759999999999678</c:v>
                </c:pt>
                <c:pt idx="1689">
                  <c:v>33.779999999999681</c:v>
                </c:pt>
                <c:pt idx="1690">
                  <c:v>33.799999999999685</c:v>
                </c:pt>
                <c:pt idx="1691">
                  <c:v>33.819999999999688</c:v>
                </c:pt>
                <c:pt idx="1692">
                  <c:v>33.839999999999691</c:v>
                </c:pt>
                <c:pt idx="1693">
                  <c:v>33.859999999999694</c:v>
                </c:pt>
                <c:pt idx="1694">
                  <c:v>33.879999999999697</c:v>
                </c:pt>
                <c:pt idx="1695">
                  <c:v>33.8999999999997</c:v>
                </c:pt>
                <c:pt idx="1696">
                  <c:v>33.919999999999703</c:v>
                </c:pt>
                <c:pt idx="1697">
                  <c:v>33.939999999999706</c:v>
                </c:pt>
                <c:pt idx="1698">
                  <c:v>33.95999999999971</c:v>
                </c:pt>
                <c:pt idx="1699">
                  <c:v>33.979999999999713</c:v>
                </c:pt>
                <c:pt idx="1700">
                  <c:v>33.999999999999716</c:v>
                </c:pt>
                <c:pt idx="1701">
                  <c:v>34.019999999999719</c:v>
                </c:pt>
                <c:pt idx="1702">
                  <c:v>34.039999999999722</c:v>
                </c:pt>
                <c:pt idx="1703">
                  <c:v>34.059999999999725</c:v>
                </c:pt>
                <c:pt idx="1704">
                  <c:v>34.079999999999728</c:v>
                </c:pt>
                <c:pt idx="1705">
                  <c:v>34.099999999999731</c:v>
                </c:pt>
                <c:pt idx="1706">
                  <c:v>34.119999999999735</c:v>
                </c:pt>
                <c:pt idx="1707">
                  <c:v>34.139999999999738</c:v>
                </c:pt>
                <c:pt idx="1708">
                  <c:v>34.159999999999741</c:v>
                </c:pt>
                <c:pt idx="1709">
                  <c:v>34.179999999999744</c:v>
                </c:pt>
                <c:pt idx="1710">
                  <c:v>34.199999999999747</c:v>
                </c:pt>
                <c:pt idx="1711">
                  <c:v>34.21999999999975</c:v>
                </c:pt>
                <c:pt idx="1712">
                  <c:v>34.239999999999753</c:v>
                </c:pt>
                <c:pt idx="1713">
                  <c:v>34.259999999999756</c:v>
                </c:pt>
                <c:pt idx="1714">
                  <c:v>34.27999999999976</c:v>
                </c:pt>
                <c:pt idx="1715">
                  <c:v>34.299999999999763</c:v>
                </c:pt>
                <c:pt idx="1716">
                  <c:v>34.319999999999766</c:v>
                </c:pt>
                <c:pt idx="1717">
                  <c:v>34.339999999999769</c:v>
                </c:pt>
                <c:pt idx="1718">
                  <c:v>34.359999999999772</c:v>
                </c:pt>
                <c:pt idx="1719">
                  <c:v>34.379999999999775</c:v>
                </c:pt>
                <c:pt idx="1720">
                  <c:v>34.399999999999778</c:v>
                </c:pt>
                <c:pt idx="1721">
                  <c:v>34.419999999999781</c:v>
                </c:pt>
                <c:pt idx="1722">
                  <c:v>34.439999999999785</c:v>
                </c:pt>
                <c:pt idx="1723">
                  <c:v>34.459999999999788</c:v>
                </c:pt>
                <c:pt idx="1724">
                  <c:v>34.479999999999791</c:v>
                </c:pt>
                <c:pt idx="1725">
                  <c:v>34.499999999999794</c:v>
                </c:pt>
                <c:pt idx="1726">
                  <c:v>34.519999999999797</c:v>
                </c:pt>
                <c:pt idx="1727">
                  <c:v>34.5399999999998</c:v>
                </c:pt>
                <c:pt idx="1728">
                  <c:v>34.559999999999803</c:v>
                </c:pt>
                <c:pt idx="1729">
                  <c:v>34.579999999999806</c:v>
                </c:pt>
                <c:pt idx="1730">
                  <c:v>34.59999999999981</c:v>
                </c:pt>
                <c:pt idx="1731">
                  <c:v>34.619999999999813</c:v>
                </c:pt>
                <c:pt idx="1732">
                  <c:v>34.639999999999816</c:v>
                </c:pt>
                <c:pt idx="1733">
                  <c:v>34.659999999999819</c:v>
                </c:pt>
                <c:pt idx="1734">
                  <c:v>34.679999999999822</c:v>
                </c:pt>
                <c:pt idx="1735">
                  <c:v>34.699999999999825</c:v>
                </c:pt>
                <c:pt idx="1736">
                  <c:v>34.719999999999828</c:v>
                </c:pt>
                <c:pt idx="1737">
                  <c:v>34.739999999999831</c:v>
                </c:pt>
                <c:pt idx="1738">
                  <c:v>34.759999999999835</c:v>
                </c:pt>
                <c:pt idx="1739">
                  <c:v>34.779999999999838</c:v>
                </c:pt>
                <c:pt idx="1740">
                  <c:v>34.799999999999841</c:v>
                </c:pt>
                <c:pt idx="1741">
                  <c:v>34.819999999999844</c:v>
                </c:pt>
                <c:pt idx="1742">
                  <c:v>34.839999999999847</c:v>
                </c:pt>
                <c:pt idx="1743">
                  <c:v>34.85999999999985</c:v>
                </c:pt>
                <c:pt idx="1744">
                  <c:v>34.879999999999853</c:v>
                </c:pt>
                <c:pt idx="1745">
                  <c:v>34.899999999999856</c:v>
                </c:pt>
                <c:pt idx="1746">
                  <c:v>34.91999999999986</c:v>
                </c:pt>
                <c:pt idx="1747">
                  <c:v>34.939999999999863</c:v>
                </c:pt>
                <c:pt idx="1748">
                  <c:v>34.959999999999866</c:v>
                </c:pt>
                <c:pt idx="1749">
                  <c:v>34.979999999999869</c:v>
                </c:pt>
                <c:pt idx="1750">
                  <c:v>34.999999999999872</c:v>
                </c:pt>
                <c:pt idx="1751">
                  <c:v>35.019999999999875</c:v>
                </c:pt>
                <c:pt idx="1752">
                  <c:v>35.039999999999878</c:v>
                </c:pt>
                <c:pt idx="1753">
                  <c:v>35.059999999999881</c:v>
                </c:pt>
                <c:pt idx="1754">
                  <c:v>35.079999999999885</c:v>
                </c:pt>
                <c:pt idx="1755">
                  <c:v>35.099999999999888</c:v>
                </c:pt>
                <c:pt idx="1756">
                  <c:v>35.119999999999891</c:v>
                </c:pt>
                <c:pt idx="1757">
                  <c:v>35.139999999999894</c:v>
                </c:pt>
                <c:pt idx="1758">
                  <c:v>35.159999999999897</c:v>
                </c:pt>
                <c:pt idx="1759">
                  <c:v>35.1799999999999</c:v>
                </c:pt>
                <c:pt idx="1760">
                  <c:v>35.199999999999903</c:v>
                </c:pt>
                <c:pt idx="1761">
                  <c:v>35.219999999999906</c:v>
                </c:pt>
                <c:pt idx="1762">
                  <c:v>35.23999999999991</c:v>
                </c:pt>
                <c:pt idx="1763">
                  <c:v>35.259999999999913</c:v>
                </c:pt>
                <c:pt idx="1764">
                  <c:v>35.279999999999916</c:v>
                </c:pt>
                <c:pt idx="1765">
                  <c:v>35.299999999999919</c:v>
                </c:pt>
                <c:pt idx="1766">
                  <c:v>35.319999999999922</c:v>
                </c:pt>
                <c:pt idx="1767">
                  <c:v>35.339999999999925</c:v>
                </c:pt>
                <c:pt idx="1768">
                  <c:v>35.359999999999928</c:v>
                </c:pt>
                <c:pt idx="1769">
                  <c:v>35.379999999999932</c:v>
                </c:pt>
                <c:pt idx="1770">
                  <c:v>35.399999999999935</c:v>
                </c:pt>
                <c:pt idx="1771">
                  <c:v>35.419999999999938</c:v>
                </c:pt>
                <c:pt idx="1772">
                  <c:v>35.439999999999941</c:v>
                </c:pt>
                <c:pt idx="1773">
                  <c:v>35.459999999999944</c:v>
                </c:pt>
                <c:pt idx="1774">
                  <c:v>35.479999999999947</c:v>
                </c:pt>
                <c:pt idx="1775">
                  <c:v>35.49999999999995</c:v>
                </c:pt>
                <c:pt idx="1776">
                  <c:v>35.519999999999953</c:v>
                </c:pt>
                <c:pt idx="1777">
                  <c:v>35.539999999999957</c:v>
                </c:pt>
                <c:pt idx="1778">
                  <c:v>35.55999999999996</c:v>
                </c:pt>
                <c:pt idx="1779">
                  <c:v>35.579999999999963</c:v>
                </c:pt>
                <c:pt idx="1780">
                  <c:v>35.599999999999966</c:v>
                </c:pt>
                <c:pt idx="1781">
                  <c:v>35.619999999999969</c:v>
                </c:pt>
                <c:pt idx="1782">
                  <c:v>35.639999999999972</c:v>
                </c:pt>
                <c:pt idx="1783">
                  <c:v>35.659999999999975</c:v>
                </c:pt>
                <c:pt idx="1784">
                  <c:v>35.679999999999978</c:v>
                </c:pt>
                <c:pt idx="1785">
                  <c:v>35.699999999999982</c:v>
                </c:pt>
                <c:pt idx="1786">
                  <c:v>35.719999999999985</c:v>
                </c:pt>
                <c:pt idx="1787">
                  <c:v>35.739999999999988</c:v>
                </c:pt>
                <c:pt idx="1788">
                  <c:v>35.759999999999991</c:v>
                </c:pt>
                <c:pt idx="1789">
                  <c:v>35.779999999999994</c:v>
                </c:pt>
                <c:pt idx="1790">
                  <c:v>35.799999999999997</c:v>
                </c:pt>
                <c:pt idx="1791">
                  <c:v>35.82</c:v>
                </c:pt>
                <c:pt idx="1792">
                  <c:v>35.840000000000003</c:v>
                </c:pt>
                <c:pt idx="1793">
                  <c:v>35.860000000000007</c:v>
                </c:pt>
                <c:pt idx="1794">
                  <c:v>35.88000000000001</c:v>
                </c:pt>
                <c:pt idx="1795">
                  <c:v>35.900000000000013</c:v>
                </c:pt>
                <c:pt idx="1796">
                  <c:v>35.920000000000016</c:v>
                </c:pt>
                <c:pt idx="1797">
                  <c:v>35.940000000000019</c:v>
                </c:pt>
                <c:pt idx="1798">
                  <c:v>35.960000000000022</c:v>
                </c:pt>
                <c:pt idx="1799">
                  <c:v>35.980000000000025</c:v>
                </c:pt>
                <c:pt idx="1800">
                  <c:v>36.000000000000028</c:v>
                </c:pt>
                <c:pt idx="1801">
                  <c:v>36.020000000000032</c:v>
                </c:pt>
                <c:pt idx="1802">
                  <c:v>36.040000000000035</c:v>
                </c:pt>
                <c:pt idx="1803">
                  <c:v>36.060000000000038</c:v>
                </c:pt>
                <c:pt idx="1804">
                  <c:v>36.080000000000041</c:v>
                </c:pt>
                <c:pt idx="1805">
                  <c:v>36.100000000000044</c:v>
                </c:pt>
                <c:pt idx="1806">
                  <c:v>36.120000000000047</c:v>
                </c:pt>
                <c:pt idx="1807">
                  <c:v>36.14000000000005</c:v>
                </c:pt>
                <c:pt idx="1808">
                  <c:v>36.160000000000053</c:v>
                </c:pt>
                <c:pt idx="1809">
                  <c:v>36.180000000000057</c:v>
                </c:pt>
                <c:pt idx="1810">
                  <c:v>36.20000000000006</c:v>
                </c:pt>
                <c:pt idx="1811">
                  <c:v>36.220000000000063</c:v>
                </c:pt>
                <c:pt idx="1812">
                  <c:v>36.240000000000066</c:v>
                </c:pt>
                <c:pt idx="1813">
                  <c:v>36.260000000000069</c:v>
                </c:pt>
                <c:pt idx="1814">
                  <c:v>36.280000000000072</c:v>
                </c:pt>
                <c:pt idx="1815">
                  <c:v>36.300000000000075</c:v>
                </c:pt>
                <c:pt idx="1816">
                  <c:v>36.320000000000078</c:v>
                </c:pt>
                <c:pt idx="1817">
                  <c:v>36.340000000000082</c:v>
                </c:pt>
                <c:pt idx="1818">
                  <c:v>36.360000000000085</c:v>
                </c:pt>
                <c:pt idx="1819">
                  <c:v>36.380000000000088</c:v>
                </c:pt>
                <c:pt idx="1820">
                  <c:v>36.400000000000091</c:v>
                </c:pt>
                <c:pt idx="1821">
                  <c:v>36.420000000000094</c:v>
                </c:pt>
                <c:pt idx="1822">
                  <c:v>36.440000000000097</c:v>
                </c:pt>
                <c:pt idx="1823">
                  <c:v>36.4600000000001</c:v>
                </c:pt>
                <c:pt idx="1824">
                  <c:v>36.480000000000103</c:v>
                </c:pt>
                <c:pt idx="1825">
                  <c:v>36.500000000000107</c:v>
                </c:pt>
                <c:pt idx="1826">
                  <c:v>36.52000000000011</c:v>
                </c:pt>
                <c:pt idx="1827">
                  <c:v>36.540000000000113</c:v>
                </c:pt>
                <c:pt idx="1828">
                  <c:v>36.560000000000116</c:v>
                </c:pt>
                <c:pt idx="1829">
                  <c:v>36.580000000000119</c:v>
                </c:pt>
                <c:pt idx="1830">
                  <c:v>36.600000000000122</c:v>
                </c:pt>
                <c:pt idx="1831">
                  <c:v>36.620000000000125</c:v>
                </c:pt>
                <c:pt idx="1832">
                  <c:v>36.640000000000128</c:v>
                </c:pt>
                <c:pt idx="1833">
                  <c:v>36.660000000000132</c:v>
                </c:pt>
                <c:pt idx="1834">
                  <c:v>36.680000000000135</c:v>
                </c:pt>
                <c:pt idx="1835">
                  <c:v>36.700000000000138</c:v>
                </c:pt>
                <c:pt idx="1836">
                  <c:v>36.720000000000141</c:v>
                </c:pt>
                <c:pt idx="1837">
                  <c:v>36.740000000000144</c:v>
                </c:pt>
                <c:pt idx="1838">
                  <c:v>36.760000000000147</c:v>
                </c:pt>
                <c:pt idx="1839">
                  <c:v>36.78000000000015</c:v>
                </c:pt>
                <c:pt idx="1840">
                  <c:v>36.800000000000153</c:v>
                </c:pt>
                <c:pt idx="1841">
                  <c:v>36.820000000000157</c:v>
                </c:pt>
                <c:pt idx="1842">
                  <c:v>36.84000000000016</c:v>
                </c:pt>
                <c:pt idx="1843">
                  <c:v>36.860000000000163</c:v>
                </c:pt>
                <c:pt idx="1844">
                  <c:v>36.880000000000166</c:v>
                </c:pt>
                <c:pt idx="1845">
                  <c:v>36.900000000000169</c:v>
                </c:pt>
                <c:pt idx="1846">
                  <c:v>36.920000000000172</c:v>
                </c:pt>
                <c:pt idx="1847">
                  <c:v>36.940000000000175</c:v>
                </c:pt>
                <c:pt idx="1848">
                  <c:v>36.960000000000178</c:v>
                </c:pt>
                <c:pt idx="1849">
                  <c:v>36.980000000000182</c:v>
                </c:pt>
                <c:pt idx="1850">
                  <c:v>37.000000000000185</c:v>
                </c:pt>
                <c:pt idx="1851">
                  <c:v>37.020000000000188</c:v>
                </c:pt>
                <c:pt idx="1852">
                  <c:v>37.040000000000191</c:v>
                </c:pt>
                <c:pt idx="1853">
                  <c:v>37.060000000000194</c:v>
                </c:pt>
                <c:pt idx="1854">
                  <c:v>37.080000000000197</c:v>
                </c:pt>
                <c:pt idx="1855">
                  <c:v>37.1000000000002</c:v>
                </c:pt>
                <c:pt idx="1856">
                  <c:v>37.120000000000203</c:v>
                </c:pt>
                <c:pt idx="1857">
                  <c:v>37.140000000000207</c:v>
                </c:pt>
                <c:pt idx="1858">
                  <c:v>37.16000000000021</c:v>
                </c:pt>
                <c:pt idx="1859">
                  <c:v>37.180000000000213</c:v>
                </c:pt>
                <c:pt idx="1860">
                  <c:v>37.200000000000216</c:v>
                </c:pt>
                <c:pt idx="1861">
                  <c:v>37.220000000000219</c:v>
                </c:pt>
                <c:pt idx="1862">
                  <c:v>37.240000000000222</c:v>
                </c:pt>
                <c:pt idx="1863">
                  <c:v>37.260000000000225</c:v>
                </c:pt>
                <c:pt idx="1864">
                  <c:v>37.280000000000229</c:v>
                </c:pt>
                <c:pt idx="1865">
                  <c:v>37.300000000000232</c:v>
                </c:pt>
                <c:pt idx="1866">
                  <c:v>37.320000000000235</c:v>
                </c:pt>
                <c:pt idx="1867">
                  <c:v>37.340000000000238</c:v>
                </c:pt>
                <c:pt idx="1868">
                  <c:v>37.360000000000241</c:v>
                </c:pt>
                <c:pt idx="1869">
                  <c:v>37.380000000000244</c:v>
                </c:pt>
                <c:pt idx="1870">
                  <c:v>37.400000000000247</c:v>
                </c:pt>
                <c:pt idx="1871">
                  <c:v>37.42000000000025</c:v>
                </c:pt>
                <c:pt idx="1872">
                  <c:v>37.440000000000254</c:v>
                </c:pt>
                <c:pt idx="1873">
                  <c:v>37.460000000000257</c:v>
                </c:pt>
                <c:pt idx="1874">
                  <c:v>37.48000000000026</c:v>
                </c:pt>
                <c:pt idx="1875">
                  <c:v>37.500000000000263</c:v>
                </c:pt>
                <c:pt idx="1876">
                  <c:v>37.520000000000266</c:v>
                </c:pt>
                <c:pt idx="1877">
                  <c:v>37.540000000000269</c:v>
                </c:pt>
                <c:pt idx="1878">
                  <c:v>37.560000000000272</c:v>
                </c:pt>
                <c:pt idx="1879">
                  <c:v>37.580000000000275</c:v>
                </c:pt>
                <c:pt idx="1880">
                  <c:v>37.600000000000279</c:v>
                </c:pt>
                <c:pt idx="1881">
                  <c:v>37.620000000000282</c:v>
                </c:pt>
                <c:pt idx="1882">
                  <c:v>37.640000000000285</c:v>
                </c:pt>
                <c:pt idx="1883">
                  <c:v>37.660000000000288</c:v>
                </c:pt>
                <c:pt idx="1884">
                  <c:v>37.680000000000291</c:v>
                </c:pt>
                <c:pt idx="1885">
                  <c:v>37.700000000000294</c:v>
                </c:pt>
                <c:pt idx="1886">
                  <c:v>37.720000000000297</c:v>
                </c:pt>
                <c:pt idx="1887">
                  <c:v>37.7400000000003</c:v>
                </c:pt>
                <c:pt idx="1888">
                  <c:v>37.760000000000304</c:v>
                </c:pt>
                <c:pt idx="1889">
                  <c:v>37.780000000000307</c:v>
                </c:pt>
                <c:pt idx="1890">
                  <c:v>37.80000000000031</c:v>
                </c:pt>
                <c:pt idx="1891">
                  <c:v>37.820000000000313</c:v>
                </c:pt>
                <c:pt idx="1892">
                  <c:v>37.840000000000316</c:v>
                </c:pt>
                <c:pt idx="1893">
                  <c:v>37.860000000000319</c:v>
                </c:pt>
                <c:pt idx="1894">
                  <c:v>37.880000000000322</c:v>
                </c:pt>
                <c:pt idx="1895">
                  <c:v>37.900000000000325</c:v>
                </c:pt>
                <c:pt idx="1896">
                  <c:v>37.920000000000329</c:v>
                </c:pt>
                <c:pt idx="1897">
                  <c:v>37.940000000000332</c:v>
                </c:pt>
                <c:pt idx="1898">
                  <c:v>37.960000000000335</c:v>
                </c:pt>
                <c:pt idx="1899">
                  <c:v>37.980000000000338</c:v>
                </c:pt>
                <c:pt idx="1900">
                  <c:v>38.000000000000341</c:v>
                </c:pt>
                <c:pt idx="1901">
                  <c:v>38.020000000000344</c:v>
                </c:pt>
                <c:pt idx="1902">
                  <c:v>38.040000000000347</c:v>
                </c:pt>
                <c:pt idx="1903">
                  <c:v>38.06000000000035</c:v>
                </c:pt>
                <c:pt idx="1904">
                  <c:v>38.080000000000354</c:v>
                </c:pt>
                <c:pt idx="1905">
                  <c:v>38.100000000000357</c:v>
                </c:pt>
                <c:pt idx="1906">
                  <c:v>38.12000000000036</c:v>
                </c:pt>
                <c:pt idx="1907">
                  <c:v>38.140000000000363</c:v>
                </c:pt>
                <c:pt idx="1908">
                  <c:v>38.160000000000366</c:v>
                </c:pt>
                <c:pt idx="1909">
                  <c:v>38.180000000000369</c:v>
                </c:pt>
                <c:pt idx="1910">
                  <c:v>38.200000000000372</c:v>
                </c:pt>
                <c:pt idx="1911">
                  <c:v>38.220000000000375</c:v>
                </c:pt>
                <c:pt idx="1912">
                  <c:v>38.240000000000379</c:v>
                </c:pt>
                <c:pt idx="1913">
                  <c:v>38.260000000000382</c:v>
                </c:pt>
                <c:pt idx="1914">
                  <c:v>38.280000000000385</c:v>
                </c:pt>
                <c:pt idx="1915">
                  <c:v>38.300000000000388</c:v>
                </c:pt>
                <c:pt idx="1916">
                  <c:v>38.320000000000391</c:v>
                </c:pt>
                <c:pt idx="1917">
                  <c:v>38.340000000000394</c:v>
                </c:pt>
                <c:pt idx="1918">
                  <c:v>38.360000000000397</c:v>
                </c:pt>
                <c:pt idx="1919">
                  <c:v>38.3800000000004</c:v>
                </c:pt>
                <c:pt idx="1920">
                  <c:v>38.400000000000404</c:v>
                </c:pt>
                <c:pt idx="1921">
                  <c:v>38.420000000000407</c:v>
                </c:pt>
                <c:pt idx="1922">
                  <c:v>38.44000000000041</c:v>
                </c:pt>
                <c:pt idx="1923">
                  <c:v>38.460000000000413</c:v>
                </c:pt>
                <c:pt idx="1924">
                  <c:v>38.480000000000416</c:v>
                </c:pt>
                <c:pt idx="1925">
                  <c:v>38.500000000000419</c:v>
                </c:pt>
                <c:pt idx="1926">
                  <c:v>38.520000000000422</c:v>
                </c:pt>
                <c:pt idx="1927">
                  <c:v>38.540000000000425</c:v>
                </c:pt>
                <c:pt idx="1928">
                  <c:v>38.560000000000429</c:v>
                </c:pt>
                <c:pt idx="1929">
                  <c:v>38.580000000000432</c:v>
                </c:pt>
                <c:pt idx="1930">
                  <c:v>38.600000000000435</c:v>
                </c:pt>
                <c:pt idx="1931">
                  <c:v>38.620000000000438</c:v>
                </c:pt>
                <c:pt idx="1932">
                  <c:v>38.640000000000441</c:v>
                </c:pt>
                <c:pt idx="1933">
                  <c:v>38.660000000000444</c:v>
                </c:pt>
                <c:pt idx="1934">
                  <c:v>38.680000000000447</c:v>
                </c:pt>
                <c:pt idx="1935">
                  <c:v>38.70000000000045</c:v>
                </c:pt>
                <c:pt idx="1936">
                  <c:v>38.720000000000454</c:v>
                </c:pt>
                <c:pt idx="1937">
                  <c:v>38.740000000000457</c:v>
                </c:pt>
                <c:pt idx="1938">
                  <c:v>38.76000000000046</c:v>
                </c:pt>
                <c:pt idx="1939">
                  <c:v>38.780000000000463</c:v>
                </c:pt>
                <c:pt idx="1940">
                  <c:v>38.800000000000466</c:v>
                </c:pt>
                <c:pt idx="1941">
                  <c:v>38.820000000000469</c:v>
                </c:pt>
                <c:pt idx="1942">
                  <c:v>38.840000000000472</c:v>
                </c:pt>
                <c:pt idx="1943">
                  <c:v>38.860000000000475</c:v>
                </c:pt>
                <c:pt idx="1944">
                  <c:v>38.880000000000479</c:v>
                </c:pt>
                <c:pt idx="1945">
                  <c:v>38.900000000000482</c:v>
                </c:pt>
                <c:pt idx="1946">
                  <c:v>38.920000000000485</c:v>
                </c:pt>
                <c:pt idx="1947">
                  <c:v>38.940000000000488</c:v>
                </c:pt>
                <c:pt idx="1948">
                  <c:v>38.960000000000491</c:v>
                </c:pt>
                <c:pt idx="1949">
                  <c:v>38.980000000000494</c:v>
                </c:pt>
                <c:pt idx="1950">
                  <c:v>39.000000000000497</c:v>
                </c:pt>
                <c:pt idx="1951">
                  <c:v>39.020000000000501</c:v>
                </c:pt>
                <c:pt idx="1952">
                  <c:v>39.040000000000504</c:v>
                </c:pt>
                <c:pt idx="1953">
                  <c:v>39.060000000000507</c:v>
                </c:pt>
                <c:pt idx="1954">
                  <c:v>39.08000000000051</c:v>
                </c:pt>
                <c:pt idx="1955">
                  <c:v>39.100000000000513</c:v>
                </c:pt>
                <c:pt idx="1956">
                  <c:v>39.120000000000516</c:v>
                </c:pt>
                <c:pt idx="1957">
                  <c:v>39.140000000000519</c:v>
                </c:pt>
                <c:pt idx="1958">
                  <c:v>39.160000000000522</c:v>
                </c:pt>
                <c:pt idx="1959">
                  <c:v>39.180000000000526</c:v>
                </c:pt>
                <c:pt idx="1960">
                  <c:v>39.200000000000529</c:v>
                </c:pt>
                <c:pt idx="1961">
                  <c:v>39.220000000000532</c:v>
                </c:pt>
                <c:pt idx="1962">
                  <c:v>39.240000000000535</c:v>
                </c:pt>
                <c:pt idx="1963">
                  <c:v>39.260000000000538</c:v>
                </c:pt>
                <c:pt idx="1964">
                  <c:v>39.280000000000541</c:v>
                </c:pt>
                <c:pt idx="1965">
                  <c:v>39.300000000000544</c:v>
                </c:pt>
                <c:pt idx="1966">
                  <c:v>39.320000000000547</c:v>
                </c:pt>
                <c:pt idx="1967">
                  <c:v>39.340000000000551</c:v>
                </c:pt>
                <c:pt idx="1968">
                  <c:v>39.360000000000554</c:v>
                </c:pt>
                <c:pt idx="1969">
                  <c:v>39.380000000000557</c:v>
                </c:pt>
                <c:pt idx="1970">
                  <c:v>39.40000000000056</c:v>
                </c:pt>
                <c:pt idx="1971">
                  <c:v>39.420000000000563</c:v>
                </c:pt>
                <c:pt idx="1972">
                  <c:v>39.440000000000566</c:v>
                </c:pt>
                <c:pt idx="1973">
                  <c:v>39.460000000000569</c:v>
                </c:pt>
                <c:pt idx="1974">
                  <c:v>39.480000000000572</c:v>
                </c:pt>
                <c:pt idx="1975">
                  <c:v>39.500000000000576</c:v>
                </c:pt>
                <c:pt idx="1976">
                  <c:v>39.520000000000579</c:v>
                </c:pt>
                <c:pt idx="1977">
                  <c:v>39.540000000000582</c:v>
                </c:pt>
                <c:pt idx="1978">
                  <c:v>39.560000000000585</c:v>
                </c:pt>
                <c:pt idx="1979">
                  <c:v>39.580000000000588</c:v>
                </c:pt>
                <c:pt idx="1980">
                  <c:v>39.600000000000591</c:v>
                </c:pt>
                <c:pt idx="1981">
                  <c:v>39.620000000000594</c:v>
                </c:pt>
                <c:pt idx="1982">
                  <c:v>39.640000000000597</c:v>
                </c:pt>
                <c:pt idx="1983">
                  <c:v>39.660000000000601</c:v>
                </c:pt>
                <c:pt idx="1984">
                  <c:v>39.680000000000604</c:v>
                </c:pt>
                <c:pt idx="1985">
                  <c:v>39.700000000000607</c:v>
                </c:pt>
                <c:pt idx="1986">
                  <c:v>39.72000000000061</c:v>
                </c:pt>
                <c:pt idx="1987">
                  <c:v>39.740000000000613</c:v>
                </c:pt>
                <c:pt idx="1988">
                  <c:v>39.760000000000616</c:v>
                </c:pt>
                <c:pt idx="1989">
                  <c:v>39.780000000000619</c:v>
                </c:pt>
                <c:pt idx="1990">
                  <c:v>39.800000000000622</c:v>
                </c:pt>
                <c:pt idx="1991">
                  <c:v>39.820000000000626</c:v>
                </c:pt>
                <c:pt idx="1992">
                  <c:v>39.840000000000629</c:v>
                </c:pt>
                <c:pt idx="1993">
                  <c:v>39.860000000000632</c:v>
                </c:pt>
                <c:pt idx="1994">
                  <c:v>39.880000000000635</c:v>
                </c:pt>
                <c:pt idx="1995">
                  <c:v>39.900000000000638</c:v>
                </c:pt>
                <c:pt idx="1996">
                  <c:v>39.920000000000641</c:v>
                </c:pt>
                <c:pt idx="1997">
                  <c:v>39.940000000000644</c:v>
                </c:pt>
                <c:pt idx="1998">
                  <c:v>39.960000000000647</c:v>
                </c:pt>
                <c:pt idx="1999">
                  <c:v>39.980000000000651</c:v>
                </c:pt>
                <c:pt idx="2000">
                  <c:v>40.000000000000654</c:v>
                </c:pt>
                <c:pt idx="2001">
                  <c:v>40.020000000000657</c:v>
                </c:pt>
                <c:pt idx="2002">
                  <c:v>40.04000000000066</c:v>
                </c:pt>
                <c:pt idx="2003">
                  <c:v>40.060000000000663</c:v>
                </c:pt>
                <c:pt idx="2004">
                  <c:v>40.080000000000666</c:v>
                </c:pt>
                <c:pt idx="2005">
                  <c:v>40.100000000000669</c:v>
                </c:pt>
                <c:pt idx="2006">
                  <c:v>40.120000000000672</c:v>
                </c:pt>
                <c:pt idx="2007">
                  <c:v>40.140000000000676</c:v>
                </c:pt>
                <c:pt idx="2008">
                  <c:v>40.160000000000679</c:v>
                </c:pt>
                <c:pt idx="2009">
                  <c:v>40.180000000000682</c:v>
                </c:pt>
                <c:pt idx="2010">
                  <c:v>40.200000000000685</c:v>
                </c:pt>
                <c:pt idx="2011">
                  <c:v>40.220000000000688</c:v>
                </c:pt>
                <c:pt idx="2012">
                  <c:v>40.240000000000691</c:v>
                </c:pt>
                <c:pt idx="2013">
                  <c:v>40.260000000000694</c:v>
                </c:pt>
                <c:pt idx="2014">
                  <c:v>40.280000000000697</c:v>
                </c:pt>
                <c:pt idx="2015">
                  <c:v>40.300000000000701</c:v>
                </c:pt>
                <c:pt idx="2016">
                  <c:v>40.320000000000704</c:v>
                </c:pt>
                <c:pt idx="2017">
                  <c:v>40.340000000000707</c:v>
                </c:pt>
                <c:pt idx="2018">
                  <c:v>40.36000000000071</c:v>
                </c:pt>
                <c:pt idx="2019">
                  <c:v>40.380000000000713</c:v>
                </c:pt>
                <c:pt idx="2020">
                  <c:v>40.400000000000716</c:v>
                </c:pt>
                <c:pt idx="2021">
                  <c:v>40.420000000000719</c:v>
                </c:pt>
                <c:pt idx="2022">
                  <c:v>40.440000000000722</c:v>
                </c:pt>
                <c:pt idx="2023">
                  <c:v>40.460000000000726</c:v>
                </c:pt>
                <c:pt idx="2024">
                  <c:v>40.480000000000729</c:v>
                </c:pt>
                <c:pt idx="2025">
                  <c:v>40.500000000000732</c:v>
                </c:pt>
                <c:pt idx="2026">
                  <c:v>40.520000000000735</c:v>
                </c:pt>
                <c:pt idx="2027">
                  <c:v>40.540000000000738</c:v>
                </c:pt>
                <c:pt idx="2028">
                  <c:v>40.560000000000741</c:v>
                </c:pt>
                <c:pt idx="2029">
                  <c:v>40.580000000000744</c:v>
                </c:pt>
                <c:pt idx="2030">
                  <c:v>40.600000000000747</c:v>
                </c:pt>
                <c:pt idx="2031">
                  <c:v>40.620000000000751</c:v>
                </c:pt>
                <c:pt idx="2032">
                  <c:v>40.640000000000754</c:v>
                </c:pt>
                <c:pt idx="2033">
                  <c:v>40.660000000000757</c:v>
                </c:pt>
                <c:pt idx="2034">
                  <c:v>40.68000000000076</c:v>
                </c:pt>
                <c:pt idx="2035">
                  <c:v>40.700000000000763</c:v>
                </c:pt>
                <c:pt idx="2036">
                  <c:v>40.720000000000766</c:v>
                </c:pt>
                <c:pt idx="2037">
                  <c:v>40.740000000000769</c:v>
                </c:pt>
                <c:pt idx="2038">
                  <c:v>40.760000000000773</c:v>
                </c:pt>
                <c:pt idx="2039">
                  <c:v>40.780000000000776</c:v>
                </c:pt>
                <c:pt idx="2040">
                  <c:v>40.800000000000779</c:v>
                </c:pt>
                <c:pt idx="2041">
                  <c:v>40.820000000000782</c:v>
                </c:pt>
                <c:pt idx="2042">
                  <c:v>40.840000000000785</c:v>
                </c:pt>
                <c:pt idx="2043">
                  <c:v>40.860000000000788</c:v>
                </c:pt>
                <c:pt idx="2044">
                  <c:v>40.880000000000791</c:v>
                </c:pt>
                <c:pt idx="2045">
                  <c:v>40.900000000000794</c:v>
                </c:pt>
                <c:pt idx="2046">
                  <c:v>40.920000000000798</c:v>
                </c:pt>
                <c:pt idx="2047">
                  <c:v>40.940000000000801</c:v>
                </c:pt>
                <c:pt idx="2048">
                  <c:v>40.960000000000804</c:v>
                </c:pt>
                <c:pt idx="2049">
                  <c:v>40.980000000000807</c:v>
                </c:pt>
                <c:pt idx="2050">
                  <c:v>41.00000000000081</c:v>
                </c:pt>
                <c:pt idx="2051">
                  <c:v>41.020000000000813</c:v>
                </c:pt>
                <c:pt idx="2052">
                  <c:v>41.040000000000816</c:v>
                </c:pt>
                <c:pt idx="2053">
                  <c:v>41.060000000000819</c:v>
                </c:pt>
                <c:pt idx="2054">
                  <c:v>41.080000000000823</c:v>
                </c:pt>
                <c:pt idx="2055">
                  <c:v>41.100000000000826</c:v>
                </c:pt>
                <c:pt idx="2056">
                  <c:v>41.120000000000829</c:v>
                </c:pt>
                <c:pt idx="2057">
                  <c:v>41.140000000000832</c:v>
                </c:pt>
                <c:pt idx="2058">
                  <c:v>41.160000000000835</c:v>
                </c:pt>
                <c:pt idx="2059">
                  <c:v>41.180000000000838</c:v>
                </c:pt>
                <c:pt idx="2060">
                  <c:v>41.200000000000841</c:v>
                </c:pt>
                <c:pt idx="2061">
                  <c:v>41.220000000000844</c:v>
                </c:pt>
                <c:pt idx="2062">
                  <c:v>41.240000000000848</c:v>
                </c:pt>
                <c:pt idx="2063">
                  <c:v>41.260000000000851</c:v>
                </c:pt>
                <c:pt idx="2064">
                  <c:v>41.280000000000854</c:v>
                </c:pt>
                <c:pt idx="2065">
                  <c:v>41.300000000000857</c:v>
                </c:pt>
                <c:pt idx="2066">
                  <c:v>41.32000000000086</c:v>
                </c:pt>
                <c:pt idx="2067">
                  <c:v>41.340000000000863</c:v>
                </c:pt>
                <c:pt idx="2068">
                  <c:v>41.360000000000866</c:v>
                </c:pt>
                <c:pt idx="2069">
                  <c:v>41.380000000000869</c:v>
                </c:pt>
                <c:pt idx="2070">
                  <c:v>41.400000000000873</c:v>
                </c:pt>
                <c:pt idx="2071">
                  <c:v>41.420000000000876</c:v>
                </c:pt>
                <c:pt idx="2072">
                  <c:v>41.440000000000879</c:v>
                </c:pt>
                <c:pt idx="2073">
                  <c:v>41.460000000000882</c:v>
                </c:pt>
                <c:pt idx="2074">
                  <c:v>41.480000000000885</c:v>
                </c:pt>
                <c:pt idx="2075">
                  <c:v>41.500000000000888</c:v>
                </c:pt>
                <c:pt idx="2076">
                  <c:v>41.520000000000891</c:v>
                </c:pt>
                <c:pt idx="2077">
                  <c:v>41.540000000000894</c:v>
                </c:pt>
                <c:pt idx="2078">
                  <c:v>41.560000000000898</c:v>
                </c:pt>
                <c:pt idx="2079">
                  <c:v>41.580000000000901</c:v>
                </c:pt>
                <c:pt idx="2080">
                  <c:v>41.600000000000904</c:v>
                </c:pt>
                <c:pt idx="2081">
                  <c:v>41.620000000000907</c:v>
                </c:pt>
                <c:pt idx="2082">
                  <c:v>41.64000000000091</c:v>
                </c:pt>
                <c:pt idx="2083">
                  <c:v>41.660000000000913</c:v>
                </c:pt>
                <c:pt idx="2084">
                  <c:v>41.680000000000916</c:v>
                </c:pt>
                <c:pt idx="2085">
                  <c:v>41.700000000000919</c:v>
                </c:pt>
                <c:pt idx="2086">
                  <c:v>41.720000000000923</c:v>
                </c:pt>
                <c:pt idx="2087">
                  <c:v>41.740000000000926</c:v>
                </c:pt>
                <c:pt idx="2088">
                  <c:v>41.760000000000929</c:v>
                </c:pt>
                <c:pt idx="2089">
                  <c:v>41.780000000000932</c:v>
                </c:pt>
                <c:pt idx="2090">
                  <c:v>41.800000000000935</c:v>
                </c:pt>
                <c:pt idx="2091">
                  <c:v>41.820000000000938</c:v>
                </c:pt>
                <c:pt idx="2092">
                  <c:v>41.840000000000941</c:v>
                </c:pt>
                <c:pt idx="2093">
                  <c:v>41.860000000000944</c:v>
                </c:pt>
                <c:pt idx="2094">
                  <c:v>41.880000000000948</c:v>
                </c:pt>
                <c:pt idx="2095">
                  <c:v>41.900000000000951</c:v>
                </c:pt>
                <c:pt idx="2096">
                  <c:v>41.920000000000954</c:v>
                </c:pt>
                <c:pt idx="2097">
                  <c:v>41.940000000000957</c:v>
                </c:pt>
                <c:pt idx="2098">
                  <c:v>41.96000000000096</c:v>
                </c:pt>
                <c:pt idx="2099">
                  <c:v>41.980000000000963</c:v>
                </c:pt>
                <c:pt idx="2100">
                  <c:v>42.000000000000966</c:v>
                </c:pt>
                <c:pt idx="2101">
                  <c:v>42.020000000000969</c:v>
                </c:pt>
                <c:pt idx="2102">
                  <c:v>42.040000000000973</c:v>
                </c:pt>
                <c:pt idx="2103">
                  <c:v>42.060000000000976</c:v>
                </c:pt>
                <c:pt idx="2104">
                  <c:v>42.080000000000979</c:v>
                </c:pt>
                <c:pt idx="2105">
                  <c:v>42.100000000000982</c:v>
                </c:pt>
                <c:pt idx="2106">
                  <c:v>42.120000000000985</c:v>
                </c:pt>
                <c:pt idx="2107">
                  <c:v>42.140000000000988</c:v>
                </c:pt>
                <c:pt idx="2108">
                  <c:v>42.160000000000991</c:v>
                </c:pt>
                <c:pt idx="2109">
                  <c:v>42.180000000000994</c:v>
                </c:pt>
                <c:pt idx="2110">
                  <c:v>42.200000000000998</c:v>
                </c:pt>
                <c:pt idx="2111">
                  <c:v>42.220000000001001</c:v>
                </c:pt>
                <c:pt idx="2112">
                  <c:v>42.240000000001004</c:v>
                </c:pt>
                <c:pt idx="2113">
                  <c:v>42.260000000001007</c:v>
                </c:pt>
                <c:pt idx="2114">
                  <c:v>42.28000000000101</c:v>
                </c:pt>
                <c:pt idx="2115">
                  <c:v>42.300000000001013</c:v>
                </c:pt>
                <c:pt idx="2116">
                  <c:v>42.320000000001016</c:v>
                </c:pt>
                <c:pt idx="2117">
                  <c:v>42.340000000001019</c:v>
                </c:pt>
                <c:pt idx="2118">
                  <c:v>42.360000000001023</c:v>
                </c:pt>
                <c:pt idx="2119">
                  <c:v>42.380000000001026</c:v>
                </c:pt>
                <c:pt idx="2120">
                  <c:v>42.400000000001029</c:v>
                </c:pt>
                <c:pt idx="2121">
                  <c:v>42.420000000001032</c:v>
                </c:pt>
                <c:pt idx="2122">
                  <c:v>42.440000000001035</c:v>
                </c:pt>
                <c:pt idx="2123">
                  <c:v>42.460000000001038</c:v>
                </c:pt>
                <c:pt idx="2124">
                  <c:v>42.480000000001041</c:v>
                </c:pt>
                <c:pt idx="2125">
                  <c:v>42.500000000001044</c:v>
                </c:pt>
                <c:pt idx="2126">
                  <c:v>42.520000000001048</c:v>
                </c:pt>
                <c:pt idx="2127">
                  <c:v>42.540000000001051</c:v>
                </c:pt>
                <c:pt idx="2128">
                  <c:v>42.560000000001054</c:v>
                </c:pt>
                <c:pt idx="2129">
                  <c:v>42.580000000001057</c:v>
                </c:pt>
                <c:pt idx="2130">
                  <c:v>42.60000000000106</c:v>
                </c:pt>
                <c:pt idx="2131">
                  <c:v>42.620000000001063</c:v>
                </c:pt>
                <c:pt idx="2132">
                  <c:v>42.640000000001066</c:v>
                </c:pt>
                <c:pt idx="2133">
                  <c:v>42.66000000000107</c:v>
                </c:pt>
                <c:pt idx="2134">
                  <c:v>42.680000000001073</c:v>
                </c:pt>
                <c:pt idx="2135">
                  <c:v>42.700000000001076</c:v>
                </c:pt>
                <c:pt idx="2136">
                  <c:v>42.720000000001079</c:v>
                </c:pt>
                <c:pt idx="2137">
                  <c:v>42.740000000001082</c:v>
                </c:pt>
                <c:pt idx="2138">
                  <c:v>42.760000000001085</c:v>
                </c:pt>
                <c:pt idx="2139">
                  <c:v>42.780000000001088</c:v>
                </c:pt>
                <c:pt idx="2140">
                  <c:v>42.800000000001091</c:v>
                </c:pt>
                <c:pt idx="2141">
                  <c:v>42.820000000001095</c:v>
                </c:pt>
                <c:pt idx="2142">
                  <c:v>42.840000000001098</c:v>
                </c:pt>
                <c:pt idx="2143">
                  <c:v>42.860000000001101</c:v>
                </c:pt>
                <c:pt idx="2144">
                  <c:v>42.880000000001104</c:v>
                </c:pt>
                <c:pt idx="2145">
                  <c:v>42.900000000001107</c:v>
                </c:pt>
                <c:pt idx="2146">
                  <c:v>42.92000000000111</c:v>
                </c:pt>
                <c:pt idx="2147">
                  <c:v>42.940000000001113</c:v>
                </c:pt>
                <c:pt idx="2148">
                  <c:v>42.960000000001116</c:v>
                </c:pt>
                <c:pt idx="2149">
                  <c:v>42.98000000000112</c:v>
                </c:pt>
                <c:pt idx="2150">
                  <c:v>43.000000000001123</c:v>
                </c:pt>
                <c:pt idx="2151">
                  <c:v>43.020000000001126</c:v>
                </c:pt>
                <c:pt idx="2152">
                  <c:v>43.040000000001129</c:v>
                </c:pt>
                <c:pt idx="2153">
                  <c:v>43.060000000001132</c:v>
                </c:pt>
                <c:pt idx="2154">
                  <c:v>43.080000000001135</c:v>
                </c:pt>
                <c:pt idx="2155">
                  <c:v>43.100000000001138</c:v>
                </c:pt>
                <c:pt idx="2156">
                  <c:v>43.120000000001141</c:v>
                </c:pt>
                <c:pt idx="2157">
                  <c:v>43.140000000001145</c:v>
                </c:pt>
                <c:pt idx="2158">
                  <c:v>43.160000000001148</c:v>
                </c:pt>
                <c:pt idx="2159">
                  <c:v>43.180000000001151</c:v>
                </c:pt>
                <c:pt idx="2160">
                  <c:v>43.200000000001154</c:v>
                </c:pt>
                <c:pt idx="2161">
                  <c:v>43.220000000001157</c:v>
                </c:pt>
                <c:pt idx="2162">
                  <c:v>43.24000000000116</c:v>
                </c:pt>
                <c:pt idx="2163">
                  <c:v>43.260000000001163</c:v>
                </c:pt>
                <c:pt idx="2164">
                  <c:v>43.280000000001166</c:v>
                </c:pt>
                <c:pt idx="2165">
                  <c:v>43.30000000000117</c:v>
                </c:pt>
                <c:pt idx="2166">
                  <c:v>43.320000000001173</c:v>
                </c:pt>
                <c:pt idx="2167">
                  <c:v>43.340000000001176</c:v>
                </c:pt>
                <c:pt idx="2168">
                  <c:v>43.360000000001179</c:v>
                </c:pt>
                <c:pt idx="2169">
                  <c:v>43.380000000001182</c:v>
                </c:pt>
                <c:pt idx="2170">
                  <c:v>43.400000000001185</c:v>
                </c:pt>
                <c:pt idx="2171">
                  <c:v>43.420000000001188</c:v>
                </c:pt>
                <c:pt idx="2172">
                  <c:v>43.440000000001191</c:v>
                </c:pt>
                <c:pt idx="2173">
                  <c:v>43.460000000001195</c:v>
                </c:pt>
                <c:pt idx="2174">
                  <c:v>43.480000000001198</c:v>
                </c:pt>
                <c:pt idx="2175">
                  <c:v>43.500000000001201</c:v>
                </c:pt>
                <c:pt idx="2176">
                  <c:v>43.520000000001204</c:v>
                </c:pt>
                <c:pt idx="2177">
                  <c:v>43.540000000001207</c:v>
                </c:pt>
                <c:pt idx="2178">
                  <c:v>43.56000000000121</c:v>
                </c:pt>
                <c:pt idx="2179">
                  <c:v>43.580000000001213</c:v>
                </c:pt>
                <c:pt idx="2180">
                  <c:v>43.600000000001216</c:v>
                </c:pt>
                <c:pt idx="2181">
                  <c:v>43.62000000000122</c:v>
                </c:pt>
                <c:pt idx="2182">
                  <c:v>43.640000000001223</c:v>
                </c:pt>
                <c:pt idx="2183">
                  <c:v>43.660000000001226</c:v>
                </c:pt>
                <c:pt idx="2184">
                  <c:v>43.680000000001229</c:v>
                </c:pt>
                <c:pt idx="2185">
                  <c:v>43.700000000001232</c:v>
                </c:pt>
                <c:pt idx="2186">
                  <c:v>43.720000000001235</c:v>
                </c:pt>
                <c:pt idx="2187">
                  <c:v>43.740000000001238</c:v>
                </c:pt>
                <c:pt idx="2188">
                  <c:v>43.760000000001241</c:v>
                </c:pt>
                <c:pt idx="2189">
                  <c:v>43.780000000001245</c:v>
                </c:pt>
                <c:pt idx="2190">
                  <c:v>43.800000000001248</c:v>
                </c:pt>
                <c:pt idx="2191">
                  <c:v>43.820000000001251</c:v>
                </c:pt>
                <c:pt idx="2192">
                  <c:v>43.840000000001254</c:v>
                </c:pt>
                <c:pt idx="2193">
                  <c:v>43.860000000001257</c:v>
                </c:pt>
                <c:pt idx="2194">
                  <c:v>43.88000000000126</c:v>
                </c:pt>
                <c:pt idx="2195">
                  <c:v>43.900000000001263</c:v>
                </c:pt>
                <c:pt idx="2196">
                  <c:v>43.920000000001266</c:v>
                </c:pt>
                <c:pt idx="2197">
                  <c:v>43.94000000000127</c:v>
                </c:pt>
                <c:pt idx="2198">
                  <c:v>43.960000000001273</c:v>
                </c:pt>
                <c:pt idx="2199">
                  <c:v>43.980000000001276</c:v>
                </c:pt>
                <c:pt idx="2200">
                  <c:v>44.000000000001279</c:v>
                </c:pt>
                <c:pt idx="2201">
                  <c:v>44.020000000001282</c:v>
                </c:pt>
                <c:pt idx="2202">
                  <c:v>44.040000000001285</c:v>
                </c:pt>
                <c:pt idx="2203">
                  <c:v>44.060000000001288</c:v>
                </c:pt>
                <c:pt idx="2204">
                  <c:v>44.080000000001291</c:v>
                </c:pt>
                <c:pt idx="2205">
                  <c:v>44.100000000001295</c:v>
                </c:pt>
                <c:pt idx="2206">
                  <c:v>44.120000000001298</c:v>
                </c:pt>
                <c:pt idx="2207">
                  <c:v>44.140000000001301</c:v>
                </c:pt>
                <c:pt idx="2208">
                  <c:v>44.160000000001304</c:v>
                </c:pt>
                <c:pt idx="2209">
                  <c:v>44.180000000001307</c:v>
                </c:pt>
                <c:pt idx="2210">
                  <c:v>44.20000000000131</c:v>
                </c:pt>
                <c:pt idx="2211">
                  <c:v>44.220000000001313</c:v>
                </c:pt>
                <c:pt idx="2212">
                  <c:v>44.240000000001316</c:v>
                </c:pt>
                <c:pt idx="2213">
                  <c:v>44.26000000000132</c:v>
                </c:pt>
                <c:pt idx="2214">
                  <c:v>44.280000000001323</c:v>
                </c:pt>
                <c:pt idx="2215">
                  <c:v>44.300000000001326</c:v>
                </c:pt>
                <c:pt idx="2216">
                  <c:v>44.320000000001329</c:v>
                </c:pt>
                <c:pt idx="2217">
                  <c:v>44.340000000001332</c:v>
                </c:pt>
                <c:pt idx="2218">
                  <c:v>44.360000000001335</c:v>
                </c:pt>
                <c:pt idx="2219">
                  <c:v>44.380000000001338</c:v>
                </c:pt>
                <c:pt idx="2220">
                  <c:v>44.400000000001342</c:v>
                </c:pt>
                <c:pt idx="2221">
                  <c:v>44.420000000001345</c:v>
                </c:pt>
                <c:pt idx="2222">
                  <c:v>44.440000000001348</c:v>
                </c:pt>
                <c:pt idx="2223">
                  <c:v>44.460000000001351</c:v>
                </c:pt>
                <c:pt idx="2224">
                  <c:v>44.480000000001354</c:v>
                </c:pt>
                <c:pt idx="2225">
                  <c:v>44.500000000001357</c:v>
                </c:pt>
                <c:pt idx="2226">
                  <c:v>44.52000000000136</c:v>
                </c:pt>
                <c:pt idx="2227">
                  <c:v>44.540000000001363</c:v>
                </c:pt>
                <c:pt idx="2228">
                  <c:v>44.560000000001367</c:v>
                </c:pt>
                <c:pt idx="2229">
                  <c:v>44.58000000000137</c:v>
                </c:pt>
                <c:pt idx="2230">
                  <c:v>44.600000000001373</c:v>
                </c:pt>
                <c:pt idx="2231">
                  <c:v>44.620000000001376</c:v>
                </c:pt>
                <c:pt idx="2232">
                  <c:v>44.640000000001379</c:v>
                </c:pt>
                <c:pt idx="2233">
                  <c:v>44.660000000001382</c:v>
                </c:pt>
                <c:pt idx="2234">
                  <c:v>44.680000000001385</c:v>
                </c:pt>
                <c:pt idx="2235">
                  <c:v>44.700000000001388</c:v>
                </c:pt>
                <c:pt idx="2236">
                  <c:v>44.720000000001392</c:v>
                </c:pt>
                <c:pt idx="2237">
                  <c:v>44.740000000001395</c:v>
                </c:pt>
                <c:pt idx="2238">
                  <c:v>44.760000000001398</c:v>
                </c:pt>
                <c:pt idx="2239">
                  <c:v>44.780000000001401</c:v>
                </c:pt>
                <c:pt idx="2240">
                  <c:v>44.800000000001404</c:v>
                </c:pt>
                <c:pt idx="2241">
                  <c:v>44.820000000001407</c:v>
                </c:pt>
                <c:pt idx="2242">
                  <c:v>44.84000000000141</c:v>
                </c:pt>
                <c:pt idx="2243">
                  <c:v>44.860000000001413</c:v>
                </c:pt>
                <c:pt idx="2244">
                  <c:v>44.880000000001417</c:v>
                </c:pt>
                <c:pt idx="2245">
                  <c:v>44.90000000000142</c:v>
                </c:pt>
                <c:pt idx="2246">
                  <c:v>44.920000000001423</c:v>
                </c:pt>
                <c:pt idx="2247">
                  <c:v>44.940000000001426</c:v>
                </c:pt>
                <c:pt idx="2248">
                  <c:v>44.960000000001429</c:v>
                </c:pt>
                <c:pt idx="2249">
                  <c:v>44.980000000001432</c:v>
                </c:pt>
                <c:pt idx="2250">
                  <c:v>45.000000000001435</c:v>
                </c:pt>
                <c:pt idx="2251">
                  <c:v>45.020000000001438</c:v>
                </c:pt>
                <c:pt idx="2252">
                  <c:v>45.040000000001442</c:v>
                </c:pt>
                <c:pt idx="2253">
                  <c:v>45.060000000001445</c:v>
                </c:pt>
                <c:pt idx="2254">
                  <c:v>45.080000000001448</c:v>
                </c:pt>
                <c:pt idx="2255">
                  <c:v>45.100000000001451</c:v>
                </c:pt>
                <c:pt idx="2256">
                  <c:v>45.120000000001454</c:v>
                </c:pt>
                <c:pt idx="2257">
                  <c:v>45.140000000001457</c:v>
                </c:pt>
                <c:pt idx="2258">
                  <c:v>45.16000000000146</c:v>
                </c:pt>
                <c:pt idx="2259">
                  <c:v>45.180000000001463</c:v>
                </c:pt>
                <c:pt idx="2260">
                  <c:v>45.200000000001467</c:v>
                </c:pt>
                <c:pt idx="2261">
                  <c:v>45.22000000000147</c:v>
                </c:pt>
                <c:pt idx="2262">
                  <c:v>45.240000000001473</c:v>
                </c:pt>
                <c:pt idx="2263">
                  <c:v>45.260000000001476</c:v>
                </c:pt>
                <c:pt idx="2264">
                  <c:v>45.280000000001479</c:v>
                </c:pt>
                <c:pt idx="2265">
                  <c:v>45.300000000001482</c:v>
                </c:pt>
                <c:pt idx="2266">
                  <c:v>45.320000000001485</c:v>
                </c:pt>
                <c:pt idx="2267">
                  <c:v>45.340000000001488</c:v>
                </c:pt>
                <c:pt idx="2268">
                  <c:v>45.360000000001492</c:v>
                </c:pt>
                <c:pt idx="2269">
                  <c:v>45.380000000001495</c:v>
                </c:pt>
                <c:pt idx="2270">
                  <c:v>45.400000000001498</c:v>
                </c:pt>
                <c:pt idx="2271">
                  <c:v>45.420000000001501</c:v>
                </c:pt>
                <c:pt idx="2272">
                  <c:v>45.440000000001504</c:v>
                </c:pt>
                <c:pt idx="2273">
                  <c:v>45.460000000001507</c:v>
                </c:pt>
                <c:pt idx="2274">
                  <c:v>45.48000000000151</c:v>
                </c:pt>
                <c:pt idx="2275">
                  <c:v>45.500000000001513</c:v>
                </c:pt>
                <c:pt idx="2276">
                  <c:v>45.520000000001517</c:v>
                </c:pt>
                <c:pt idx="2277">
                  <c:v>45.54000000000152</c:v>
                </c:pt>
                <c:pt idx="2278">
                  <c:v>45.560000000001523</c:v>
                </c:pt>
                <c:pt idx="2279">
                  <c:v>45.580000000001526</c:v>
                </c:pt>
                <c:pt idx="2280">
                  <c:v>45.600000000001529</c:v>
                </c:pt>
                <c:pt idx="2281">
                  <c:v>45.620000000001532</c:v>
                </c:pt>
                <c:pt idx="2282">
                  <c:v>45.640000000001535</c:v>
                </c:pt>
                <c:pt idx="2283">
                  <c:v>45.660000000001538</c:v>
                </c:pt>
                <c:pt idx="2284">
                  <c:v>45.680000000001542</c:v>
                </c:pt>
                <c:pt idx="2285">
                  <c:v>45.700000000001545</c:v>
                </c:pt>
                <c:pt idx="2286">
                  <c:v>45.720000000001548</c:v>
                </c:pt>
                <c:pt idx="2287">
                  <c:v>45.740000000001551</c:v>
                </c:pt>
                <c:pt idx="2288">
                  <c:v>45.760000000001554</c:v>
                </c:pt>
                <c:pt idx="2289">
                  <c:v>45.780000000001557</c:v>
                </c:pt>
                <c:pt idx="2290">
                  <c:v>45.80000000000156</c:v>
                </c:pt>
                <c:pt idx="2291">
                  <c:v>45.820000000001563</c:v>
                </c:pt>
                <c:pt idx="2292">
                  <c:v>45.840000000001567</c:v>
                </c:pt>
                <c:pt idx="2293">
                  <c:v>45.86000000000157</c:v>
                </c:pt>
                <c:pt idx="2294">
                  <c:v>45.880000000001573</c:v>
                </c:pt>
                <c:pt idx="2295">
                  <c:v>45.900000000001576</c:v>
                </c:pt>
                <c:pt idx="2296">
                  <c:v>45.920000000001579</c:v>
                </c:pt>
                <c:pt idx="2297">
                  <c:v>45.940000000001582</c:v>
                </c:pt>
                <c:pt idx="2298">
                  <c:v>45.960000000001585</c:v>
                </c:pt>
                <c:pt idx="2299">
                  <c:v>45.980000000001588</c:v>
                </c:pt>
                <c:pt idx="2300">
                  <c:v>46.000000000001592</c:v>
                </c:pt>
                <c:pt idx="2301">
                  <c:v>46.020000000001595</c:v>
                </c:pt>
                <c:pt idx="2302">
                  <c:v>46.040000000001598</c:v>
                </c:pt>
                <c:pt idx="2303">
                  <c:v>46.060000000001601</c:v>
                </c:pt>
                <c:pt idx="2304">
                  <c:v>46.080000000001604</c:v>
                </c:pt>
                <c:pt idx="2305">
                  <c:v>46.100000000001607</c:v>
                </c:pt>
                <c:pt idx="2306">
                  <c:v>46.12000000000161</c:v>
                </c:pt>
                <c:pt idx="2307">
                  <c:v>46.140000000001614</c:v>
                </c:pt>
                <c:pt idx="2308">
                  <c:v>46.160000000001617</c:v>
                </c:pt>
                <c:pt idx="2309">
                  <c:v>46.18000000000162</c:v>
                </c:pt>
                <c:pt idx="2310">
                  <c:v>46.200000000001623</c:v>
                </c:pt>
                <c:pt idx="2311">
                  <c:v>46.220000000001626</c:v>
                </c:pt>
                <c:pt idx="2312">
                  <c:v>46.240000000001629</c:v>
                </c:pt>
                <c:pt idx="2313">
                  <c:v>46.260000000001632</c:v>
                </c:pt>
                <c:pt idx="2314">
                  <c:v>46.280000000001635</c:v>
                </c:pt>
                <c:pt idx="2315">
                  <c:v>46.300000000001639</c:v>
                </c:pt>
                <c:pt idx="2316">
                  <c:v>46.320000000001642</c:v>
                </c:pt>
                <c:pt idx="2317">
                  <c:v>46.340000000001645</c:v>
                </c:pt>
                <c:pt idx="2318">
                  <c:v>46.360000000001648</c:v>
                </c:pt>
                <c:pt idx="2319">
                  <c:v>46.380000000001651</c:v>
                </c:pt>
                <c:pt idx="2320">
                  <c:v>46.400000000001654</c:v>
                </c:pt>
                <c:pt idx="2321">
                  <c:v>46.420000000001657</c:v>
                </c:pt>
                <c:pt idx="2322">
                  <c:v>46.44000000000166</c:v>
                </c:pt>
                <c:pt idx="2323">
                  <c:v>46.460000000001664</c:v>
                </c:pt>
                <c:pt idx="2324">
                  <c:v>46.480000000001667</c:v>
                </c:pt>
                <c:pt idx="2325">
                  <c:v>46.50000000000167</c:v>
                </c:pt>
                <c:pt idx="2326">
                  <c:v>46.520000000001673</c:v>
                </c:pt>
                <c:pt idx="2327">
                  <c:v>46.540000000001676</c:v>
                </c:pt>
                <c:pt idx="2328">
                  <c:v>46.560000000001679</c:v>
                </c:pt>
                <c:pt idx="2329">
                  <c:v>46.580000000001682</c:v>
                </c:pt>
                <c:pt idx="2330">
                  <c:v>46.600000000001685</c:v>
                </c:pt>
                <c:pt idx="2331">
                  <c:v>46.620000000001689</c:v>
                </c:pt>
                <c:pt idx="2332">
                  <c:v>46.640000000001692</c:v>
                </c:pt>
                <c:pt idx="2333">
                  <c:v>46.660000000001695</c:v>
                </c:pt>
                <c:pt idx="2334">
                  <c:v>46.680000000001698</c:v>
                </c:pt>
                <c:pt idx="2335">
                  <c:v>46.700000000001701</c:v>
                </c:pt>
                <c:pt idx="2336">
                  <c:v>46.720000000001704</c:v>
                </c:pt>
                <c:pt idx="2337">
                  <c:v>46.740000000001707</c:v>
                </c:pt>
                <c:pt idx="2338">
                  <c:v>46.76000000000171</c:v>
                </c:pt>
                <c:pt idx="2339">
                  <c:v>46.780000000001714</c:v>
                </c:pt>
                <c:pt idx="2340">
                  <c:v>46.800000000001717</c:v>
                </c:pt>
                <c:pt idx="2341">
                  <c:v>46.82000000000172</c:v>
                </c:pt>
                <c:pt idx="2342">
                  <c:v>46.840000000001723</c:v>
                </c:pt>
                <c:pt idx="2343">
                  <c:v>46.860000000001726</c:v>
                </c:pt>
                <c:pt idx="2344">
                  <c:v>46.880000000001729</c:v>
                </c:pt>
                <c:pt idx="2345">
                  <c:v>46.900000000001732</c:v>
                </c:pt>
                <c:pt idx="2346">
                  <c:v>46.920000000001735</c:v>
                </c:pt>
                <c:pt idx="2347">
                  <c:v>46.940000000001739</c:v>
                </c:pt>
                <c:pt idx="2348">
                  <c:v>46.960000000001742</c:v>
                </c:pt>
                <c:pt idx="2349">
                  <c:v>46.980000000001745</c:v>
                </c:pt>
                <c:pt idx="2350">
                  <c:v>47.000000000001748</c:v>
                </c:pt>
                <c:pt idx="2351">
                  <c:v>47.020000000001751</c:v>
                </c:pt>
                <c:pt idx="2352">
                  <c:v>47.040000000001754</c:v>
                </c:pt>
                <c:pt idx="2353">
                  <c:v>47.060000000001757</c:v>
                </c:pt>
                <c:pt idx="2354">
                  <c:v>47.08000000000176</c:v>
                </c:pt>
                <c:pt idx="2355">
                  <c:v>47.100000000001764</c:v>
                </c:pt>
                <c:pt idx="2356">
                  <c:v>47.120000000001767</c:v>
                </c:pt>
                <c:pt idx="2357">
                  <c:v>47.14000000000177</c:v>
                </c:pt>
                <c:pt idx="2358">
                  <c:v>47.160000000001773</c:v>
                </c:pt>
                <c:pt idx="2359">
                  <c:v>47.180000000001776</c:v>
                </c:pt>
                <c:pt idx="2360">
                  <c:v>47.200000000001779</c:v>
                </c:pt>
                <c:pt idx="2361">
                  <c:v>47.220000000001782</c:v>
                </c:pt>
                <c:pt idx="2362">
                  <c:v>47.240000000001785</c:v>
                </c:pt>
                <c:pt idx="2363">
                  <c:v>47.260000000001789</c:v>
                </c:pt>
                <c:pt idx="2364">
                  <c:v>47.280000000001792</c:v>
                </c:pt>
                <c:pt idx="2365">
                  <c:v>47.300000000001795</c:v>
                </c:pt>
                <c:pt idx="2366">
                  <c:v>47.320000000001798</c:v>
                </c:pt>
                <c:pt idx="2367">
                  <c:v>47.340000000001801</c:v>
                </c:pt>
                <c:pt idx="2368">
                  <c:v>47.360000000001804</c:v>
                </c:pt>
                <c:pt idx="2369">
                  <c:v>47.380000000001807</c:v>
                </c:pt>
                <c:pt idx="2370">
                  <c:v>47.40000000000181</c:v>
                </c:pt>
                <c:pt idx="2371">
                  <c:v>47.420000000001814</c:v>
                </c:pt>
                <c:pt idx="2372">
                  <c:v>47.440000000001817</c:v>
                </c:pt>
                <c:pt idx="2373">
                  <c:v>47.46000000000182</c:v>
                </c:pt>
                <c:pt idx="2374">
                  <c:v>47.480000000001823</c:v>
                </c:pt>
                <c:pt idx="2375">
                  <c:v>47.500000000001826</c:v>
                </c:pt>
                <c:pt idx="2376">
                  <c:v>47.520000000001829</c:v>
                </c:pt>
                <c:pt idx="2377">
                  <c:v>47.540000000001832</c:v>
                </c:pt>
                <c:pt idx="2378">
                  <c:v>47.560000000001835</c:v>
                </c:pt>
                <c:pt idx="2379">
                  <c:v>47.580000000001839</c:v>
                </c:pt>
                <c:pt idx="2380">
                  <c:v>47.600000000001842</c:v>
                </c:pt>
                <c:pt idx="2381">
                  <c:v>47.620000000001845</c:v>
                </c:pt>
                <c:pt idx="2382">
                  <c:v>47.640000000001848</c:v>
                </c:pt>
                <c:pt idx="2383">
                  <c:v>47.660000000001851</c:v>
                </c:pt>
                <c:pt idx="2384">
                  <c:v>47.680000000001854</c:v>
                </c:pt>
                <c:pt idx="2385">
                  <c:v>47.700000000001857</c:v>
                </c:pt>
                <c:pt idx="2386">
                  <c:v>47.72000000000186</c:v>
                </c:pt>
                <c:pt idx="2387">
                  <c:v>47.740000000001864</c:v>
                </c:pt>
                <c:pt idx="2388">
                  <c:v>47.760000000001867</c:v>
                </c:pt>
                <c:pt idx="2389">
                  <c:v>47.78000000000187</c:v>
                </c:pt>
                <c:pt idx="2390">
                  <c:v>47.800000000001873</c:v>
                </c:pt>
                <c:pt idx="2391">
                  <c:v>47.820000000001876</c:v>
                </c:pt>
                <c:pt idx="2392">
                  <c:v>47.840000000001879</c:v>
                </c:pt>
                <c:pt idx="2393">
                  <c:v>47.860000000001882</c:v>
                </c:pt>
                <c:pt idx="2394">
                  <c:v>47.880000000001885</c:v>
                </c:pt>
                <c:pt idx="2395">
                  <c:v>47.900000000001889</c:v>
                </c:pt>
                <c:pt idx="2396">
                  <c:v>47.920000000001892</c:v>
                </c:pt>
                <c:pt idx="2397">
                  <c:v>47.940000000001895</c:v>
                </c:pt>
                <c:pt idx="2398">
                  <c:v>47.960000000001898</c:v>
                </c:pt>
                <c:pt idx="2399">
                  <c:v>47.980000000001901</c:v>
                </c:pt>
                <c:pt idx="2400">
                  <c:v>48.000000000001904</c:v>
                </c:pt>
                <c:pt idx="2401">
                  <c:v>48.020000000001907</c:v>
                </c:pt>
                <c:pt idx="2402">
                  <c:v>48.040000000001911</c:v>
                </c:pt>
                <c:pt idx="2403">
                  <c:v>48.060000000001914</c:v>
                </c:pt>
                <c:pt idx="2404">
                  <c:v>48.080000000001917</c:v>
                </c:pt>
                <c:pt idx="2405">
                  <c:v>48.10000000000192</c:v>
                </c:pt>
                <c:pt idx="2406">
                  <c:v>48.120000000001923</c:v>
                </c:pt>
                <c:pt idx="2407">
                  <c:v>48.140000000001926</c:v>
                </c:pt>
                <c:pt idx="2408">
                  <c:v>48.160000000001929</c:v>
                </c:pt>
                <c:pt idx="2409">
                  <c:v>48.180000000001932</c:v>
                </c:pt>
                <c:pt idx="2410">
                  <c:v>48.200000000001936</c:v>
                </c:pt>
                <c:pt idx="2411">
                  <c:v>48.220000000001939</c:v>
                </c:pt>
                <c:pt idx="2412">
                  <c:v>48.240000000001942</c:v>
                </c:pt>
                <c:pt idx="2413">
                  <c:v>48.260000000001945</c:v>
                </c:pt>
                <c:pt idx="2414">
                  <c:v>48.280000000001948</c:v>
                </c:pt>
                <c:pt idx="2415">
                  <c:v>48.300000000001951</c:v>
                </c:pt>
                <c:pt idx="2416">
                  <c:v>48.320000000001954</c:v>
                </c:pt>
                <c:pt idx="2417">
                  <c:v>48.340000000001957</c:v>
                </c:pt>
                <c:pt idx="2418">
                  <c:v>48.360000000001961</c:v>
                </c:pt>
                <c:pt idx="2419">
                  <c:v>48.380000000001964</c:v>
                </c:pt>
                <c:pt idx="2420">
                  <c:v>48.400000000001967</c:v>
                </c:pt>
                <c:pt idx="2421">
                  <c:v>48.42000000000197</c:v>
                </c:pt>
                <c:pt idx="2422">
                  <c:v>48.440000000001973</c:v>
                </c:pt>
                <c:pt idx="2423">
                  <c:v>48.460000000001976</c:v>
                </c:pt>
                <c:pt idx="2424">
                  <c:v>48.480000000001979</c:v>
                </c:pt>
                <c:pt idx="2425">
                  <c:v>48.500000000001982</c:v>
                </c:pt>
                <c:pt idx="2426">
                  <c:v>48.520000000001986</c:v>
                </c:pt>
                <c:pt idx="2427">
                  <c:v>48.540000000001989</c:v>
                </c:pt>
                <c:pt idx="2428">
                  <c:v>48.560000000001992</c:v>
                </c:pt>
                <c:pt idx="2429">
                  <c:v>48.580000000001995</c:v>
                </c:pt>
                <c:pt idx="2430">
                  <c:v>48.600000000001998</c:v>
                </c:pt>
                <c:pt idx="2431">
                  <c:v>48.620000000002001</c:v>
                </c:pt>
                <c:pt idx="2432">
                  <c:v>48.640000000002004</c:v>
                </c:pt>
                <c:pt idx="2433">
                  <c:v>48.660000000002007</c:v>
                </c:pt>
                <c:pt idx="2434">
                  <c:v>48.680000000002011</c:v>
                </c:pt>
                <c:pt idx="2435">
                  <c:v>48.700000000002014</c:v>
                </c:pt>
                <c:pt idx="2436">
                  <c:v>48.720000000002017</c:v>
                </c:pt>
                <c:pt idx="2437">
                  <c:v>48.74000000000202</c:v>
                </c:pt>
                <c:pt idx="2438">
                  <c:v>48.760000000002023</c:v>
                </c:pt>
                <c:pt idx="2439">
                  <c:v>48.780000000002026</c:v>
                </c:pt>
                <c:pt idx="2440">
                  <c:v>48.800000000002029</c:v>
                </c:pt>
                <c:pt idx="2441">
                  <c:v>48.820000000002032</c:v>
                </c:pt>
                <c:pt idx="2442">
                  <c:v>48.840000000002036</c:v>
                </c:pt>
                <c:pt idx="2443">
                  <c:v>48.860000000002039</c:v>
                </c:pt>
                <c:pt idx="2444">
                  <c:v>48.880000000002042</c:v>
                </c:pt>
                <c:pt idx="2445">
                  <c:v>48.900000000002045</c:v>
                </c:pt>
                <c:pt idx="2446">
                  <c:v>48.920000000002048</c:v>
                </c:pt>
                <c:pt idx="2447">
                  <c:v>48.940000000002051</c:v>
                </c:pt>
                <c:pt idx="2448">
                  <c:v>48.960000000002054</c:v>
                </c:pt>
                <c:pt idx="2449">
                  <c:v>48.980000000002057</c:v>
                </c:pt>
                <c:pt idx="2450">
                  <c:v>49.000000000002061</c:v>
                </c:pt>
                <c:pt idx="2451">
                  <c:v>49.020000000002064</c:v>
                </c:pt>
                <c:pt idx="2452">
                  <c:v>49.040000000002067</c:v>
                </c:pt>
                <c:pt idx="2453">
                  <c:v>49.06000000000207</c:v>
                </c:pt>
                <c:pt idx="2454">
                  <c:v>49.080000000002073</c:v>
                </c:pt>
                <c:pt idx="2455">
                  <c:v>49.100000000002076</c:v>
                </c:pt>
                <c:pt idx="2456">
                  <c:v>49.120000000002079</c:v>
                </c:pt>
                <c:pt idx="2457">
                  <c:v>49.140000000002082</c:v>
                </c:pt>
                <c:pt idx="2458">
                  <c:v>49.160000000002086</c:v>
                </c:pt>
                <c:pt idx="2459">
                  <c:v>49.180000000002089</c:v>
                </c:pt>
                <c:pt idx="2460">
                  <c:v>49.200000000002092</c:v>
                </c:pt>
                <c:pt idx="2461">
                  <c:v>49.220000000002095</c:v>
                </c:pt>
                <c:pt idx="2462">
                  <c:v>49.240000000002098</c:v>
                </c:pt>
                <c:pt idx="2463">
                  <c:v>49.260000000002101</c:v>
                </c:pt>
                <c:pt idx="2464">
                  <c:v>49.280000000002104</c:v>
                </c:pt>
                <c:pt idx="2465">
                  <c:v>49.300000000002107</c:v>
                </c:pt>
                <c:pt idx="2466">
                  <c:v>49.320000000002111</c:v>
                </c:pt>
                <c:pt idx="2467">
                  <c:v>49.340000000002114</c:v>
                </c:pt>
                <c:pt idx="2468">
                  <c:v>49.360000000002117</c:v>
                </c:pt>
                <c:pt idx="2469">
                  <c:v>49.38000000000212</c:v>
                </c:pt>
                <c:pt idx="2470">
                  <c:v>49.400000000002123</c:v>
                </c:pt>
                <c:pt idx="2471">
                  <c:v>49.420000000002126</c:v>
                </c:pt>
                <c:pt idx="2472">
                  <c:v>49.440000000002129</c:v>
                </c:pt>
                <c:pt idx="2473">
                  <c:v>49.460000000002132</c:v>
                </c:pt>
                <c:pt idx="2474">
                  <c:v>49.480000000002136</c:v>
                </c:pt>
                <c:pt idx="2475">
                  <c:v>49.500000000002139</c:v>
                </c:pt>
                <c:pt idx="2476">
                  <c:v>49.520000000002142</c:v>
                </c:pt>
                <c:pt idx="2477">
                  <c:v>49.540000000002145</c:v>
                </c:pt>
                <c:pt idx="2478">
                  <c:v>49.560000000002148</c:v>
                </c:pt>
                <c:pt idx="2479">
                  <c:v>49.580000000002151</c:v>
                </c:pt>
                <c:pt idx="2480">
                  <c:v>49.600000000002154</c:v>
                </c:pt>
                <c:pt idx="2481">
                  <c:v>49.620000000002157</c:v>
                </c:pt>
                <c:pt idx="2482">
                  <c:v>49.640000000002161</c:v>
                </c:pt>
                <c:pt idx="2483">
                  <c:v>49.660000000002164</c:v>
                </c:pt>
                <c:pt idx="2484">
                  <c:v>49.680000000002167</c:v>
                </c:pt>
                <c:pt idx="2485">
                  <c:v>49.70000000000217</c:v>
                </c:pt>
                <c:pt idx="2486">
                  <c:v>49.720000000002173</c:v>
                </c:pt>
                <c:pt idx="2487">
                  <c:v>49.740000000002176</c:v>
                </c:pt>
                <c:pt idx="2488">
                  <c:v>49.760000000002179</c:v>
                </c:pt>
                <c:pt idx="2489">
                  <c:v>49.780000000002183</c:v>
                </c:pt>
                <c:pt idx="2490">
                  <c:v>49.800000000002186</c:v>
                </c:pt>
                <c:pt idx="2491">
                  <c:v>49.820000000002189</c:v>
                </c:pt>
                <c:pt idx="2492">
                  <c:v>49.840000000002192</c:v>
                </c:pt>
                <c:pt idx="2493">
                  <c:v>49.860000000002195</c:v>
                </c:pt>
                <c:pt idx="2494">
                  <c:v>49.880000000002198</c:v>
                </c:pt>
                <c:pt idx="2495">
                  <c:v>49.900000000002201</c:v>
                </c:pt>
                <c:pt idx="2496">
                  <c:v>49.920000000002204</c:v>
                </c:pt>
                <c:pt idx="2497">
                  <c:v>49.940000000002208</c:v>
                </c:pt>
                <c:pt idx="2498">
                  <c:v>49.960000000002211</c:v>
                </c:pt>
                <c:pt idx="2499">
                  <c:v>49.980000000002214</c:v>
                </c:pt>
                <c:pt idx="2500">
                  <c:v>50.000000000002217</c:v>
                </c:pt>
                <c:pt idx="2501">
                  <c:v>50.02000000000222</c:v>
                </c:pt>
                <c:pt idx="2502">
                  <c:v>50.040000000002223</c:v>
                </c:pt>
                <c:pt idx="2503">
                  <c:v>50.060000000002226</c:v>
                </c:pt>
                <c:pt idx="2504">
                  <c:v>50.080000000002229</c:v>
                </c:pt>
                <c:pt idx="2505">
                  <c:v>50.100000000002233</c:v>
                </c:pt>
                <c:pt idx="2506">
                  <c:v>50.120000000002236</c:v>
                </c:pt>
                <c:pt idx="2507">
                  <c:v>50.140000000002239</c:v>
                </c:pt>
                <c:pt idx="2508">
                  <c:v>50.160000000002242</c:v>
                </c:pt>
                <c:pt idx="2509">
                  <c:v>50.180000000002245</c:v>
                </c:pt>
                <c:pt idx="2510">
                  <c:v>50.200000000002248</c:v>
                </c:pt>
                <c:pt idx="2511">
                  <c:v>50.220000000002251</c:v>
                </c:pt>
                <c:pt idx="2512">
                  <c:v>50.240000000002254</c:v>
                </c:pt>
                <c:pt idx="2513">
                  <c:v>50.260000000002258</c:v>
                </c:pt>
                <c:pt idx="2514">
                  <c:v>50.280000000002261</c:v>
                </c:pt>
                <c:pt idx="2515">
                  <c:v>50.300000000002264</c:v>
                </c:pt>
                <c:pt idx="2516">
                  <c:v>50.320000000002267</c:v>
                </c:pt>
                <c:pt idx="2517">
                  <c:v>50.34000000000227</c:v>
                </c:pt>
                <c:pt idx="2518">
                  <c:v>50.360000000002273</c:v>
                </c:pt>
                <c:pt idx="2519">
                  <c:v>50.380000000002276</c:v>
                </c:pt>
                <c:pt idx="2520">
                  <c:v>50.400000000002279</c:v>
                </c:pt>
                <c:pt idx="2521">
                  <c:v>50.420000000002283</c:v>
                </c:pt>
                <c:pt idx="2522">
                  <c:v>50.440000000002286</c:v>
                </c:pt>
                <c:pt idx="2523">
                  <c:v>50.460000000002289</c:v>
                </c:pt>
                <c:pt idx="2524">
                  <c:v>50.480000000002292</c:v>
                </c:pt>
                <c:pt idx="2525">
                  <c:v>50.500000000002295</c:v>
                </c:pt>
                <c:pt idx="2526">
                  <c:v>50.520000000002298</c:v>
                </c:pt>
                <c:pt idx="2527">
                  <c:v>50.540000000002301</c:v>
                </c:pt>
                <c:pt idx="2528">
                  <c:v>50.560000000002304</c:v>
                </c:pt>
                <c:pt idx="2529">
                  <c:v>50.580000000002308</c:v>
                </c:pt>
                <c:pt idx="2530">
                  <c:v>50.600000000002311</c:v>
                </c:pt>
                <c:pt idx="2531">
                  <c:v>50.620000000002314</c:v>
                </c:pt>
                <c:pt idx="2532">
                  <c:v>50.640000000002317</c:v>
                </c:pt>
                <c:pt idx="2533">
                  <c:v>50.66000000000232</c:v>
                </c:pt>
                <c:pt idx="2534">
                  <c:v>50.680000000002323</c:v>
                </c:pt>
                <c:pt idx="2535">
                  <c:v>50.700000000002326</c:v>
                </c:pt>
                <c:pt idx="2536">
                  <c:v>50.720000000002329</c:v>
                </c:pt>
                <c:pt idx="2537">
                  <c:v>50.740000000002333</c:v>
                </c:pt>
                <c:pt idx="2538">
                  <c:v>50.760000000002336</c:v>
                </c:pt>
                <c:pt idx="2539">
                  <c:v>50.780000000002339</c:v>
                </c:pt>
                <c:pt idx="2540">
                  <c:v>50.800000000002342</c:v>
                </c:pt>
                <c:pt idx="2541">
                  <c:v>50.820000000002345</c:v>
                </c:pt>
                <c:pt idx="2542">
                  <c:v>50.840000000002348</c:v>
                </c:pt>
                <c:pt idx="2543">
                  <c:v>50.860000000002351</c:v>
                </c:pt>
                <c:pt idx="2544">
                  <c:v>50.880000000002354</c:v>
                </c:pt>
                <c:pt idx="2545">
                  <c:v>50.900000000002358</c:v>
                </c:pt>
                <c:pt idx="2546">
                  <c:v>50.920000000002361</c:v>
                </c:pt>
                <c:pt idx="2547">
                  <c:v>50.940000000002364</c:v>
                </c:pt>
                <c:pt idx="2548">
                  <c:v>50.960000000002367</c:v>
                </c:pt>
                <c:pt idx="2549">
                  <c:v>50.98000000000237</c:v>
                </c:pt>
                <c:pt idx="2550">
                  <c:v>51.000000000002373</c:v>
                </c:pt>
                <c:pt idx="2551">
                  <c:v>51.020000000002376</c:v>
                </c:pt>
                <c:pt idx="2552">
                  <c:v>51.040000000002379</c:v>
                </c:pt>
                <c:pt idx="2553">
                  <c:v>51.060000000002383</c:v>
                </c:pt>
                <c:pt idx="2554">
                  <c:v>51.080000000002386</c:v>
                </c:pt>
                <c:pt idx="2555">
                  <c:v>51.100000000002389</c:v>
                </c:pt>
                <c:pt idx="2556">
                  <c:v>51.120000000002392</c:v>
                </c:pt>
                <c:pt idx="2557">
                  <c:v>51.140000000002395</c:v>
                </c:pt>
                <c:pt idx="2558">
                  <c:v>51.160000000002398</c:v>
                </c:pt>
                <c:pt idx="2559">
                  <c:v>51.180000000002401</c:v>
                </c:pt>
                <c:pt idx="2560">
                  <c:v>51.200000000002404</c:v>
                </c:pt>
                <c:pt idx="2561">
                  <c:v>51.220000000002408</c:v>
                </c:pt>
                <c:pt idx="2562">
                  <c:v>51.240000000002411</c:v>
                </c:pt>
                <c:pt idx="2563">
                  <c:v>51.260000000002414</c:v>
                </c:pt>
                <c:pt idx="2564">
                  <c:v>51.280000000002417</c:v>
                </c:pt>
                <c:pt idx="2565">
                  <c:v>51.30000000000242</c:v>
                </c:pt>
                <c:pt idx="2566">
                  <c:v>51.320000000002423</c:v>
                </c:pt>
                <c:pt idx="2567">
                  <c:v>51.340000000002426</c:v>
                </c:pt>
                <c:pt idx="2568">
                  <c:v>51.360000000002429</c:v>
                </c:pt>
                <c:pt idx="2569">
                  <c:v>51.380000000002433</c:v>
                </c:pt>
                <c:pt idx="2570">
                  <c:v>51.400000000002436</c:v>
                </c:pt>
                <c:pt idx="2571">
                  <c:v>51.420000000002439</c:v>
                </c:pt>
                <c:pt idx="2572">
                  <c:v>51.440000000002442</c:v>
                </c:pt>
                <c:pt idx="2573">
                  <c:v>51.460000000002445</c:v>
                </c:pt>
                <c:pt idx="2574">
                  <c:v>51.480000000002448</c:v>
                </c:pt>
                <c:pt idx="2575">
                  <c:v>51.500000000002451</c:v>
                </c:pt>
                <c:pt idx="2576">
                  <c:v>51.520000000002454</c:v>
                </c:pt>
                <c:pt idx="2577">
                  <c:v>51.540000000002458</c:v>
                </c:pt>
                <c:pt idx="2578">
                  <c:v>51.560000000002461</c:v>
                </c:pt>
                <c:pt idx="2579">
                  <c:v>51.580000000002464</c:v>
                </c:pt>
                <c:pt idx="2580">
                  <c:v>51.600000000002467</c:v>
                </c:pt>
                <c:pt idx="2581">
                  <c:v>51.62000000000247</c:v>
                </c:pt>
                <c:pt idx="2582">
                  <c:v>51.640000000002473</c:v>
                </c:pt>
                <c:pt idx="2583">
                  <c:v>51.660000000002476</c:v>
                </c:pt>
                <c:pt idx="2584">
                  <c:v>51.68000000000248</c:v>
                </c:pt>
                <c:pt idx="2585">
                  <c:v>51.700000000002483</c:v>
                </c:pt>
                <c:pt idx="2586">
                  <c:v>51.720000000002486</c:v>
                </c:pt>
                <c:pt idx="2587">
                  <c:v>51.740000000002489</c:v>
                </c:pt>
                <c:pt idx="2588">
                  <c:v>51.760000000002492</c:v>
                </c:pt>
                <c:pt idx="2589">
                  <c:v>51.780000000002495</c:v>
                </c:pt>
                <c:pt idx="2590">
                  <c:v>51.800000000002498</c:v>
                </c:pt>
                <c:pt idx="2591">
                  <c:v>51.820000000002501</c:v>
                </c:pt>
                <c:pt idx="2592">
                  <c:v>51.840000000002505</c:v>
                </c:pt>
                <c:pt idx="2593">
                  <c:v>51.860000000002508</c:v>
                </c:pt>
                <c:pt idx="2594">
                  <c:v>51.880000000002511</c:v>
                </c:pt>
                <c:pt idx="2595">
                  <c:v>51.900000000002514</c:v>
                </c:pt>
                <c:pt idx="2596">
                  <c:v>51.920000000002517</c:v>
                </c:pt>
                <c:pt idx="2597">
                  <c:v>51.94000000000252</c:v>
                </c:pt>
                <c:pt idx="2598">
                  <c:v>51.960000000002523</c:v>
                </c:pt>
                <c:pt idx="2599">
                  <c:v>51.980000000002526</c:v>
                </c:pt>
                <c:pt idx="2600">
                  <c:v>52.00000000000253</c:v>
                </c:pt>
                <c:pt idx="2601">
                  <c:v>52.020000000002533</c:v>
                </c:pt>
                <c:pt idx="2602">
                  <c:v>52.040000000002536</c:v>
                </c:pt>
                <c:pt idx="2603">
                  <c:v>52.060000000002539</c:v>
                </c:pt>
                <c:pt idx="2604">
                  <c:v>52.080000000002542</c:v>
                </c:pt>
                <c:pt idx="2605">
                  <c:v>52.100000000002545</c:v>
                </c:pt>
                <c:pt idx="2606">
                  <c:v>52.120000000002548</c:v>
                </c:pt>
                <c:pt idx="2607">
                  <c:v>52.140000000002551</c:v>
                </c:pt>
                <c:pt idx="2608">
                  <c:v>52.160000000002555</c:v>
                </c:pt>
                <c:pt idx="2609">
                  <c:v>52.180000000002558</c:v>
                </c:pt>
                <c:pt idx="2610">
                  <c:v>52.200000000002561</c:v>
                </c:pt>
                <c:pt idx="2611">
                  <c:v>52.220000000002564</c:v>
                </c:pt>
                <c:pt idx="2612">
                  <c:v>52.240000000002567</c:v>
                </c:pt>
                <c:pt idx="2613">
                  <c:v>52.26000000000257</c:v>
                </c:pt>
                <c:pt idx="2614">
                  <c:v>52.280000000002573</c:v>
                </c:pt>
                <c:pt idx="2615">
                  <c:v>52.300000000002576</c:v>
                </c:pt>
                <c:pt idx="2616">
                  <c:v>52.32000000000258</c:v>
                </c:pt>
                <c:pt idx="2617">
                  <c:v>52.340000000002583</c:v>
                </c:pt>
                <c:pt idx="2618">
                  <c:v>52.360000000002586</c:v>
                </c:pt>
                <c:pt idx="2619">
                  <c:v>52.380000000002589</c:v>
                </c:pt>
                <c:pt idx="2620">
                  <c:v>52.400000000002592</c:v>
                </c:pt>
                <c:pt idx="2621">
                  <c:v>52.420000000002595</c:v>
                </c:pt>
                <c:pt idx="2622">
                  <c:v>52.440000000002598</c:v>
                </c:pt>
                <c:pt idx="2623">
                  <c:v>52.460000000002601</c:v>
                </c:pt>
                <c:pt idx="2624">
                  <c:v>52.480000000002605</c:v>
                </c:pt>
                <c:pt idx="2625">
                  <c:v>52.500000000002608</c:v>
                </c:pt>
                <c:pt idx="2626">
                  <c:v>52.520000000002611</c:v>
                </c:pt>
                <c:pt idx="2627">
                  <c:v>52.540000000002614</c:v>
                </c:pt>
                <c:pt idx="2628">
                  <c:v>52.560000000002617</c:v>
                </c:pt>
                <c:pt idx="2629">
                  <c:v>52.58000000000262</c:v>
                </c:pt>
                <c:pt idx="2630">
                  <c:v>52.600000000002623</c:v>
                </c:pt>
                <c:pt idx="2631">
                  <c:v>52.620000000002626</c:v>
                </c:pt>
                <c:pt idx="2632">
                  <c:v>52.64000000000263</c:v>
                </c:pt>
                <c:pt idx="2633">
                  <c:v>52.660000000002633</c:v>
                </c:pt>
                <c:pt idx="2634">
                  <c:v>52.680000000002636</c:v>
                </c:pt>
                <c:pt idx="2635">
                  <c:v>52.700000000002639</c:v>
                </c:pt>
                <c:pt idx="2636">
                  <c:v>52.720000000002642</c:v>
                </c:pt>
                <c:pt idx="2637">
                  <c:v>52.740000000002645</c:v>
                </c:pt>
                <c:pt idx="2638">
                  <c:v>52.760000000002648</c:v>
                </c:pt>
                <c:pt idx="2639">
                  <c:v>52.780000000002651</c:v>
                </c:pt>
                <c:pt idx="2640">
                  <c:v>52.800000000002655</c:v>
                </c:pt>
                <c:pt idx="2641">
                  <c:v>52.820000000002658</c:v>
                </c:pt>
                <c:pt idx="2642">
                  <c:v>52.840000000002661</c:v>
                </c:pt>
                <c:pt idx="2643">
                  <c:v>52.860000000002664</c:v>
                </c:pt>
                <c:pt idx="2644">
                  <c:v>52.880000000002667</c:v>
                </c:pt>
                <c:pt idx="2645">
                  <c:v>52.90000000000267</c:v>
                </c:pt>
                <c:pt idx="2646">
                  <c:v>52.920000000002673</c:v>
                </c:pt>
                <c:pt idx="2647">
                  <c:v>52.940000000002676</c:v>
                </c:pt>
                <c:pt idx="2648">
                  <c:v>52.96000000000268</c:v>
                </c:pt>
                <c:pt idx="2649">
                  <c:v>52.980000000002683</c:v>
                </c:pt>
                <c:pt idx="2650">
                  <c:v>53.000000000002686</c:v>
                </c:pt>
                <c:pt idx="2651">
                  <c:v>53.020000000002689</c:v>
                </c:pt>
                <c:pt idx="2652">
                  <c:v>53.040000000002692</c:v>
                </c:pt>
                <c:pt idx="2653">
                  <c:v>53.060000000002695</c:v>
                </c:pt>
                <c:pt idx="2654">
                  <c:v>53.080000000002698</c:v>
                </c:pt>
                <c:pt idx="2655">
                  <c:v>53.100000000002701</c:v>
                </c:pt>
                <c:pt idx="2656">
                  <c:v>53.120000000002705</c:v>
                </c:pt>
                <c:pt idx="2657">
                  <c:v>53.140000000002708</c:v>
                </c:pt>
                <c:pt idx="2658">
                  <c:v>53.160000000002711</c:v>
                </c:pt>
                <c:pt idx="2659">
                  <c:v>53.180000000002714</c:v>
                </c:pt>
                <c:pt idx="2660">
                  <c:v>53.200000000002717</c:v>
                </c:pt>
                <c:pt idx="2661">
                  <c:v>53.22000000000272</c:v>
                </c:pt>
                <c:pt idx="2662">
                  <c:v>53.240000000002723</c:v>
                </c:pt>
                <c:pt idx="2663">
                  <c:v>53.260000000002726</c:v>
                </c:pt>
                <c:pt idx="2664">
                  <c:v>53.28000000000273</c:v>
                </c:pt>
                <c:pt idx="2665">
                  <c:v>53.300000000002733</c:v>
                </c:pt>
                <c:pt idx="2666">
                  <c:v>53.320000000002736</c:v>
                </c:pt>
                <c:pt idx="2667">
                  <c:v>53.340000000002739</c:v>
                </c:pt>
                <c:pt idx="2668">
                  <c:v>53.360000000002742</c:v>
                </c:pt>
                <c:pt idx="2669">
                  <c:v>53.380000000002745</c:v>
                </c:pt>
                <c:pt idx="2670">
                  <c:v>53.400000000002748</c:v>
                </c:pt>
                <c:pt idx="2671">
                  <c:v>53.420000000002752</c:v>
                </c:pt>
                <c:pt idx="2672">
                  <c:v>53.440000000002755</c:v>
                </c:pt>
                <c:pt idx="2673">
                  <c:v>53.460000000002758</c:v>
                </c:pt>
                <c:pt idx="2674">
                  <c:v>53.480000000002761</c:v>
                </c:pt>
                <c:pt idx="2675">
                  <c:v>53.500000000002764</c:v>
                </c:pt>
                <c:pt idx="2676">
                  <c:v>53.520000000002767</c:v>
                </c:pt>
                <c:pt idx="2677">
                  <c:v>53.54000000000277</c:v>
                </c:pt>
                <c:pt idx="2678">
                  <c:v>53.560000000002773</c:v>
                </c:pt>
                <c:pt idx="2679">
                  <c:v>53.580000000002777</c:v>
                </c:pt>
                <c:pt idx="2680">
                  <c:v>53.60000000000278</c:v>
                </c:pt>
                <c:pt idx="2681">
                  <c:v>53.620000000002783</c:v>
                </c:pt>
                <c:pt idx="2682">
                  <c:v>53.640000000002786</c:v>
                </c:pt>
                <c:pt idx="2683">
                  <c:v>53.660000000002789</c:v>
                </c:pt>
                <c:pt idx="2684">
                  <c:v>53.680000000002792</c:v>
                </c:pt>
                <c:pt idx="2685">
                  <c:v>53.700000000002795</c:v>
                </c:pt>
                <c:pt idx="2686">
                  <c:v>53.720000000002798</c:v>
                </c:pt>
                <c:pt idx="2687">
                  <c:v>53.740000000002802</c:v>
                </c:pt>
                <c:pt idx="2688">
                  <c:v>53.760000000002805</c:v>
                </c:pt>
                <c:pt idx="2689">
                  <c:v>53.780000000002808</c:v>
                </c:pt>
                <c:pt idx="2690">
                  <c:v>53.800000000002811</c:v>
                </c:pt>
                <c:pt idx="2691">
                  <c:v>53.820000000002814</c:v>
                </c:pt>
                <c:pt idx="2692">
                  <c:v>53.840000000002817</c:v>
                </c:pt>
                <c:pt idx="2693">
                  <c:v>53.86000000000282</c:v>
                </c:pt>
                <c:pt idx="2694">
                  <c:v>53.880000000002823</c:v>
                </c:pt>
                <c:pt idx="2695">
                  <c:v>53.900000000002827</c:v>
                </c:pt>
                <c:pt idx="2696">
                  <c:v>53.92000000000283</c:v>
                </c:pt>
                <c:pt idx="2697">
                  <c:v>53.940000000002833</c:v>
                </c:pt>
                <c:pt idx="2698">
                  <c:v>53.960000000002836</c:v>
                </c:pt>
                <c:pt idx="2699">
                  <c:v>53.980000000002839</c:v>
                </c:pt>
                <c:pt idx="2700">
                  <c:v>54.000000000002842</c:v>
                </c:pt>
                <c:pt idx="2701">
                  <c:v>54.020000000002845</c:v>
                </c:pt>
                <c:pt idx="2702">
                  <c:v>54.040000000002848</c:v>
                </c:pt>
                <c:pt idx="2703">
                  <c:v>54.060000000002852</c:v>
                </c:pt>
                <c:pt idx="2704">
                  <c:v>54.080000000002855</c:v>
                </c:pt>
                <c:pt idx="2705">
                  <c:v>54.100000000002858</c:v>
                </c:pt>
                <c:pt idx="2706">
                  <c:v>54.120000000002861</c:v>
                </c:pt>
                <c:pt idx="2707">
                  <c:v>54.140000000002864</c:v>
                </c:pt>
                <c:pt idx="2708">
                  <c:v>54.160000000002867</c:v>
                </c:pt>
                <c:pt idx="2709">
                  <c:v>54.18000000000287</c:v>
                </c:pt>
                <c:pt idx="2710">
                  <c:v>54.200000000002873</c:v>
                </c:pt>
                <c:pt idx="2711">
                  <c:v>54.220000000002877</c:v>
                </c:pt>
                <c:pt idx="2712">
                  <c:v>54.24000000000288</c:v>
                </c:pt>
                <c:pt idx="2713">
                  <c:v>54.260000000002883</c:v>
                </c:pt>
                <c:pt idx="2714">
                  <c:v>54.280000000002886</c:v>
                </c:pt>
                <c:pt idx="2715">
                  <c:v>54.300000000002889</c:v>
                </c:pt>
                <c:pt idx="2716">
                  <c:v>54.320000000002892</c:v>
                </c:pt>
                <c:pt idx="2717">
                  <c:v>54.340000000002895</c:v>
                </c:pt>
                <c:pt idx="2718">
                  <c:v>54.360000000002898</c:v>
                </c:pt>
                <c:pt idx="2719">
                  <c:v>54.380000000002902</c:v>
                </c:pt>
                <c:pt idx="2720">
                  <c:v>54.400000000002905</c:v>
                </c:pt>
                <c:pt idx="2721">
                  <c:v>54.420000000002908</c:v>
                </c:pt>
                <c:pt idx="2722">
                  <c:v>54.440000000002911</c:v>
                </c:pt>
                <c:pt idx="2723">
                  <c:v>54.460000000002914</c:v>
                </c:pt>
                <c:pt idx="2724">
                  <c:v>54.480000000002917</c:v>
                </c:pt>
                <c:pt idx="2725">
                  <c:v>54.50000000000292</c:v>
                </c:pt>
                <c:pt idx="2726">
                  <c:v>54.520000000002923</c:v>
                </c:pt>
                <c:pt idx="2727">
                  <c:v>54.540000000002927</c:v>
                </c:pt>
                <c:pt idx="2728">
                  <c:v>54.56000000000293</c:v>
                </c:pt>
                <c:pt idx="2729">
                  <c:v>54.580000000002933</c:v>
                </c:pt>
                <c:pt idx="2730">
                  <c:v>54.600000000002936</c:v>
                </c:pt>
                <c:pt idx="2731">
                  <c:v>54.620000000002939</c:v>
                </c:pt>
                <c:pt idx="2732">
                  <c:v>54.640000000002942</c:v>
                </c:pt>
                <c:pt idx="2733">
                  <c:v>54.660000000002945</c:v>
                </c:pt>
                <c:pt idx="2734">
                  <c:v>54.680000000002948</c:v>
                </c:pt>
                <c:pt idx="2735">
                  <c:v>54.700000000002952</c:v>
                </c:pt>
                <c:pt idx="2736">
                  <c:v>54.720000000002955</c:v>
                </c:pt>
                <c:pt idx="2737">
                  <c:v>54.740000000002958</c:v>
                </c:pt>
                <c:pt idx="2738">
                  <c:v>54.760000000002961</c:v>
                </c:pt>
                <c:pt idx="2739">
                  <c:v>54.780000000002964</c:v>
                </c:pt>
                <c:pt idx="2740">
                  <c:v>54.800000000002967</c:v>
                </c:pt>
                <c:pt idx="2741">
                  <c:v>54.82000000000297</c:v>
                </c:pt>
                <c:pt idx="2742">
                  <c:v>54.840000000002973</c:v>
                </c:pt>
                <c:pt idx="2743">
                  <c:v>54.860000000002977</c:v>
                </c:pt>
                <c:pt idx="2744">
                  <c:v>54.88000000000298</c:v>
                </c:pt>
                <c:pt idx="2745">
                  <c:v>54.900000000002983</c:v>
                </c:pt>
                <c:pt idx="2746">
                  <c:v>54.920000000002986</c:v>
                </c:pt>
                <c:pt idx="2747">
                  <c:v>54.940000000002989</c:v>
                </c:pt>
                <c:pt idx="2748">
                  <c:v>54.960000000002992</c:v>
                </c:pt>
                <c:pt idx="2749">
                  <c:v>54.980000000002995</c:v>
                </c:pt>
                <c:pt idx="2750">
                  <c:v>55.000000000002998</c:v>
                </c:pt>
                <c:pt idx="2751">
                  <c:v>55.020000000003002</c:v>
                </c:pt>
                <c:pt idx="2752">
                  <c:v>55.040000000003005</c:v>
                </c:pt>
                <c:pt idx="2753">
                  <c:v>55.060000000003008</c:v>
                </c:pt>
                <c:pt idx="2754">
                  <c:v>55.080000000003011</c:v>
                </c:pt>
                <c:pt idx="2755">
                  <c:v>55.100000000003014</c:v>
                </c:pt>
                <c:pt idx="2756">
                  <c:v>55.120000000003017</c:v>
                </c:pt>
                <c:pt idx="2757">
                  <c:v>55.14000000000302</c:v>
                </c:pt>
                <c:pt idx="2758">
                  <c:v>55.160000000003024</c:v>
                </c:pt>
                <c:pt idx="2759">
                  <c:v>55.180000000003027</c:v>
                </c:pt>
                <c:pt idx="2760">
                  <c:v>55.20000000000303</c:v>
                </c:pt>
                <c:pt idx="2761">
                  <c:v>55.220000000003033</c:v>
                </c:pt>
                <c:pt idx="2762">
                  <c:v>55.240000000003036</c:v>
                </c:pt>
                <c:pt idx="2763">
                  <c:v>55.260000000003039</c:v>
                </c:pt>
                <c:pt idx="2764">
                  <c:v>55.280000000003042</c:v>
                </c:pt>
                <c:pt idx="2765">
                  <c:v>55.300000000003045</c:v>
                </c:pt>
                <c:pt idx="2766">
                  <c:v>55.320000000003049</c:v>
                </c:pt>
                <c:pt idx="2767">
                  <c:v>55.340000000003052</c:v>
                </c:pt>
                <c:pt idx="2768">
                  <c:v>55.360000000003055</c:v>
                </c:pt>
                <c:pt idx="2769">
                  <c:v>55.380000000003058</c:v>
                </c:pt>
                <c:pt idx="2770">
                  <c:v>55.400000000003061</c:v>
                </c:pt>
                <c:pt idx="2771">
                  <c:v>55.420000000003064</c:v>
                </c:pt>
                <c:pt idx="2772">
                  <c:v>55.440000000003067</c:v>
                </c:pt>
                <c:pt idx="2773">
                  <c:v>55.46000000000307</c:v>
                </c:pt>
                <c:pt idx="2774">
                  <c:v>55.480000000003074</c:v>
                </c:pt>
                <c:pt idx="2775">
                  <c:v>55.500000000003077</c:v>
                </c:pt>
                <c:pt idx="2776">
                  <c:v>55.52000000000308</c:v>
                </c:pt>
                <c:pt idx="2777">
                  <c:v>55.540000000003083</c:v>
                </c:pt>
                <c:pt idx="2778">
                  <c:v>55.560000000003086</c:v>
                </c:pt>
                <c:pt idx="2779">
                  <c:v>55.580000000003089</c:v>
                </c:pt>
                <c:pt idx="2780">
                  <c:v>55.600000000003092</c:v>
                </c:pt>
                <c:pt idx="2781">
                  <c:v>55.620000000003095</c:v>
                </c:pt>
                <c:pt idx="2782">
                  <c:v>55.640000000003099</c:v>
                </c:pt>
                <c:pt idx="2783">
                  <c:v>55.660000000003102</c:v>
                </c:pt>
                <c:pt idx="2784">
                  <c:v>55.680000000003105</c:v>
                </c:pt>
                <c:pt idx="2785">
                  <c:v>55.700000000003108</c:v>
                </c:pt>
                <c:pt idx="2786">
                  <c:v>55.720000000003111</c:v>
                </c:pt>
                <c:pt idx="2787">
                  <c:v>55.740000000003114</c:v>
                </c:pt>
                <c:pt idx="2788">
                  <c:v>55.760000000003117</c:v>
                </c:pt>
                <c:pt idx="2789">
                  <c:v>55.78000000000312</c:v>
                </c:pt>
                <c:pt idx="2790">
                  <c:v>55.800000000003124</c:v>
                </c:pt>
                <c:pt idx="2791">
                  <c:v>55.820000000003127</c:v>
                </c:pt>
                <c:pt idx="2792">
                  <c:v>55.84000000000313</c:v>
                </c:pt>
                <c:pt idx="2793">
                  <c:v>55.860000000003133</c:v>
                </c:pt>
                <c:pt idx="2794">
                  <c:v>55.880000000003136</c:v>
                </c:pt>
                <c:pt idx="2795">
                  <c:v>55.900000000003139</c:v>
                </c:pt>
                <c:pt idx="2796">
                  <c:v>55.920000000003142</c:v>
                </c:pt>
                <c:pt idx="2797">
                  <c:v>55.940000000003145</c:v>
                </c:pt>
                <c:pt idx="2798">
                  <c:v>55.960000000003149</c:v>
                </c:pt>
                <c:pt idx="2799">
                  <c:v>55.980000000003152</c:v>
                </c:pt>
                <c:pt idx="2800">
                  <c:v>56.000000000003155</c:v>
                </c:pt>
                <c:pt idx="2801">
                  <c:v>56.020000000003158</c:v>
                </c:pt>
                <c:pt idx="2802">
                  <c:v>56.040000000003161</c:v>
                </c:pt>
                <c:pt idx="2803">
                  <c:v>56.060000000003164</c:v>
                </c:pt>
                <c:pt idx="2804">
                  <c:v>56.080000000003167</c:v>
                </c:pt>
                <c:pt idx="2805">
                  <c:v>56.10000000000317</c:v>
                </c:pt>
                <c:pt idx="2806">
                  <c:v>56.120000000003174</c:v>
                </c:pt>
                <c:pt idx="2807">
                  <c:v>56.140000000003177</c:v>
                </c:pt>
                <c:pt idx="2808">
                  <c:v>56.16000000000318</c:v>
                </c:pt>
                <c:pt idx="2809">
                  <c:v>56.180000000003183</c:v>
                </c:pt>
                <c:pt idx="2810">
                  <c:v>56.200000000003186</c:v>
                </c:pt>
                <c:pt idx="2811">
                  <c:v>56.220000000003189</c:v>
                </c:pt>
                <c:pt idx="2812">
                  <c:v>56.240000000003192</c:v>
                </c:pt>
                <c:pt idx="2813">
                  <c:v>56.260000000003195</c:v>
                </c:pt>
                <c:pt idx="2814">
                  <c:v>56.280000000003199</c:v>
                </c:pt>
                <c:pt idx="2815">
                  <c:v>56.300000000003202</c:v>
                </c:pt>
                <c:pt idx="2816">
                  <c:v>56.320000000003205</c:v>
                </c:pt>
                <c:pt idx="2817">
                  <c:v>56.340000000003208</c:v>
                </c:pt>
                <c:pt idx="2818">
                  <c:v>56.360000000003211</c:v>
                </c:pt>
                <c:pt idx="2819">
                  <c:v>56.380000000003214</c:v>
                </c:pt>
                <c:pt idx="2820">
                  <c:v>56.400000000003217</c:v>
                </c:pt>
                <c:pt idx="2821">
                  <c:v>56.42000000000322</c:v>
                </c:pt>
                <c:pt idx="2822">
                  <c:v>56.440000000003224</c:v>
                </c:pt>
                <c:pt idx="2823">
                  <c:v>56.460000000003227</c:v>
                </c:pt>
                <c:pt idx="2824">
                  <c:v>56.48000000000323</c:v>
                </c:pt>
                <c:pt idx="2825">
                  <c:v>56.500000000003233</c:v>
                </c:pt>
                <c:pt idx="2826">
                  <c:v>56.520000000003236</c:v>
                </c:pt>
                <c:pt idx="2827">
                  <c:v>56.540000000003239</c:v>
                </c:pt>
                <c:pt idx="2828">
                  <c:v>56.560000000003242</c:v>
                </c:pt>
                <c:pt idx="2829">
                  <c:v>56.580000000003245</c:v>
                </c:pt>
                <c:pt idx="2830">
                  <c:v>56.600000000003249</c:v>
                </c:pt>
                <c:pt idx="2831">
                  <c:v>56.620000000003252</c:v>
                </c:pt>
                <c:pt idx="2832">
                  <c:v>56.640000000003255</c:v>
                </c:pt>
                <c:pt idx="2833">
                  <c:v>56.660000000003258</c:v>
                </c:pt>
                <c:pt idx="2834">
                  <c:v>56.680000000003261</c:v>
                </c:pt>
                <c:pt idx="2835">
                  <c:v>56.700000000003264</c:v>
                </c:pt>
                <c:pt idx="2836">
                  <c:v>56.720000000003267</c:v>
                </c:pt>
                <c:pt idx="2837">
                  <c:v>56.74000000000327</c:v>
                </c:pt>
                <c:pt idx="2838">
                  <c:v>56.760000000003274</c:v>
                </c:pt>
                <c:pt idx="2839">
                  <c:v>56.780000000003277</c:v>
                </c:pt>
                <c:pt idx="2840">
                  <c:v>56.80000000000328</c:v>
                </c:pt>
                <c:pt idx="2841">
                  <c:v>56.820000000003283</c:v>
                </c:pt>
                <c:pt idx="2842">
                  <c:v>56.840000000003286</c:v>
                </c:pt>
                <c:pt idx="2843">
                  <c:v>56.860000000003289</c:v>
                </c:pt>
                <c:pt idx="2844">
                  <c:v>56.880000000003292</c:v>
                </c:pt>
                <c:pt idx="2845">
                  <c:v>56.900000000003295</c:v>
                </c:pt>
                <c:pt idx="2846">
                  <c:v>56.920000000003299</c:v>
                </c:pt>
                <c:pt idx="2847">
                  <c:v>56.940000000003302</c:v>
                </c:pt>
                <c:pt idx="2848">
                  <c:v>56.960000000003305</c:v>
                </c:pt>
                <c:pt idx="2849">
                  <c:v>56.980000000003308</c:v>
                </c:pt>
                <c:pt idx="2850">
                  <c:v>57.000000000003311</c:v>
                </c:pt>
                <c:pt idx="2851">
                  <c:v>57.020000000003314</c:v>
                </c:pt>
                <c:pt idx="2852">
                  <c:v>57.040000000003317</c:v>
                </c:pt>
                <c:pt idx="2853">
                  <c:v>57.060000000003321</c:v>
                </c:pt>
                <c:pt idx="2854">
                  <c:v>57.080000000003324</c:v>
                </c:pt>
                <c:pt idx="2855">
                  <c:v>57.100000000003327</c:v>
                </c:pt>
                <c:pt idx="2856">
                  <c:v>57.12000000000333</c:v>
                </c:pt>
                <c:pt idx="2857">
                  <c:v>57.140000000003333</c:v>
                </c:pt>
                <c:pt idx="2858">
                  <c:v>57.160000000003336</c:v>
                </c:pt>
                <c:pt idx="2859">
                  <c:v>57.180000000003339</c:v>
                </c:pt>
                <c:pt idx="2860">
                  <c:v>57.200000000003342</c:v>
                </c:pt>
                <c:pt idx="2861">
                  <c:v>57.220000000003346</c:v>
                </c:pt>
                <c:pt idx="2862">
                  <c:v>57.240000000003349</c:v>
                </c:pt>
                <c:pt idx="2863">
                  <c:v>57.260000000003352</c:v>
                </c:pt>
                <c:pt idx="2864">
                  <c:v>57.280000000003355</c:v>
                </c:pt>
                <c:pt idx="2865">
                  <c:v>57.300000000003358</c:v>
                </c:pt>
                <c:pt idx="2866">
                  <c:v>57.320000000003361</c:v>
                </c:pt>
                <c:pt idx="2867">
                  <c:v>57.340000000003364</c:v>
                </c:pt>
                <c:pt idx="2868">
                  <c:v>57.360000000003367</c:v>
                </c:pt>
                <c:pt idx="2869">
                  <c:v>57.380000000003371</c:v>
                </c:pt>
                <c:pt idx="2870">
                  <c:v>57.400000000003374</c:v>
                </c:pt>
                <c:pt idx="2871">
                  <c:v>57.420000000003377</c:v>
                </c:pt>
                <c:pt idx="2872">
                  <c:v>57.44000000000338</c:v>
                </c:pt>
                <c:pt idx="2873">
                  <c:v>57.460000000003383</c:v>
                </c:pt>
                <c:pt idx="2874">
                  <c:v>57.480000000003386</c:v>
                </c:pt>
                <c:pt idx="2875">
                  <c:v>57.500000000003389</c:v>
                </c:pt>
                <c:pt idx="2876">
                  <c:v>57.520000000003392</c:v>
                </c:pt>
                <c:pt idx="2877">
                  <c:v>57.540000000003396</c:v>
                </c:pt>
                <c:pt idx="2878">
                  <c:v>57.560000000003399</c:v>
                </c:pt>
                <c:pt idx="2879">
                  <c:v>57.580000000003402</c:v>
                </c:pt>
                <c:pt idx="2880">
                  <c:v>57.600000000003405</c:v>
                </c:pt>
                <c:pt idx="2881">
                  <c:v>57.620000000003408</c:v>
                </c:pt>
                <c:pt idx="2882">
                  <c:v>57.640000000003411</c:v>
                </c:pt>
                <c:pt idx="2883">
                  <c:v>57.660000000003414</c:v>
                </c:pt>
                <c:pt idx="2884">
                  <c:v>57.680000000003417</c:v>
                </c:pt>
                <c:pt idx="2885">
                  <c:v>57.700000000003421</c:v>
                </c:pt>
                <c:pt idx="2886">
                  <c:v>57.720000000003424</c:v>
                </c:pt>
                <c:pt idx="2887">
                  <c:v>57.740000000003427</c:v>
                </c:pt>
                <c:pt idx="2888">
                  <c:v>57.76000000000343</c:v>
                </c:pt>
                <c:pt idx="2889">
                  <c:v>57.780000000003433</c:v>
                </c:pt>
                <c:pt idx="2890">
                  <c:v>57.800000000003436</c:v>
                </c:pt>
                <c:pt idx="2891">
                  <c:v>57.820000000003439</c:v>
                </c:pt>
                <c:pt idx="2892">
                  <c:v>57.840000000003442</c:v>
                </c:pt>
                <c:pt idx="2893">
                  <c:v>57.860000000003446</c:v>
                </c:pt>
                <c:pt idx="2894">
                  <c:v>57.880000000003449</c:v>
                </c:pt>
                <c:pt idx="2895">
                  <c:v>57.900000000003452</c:v>
                </c:pt>
                <c:pt idx="2896">
                  <c:v>57.920000000003455</c:v>
                </c:pt>
                <c:pt idx="2897">
                  <c:v>57.940000000003458</c:v>
                </c:pt>
                <c:pt idx="2898">
                  <c:v>57.960000000003461</c:v>
                </c:pt>
                <c:pt idx="2899">
                  <c:v>57.980000000003464</c:v>
                </c:pt>
                <c:pt idx="2900">
                  <c:v>58.000000000003467</c:v>
                </c:pt>
                <c:pt idx="2901">
                  <c:v>58.020000000003471</c:v>
                </c:pt>
                <c:pt idx="2902">
                  <c:v>58.040000000003474</c:v>
                </c:pt>
                <c:pt idx="2903">
                  <c:v>58.060000000003477</c:v>
                </c:pt>
                <c:pt idx="2904">
                  <c:v>58.08000000000348</c:v>
                </c:pt>
                <c:pt idx="2905">
                  <c:v>58.100000000003483</c:v>
                </c:pt>
                <c:pt idx="2906">
                  <c:v>58.120000000003486</c:v>
                </c:pt>
                <c:pt idx="2907">
                  <c:v>58.140000000003489</c:v>
                </c:pt>
                <c:pt idx="2908">
                  <c:v>58.160000000003492</c:v>
                </c:pt>
                <c:pt idx="2909">
                  <c:v>58.180000000003496</c:v>
                </c:pt>
                <c:pt idx="2910">
                  <c:v>58.200000000003499</c:v>
                </c:pt>
                <c:pt idx="2911">
                  <c:v>58.220000000003502</c:v>
                </c:pt>
                <c:pt idx="2912">
                  <c:v>58.240000000003505</c:v>
                </c:pt>
                <c:pt idx="2913">
                  <c:v>58.260000000003508</c:v>
                </c:pt>
                <c:pt idx="2914">
                  <c:v>58.280000000003511</c:v>
                </c:pt>
                <c:pt idx="2915">
                  <c:v>58.300000000003514</c:v>
                </c:pt>
                <c:pt idx="2916">
                  <c:v>58.320000000003517</c:v>
                </c:pt>
                <c:pt idx="2917">
                  <c:v>58.340000000003521</c:v>
                </c:pt>
                <c:pt idx="2918">
                  <c:v>58.360000000003524</c:v>
                </c:pt>
                <c:pt idx="2919">
                  <c:v>58.380000000003527</c:v>
                </c:pt>
                <c:pt idx="2920">
                  <c:v>58.40000000000353</c:v>
                </c:pt>
                <c:pt idx="2921">
                  <c:v>58.420000000003533</c:v>
                </c:pt>
                <c:pt idx="2922">
                  <c:v>58.440000000003536</c:v>
                </c:pt>
                <c:pt idx="2923">
                  <c:v>58.460000000003539</c:v>
                </c:pt>
                <c:pt idx="2924">
                  <c:v>58.480000000003542</c:v>
                </c:pt>
                <c:pt idx="2925">
                  <c:v>58.500000000003546</c:v>
                </c:pt>
                <c:pt idx="2926">
                  <c:v>58.520000000003549</c:v>
                </c:pt>
                <c:pt idx="2927">
                  <c:v>58.540000000003552</c:v>
                </c:pt>
                <c:pt idx="2928">
                  <c:v>58.560000000003555</c:v>
                </c:pt>
                <c:pt idx="2929">
                  <c:v>58.580000000003558</c:v>
                </c:pt>
                <c:pt idx="2930">
                  <c:v>58.600000000003561</c:v>
                </c:pt>
                <c:pt idx="2931">
                  <c:v>58.620000000003564</c:v>
                </c:pt>
                <c:pt idx="2932">
                  <c:v>58.640000000003567</c:v>
                </c:pt>
                <c:pt idx="2933">
                  <c:v>58.660000000003571</c:v>
                </c:pt>
                <c:pt idx="2934">
                  <c:v>58.680000000003574</c:v>
                </c:pt>
                <c:pt idx="2935">
                  <c:v>58.700000000003577</c:v>
                </c:pt>
                <c:pt idx="2936">
                  <c:v>58.72000000000358</c:v>
                </c:pt>
                <c:pt idx="2937">
                  <c:v>58.740000000003583</c:v>
                </c:pt>
                <c:pt idx="2938">
                  <c:v>58.760000000003586</c:v>
                </c:pt>
                <c:pt idx="2939">
                  <c:v>58.780000000003589</c:v>
                </c:pt>
                <c:pt idx="2940">
                  <c:v>58.800000000003593</c:v>
                </c:pt>
                <c:pt idx="2941">
                  <c:v>58.820000000003596</c:v>
                </c:pt>
                <c:pt idx="2942">
                  <c:v>58.840000000003599</c:v>
                </c:pt>
                <c:pt idx="2943">
                  <c:v>58.860000000003602</c:v>
                </c:pt>
                <c:pt idx="2944">
                  <c:v>58.880000000003605</c:v>
                </c:pt>
                <c:pt idx="2945">
                  <c:v>58.900000000003608</c:v>
                </c:pt>
                <c:pt idx="2946">
                  <c:v>58.920000000003611</c:v>
                </c:pt>
                <c:pt idx="2947">
                  <c:v>58.940000000003614</c:v>
                </c:pt>
                <c:pt idx="2948">
                  <c:v>58.960000000003618</c:v>
                </c:pt>
                <c:pt idx="2949">
                  <c:v>58.980000000003621</c:v>
                </c:pt>
                <c:pt idx="2950">
                  <c:v>59.000000000003624</c:v>
                </c:pt>
                <c:pt idx="2951">
                  <c:v>59.020000000003627</c:v>
                </c:pt>
                <c:pt idx="2952">
                  <c:v>59.04000000000363</c:v>
                </c:pt>
                <c:pt idx="2953">
                  <c:v>59.060000000003633</c:v>
                </c:pt>
                <c:pt idx="2954">
                  <c:v>59.080000000003636</c:v>
                </c:pt>
                <c:pt idx="2955">
                  <c:v>59.100000000003639</c:v>
                </c:pt>
                <c:pt idx="2956">
                  <c:v>59.120000000003643</c:v>
                </c:pt>
                <c:pt idx="2957">
                  <c:v>59.140000000003646</c:v>
                </c:pt>
                <c:pt idx="2958">
                  <c:v>59.160000000003649</c:v>
                </c:pt>
                <c:pt idx="2959">
                  <c:v>59.180000000003652</c:v>
                </c:pt>
                <c:pt idx="2960">
                  <c:v>59.200000000003655</c:v>
                </c:pt>
                <c:pt idx="2961">
                  <c:v>59.220000000003658</c:v>
                </c:pt>
                <c:pt idx="2962">
                  <c:v>59.240000000003661</c:v>
                </c:pt>
                <c:pt idx="2963">
                  <c:v>59.260000000003664</c:v>
                </c:pt>
                <c:pt idx="2964">
                  <c:v>59.280000000003668</c:v>
                </c:pt>
                <c:pt idx="2965">
                  <c:v>59.300000000003671</c:v>
                </c:pt>
                <c:pt idx="2966">
                  <c:v>59.320000000003674</c:v>
                </c:pt>
                <c:pt idx="2967">
                  <c:v>59.340000000003677</c:v>
                </c:pt>
                <c:pt idx="2968">
                  <c:v>59.36000000000368</c:v>
                </c:pt>
                <c:pt idx="2969">
                  <c:v>59.380000000003683</c:v>
                </c:pt>
                <c:pt idx="2970">
                  <c:v>59.400000000003686</c:v>
                </c:pt>
                <c:pt idx="2971">
                  <c:v>59.420000000003689</c:v>
                </c:pt>
                <c:pt idx="2972">
                  <c:v>59.440000000003693</c:v>
                </c:pt>
                <c:pt idx="2973">
                  <c:v>59.460000000003696</c:v>
                </c:pt>
                <c:pt idx="2974">
                  <c:v>59.480000000003699</c:v>
                </c:pt>
                <c:pt idx="2975">
                  <c:v>59.500000000003702</c:v>
                </c:pt>
                <c:pt idx="2976">
                  <c:v>59.520000000003705</c:v>
                </c:pt>
                <c:pt idx="2977">
                  <c:v>59.540000000003708</c:v>
                </c:pt>
                <c:pt idx="2978">
                  <c:v>59.560000000003711</c:v>
                </c:pt>
                <c:pt idx="2979">
                  <c:v>59.580000000003714</c:v>
                </c:pt>
                <c:pt idx="2980">
                  <c:v>59.600000000003718</c:v>
                </c:pt>
                <c:pt idx="2981">
                  <c:v>59.620000000003721</c:v>
                </c:pt>
                <c:pt idx="2982">
                  <c:v>59.640000000003724</c:v>
                </c:pt>
                <c:pt idx="2983">
                  <c:v>59.660000000003727</c:v>
                </c:pt>
                <c:pt idx="2984">
                  <c:v>59.68000000000373</c:v>
                </c:pt>
                <c:pt idx="2985">
                  <c:v>59.700000000003733</c:v>
                </c:pt>
                <c:pt idx="2986">
                  <c:v>59.720000000003736</c:v>
                </c:pt>
                <c:pt idx="2987">
                  <c:v>59.740000000003739</c:v>
                </c:pt>
                <c:pt idx="2988">
                  <c:v>59.760000000003743</c:v>
                </c:pt>
                <c:pt idx="2989">
                  <c:v>59.780000000003746</c:v>
                </c:pt>
                <c:pt idx="2990">
                  <c:v>59.800000000003749</c:v>
                </c:pt>
                <c:pt idx="2991">
                  <c:v>59.820000000003752</c:v>
                </c:pt>
                <c:pt idx="2992">
                  <c:v>59.840000000003755</c:v>
                </c:pt>
                <c:pt idx="2993">
                  <c:v>59.860000000003758</c:v>
                </c:pt>
                <c:pt idx="2994">
                  <c:v>59.880000000003761</c:v>
                </c:pt>
                <c:pt idx="2995">
                  <c:v>59.900000000003764</c:v>
                </c:pt>
                <c:pt idx="2996">
                  <c:v>59.920000000003768</c:v>
                </c:pt>
                <c:pt idx="2997">
                  <c:v>59.940000000003771</c:v>
                </c:pt>
                <c:pt idx="2998">
                  <c:v>59.960000000003774</c:v>
                </c:pt>
                <c:pt idx="2999">
                  <c:v>59.980000000003777</c:v>
                </c:pt>
                <c:pt idx="3000">
                  <c:v>60.00000000000378</c:v>
                </c:pt>
                <c:pt idx="3001">
                  <c:v>60.020000000003783</c:v>
                </c:pt>
                <c:pt idx="3002">
                  <c:v>60.040000000003786</c:v>
                </c:pt>
                <c:pt idx="3003">
                  <c:v>60.060000000003789</c:v>
                </c:pt>
                <c:pt idx="3004">
                  <c:v>60.080000000003793</c:v>
                </c:pt>
                <c:pt idx="3005">
                  <c:v>60.100000000003796</c:v>
                </c:pt>
                <c:pt idx="3006">
                  <c:v>60.120000000003799</c:v>
                </c:pt>
                <c:pt idx="3007">
                  <c:v>60.140000000003802</c:v>
                </c:pt>
                <c:pt idx="3008">
                  <c:v>60.160000000003805</c:v>
                </c:pt>
                <c:pt idx="3009">
                  <c:v>60.180000000003808</c:v>
                </c:pt>
                <c:pt idx="3010">
                  <c:v>60.200000000003811</c:v>
                </c:pt>
                <c:pt idx="3011">
                  <c:v>60.220000000003814</c:v>
                </c:pt>
                <c:pt idx="3012">
                  <c:v>60.240000000003818</c:v>
                </c:pt>
                <c:pt idx="3013">
                  <c:v>60.260000000003821</c:v>
                </c:pt>
                <c:pt idx="3014">
                  <c:v>60.280000000003824</c:v>
                </c:pt>
                <c:pt idx="3015">
                  <c:v>60.300000000003827</c:v>
                </c:pt>
                <c:pt idx="3016">
                  <c:v>60.32000000000383</c:v>
                </c:pt>
                <c:pt idx="3017">
                  <c:v>60.340000000003833</c:v>
                </c:pt>
                <c:pt idx="3018">
                  <c:v>60.360000000003836</c:v>
                </c:pt>
                <c:pt idx="3019">
                  <c:v>60.380000000003839</c:v>
                </c:pt>
                <c:pt idx="3020">
                  <c:v>60.400000000003843</c:v>
                </c:pt>
                <c:pt idx="3021">
                  <c:v>60.420000000003846</c:v>
                </c:pt>
                <c:pt idx="3022">
                  <c:v>60.440000000003849</c:v>
                </c:pt>
                <c:pt idx="3023">
                  <c:v>60.460000000003852</c:v>
                </c:pt>
                <c:pt idx="3024">
                  <c:v>60.480000000003855</c:v>
                </c:pt>
                <c:pt idx="3025">
                  <c:v>60.500000000003858</c:v>
                </c:pt>
                <c:pt idx="3026">
                  <c:v>60.520000000003861</c:v>
                </c:pt>
                <c:pt idx="3027">
                  <c:v>60.540000000003864</c:v>
                </c:pt>
                <c:pt idx="3028">
                  <c:v>60.560000000003868</c:v>
                </c:pt>
                <c:pt idx="3029">
                  <c:v>60.580000000003871</c:v>
                </c:pt>
                <c:pt idx="3030">
                  <c:v>60.600000000003874</c:v>
                </c:pt>
                <c:pt idx="3031">
                  <c:v>60.620000000003877</c:v>
                </c:pt>
                <c:pt idx="3032">
                  <c:v>60.64000000000388</c:v>
                </c:pt>
                <c:pt idx="3033">
                  <c:v>60.660000000003883</c:v>
                </c:pt>
                <c:pt idx="3034">
                  <c:v>60.680000000003886</c:v>
                </c:pt>
                <c:pt idx="3035">
                  <c:v>60.70000000000389</c:v>
                </c:pt>
                <c:pt idx="3036">
                  <c:v>60.720000000003893</c:v>
                </c:pt>
                <c:pt idx="3037">
                  <c:v>60.740000000003896</c:v>
                </c:pt>
                <c:pt idx="3038">
                  <c:v>60.760000000003899</c:v>
                </c:pt>
                <c:pt idx="3039">
                  <c:v>60.780000000003902</c:v>
                </c:pt>
                <c:pt idx="3040">
                  <c:v>60.800000000003905</c:v>
                </c:pt>
                <c:pt idx="3041">
                  <c:v>60.820000000003908</c:v>
                </c:pt>
                <c:pt idx="3042">
                  <c:v>60.840000000003911</c:v>
                </c:pt>
                <c:pt idx="3043">
                  <c:v>60.860000000003915</c:v>
                </c:pt>
                <c:pt idx="3044">
                  <c:v>60.880000000003918</c:v>
                </c:pt>
                <c:pt idx="3045">
                  <c:v>60.900000000003921</c:v>
                </c:pt>
                <c:pt idx="3046">
                  <c:v>60.920000000003924</c:v>
                </c:pt>
                <c:pt idx="3047">
                  <c:v>60.940000000003927</c:v>
                </c:pt>
                <c:pt idx="3048">
                  <c:v>60.96000000000393</c:v>
                </c:pt>
                <c:pt idx="3049">
                  <c:v>60.980000000003933</c:v>
                </c:pt>
                <c:pt idx="3050">
                  <c:v>61.000000000003936</c:v>
                </c:pt>
                <c:pt idx="3051">
                  <c:v>61.02000000000394</c:v>
                </c:pt>
                <c:pt idx="3052">
                  <c:v>61.040000000003943</c:v>
                </c:pt>
                <c:pt idx="3053">
                  <c:v>61.060000000003946</c:v>
                </c:pt>
                <c:pt idx="3054">
                  <c:v>61.080000000003949</c:v>
                </c:pt>
                <c:pt idx="3055">
                  <c:v>61.100000000003952</c:v>
                </c:pt>
                <c:pt idx="3056">
                  <c:v>61.120000000003955</c:v>
                </c:pt>
                <c:pt idx="3057">
                  <c:v>61.140000000003958</c:v>
                </c:pt>
                <c:pt idx="3058">
                  <c:v>61.160000000003961</c:v>
                </c:pt>
                <c:pt idx="3059">
                  <c:v>61.180000000003965</c:v>
                </c:pt>
                <c:pt idx="3060">
                  <c:v>61.200000000003968</c:v>
                </c:pt>
                <c:pt idx="3061">
                  <c:v>61.220000000003971</c:v>
                </c:pt>
                <c:pt idx="3062">
                  <c:v>61.240000000003974</c:v>
                </c:pt>
                <c:pt idx="3063">
                  <c:v>61.260000000003977</c:v>
                </c:pt>
                <c:pt idx="3064">
                  <c:v>61.28000000000398</c:v>
                </c:pt>
                <c:pt idx="3065">
                  <c:v>61.300000000003983</c:v>
                </c:pt>
                <c:pt idx="3066">
                  <c:v>61.320000000003986</c:v>
                </c:pt>
                <c:pt idx="3067">
                  <c:v>61.34000000000399</c:v>
                </c:pt>
                <c:pt idx="3068">
                  <c:v>61.360000000003993</c:v>
                </c:pt>
                <c:pt idx="3069">
                  <c:v>61.380000000003996</c:v>
                </c:pt>
                <c:pt idx="3070">
                  <c:v>61.400000000003999</c:v>
                </c:pt>
                <c:pt idx="3071">
                  <c:v>61.420000000004002</c:v>
                </c:pt>
                <c:pt idx="3072">
                  <c:v>61.440000000004005</c:v>
                </c:pt>
                <c:pt idx="3073">
                  <c:v>61.460000000004008</c:v>
                </c:pt>
                <c:pt idx="3074">
                  <c:v>61.480000000004011</c:v>
                </c:pt>
                <c:pt idx="3075">
                  <c:v>61.500000000004015</c:v>
                </c:pt>
                <c:pt idx="3076">
                  <c:v>61.520000000004018</c:v>
                </c:pt>
                <c:pt idx="3077">
                  <c:v>61.540000000004021</c:v>
                </c:pt>
                <c:pt idx="3078">
                  <c:v>61.560000000004024</c:v>
                </c:pt>
                <c:pt idx="3079">
                  <c:v>61.580000000004027</c:v>
                </c:pt>
                <c:pt idx="3080">
                  <c:v>61.60000000000403</c:v>
                </c:pt>
                <c:pt idx="3081">
                  <c:v>61.620000000004033</c:v>
                </c:pt>
                <c:pt idx="3082">
                  <c:v>61.640000000004036</c:v>
                </c:pt>
                <c:pt idx="3083">
                  <c:v>61.66000000000404</c:v>
                </c:pt>
                <c:pt idx="3084">
                  <c:v>61.680000000004043</c:v>
                </c:pt>
                <c:pt idx="3085">
                  <c:v>61.700000000004046</c:v>
                </c:pt>
                <c:pt idx="3086">
                  <c:v>61.720000000004049</c:v>
                </c:pt>
                <c:pt idx="3087">
                  <c:v>61.740000000004052</c:v>
                </c:pt>
                <c:pt idx="3088">
                  <c:v>61.760000000004055</c:v>
                </c:pt>
                <c:pt idx="3089">
                  <c:v>61.780000000004058</c:v>
                </c:pt>
                <c:pt idx="3090">
                  <c:v>61.800000000004061</c:v>
                </c:pt>
                <c:pt idx="3091">
                  <c:v>61.820000000004065</c:v>
                </c:pt>
                <c:pt idx="3092">
                  <c:v>61.840000000004068</c:v>
                </c:pt>
                <c:pt idx="3093">
                  <c:v>61.860000000004071</c:v>
                </c:pt>
                <c:pt idx="3094">
                  <c:v>61.880000000004074</c:v>
                </c:pt>
                <c:pt idx="3095">
                  <c:v>61.900000000004077</c:v>
                </c:pt>
                <c:pt idx="3096">
                  <c:v>61.92000000000408</c:v>
                </c:pt>
                <c:pt idx="3097">
                  <c:v>61.940000000004083</c:v>
                </c:pt>
                <c:pt idx="3098">
                  <c:v>61.960000000004086</c:v>
                </c:pt>
                <c:pt idx="3099">
                  <c:v>61.98000000000409</c:v>
                </c:pt>
                <c:pt idx="3100">
                  <c:v>62.000000000004093</c:v>
                </c:pt>
                <c:pt idx="3101">
                  <c:v>62.020000000004096</c:v>
                </c:pt>
                <c:pt idx="3102">
                  <c:v>62.040000000004099</c:v>
                </c:pt>
                <c:pt idx="3103">
                  <c:v>62.060000000004102</c:v>
                </c:pt>
                <c:pt idx="3104">
                  <c:v>62.080000000004105</c:v>
                </c:pt>
                <c:pt idx="3105">
                  <c:v>62.100000000004108</c:v>
                </c:pt>
                <c:pt idx="3106">
                  <c:v>62.120000000004111</c:v>
                </c:pt>
                <c:pt idx="3107">
                  <c:v>62.140000000004115</c:v>
                </c:pt>
                <c:pt idx="3108">
                  <c:v>62.160000000004118</c:v>
                </c:pt>
                <c:pt idx="3109">
                  <c:v>62.180000000004121</c:v>
                </c:pt>
                <c:pt idx="3110">
                  <c:v>62.200000000004124</c:v>
                </c:pt>
                <c:pt idx="3111">
                  <c:v>62.220000000004127</c:v>
                </c:pt>
                <c:pt idx="3112">
                  <c:v>62.24000000000413</c:v>
                </c:pt>
                <c:pt idx="3113">
                  <c:v>62.260000000004133</c:v>
                </c:pt>
                <c:pt idx="3114">
                  <c:v>62.280000000004136</c:v>
                </c:pt>
                <c:pt idx="3115">
                  <c:v>62.30000000000414</c:v>
                </c:pt>
                <c:pt idx="3116">
                  <c:v>62.320000000004143</c:v>
                </c:pt>
                <c:pt idx="3117">
                  <c:v>62.340000000004146</c:v>
                </c:pt>
                <c:pt idx="3118">
                  <c:v>62.360000000004149</c:v>
                </c:pt>
                <c:pt idx="3119">
                  <c:v>62.380000000004152</c:v>
                </c:pt>
                <c:pt idx="3120">
                  <c:v>62.400000000004155</c:v>
                </c:pt>
                <c:pt idx="3121">
                  <c:v>62.420000000004158</c:v>
                </c:pt>
                <c:pt idx="3122">
                  <c:v>62.440000000004162</c:v>
                </c:pt>
                <c:pt idx="3123">
                  <c:v>62.460000000004165</c:v>
                </c:pt>
                <c:pt idx="3124">
                  <c:v>62.480000000004168</c:v>
                </c:pt>
                <c:pt idx="3125">
                  <c:v>62.500000000004171</c:v>
                </c:pt>
                <c:pt idx="3126">
                  <c:v>62.520000000004174</c:v>
                </c:pt>
                <c:pt idx="3127">
                  <c:v>62.540000000004177</c:v>
                </c:pt>
                <c:pt idx="3128">
                  <c:v>62.56000000000418</c:v>
                </c:pt>
                <c:pt idx="3129">
                  <c:v>62.580000000004183</c:v>
                </c:pt>
                <c:pt idx="3130">
                  <c:v>62.600000000004187</c:v>
                </c:pt>
                <c:pt idx="3131">
                  <c:v>62.62000000000419</c:v>
                </c:pt>
                <c:pt idx="3132">
                  <c:v>62.640000000004193</c:v>
                </c:pt>
                <c:pt idx="3133">
                  <c:v>62.660000000004196</c:v>
                </c:pt>
                <c:pt idx="3134">
                  <c:v>62.680000000004199</c:v>
                </c:pt>
                <c:pt idx="3135">
                  <c:v>62.700000000004202</c:v>
                </c:pt>
                <c:pt idx="3136">
                  <c:v>62.720000000004205</c:v>
                </c:pt>
                <c:pt idx="3137">
                  <c:v>62.740000000004208</c:v>
                </c:pt>
                <c:pt idx="3138">
                  <c:v>62.760000000004212</c:v>
                </c:pt>
                <c:pt idx="3139">
                  <c:v>62.780000000004215</c:v>
                </c:pt>
                <c:pt idx="3140">
                  <c:v>62.800000000004218</c:v>
                </c:pt>
                <c:pt idx="3141">
                  <c:v>62.820000000004221</c:v>
                </c:pt>
                <c:pt idx="3142">
                  <c:v>62.840000000004224</c:v>
                </c:pt>
                <c:pt idx="3143">
                  <c:v>62.860000000004227</c:v>
                </c:pt>
                <c:pt idx="3144">
                  <c:v>62.88000000000423</c:v>
                </c:pt>
                <c:pt idx="3145">
                  <c:v>62.900000000004233</c:v>
                </c:pt>
                <c:pt idx="3146">
                  <c:v>62.920000000004237</c:v>
                </c:pt>
                <c:pt idx="3147">
                  <c:v>62.94000000000424</c:v>
                </c:pt>
                <c:pt idx="3148">
                  <c:v>62.960000000004243</c:v>
                </c:pt>
                <c:pt idx="3149">
                  <c:v>62.980000000004246</c:v>
                </c:pt>
                <c:pt idx="3150">
                  <c:v>63.000000000004249</c:v>
                </c:pt>
                <c:pt idx="3151">
                  <c:v>63.020000000004252</c:v>
                </c:pt>
                <c:pt idx="3152">
                  <c:v>63.040000000004255</c:v>
                </c:pt>
                <c:pt idx="3153">
                  <c:v>63.060000000004258</c:v>
                </c:pt>
                <c:pt idx="3154">
                  <c:v>63.080000000004262</c:v>
                </c:pt>
                <c:pt idx="3155">
                  <c:v>63.100000000004265</c:v>
                </c:pt>
                <c:pt idx="3156">
                  <c:v>63.120000000004268</c:v>
                </c:pt>
                <c:pt idx="3157">
                  <c:v>63.140000000004271</c:v>
                </c:pt>
                <c:pt idx="3158">
                  <c:v>63.160000000004274</c:v>
                </c:pt>
                <c:pt idx="3159">
                  <c:v>63.180000000004277</c:v>
                </c:pt>
                <c:pt idx="3160">
                  <c:v>63.20000000000428</c:v>
                </c:pt>
                <c:pt idx="3161">
                  <c:v>63.220000000004283</c:v>
                </c:pt>
                <c:pt idx="3162">
                  <c:v>63.240000000004287</c:v>
                </c:pt>
                <c:pt idx="3163">
                  <c:v>63.26000000000429</c:v>
                </c:pt>
                <c:pt idx="3164">
                  <c:v>63.280000000004293</c:v>
                </c:pt>
                <c:pt idx="3165">
                  <c:v>63.300000000004296</c:v>
                </c:pt>
                <c:pt idx="3166">
                  <c:v>63.320000000004299</c:v>
                </c:pt>
                <c:pt idx="3167">
                  <c:v>63.340000000004302</c:v>
                </c:pt>
                <c:pt idx="3168">
                  <c:v>63.360000000004305</c:v>
                </c:pt>
                <c:pt idx="3169">
                  <c:v>63.380000000004308</c:v>
                </c:pt>
                <c:pt idx="3170">
                  <c:v>63.400000000004312</c:v>
                </c:pt>
                <c:pt idx="3171">
                  <c:v>63.420000000004315</c:v>
                </c:pt>
                <c:pt idx="3172">
                  <c:v>63.440000000004318</c:v>
                </c:pt>
                <c:pt idx="3173">
                  <c:v>63.460000000004321</c:v>
                </c:pt>
                <c:pt idx="3174">
                  <c:v>63.480000000004324</c:v>
                </c:pt>
                <c:pt idx="3175">
                  <c:v>63.500000000004327</c:v>
                </c:pt>
                <c:pt idx="3176">
                  <c:v>63.52000000000433</c:v>
                </c:pt>
                <c:pt idx="3177">
                  <c:v>63.540000000004333</c:v>
                </c:pt>
                <c:pt idx="3178">
                  <c:v>63.560000000004337</c:v>
                </c:pt>
                <c:pt idx="3179">
                  <c:v>63.58000000000434</c:v>
                </c:pt>
                <c:pt idx="3180">
                  <c:v>63.600000000004343</c:v>
                </c:pt>
                <c:pt idx="3181">
                  <c:v>63.620000000004346</c:v>
                </c:pt>
                <c:pt idx="3182">
                  <c:v>63.640000000004349</c:v>
                </c:pt>
                <c:pt idx="3183">
                  <c:v>63.660000000004352</c:v>
                </c:pt>
                <c:pt idx="3184">
                  <c:v>63.680000000004355</c:v>
                </c:pt>
                <c:pt idx="3185">
                  <c:v>63.700000000004358</c:v>
                </c:pt>
                <c:pt idx="3186">
                  <c:v>63.720000000004362</c:v>
                </c:pt>
                <c:pt idx="3187">
                  <c:v>63.740000000004365</c:v>
                </c:pt>
                <c:pt idx="3188">
                  <c:v>63.760000000004368</c:v>
                </c:pt>
                <c:pt idx="3189">
                  <c:v>63.780000000004371</c:v>
                </c:pt>
                <c:pt idx="3190">
                  <c:v>63.800000000004374</c:v>
                </c:pt>
                <c:pt idx="3191">
                  <c:v>63.820000000004377</c:v>
                </c:pt>
                <c:pt idx="3192">
                  <c:v>63.84000000000438</c:v>
                </c:pt>
                <c:pt idx="3193">
                  <c:v>63.860000000004383</c:v>
                </c:pt>
                <c:pt idx="3194">
                  <c:v>63.880000000004387</c:v>
                </c:pt>
                <c:pt idx="3195">
                  <c:v>63.90000000000439</c:v>
                </c:pt>
                <c:pt idx="3196">
                  <c:v>63.920000000004393</c:v>
                </c:pt>
                <c:pt idx="3197">
                  <c:v>63.940000000004396</c:v>
                </c:pt>
                <c:pt idx="3198">
                  <c:v>63.960000000004399</c:v>
                </c:pt>
                <c:pt idx="3199">
                  <c:v>63.980000000004402</c:v>
                </c:pt>
                <c:pt idx="3200">
                  <c:v>64.000000000004405</c:v>
                </c:pt>
                <c:pt idx="3201">
                  <c:v>64.020000000004401</c:v>
                </c:pt>
                <c:pt idx="3202">
                  <c:v>64.040000000004397</c:v>
                </c:pt>
                <c:pt idx="3203">
                  <c:v>64.060000000004393</c:v>
                </c:pt>
                <c:pt idx="3204">
                  <c:v>64.080000000004389</c:v>
                </c:pt>
                <c:pt idx="3205">
                  <c:v>64.100000000004385</c:v>
                </c:pt>
                <c:pt idx="3206">
                  <c:v>64.120000000004381</c:v>
                </c:pt>
                <c:pt idx="3207">
                  <c:v>64.140000000004378</c:v>
                </c:pt>
                <c:pt idx="3208">
                  <c:v>64.160000000004374</c:v>
                </c:pt>
                <c:pt idx="3209">
                  <c:v>64.18000000000437</c:v>
                </c:pt>
                <c:pt idx="3210">
                  <c:v>64.200000000004366</c:v>
                </c:pt>
                <c:pt idx="3211">
                  <c:v>64.220000000004362</c:v>
                </c:pt>
                <c:pt idx="3212">
                  <c:v>64.240000000004358</c:v>
                </c:pt>
                <c:pt idx="3213">
                  <c:v>64.260000000004354</c:v>
                </c:pt>
                <c:pt idx="3214">
                  <c:v>64.28000000000435</c:v>
                </c:pt>
                <c:pt idx="3215">
                  <c:v>64.300000000004346</c:v>
                </c:pt>
                <c:pt idx="3216">
                  <c:v>64.320000000004342</c:v>
                </c:pt>
                <c:pt idx="3217">
                  <c:v>64.340000000004338</c:v>
                </c:pt>
                <c:pt idx="3218">
                  <c:v>64.360000000004334</c:v>
                </c:pt>
                <c:pt idx="3219">
                  <c:v>64.38000000000433</c:v>
                </c:pt>
                <c:pt idx="3220">
                  <c:v>64.400000000004326</c:v>
                </c:pt>
                <c:pt idx="3221">
                  <c:v>64.420000000004322</c:v>
                </c:pt>
                <c:pt idx="3222">
                  <c:v>64.440000000004318</c:v>
                </c:pt>
                <c:pt idx="3223">
                  <c:v>64.460000000004314</c:v>
                </c:pt>
                <c:pt idx="3224">
                  <c:v>64.48000000000431</c:v>
                </c:pt>
                <c:pt idx="3225">
                  <c:v>64.500000000004306</c:v>
                </c:pt>
                <c:pt idx="3226">
                  <c:v>64.520000000004302</c:v>
                </c:pt>
                <c:pt idx="3227">
                  <c:v>64.540000000004298</c:v>
                </c:pt>
                <c:pt idx="3228">
                  <c:v>64.560000000004294</c:v>
                </c:pt>
                <c:pt idx="3229">
                  <c:v>64.58000000000429</c:v>
                </c:pt>
                <c:pt idx="3230">
                  <c:v>64.600000000004286</c:v>
                </c:pt>
                <c:pt idx="3231">
                  <c:v>64.620000000004282</c:v>
                </c:pt>
                <c:pt idx="3232">
                  <c:v>64.640000000004278</c:v>
                </c:pt>
                <c:pt idx="3233">
                  <c:v>64.660000000004274</c:v>
                </c:pt>
                <c:pt idx="3234">
                  <c:v>64.68000000000427</c:v>
                </c:pt>
                <c:pt idx="3235">
                  <c:v>64.700000000004266</c:v>
                </c:pt>
                <c:pt idx="3236">
                  <c:v>64.720000000004262</c:v>
                </c:pt>
                <c:pt idx="3237">
                  <c:v>64.740000000004258</c:v>
                </c:pt>
                <c:pt idx="3238">
                  <c:v>64.760000000004254</c:v>
                </c:pt>
                <c:pt idx="3239">
                  <c:v>64.78000000000425</c:v>
                </c:pt>
                <c:pt idx="3240">
                  <c:v>64.800000000004246</c:v>
                </c:pt>
                <c:pt idx="3241">
                  <c:v>64.820000000004242</c:v>
                </c:pt>
                <c:pt idx="3242">
                  <c:v>64.840000000004238</c:v>
                </c:pt>
                <c:pt idx="3243">
                  <c:v>64.860000000004234</c:v>
                </c:pt>
                <c:pt idx="3244">
                  <c:v>64.88000000000423</c:v>
                </c:pt>
                <c:pt idx="3245">
                  <c:v>64.900000000004226</c:v>
                </c:pt>
                <c:pt idx="3246">
                  <c:v>64.920000000004222</c:v>
                </c:pt>
                <c:pt idx="3247">
                  <c:v>64.940000000004218</c:v>
                </c:pt>
                <c:pt idx="3248">
                  <c:v>64.960000000004214</c:v>
                </c:pt>
                <c:pt idx="3249">
                  <c:v>64.98000000000421</c:v>
                </c:pt>
                <c:pt idx="3250">
                  <c:v>65.000000000004206</c:v>
                </c:pt>
                <c:pt idx="3251">
                  <c:v>65.020000000004202</c:v>
                </c:pt>
                <c:pt idx="3252">
                  <c:v>65.040000000004198</c:v>
                </c:pt>
                <c:pt idx="3253">
                  <c:v>65.060000000004194</c:v>
                </c:pt>
                <c:pt idx="3254">
                  <c:v>65.08000000000419</c:v>
                </c:pt>
                <c:pt idx="3255">
                  <c:v>65.100000000004187</c:v>
                </c:pt>
                <c:pt idx="3256">
                  <c:v>65.120000000004183</c:v>
                </c:pt>
                <c:pt idx="3257">
                  <c:v>65.140000000004179</c:v>
                </c:pt>
                <c:pt idx="3258">
                  <c:v>65.160000000004175</c:v>
                </c:pt>
                <c:pt idx="3259">
                  <c:v>65.180000000004171</c:v>
                </c:pt>
                <c:pt idx="3260">
                  <c:v>65.200000000004167</c:v>
                </c:pt>
                <c:pt idx="3261">
                  <c:v>65.220000000004163</c:v>
                </c:pt>
                <c:pt idx="3262">
                  <c:v>65.240000000004159</c:v>
                </c:pt>
                <c:pt idx="3263">
                  <c:v>65.260000000004155</c:v>
                </c:pt>
                <c:pt idx="3264">
                  <c:v>65.280000000004151</c:v>
                </c:pt>
                <c:pt idx="3265">
                  <c:v>65.300000000004147</c:v>
                </c:pt>
                <c:pt idx="3266">
                  <c:v>65.320000000004143</c:v>
                </c:pt>
                <c:pt idx="3267">
                  <c:v>65.340000000004139</c:v>
                </c:pt>
                <c:pt idx="3268">
                  <c:v>65.360000000004135</c:v>
                </c:pt>
                <c:pt idx="3269">
                  <c:v>65.380000000004131</c:v>
                </c:pt>
                <c:pt idx="3270">
                  <c:v>65.400000000004127</c:v>
                </c:pt>
                <c:pt idx="3271">
                  <c:v>65.420000000004123</c:v>
                </c:pt>
                <c:pt idx="3272">
                  <c:v>65.440000000004119</c:v>
                </c:pt>
                <c:pt idx="3273">
                  <c:v>65.460000000004115</c:v>
                </c:pt>
                <c:pt idx="3274">
                  <c:v>65.480000000004111</c:v>
                </c:pt>
                <c:pt idx="3275">
                  <c:v>65.500000000004107</c:v>
                </c:pt>
                <c:pt idx="3276">
                  <c:v>65.520000000004103</c:v>
                </c:pt>
                <c:pt idx="3277">
                  <c:v>65.540000000004099</c:v>
                </c:pt>
                <c:pt idx="3278">
                  <c:v>65.560000000004095</c:v>
                </c:pt>
                <c:pt idx="3279">
                  <c:v>65.580000000004091</c:v>
                </c:pt>
                <c:pt idx="3280">
                  <c:v>65.600000000004087</c:v>
                </c:pt>
                <c:pt idx="3281">
                  <c:v>65.620000000004083</c:v>
                </c:pt>
                <c:pt idx="3282">
                  <c:v>65.640000000004079</c:v>
                </c:pt>
                <c:pt idx="3283">
                  <c:v>65.660000000004075</c:v>
                </c:pt>
                <c:pt idx="3284">
                  <c:v>65.680000000004071</c:v>
                </c:pt>
                <c:pt idx="3285">
                  <c:v>65.700000000004067</c:v>
                </c:pt>
                <c:pt idx="3286">
                  <c:v>65.720000000004063</c:v>
                </c:pt>
                <c:pt idx="3287">
                  <c:v>65.740000000004059</c:v>
                </c:pt>
                <c:pt idx="3288">
                  <c:v>65.760000000004055</c:v>
                </c:pt>
                <c:pt idx="3289">
                  <c:v>65.780000000004051</c:v>
                </c:pt>
                <c:pt idx="3290">
                  <c:v>65.800000000004047</c:v>
                </c:pt>
                <c:pt idx="3291">
                  <c:v>65.820000000004043</c:v>
                </c:pt>
                <c:pt idx="3292">
                  <c:v>65.840000000004039</c:v>
                </c:pt>
                <c:pt idx="3293">
                  <c:v>65.860000000004035</c:v>
                </c:pt>
                <c:pt idx="3294">
                  <c:v>65.880000000004031</c:v>
                </c:pt>
                <c:pt idx="3295">
                  <c:v>65.900000000004027</c:v>
                </c:pt>
                <c:pt idx="3296">
                  <c:v>65.920000000004023</c:v>
                </c:pt>
                <c:pt idx="3297">
                  <c:v>65.940000000004019</c:v>
                </c:pt>
                <c:pt idx="3298">
                  <c:v>65.960000000004015</c:v>
                </c:pt>
                <c:pt idx="3299">
                  <c:v>65.980000000004011</c:v>
                </c:pt>
                <c:pt idx="3300">
                  <c:v>66.000000000004007</c:v>
                </c:pt>
                <c:pt idx="3301">
                  <c:v>66.020000000004003</c:v>
                </c:pt>
                <c:pt idx="3302">
                  <c:v>66.040000000004</c:v>
                </c:pt>
                <c:pt idx="3303">
                  <c:v>66.060000000003996</c:v>
                </c:pt>
                <c:pt idx="3304">
                  <c:v>66.080000000003992</c:v>
                </c:pt>
                <c:pt idx="3305">
                  <c:v>66.100000000003988</c:v>
                </c:pt>
                <c:pt idx="3306">
                  <c:v>66.120000000003984</c:v>
                </c:pt>
                <c:pt idx="3307">
                  <c:v>66.14000000000398</c:v>
                </c:pt>
                <c:pt idx="3308">
                  <c:v>66.160000000003976</c:v>
                </c:pt>
                <c:pt idx="3309">
                  <c:v>66.180000000003972</c:v>
                </c:pt>
                <c:pt idx="3310">
                  <c:v>66.200000000003968</c:v>
                </c:pt>
                <c:pt idx="3311">
                  <c:v>66.220000000003964</c:v>
                </c:pt>
                <c:pt idx="3312">
                  <c:v>66.24000000000396</c:v>
                </c:pt>
                <c:pt idx="3313">
                  <c:v>66.260000000003956</c:v>
                </c:pt>
                <c:pt idx="3314">
                  <c:v>66.280000000003952</c:v>
                </c:pt>
                <c:pt idx="3315">
                  <c:v>66.300000000003948</c:v>
                </c:pt>
                <c:pt idx="3316">
                  <c:v>66.320000000003944</c:v>
                </c:pt>
                <c:pt idx="3317">
                  <c:v>66.34000000000394</c:v>
                </c:pt>
                <c:pt idx="3318">
                  <c:v>66.360000000003936</c:v>
                </c:pt>
                <c:pt idx="3319">
                  <c:v>66.380000000003932</c:v>
                </c:pt>
                <c:pt idx="3320">
                  <c:v>66.400000000003928</c:v>
                </c:pt>
                <c:pt idx="3321">
                  <c:v>66.420000000003924</c:v>
                </c:pt>
                <c:pt idx="3322">
                  <c:v>66.44000000000392</c:v>
                </c:pt>
                <c:pt idx="3323">
                  <c:v>66.460000000003916</c:v>
                </c:pt>
                <c:pt idx="3324">
                  <c:v>66.480000000003912</c:v>
                </c:pt>
                <c:pt idx="3325">
                  <c:v>66.500000000003908</c:v>
                </c:pt>
                <c:pt idx="3326">
                  <c:v>66.520000000003904</c:v>
                </c:pt>
                <c:pt idx="3327">
                  <c:v>66.5400000000039</c:v>
                </c:pt>
                <c:pt idx="3328">
                  <c:v>66.560000000003896</c:v>
                </c:pt>
                <c:pt idx="3329">
                  <c:v>66.580000000003892</c:v>
                </c:pt>
                <c:pt idx="3330">
                  <c:v>66.600000000003888</c:v>
                </c:pt>
                <c:pt idx="3331">
                  <c:v>66.620000000003884</c:v>
                </c:pt>
                <c:pt idx="3332">
                  <c:v>66.64000000000388</c:v>
                </c:pt>
                <c:pt idx="3333">
                  <c:v>66.660000000003876</c:v>
                </c:pt>
                <c:pt idx="3334">
                  <c:v>66.680000000003872</c:v>
                </c:pt>
                <c:pt idx="3335">
                  <c:v>66.700000000003868</c:v>
                </c:pt>
                <c:pt idx="3336">
                  <c:v>66.720000000003864</c:v>
                </c:pt>
                <c:pt idx="3337">
                  <c:v>66.74000000000386</c:v>
                </c:pt>
                <c:pt idx="3338">
                  <c:v>66.760000000003856</c:v>
                </c:pt>
                <c:pt idx="3339">
                  <c:v>66.780000000003852</c:v>
                </c:pt>
                <c:pt idx="3340">
                  <c:v>66.800000000003848</c:v>
                </c:pt>
                <c:pt idx="3341">
                  <c:v>66.820000000003844</c:v>
                </c:pt>
                <c:pt idx="3342">
                  <c:v>66.84000000000384</c:v>
                </c:pt>
                <c:pt idx="3343">
                  <c:v>66.860000000003836</c:v>
                </c:pt>
                <c:pt idx="3344">
                  <c:v>66.880000000003832</c:v>
                </c:pt>
                <c:pt idx="3345">
                  <c:v>66.900000000003828</c:v>
                </c:pt>
                <c:pt idx="3346">
                  <c:v>66.920000000003824</c:v>
                </c:pt>
                <c:pt idx="3347">
                  <c:v>66.94000000000382</c:v>
                </c:pt>
                <c:pt idx="3348">
                  <c:v>66.960000000003816</c:v>
                </c:pt>
                <c:pt idx="3349">
                  <c:v>66.980000000003812</c:v>
                </c:pt>
                <c:pt idx="3350">
                  <c:v>67.000000000003809</c:v>
                </c:pt>
                <c:pt idx="3351">
                  <c:v>67.020000000003805</c:v>
                </c:pt>
                <c:pt idx="3352">
                  <c:v>67.040000000003801</c:v>
                </c:pt>
                <c:pt idx="3353">
                  <c:v>67.060000000003797</c:v>
                </c:pt>
                <c:pt idx="3354">
                  <c:v>67.080000000003793</c:v>
                </c:pt>
                <c:pt idx="3355">
                  <c:v>67.100000000003789</c:v>
                </c:pt>
                <c:pt idx="3356">
                  <c:v>67.120000000003785</c:v>
                </c:pt>
                <c:pt idx="3357">
                  <c:v>67.140000000003781</c:v>
                </c:pt>
                <c:pt idx="3358">
                  <c:v>67.160000000003777</c:v>
                </c:pt>
                <c:pt idx="3359">
                  <c:v>67.180000000003773</c:v>
                </c:pt>
                <c:pt idx="3360">
                  <c:v>67.200000000003769</c:v>
                </c:pt>
                <c:pt idx="3361">
                  <c:v>67.220000000003765</c:v>
                </c:pt>
                <c:pt idx="3362">
                  <c:v>67.240000000003761</c:v>
                </c:pt>
                <c:pt idx="3363">
                  <c:v>67.260000000003757</c:v>
                </c:pt>
                <c:pt idx="3364">
                  <c:v>67.280000000003753</c:v>
                </c:pt>
                <c:pt idx="3365">
                  <c:v>67.300000000003749</c:v>
                </c:pt>
                <c:pt idx="3366">
                  <c:v>67.320000000003745</c:v>
                </c:pt>
                <c:pt idx="3367">
                  <c:v>67.340000000003741</c:v>
                </c:pt>
                <c:pt idx="3368">
                  <c:v>67.360000000003737</c:v>
                </c:pt>
                <c:pt idx="3369">
                  <c:v>67.380000000003733</c:v>
                </c:pt>
                <c:pt idx="3370">
                  <c:v>67.400000000003729</c:v>
                </c:pt>
                <c:pt idx="3371">
                  <c:v>67.420000000003725</c:v>
                </c:pt>
                <c:pt idx="3372">
                  <c:v>67.440000000003721</c:v>
                </c:pt>
                <c:pt idx="3373">
                  <c:v>67.460000000003717</c:v>
                </c:pt>
                <c:pt idx="3374">
                  <c:v>67.480000000003713</c:v>
                </c:pt>
                <c:pt idx="3375">
                  <c:v>67.500000000003709</c:v>
                </c:pt>
                <c:pt idx="3376">
                  <c:v>67.520000000003705</c:v>
                </c:pt>
                <c:pt idx="3377">
                  <c:v>67.540000000003701</c:v>
                </c:pt>
                <c:pt idx="3378">
                  <c:v>67.560000000003697</c:v>
                </c:pt>
                <c:pt idx="3379">
                  <c:v>67.580000000003693</c:v>
                </c:pt>
                <c:pt idx="3380">
                  <c:v>67.600000000003689</c:v>
                </c:pt>
                <c:pt idx="3381">
                  <c:v>67.620000000003685</c:v>
                </c:pt>
                <c:pt idx="3382">
                  <c:v>67.640000000003681</c:v>
                </c:pt>
                <c:pt idx="3383">
                  <c:v>67.660000000003677</c:v>
                </c:pt>
                <c:pt idx="3384">
                  <c:v>67.680000000003673</c:v>
                </c:pt>
                <c:pt idx="3385">
                  <c:v>67.700000000003669</c:v>
                </c:pt>
                <c:pt idx="3386">
                  <c:v>67.720000000003665</c:v>
                </c:pt>
                <c:pt idx="3387">
                  <c:v>67.740000000003661</c:v>
                </c:pt>
                <c:pt idx="3388">
                  <c:v>67.760000000003657</c:v>
                </c:pt>
                <c:pt idx="3389">
                  <c:v>67.780000000003653</c:v>
                </c:pt>
                <c:pt idx="3390">
                  <c:v>67.800000000003649</c:v>
                </c:pt>
                <c:pt idx="3391">
                  <c:v>67.820000000003645</c:v>
                </c:pt>
                <c:pt idx="3392">
                  <c:v>67.840000000003641</c:v>
                </c:pt>
                <c:pt idx="3393">
                  <c:v>67.860000000003637</c:v>
                </c:pt>
                <c:pt idx="3394">
                  <c:v>67.880000000003633</c:v>
                </c:pt>
                <c:pt idx="3395">
                  <c:v>67.900000000003629</c:v>
                </c:pt>
                <c:pt idx="3396">
                  <c:v>67.920000000003625</c:v>
                </c:pt>
                <c:pt idx="3397">
                  <c:v>67.940000000003621</c:v>
                </c:pt>
                <c:pt idx="3398">
                  <c:v>67.960000000003618</c:v>
                </c:pt>
                <c:pt idx="3399">
                  <c:v>67.980000000003614</c:v>
                </c:pt>
                <c:pt idx="3400">
                  <c:v>68.00000000000361</c:v>
                </c:pt>
                <c:pt idx="3401">
                  <c:v>68.020000000003606</c:v>
                </c:pt>
                <c:pt idx="3402">
                  <c:v>68.040000000003602</c:v>
                </c:pt>
                <c:pt idx="3403">
                  <c:v>68.060000000003598</c:v>
                </c:pt>
                <c:pt idx="3404">
                  <c:v>68.080000000003594</c:v>
                </c:pt>
                <c:pt idx="3405">
                  <c:v>68.10000000000359</c:v>
                </c:pt>
                <c:pt idx="3406">
                  <c:v>68.120000000003586</c:v>
                </c:pt>
                <c:pt idx="3407">
                  <c:v>68.140000000003582</c:v>
                </c:pt>
                <c:pt idx="3408">
                  <c:v>68.160000000003578</c:v>
                </c:pt>
                <c:pt idx="3409">
                  <c:v>68.180000000003574</c:v>
                </c:pt>
                <c:pt idx="3410">
                  <c:v>68.20000000000357</c:v>
                </c:pt>
                <c:pt idx="3411">
                  <c:v>68.220000000003566</c:v>
                </c:pt>
                <c:pt idx="3412">
                  <c:v>68.240000000003562</c:v>
                </c:pt>
                <c:pt idx="3413">
                  <c:v>68.260000000003558</c:v>
                </c:pt>
                <c:pt idx="3414">
                  <c:v>68.280000000003554</c:v>
                </c:pt>
                <c:pt idx="3415">
                  <c:v>68.30000000000355</c:v>
                </c:pt>
                <c:pt idx="3416">
                  <c:v>68.320000000003546</c:v>
                </c:pt>
                <c:pt idx="3417">
                  <c:v>68.340000000003542</c:v>
                </c:pt>
                <c:pt idx="3418">
                  <c:v>68.360000000003538</c:v>
                </c:pt>
                <c:pt idx="3419">
                  <c:v>68.380000000003534</c:v>
                </c:pt>
                <c:pt idx="3420">
                  <c:v>68.40000000000353</c:v>
                </c:pt>
                <c:pt idx="3421">
                  <c:v>68.420000000003526</c:v>
                </c:pt>
                <c:pt idx="3422">
                  <c:v>68.440000000003522</c:v>
                </c:pt>
                <c:pt idx="3423">
                  <c:v>68.460000000003518</c:v>
                </c:pt>
                <c:pt idx="3424">
                  <c:v>68.480000000003514</c:v>
                </c:pt>
                <c:pt idx="3425">
                  <c:v>68.50000000000351</c:v>
                </c:pt>
                <c:pt idx="3426">
                  <c:v>68.520000000003506</c:v>
                </c:pt>
                <c:pt idx="3427">
                  <c:v>68.540000000003502</c:v>
                </c:pt>
                <c:pt idx="3428">
                  <c:v>68.560000000003498</c:v>
                </c:pt>
                <c:pt idx="3429">
                  <c:v>68.580000000003494</c:v>
                </c:pt>
                <c:pt idx="3430">
                  <c:v>68.60000000000349</c:v>
                </c:pt>
                <c:pt idx="3431">
                  <c:v>68.620000000003486</c:v>
                </c:pt>
                <c:pt idx="3432">
                  <c:v>68.640000000003482</c:v>
                </c:pt>
                <c:pt idx="3433">
                  <c:v>68.660000000003478</c:v>
                </c:pt>
                <c:pt idx="3434">
                  <c:v>68.680000000003474</c:v>
                </c:pt>
                <c:pt idx="3435">
                  <c:v>68.70000000000347</c:v>
                </c:pt>
                <c:pt idx="3436">
                  <c:v>68.720000000003466</c:v>
                </c:pt>
                <c:pt idx="3437">
                  <c:v>68.740000000003462</c:v>
                </c:pt>
                <c:pt idx="3438">
                  <c:v>68.760000000003458</c:v>
                </c:pt>
                <c:pt idx="3439">
                  <c:v>68.780000000003454</c:v>
                </c:pt>
                <c:pt idx="3440">
                  <c:v>68.80000000000345</c:v>
                </c:pt>
                <c:pt idx="3441">
                  <c:v>68.820000000003446</c:v>
                </c:pt>
                <c:pt idx="3442">
                  <c:v>68.840000000003442</c:v>
                </c:pt>
                <c:pt idx="3443">
                  <c:v>68.860000000003438</c:v>
                </c:pt>
                <c:pt idx="3444">
                  <c:v>68.880000000003434</c:v>
                </c:pt>
                <c:pt idx="3445">
                  <c:v>68.900000000003431</c:v>
                </c:pt>
                <c:pt idx="3446">
                  <c:v>68.920000000003427</c:v>
                </c:pt>
                <c:pt idx="3447">
                  <c:v>68.940000000003423</c:v>
                </c:pt>
                <c:pt idx="3448">
                  <c:v>68.960000000003419</c:v>
                </c:pt>
                <c:pt idx="3449">
                  <c:v>68.980000000003415</c:v>
                </c:pt>
                <c:pt idx="3450">
                  <c:v>69.000000000003411</c:v>
                </c:pt>
                <c:pt idx="3451">
                  <c:v>69.020000000003407</c:v>
                </c:pt>
                <c:pt idx="3452">
                  <c:v>69.040000000003403</c:v>
                </c:pt>
                <c:pt idx="3453">
                  <c:v>69.060000000003399</c:v>
                </c:pt>
                <c:pt idx="3454">
                  <c:v>69.080000000003395</c:v>
                </c:pt>
                <c:pt idx="3455">
                  <c:v>69.100000000003391</c:v>
                </c:pt>
                <c:pt idx="3456">
                  <c:v>69.120000000003387</c:v>
                </c:pt>
                <c:pt idx="3457">
                  <c:v>69.140000000003383</c:v>
                </c:pt>
                <c:pt idx="3458">
                  <c:v>69.160000000003379</c:v>
                </c:pt>
                <c:pt idx="3459">
                  <c:v>69.180000000003375</c:v>
                </c:pt>
                <c:pt idx="3460">
                  <c:v>69.200000000003371</c:v>
                </c:pt>
                <c:pt idx="3461">
                  <c:v>69.220000000003367</c:v>
                </c:pt>
                <c:pt idx="3462">
                  <c:v>69.240000000003363</c:v>
                </c:pt>
                <c:pt idx="3463">
                  <c:v>69.260000000003359</c:v>
                </c:pt>
                <c:pt idx="3464">
                  <c:v>69.280000000003355</c:v>
                </c:pt>
                <c:pt idx="3465">
                  <c:v>69.300000000003351</c:v>
                </c:pt>
                <c:pt idx="3466">
                  <c:v>69.320000000003347</c:v>
                </c:pt>
                <c:pt idx="3467">
                  <c:v>69.340000000003343</c:v>
                </c:pt>
                <c:pt idx="3468">
                  <c:v>69.360000000003339</c:v>
                </c:pt>
                <c:pt idx="3469">
                  <c:v>69.380000000003335</c:v>
                </c:pt>
                <c:pt idx="3470">
                  <c:v>69.400000000003331</c:v>
                </c:pt>
                <c:pt idx="3471">
                  <c:v>69.420000000003327</c:v>
                </c:pt>
                <c:pt idx="3472">
                  <c:v>69.440000000003323</c:v>
                </c:pt>
                <c:pt idx="3473">
                  <c:v>69.460000000003319</c:v>
                </c:pt>
                <c:pt idx="3474">
                  <c:v>69.480000000003315</c:v>
                </c:pt>
                <c:pt idx="3475">
                  <c:v>69.500000000003311</c:v>
                </c:pt>
                <c:pt idx="3476">
                  <c:v>69.520000000003307</c:v>
                </c:pt>
                <c:pt idx="3477">
                  <c:v>69.540000000003303</c:v>
                </c:pt>
                <c:pt idx="3478">
                  <c:v>69.560000000003299</c:v>
                </c:pt>
                <c:pt idx="3479">
                  <c:v>69.580000000003295</c:v>
                </c:pt>
                <c:pt idx="3480">
                  <c:v>69.600000000003291</c:v>
                </c:pt>
                <c:pt idx="3481">
                  <c:v>69.620000000003287</c:v>
                </c:pt>
                <c:pt idx="3482">
                  <c:v>69.640000000003283</c:v>
                </c:pt>
                <c:pt idx="3483">
                  <c:v>69.660000000003279</c:v>
                </c:pt>
                <c:pt idx="3484">
                  <c:v>69.680000000003275</c:v>
                </c:pt>
                <c:pt idx="3485">
                  <c:v>69.700000000003271</c:v>
                </c:pt>
                <c:pt idx="3486">
                  <c:v>69.720000000003267</c:v>
                </c:pt>
                <c:pt idx="3487">
                  <c:v>69.740000000003263</c:v>
                </c:pt>
                <c:pt idx="3488">
                  <c:v>69.760000000003259</c:v>
                </c:pt>
                <c:pt idx="3489">
                  <c:v>69.780000000003255</c:v>
                </c:pt>
                <c:pt idx="3490">
                  <c:v>69.800000000003251</c:v>
                </c:pt>
                <c:pt idx="3491">
                  <c:v>69.820000000003247</c:v>
                </c:pt>
                <c:pt idx="3492">
                  <c:v>69.840000000003243</c:v>
                </c:pt>
                <c:pt idx="3493">
                  <c:v>69.86000000000324</c:v>
                </c:pt>
                <c:pt idx="3494">
                  <c:v>69.880000000003236</c:v>
                </c:pt>
                <c:pt idx="3495">
                  <c:v>69.900000000003232</c:v>
                </c:pt>
                <c:pt idx="3496">
                  <c:v>69.920000000003228</c:v>
                </c:pt>
                <c:pt idx="3497">
                  <c:v>69.940000000003224</c:v>
                </c:pt>
                <c:pt idx="3498">
                  <c:v>69.96000000000322</c:v>
                </c:pt>
                <c:pt idx="3499">
                  <c:v>69.980000000003216</c:v>
                </c:pt>
                <c:pt idx="3500">
                  <c:v>70.000000000003212</c:v>
                </c:pt>
                <c:pt idx="3501">
                  <c:v>70.020000000003208</c:v>
                </c:pt>
                <c:pt idx="3502">
                  <c:v>70.040000000003204</c:v>
                </c:pt>
                <c:pt idx="3503">
                  <c:v>70.0600000000032</c:v>
                </c:pt>
                <c:pt idx="3504">
                  <c:v>70.080000000003196</c:v>
                </c:pt>
                <c:pt idx="3505">
                  <c:v>70.100000000003192</c:v>
                </c:pt>
                <c:pt idx="3506">
                  <c:v>70.120000000003188</c:v>
                </c:pt>
                <c:pt idx="3507">
                  <c:v>70.140000000003184</c:v>
                </c:pt>
                <c:pt idx="3508">
                  <c:v>70.16000000000318</c:v>
                </c:pt>
                <c:pt idx="3509">
                  <c:v>70.180000000003176</c:v>
                </c:pt>
                <c:pt idx="3510">
                  <c:v>70.200000000003172</c:v>
                </c:pt>
                <c:pt idx="3511">
                  <c:v>70.220000000003168</c:v>
                </c:pt>
                <c:pt idx="3512">
                  <c:v>70.240000000003164</c:v>
                </c:pt>
                <c:pt idx="3513">
                  <c:v>70.26000000000316</c:v>
                </c:pt>
                <c:pt idx="3514">
                  <c:v>70.280000000003156</c:v>
                </c:pt>
                <c:pt idx="3515">
                  <c:v>70.300000000003152</c:v>
                </c:pt>
                <c:pt idx="3516">
                  <c:v>70.320000000003148</c:v>
                </c:pt>
                <c:pt idx="3517">
                  <c:v>70.340000000003144</c:v>
                </c:pt>
                <c:pt idx="3518">
                  <c:v>70.36000000000314</c:v>
                </c:pt>
                <c:pt idx="3519">
                  <c:v>70.380000000003136</c:v>
                </c:pt>
                <c:pt idx="3520">
                  <c:v>70.400000000003132</c:v>
                </c:pt>
                <c:pt idx="3521">
                  <c:v>70.420000000003128</c:v>
                </c:pt>
                <c:pt idx="3522">
                  <c:v>70.440000000003124</c:v>
                </c:pt>
                <c:pt idx="3523">
                  <c:v>70.46000000000312</c:v>
                </c:pt>
                <c:pt idx="3524">
                  <c:v>70.480000000003116</c:v>
                </c:pt>
                <c:pt idx="3525">
                  <c:v>70.500000000003112</c:v>
                </c:pt>
                <c:pt idx="3526">
                  <c:v>70.520000000003108</c:v>
                </c:pt>
                <c:pt idx="3527">
                  <c:v>70.540000000003104</c:v>
                </c:pt>
                <c:pt idx="3528">
                  <c:v>70.5600000000031</c:v>
                </c:pt>
                <c:pt idx="3529">
                  <c:v>70.580000000003096</c:v>
                </c:pt>
                <c:pt idx="3530">
                  <c:v>70.600000000003092</c:v>
                </c:pt>
                <c:pt idx="3531">
                  <c:v>70.620000000003088</c:v>
                </c:pt>
                <c:pt idx="3532">
                  <c:v>70.640000000003084</c:v>
                </c:pt>
                <c:pt idx="3533">
                  <c:v>70.66000000000308</c:v>
                </c:pt>
                <c:pt idx="3534">
                  <c:v>70.680000000003076</c:v>
                </c:pt>
                <c:pt idx="3535">
                  <c:v>70.700000000003072</c:v>
                </c:pt>
                <c:pt idx="3536">
                  <c:v>70.720000000003068</c:v>
                </c:pt>
                <c:pt idx="3537">
                  <c:v>70.740000000003064</c:v>
                </c:pt>
                <c:pt idx="3538">
                  <c:v>70.76000000000306</c:v>
                </c:pt>
                <c:pt idx="3539">
                  <c:v>70.780000000003056</c:v>
                </c:pt>
                <c:pt idx="3540">
                  <c:v>70.800000000003052</c:v>
                </c:pt>
                <c:pt idx="3541">
                  <c:v>70.820000000003049</c:v>
                </c:pt>
                <c:pt idx="3542">
                  <c:v>70.840000000003045</c:v>
                </c:pt>
                <c:pt idx="3543">
                  <c:v>70.860000000003041</c:v>
                </c:pt>
                <c:pt idx="3544">
                  <c:v>70.880000000003037</c:v>
                </c:pt>
                <c:pt idx="3545">
                  <c:v>70.900000000003033</c:v>
                </c:pt>
                <c:pt idx="3546">
                  <c:v>70.920000000003029</c:v>
                </c:pt>
                <c:pt idx="3547">
                  <c:v>70.940000000003025</c:v>
                </c:pt>
                <c:pt idx="3548">
                  <c:v>70.960000000003021</c:v>
                </c:pt>
                <c:pt idx="3549">
                  <c:v>70.980000000003017</c:v>
                </c:pt>
                <c:pt idx="3550">
                  <c:v>71.000000000003013</c:v>
                </c:pt>
                <c:pt idx="3551">
                  <c:v>71.020000000003009</c:v>
                </c:pt>
                <c:pt idx="3552">
                  <c:v>71.040000000003005</c:v>
                </c:pt>
                <c:pt idx="3553">
                  <c:v>71.060000000003001</c:v>
                </c:pt>
                <c:pt idx="3554">
                  <c:v>71.080000000002997</c:v>
                </c:pt>
                <c:pt idx="3555">
                  <c:v>71.100000000002993</c:v>
                </c:pt>
                <c:pt idx="3556">
                  <c:v>71.120000000002989</c:v>
                </c:pt>
                <c:pt idx="3557">
                  <c:v>71.140000000002985</c:v>
                </c:pt>
                <c:pt idx="3558">
                  <c:v>71.160000000002981</c:v>
                </c:pt>
                <c:pt idx="3559">
                  <c:v>71.180000000002977</c:v>
                </c:pt>
                <c:pt idx="3560">
                  <c:v>71.200000000002973</c:v>
                </c:pt>
                <c:pt idx="3561">
                  <c:v>71.220000000002969</c:v>
                </c:pt>
                <c:pt idx="3562">
                  <c:v>71.240000000002965</c:v>
                </c:pt>
                <c:pt idx="3563">
                  <c:v>71.260000000002961</c:v>
                </c:pt>
                <c:pt idx="3564">
                  <c:v>71.280000000002957</c:v>
                </c:pt>
                <c:pt idx="3565">
                  <c:v>71.300000000002953</c:v>
                </c:pt>
                <c:pt idx="3566">
                  <c:v>71.320000000002949</c:v>
                </c:pt>
                <c:pt idx="3567">
                  <c:v>71.340000000002945</c:v>
                </c:pt>
                <c:pt idx="3568">
                  <c:v>71.360000000002941</c:v>
                </c:pt>
                <c:pt idx="3569">
                  <c:v>71.380000000002937</c:v>
                </c:pt>
                <c:pt idx="3570">
                  <c:v>71.400000000002933</c:v>
                </c:pt>
                <c:pt idx="3571">
                  <c:v>71.420000000002929</c:v>
                </c:pt>
                <c:pt idx="3572">
                  <c:v>71.440000000002925</c:v>
                </c:pt>
                <c:pt idx="3573">
                  <c:v>71.460000000002921</c:v>
                </c:pt>
                <c:pt idx="3574">
                  <c:v>71.480000000002917</c:v>
                </c:pt>
                <c:pt idx="3575">
                  <c:v>71.500000000002913</c:v>
                </c:pt>
                <c:pt idx="3576">
                  <c:v>71.520000000002909</c:v>
                </c:pt>
                <c:pt idx="3577">
                  <c:v>71.540000000002905</c:v>
                </c:pt>
                <c:pt idx="3578">
                  <c:v>71.560000000002901</c:v>
                </c:pt>
                <c:pt idx="3579">
                  <c:v>71.580000000002897</c:v>
                </c:pt>
                <c:pt idx="3580">
                  <c:v>71.600000000002893</c:v>
                </c:pt>
                <c:pt idx="3581">
                  <c:v>71.620000000002889</c:v>
                </c:pt>
                <c:pt idx="3582">
                  <c:v>71.640000000002885</c:v>
                </c:pt>
                <c:pt idx="3583">
                  <c:v>71.660000000002881</c:v>
                </c:pt>
                <c:pt idx="3584">
                  <c:v>71.680000000002877</c:v>
                </c:pt>
                <c:pt idx="3585">
                  <c:v>71.700000000002873</c:v>
                </c:pt>
                <c:pt idx="3586">
                  <c:v>71.720000000002869</c:v>
                </c:pt>
                <c:pt idx="3587">
                  <c:v>71.740000000002865</c:v>
                </c:pt>
                <c:pt idx="3588">
                  <c:v>71.760000000002861</c:v>
                </c:pt>
                <c:pt idx="3589">
                  <c:v>71.780000000002858</c:v>
                </c:pt>
                <c:pt idx="3590">
                  <c:v>71.800000000002854</c:v>
                </c:pt>
                <c:pt idx="3591">
                  <c:v>71.82000000000285</c:v>
                </c:pt>
                <c:pt idx="3592">
                  <c:v>71.840000000002846</c:v>
                </c:pt>
                <c:pt idx="3593">
                  <c:v>71.860000000002842</c:v>
                </c:pt>
                <c:pt idx="3594">
                  <c:v>71.880000000002838</c:v>
                </c:pt>
                <c:pt idx="3595">
                  <c:v>71.900000000002834</c:v>
                </c:pt>
                <c:pt idx="3596">
                  <c:v>71.92000000000283</c:v>
                </c:pt>
                <c:pt idx="3597">
                  <c:v>71.940000000002826</c:v>
                </c:pt>
                <c:pt idx="3598">
                  <c:v>71.960000000002822</c:v>
                </c:pt>
                <c:pt idx="3599">
                  <c:v>71.980000000002818</c:v>
                </c:pt>
                <c:pt idx="3600">
                  <c:v>72.000000000002814</c:v>
                </c:pt>
                <c:pt idx="3601">
                  <c:v>72.02000000000281</c:v>
                </c:pt>
                <c:pt idx="3602">
                  <c:v>72.040000000002806</c:v>
                </c:pt>
                <c:pt idx="3603">
                  <c:v>72.060000000002802</c:v>
                </c:pt>
                <c:pt idx="3604">
                  <c:v>72.080000000002798</c:v>
                </c:pt>
                <c:pt idx="3605">
                  <c:v>72.100000000002794</c:v>
                </c:pt>
                <c:pt idx="3606">
                  <c:v>72.12000000000279</c:v>
                </c:pt>
                <c:pt idx="3607">
                  <c:v>72.140000000002786</c:v>
                </c:pt>
                <c:pt idx="3608">
                  <c:v>72.160000000002782</c:v>
                </c:pt>
                <c:pt idx="3609">
                  <c:v>72.180000000002778</c:v>
                </c:pt>
                <c:pt idx="3610">
                  <c:v>72.200000000002774</c:v>
                </c:pt>
                <c:pt idx="3611">
                  <c:v>72.22000000000277</c:v>
                </c:pt>
                <c:pt idx="3612">
                  <c:v>72.240000000002766</c:v>
                </c:pt>
                <c:pt idx="3613">
                  <c:v>72.260000000002762</c:v>
                </c:pt>
                <c:pt idx="3614">
                  <c:v>72.280000000002758</c:v>
                </c:pt>
                <c:pt idx="3615">
                  <c:v>72.300000000002754</c:v>
                </c:pt>
                <c:pt idx="3616">
                  <c:v>72.32000000000275</c:v>
                </c:pt>
                <c:pt idx="3617">
                  <c:v>72.340000000002746</c:v>
                </c:pt>
                <c:pt idx="3618">
                  <c:v>72.360000000002742</c:v>
                </c:pt>
                <c:pt idx="3619">
                  <c:v>72.380000000002738</c:v>
                </c:pt>
                <c:pt idx="3620">
                  <c:v>72.400000000002734</c:v>
                </c:pt>
                <c:pt idx="3621">
                  <c:v>72.42000000000273</c:v>
                </c:pt>
                <c:pt idx="3622">
                  <c:v>72.440000000002726</c:v>
                </c:pt>
                <c:pt idx="3623">
                  <c:v>72.460000000002722</c:v>
                </c:pt>
                <c:pt idx="3624">
                  <c:v>72.480000000002718</c:v>
                </c:pt>
                <c:pt idx="3625">
                  <c:v>72.500000000002714</c:v>
                </c:pt>
                <c:pt idx="3626">
                  <c:v>72.52000000000271</c:v>
                </c:pt>
                <c:pt idx="3627">
                  <c:v>72.540000000002706</c:v>
                </c:pt>
                <c:pt idx="3628">
                  <c:v>72.560000000002702</c:v>
                </c:pt>
                <c:pt idx="3629">
                  <c:v>72.580000000002698</c:v>
                </c:pt>
                <c:pt idx="3630">
                  <c:v>72.600000000002694</c:v>
                </c:pt>
                <c:pt idx="3631">
                  <c:v>72.62000000000269</c:v>
                </c:pt>
                <c:pt idx="3632">
                  <c:v>72.640000000002686</c:v>
                </c:pt>
                <c:pt idx="3633">
                  <c:v>72.660000000002682</c:v>
                </c:pt>
                <c:pt idx="3634">
                  <c:v>72.680000000002678</c:v>
                </c:pt>
                <c:pt idx="3635">
                  <c:v>72.700000000002674</c:v>
                </c:pt>
                <c:pt idx="3636">
                  <c:v>72.720000000002671</c:v>
                </c:pt>
                <c:pt idx="3637">
                  <c:v>72.740000000002667</c:v>
                </c:pt>
                <c:pt idx="3638">
                  <c:v>72.760000000002663</c:v>
                </c:pt>
                <c:pt idx="3639">
                  <c:v>72.780000000002659</c:v>
                </c:pt>
                <c:pt idx="3640">
                  <c:v>72.800000000002655</c:v>
                </c:pt>
                <c:pt idx="3641">
                  <c:v>72.820000000002651</c:v>
                </c:pt>
                <c:pt idx="3642">
                  <c:v>72.840000000002647</c:v>
                </c:pt>
                <c:pt idx="3643">
                  <c:v>72.860000000002643</c:v>
                </c:pt>
                <c:pt idx="3644">
                  <c:v>72.880000000002639</c:v>
                </c:pt>
                <c:pt idx="3645">
                  <c:v>72.900000000002635</c:v>
                </c:pt>
                <c:pt idx="3646">
                  <c:v>72.920000000002631</c:v>
                </c:pt>
                <c:pt idx="3647">
                  <c:v>72.940000000002627</c:v>
                </c:pt>
                <c:pt idx="3648">
                  <c:v>72.960000000002623</c:v>
                </c:pt>
                <c:pt idx="3649">
                  <c:v>72.980000000002619</c:v>
                </c:pt>
                <c:pt idx="3650">
                  <c:v>73.000000000002615</c:v>
                </c:pt>
                <c:pt idx="3651">
                  <c:v>73.020000000002611</c:v>
                </c:pt>
                <c:pt idx="3652">
                  <c:v>73.040000000002607</c:v>
                </c:pt>
                <c:pt idx="3653">
                  <c:v>73.060000000002603</c:v>
                </c:pt>
                <c:pt idx="3654">
                  <c:v>73.080000000002599</c:v>
                </c:pt>
                <c:pt idx="3655">
                  <c:v>73.100000000002595</c:v>
                </c:pt>
                <c:pt idx="3656">
                  <c:v>73.120000000002591</c:v>
                </c:pt>
                <c:pt idx="3657">
                  <c:v>73.140000000002587</c:v>
                </c:pt>
                <c:pt idx="3658">
                  <c:v>73.160000000002583</c:v>
                </c:pt>
                <c:pt idx="3659">
                  <c:v>73.180000000002579</c:v>
                </c:pt>
                <c:pt idx="3660">
                  <c:v>73.200000000002575</c:v>
                </c:pt>
                <c:pt idx="3661">
                  <c:v>73.220000000002571</c:v>
                </c:pt>
                <c:pt idx="3662">
                  <c:v>73.240000000002567</c:v>
                </c:pt>
                <c:pt idx="3663">
                  <c:v>73.260000000002563</c:v>
                </c:pt>
                <c:pt idx="3664">
                  <c:v>73.280000000002559</c:v>
                </c:pt>
                <c:pt idx="3665">
                  <c:v>73.300000000002555</c:v>
                </c:pt>
                <c:pt idx="3666">
                  <c:v>73.320000000002551</c:v>
                </c:pt>
                <c:pt idx="3667">
                  <c:v>73.340000000002547</c:v>
                </c:pt>
                <c:pt idx="3668">
                  <c:v>73.360000000002543</c:v>
                </c:pt>
                <c:pt idx="3669">
                  <c:v>73.380000000002539</c:v>
                </c:pt>
                <c:pt idx="3670">
                  <c:v>73.400000000002535</c:v>
                </c:pt>
                <c:pt idx="3671">
                  <c:v>73.420000000002531</c:v>
                </c:pt>
                <c:pt idx="3672">
                  <c:v>73.440000000002527</c:v>
                </c:pt>
                <c:pt idx="3673">
                  <c:v>73.460000000002523</c:v>
                </c:pt>
                <c:pt idx="3674">
                  <c:v>73.480000000002519</c:v>
                </c:pt>
                <c:pt idx="3675">
                  <c:v>73.500000000002515</c:v>
                </c:pt>
                <c:pt idx="3676">
                  <c:v>73.520000000002511</c:v>
                </c:pt>
                <c:pt idx="3677">
                  <c:v>73.540000000002507</c:v>
                </c:pt>
                <c:pt idx="3678">
                  <c:v>73.560000000002503</c:v>
                </c:pt>
                <c:pt idx="3679">
                  <c:v>73.580000000002499</c:v>
                </c:pt>
                <c:pt idx="3680">
                  <c:v>73.600000000002495</c:v>
                </c:pt>
                <c:pt idx="3681">
                  <c:v>73.620000000002491</c:v>
                </c:pt>
                <c:pt idx="3682">
                  <c:v>73.640000000002487</c:v>
                </c:pt>
                <c:pt idx="3683">
                  <c:v>73.660000000002483</c:v>
                </c:pt>
                <c:pt idx="3684">
                  <c:v>73.68000000000248</c:v>
                </c:pt>
                <c:pt idx="3685">
                  <c:v>73.700000000002476</c:v>
                </c:pt>
                <c:pt idx="3686">
                  <c:v>73.720000000002472</c:v>
                </c:pt>
                <c:pt idx="3687">
                  <c:v>73.740000000002468</c:v>
                </c:pt>
                <c:pt idx="3688">
                  <c:v>73.760000000002464</c:v>
                </c:pt>
                <c:pt idx="3689">
                  <c:v>73.78000000000246</c:v>
                </c:pt>
                <c:pt idx="3690">
                  <c:v>73.800000000002456</c:v>
                </c:pt>
                <c:pt idx="3691">
                  <c:v>73.820000000002452</c:v>
                </c:pt>
                <c:pt idx="3692">
                  <c:v>73.840000000002448</c:v>
                </c:pt>
                <c:pt idx="3693">
                  <c:v>73.860000000002444</c:v>
                </c:pt>
                <c:pt idx="3694">
                  <c:v>73.88000000000244</c:v>
                </c:pt>
                <c:pt idx="3695">
                  <c:v>73.900000000002436</c:v>
                </c:pt>
                <c:pt idx="3696">
                  <c:v>73.920000000002432</c:v>
                </c:pt>
                <c:pt idx="3697">
                  <c:v>73.940000000002428</c:v>
                </c:pt>
                <c:pt idx="3698">
                  <c:v>73.960000000002424</c:v>
                </c:pt>
                <c:pt idx="3699">
                  <c:v>73.98000000000242</c:v>
                </c:pt>
                <c:pt idx="3700">
                  <c:v>74.000000000002416</c:v>
                </c:pt>
                <c:pt idx="3701">
                  <c:v>74.020000000002412</c:v>
                </c:pt>
                <c:pt idx="3702">
                  <c:v>74.040000000002408</c:v>
                </c:pt>
                <c:pt idx="3703">
                  <c:v>74.060000000002404</c:v>
                </c:pt>
                <c:pt idx="3704">
                  <c:v>74.0800000000024</c:v>
                </c:pt>
                <c:pt idx="3705">
                  <c:v>74.100000000002396</c:v>
                </c:pt>
                <c:pt idx="3706">
                  <c:v>74.120000000002392</c:v>
                </c:pt>
                <c:pt idx="3707">
                  <c:v>74.140000000002388</c:v>
                </c:pt>
                <c:pt idx="3708">
                  <c:v>74.160000000002384</c:v>
                </c:pt>
                <c:pt idx="3709">
                  <c:v>74.18000000000238</c:v>
                </c:pt>
                <c:pt idx="3710">
                  <c:v>74.200000000002376</c:v>
                </c:pt>
                <c:pt idx="3711">
                  <c:v>74.220000000002372</c:v>
                </c:pt>
                <c:pt idx="3712">
                  <c:v>74.240000000002368</c:v>
                </c:pt>
                <c:pt idx="3713">
                  <c:v>74.260000000002364</c:v>
                </c:pt>
                <c:pt idx="3714">
                  <c:v>74.28000000000236</c:v>
                </c:pt>
                <c:pt idx="3715">
                  <c:v>74.300000000002356</c:v>
                </c:pt>
                <c:pt idx="3716">
                  <c:v>74.320000000002352</c:v>
                </c:pt>
                <c:pt idx="3717">
                  <c:v>74.340000000002348</c:v>
                </c:pt>
                <c:pt idx="3718">
                  <c:v>74.360000000002344</c:v>
                </c:pt>
                <c:pt idx="3719">
                  <c:v>74.38000000000234</c:v>
                </c:pt>
                <c:pt idx="3720">
                  <c:v>74.400000000002336</c:v>
                </c:pt>
                <c:pt idx="3721">
                  <c:v>74.420000000002332</c:v>
                </c:pt>
                <c:pt idx="3722">
                  <c:v>74.440000000002328</c:v>
                </c:pt>
                <c:pt idx="3723">
                  <c:v>74.460000000002324</c:v>
                </c:pt>
                <c:pt idx="3724">
                  <c:v>74.48000000000232</c:v>
                </c:pt>
                <c:pt idx="3725">
                  <c:v>74.500000000002316</c:v>
                </c:pt>
                <c:pt idx="3726">
                  <c:v>74.520000000002312</c:v>
                </c:pt>
                <c:pt idx="3727">
                  <c:v>74.540000000002308</c:v>
                </c:pt>
                <c:pt idx="3728">
                  <c:v>74.560000000002304</c:v>
                </c:pt>
                <c:pt idx="3729">
                  <c:v>74.5800000000023</c:v>
                </c:pt>
                <c:pt idx="3730">
                  <c:v>74.600000000002296</c:v>
                </c:pt>
                <c:pt idx="3731">
                  <c:v>74.620000000002292</c:v>
                </c:pt>
                <c:pt idx="3732">
                  <c:v>74.640000000002289</c:v>
                </c:pt>
                <c:pt idx="3733">
                  <c:v>74.660000000002285</c:v>
                </c:pt>
                <c:pt idx="3734">
                  <c:v>74.680000000002281</c:v>
                </c:pt>
                <c:pt idx="3735">
                  <c:v>74.700000000002277</c:v>
                </c:pt>
                <c:pt idx="3736">
                  <c:v>74.720000000002273</c:v>
                </c:pt>
                <c:pt idx="3737">
                  <c:v>74.740000000002269</c:v>
                </c:pt>
                <c:pt idx="3738">
                  <c:v>74.760000000002265</c:v>
                </c:pt>
                <c:pt idx="3739">
                  <c:v>74.780000000002261</c:v>
                </c:pt>
                <c:pt idx="3740">
                  <c:v>74.800000000002257</c:v>
                </c:pt>
                <c:pt idx="3741">
                  <c:v>74.820000000002253</c:v>
                </c:pt>
                <c:pt idx="3742">
                  <c:v>74.840000000002249</c:v>
                </c:pt>
                <c:pt idx="3743">
                  <c:v>74.860000000002245</c:v>
                </c:pt>
                <c:pt idx="3744">
                  <c:v>74.880000000002241</c:v>
                </c:pt>
                <c:pt idx="3745">
                  <c:v>74.900000000002237</c:v>
                </c:pt>
                <c:pt idx="3746">
                  <c:v>74.920000000002233</c:v>
                </c:pt>
                <c:pt idx="3747">
                  <c:v>74.940000000002229</c:v>
                </c:pt>
                <c:pt idx="3748">
                  <c:v>74.960000000002225</c:v>
                </c:pt>
                <c:pt idx="3749">
                  <c:v>74.980000000002221</c:v>
                </c:pt>
                <c:pt idx="3750">
                  <c:v>75.000000000002217</c:v>
                </c:pt>
                <c:pt idx="3751">
                  <c:v>75.020000000002213</c:v>
                </c:pt>
                <c:pt idx="3752">
                  <c:v>75.040000000002209</c:v>
                </c:pt>
                <c:pt idx="3753">
                  <c:v>75.060000000002205</c:v>
                </c:pt>
                <c:pt idx="3754">
                  <c:v>75.080000000002201</c:v>
                </c:pt>
                <c:pt idx="3755">
                  <c:v>75.100000000002197</c:v>
                </c:pt>
                <c:pt idx="3756">
                  <c:v>75.120000000002193</c:v>
                </c:pt>
                <c:pt idx="3757">
                  <c:v>75.140000000002189</c:v>
                </c:pt>
                <c:pt idx="3758">
                  <c:v>75.160000000002185</c:v>
                </c:pt>
                <c:pt idx="3759">
                  <c:v>75.180000000002181</c:v>
                </c:pt>
                <c:pt idx="3760">
                  <c:v>75.200000000002177</c:v>
                </c:pt>
                <c:pt idx="3761">
                  <c:v>75.220000000002173</c:v>
                </c:pt>
                <c:pt idx="3762">
                  <c:v>75.240000000002169</c:v>
                </c:pt>
                <c:pt idx="3763">
                  <c:v>75.260000000002165</c:v>
                </c:pt>
                <c:pt idx="3764">
                  <c:v>75.280000000002161</c:v>
                </c:pt>
                <c:pt idx="3765">
                  <c:v>75.300000000002157</c:v>
                </c:pt>
                <c:pt idx="3766">
                  <c:v>75.320000000002153</c:v>
                </c:pt>
                <c:pt idx="3767">
                  <c:v>75.340000000002149</c:v>
                </c:pt>
                <c:pt idx="3768">
                  <c:v>75.360000000002145</c:v>
                </c:pt>
                <c:pt idx="3769">
                  <c:v>75.380000000002141</c:v>
                </c:pt>
                <c:pt idx="3770">
                  <c:v>75.400000000002137</c:v>
                </c:pt>
                <c:pt idx="3771">
                  <c:v>75.420000000002133</c:v>
                </c:pt>
                <c:pt idx="3772">
                  <c:v>75.440000000002129</c:v>
                </c:pt>
                <c:pt idx="3773">
                  <c:v>75.460000000002125</c:v>
                </c:pt>
                <c:pt idx="3774">
                  <c:v>75.480000000002121</c:v>
                </c:pt>
                <c:pt idx="3775">
                  <c:v>75.500000000002117</c:v>
                </c:pt>
                <c:pt idx="3776">
                  <c:v>75.520000000002113</c:v>
                </c:pt>
                <c:pt idx="3777">
                  <c:v>75.540000000002109</c:v>
                </c:pt>
                <c:pt idx="3778">
                  <c:v>75.560000000002105</c:v>
                </c:pt>
                <c:pt idx="3779">
                  <c:v>75.580000000002102</c:v>
                </c:pt>
                <c:pt idx="3780">
                  <c:v>75.600000000002098</c:v>
                </c:pt>
                <c:pt idx="3781">
                  <c:v>75.620000000002094</c:v>
                </c:pt>
                <c:pt idx="3782">
                  <c:v>75.64000000000209</c:v>
                </c:pt>
                <c:pt idx="3783">
                  <c:v>75.660000000002086</c:v>
                </c:pt>
                <c:pt idx="3784">
                  <c:v>75.680000000002082</c:v>
                </c:pt>
                <c:pt idx="3785">
                  <c:v>75.700000000002078</c:v>
                </c:pt>
                <c:pt idx="3786">
                  <c:v>75.720000000002074</c:v>
                </c:pt>
                <c:pt idx="3787">
                  <c:v>75.74000000000207</c:v>
                </c:pt>
                <c:pt idx="3788">
                  <c:v>75.760000000002066</c:v>
                </c:pt>
                <c:pt idx="3789">
                  <c:v>75.780000000002062</c:v>
                </c:pt>
                <c:pt idx="3790">
                  <c:v>75.800000000002058</c:v>
                </c:pt>
                <c:pt idx="3791">
                  <c:v>75.820000000002054</c:v>
                </c:pt>
                <c:pt idx="3792">
                  <c:v>75.84000000000205</c:v>
                </c:pt>
                <c:pt idx="3793">
                  <c:v>75.860000000002046</c:v>
                </c:pt>
                <c:pt idx="3794">
                  <c:v>75.880000000002042</c:v>
                </c:pt>
                <c:pt idx="3795">
                  <c:v>75.900000000002038</c:v>
                </c:pt>
                <c:pt idx="3796">
                  <c:v>75.920000000002034</c:v>
                </c:pt>
                <c:pt idx="3797">
                  <c:v>75.94000000000203</c:v>
                </c:pt>
                <c:pt idx="3798">
                  <c:v>75.960000000002026</c:v>
                </c:pt>
                <c:pt idx="3799">
                  <c:v>75.980000000002022</c:v>
                </c:pt>
                <c:pt idx="3800">
                  <c:v>76.000000000002018</c:v>
                </c:pt>
                <c:pt idx="3801">
                  <c:v>76.020000000002014</c:v>
                </c:pt>
                <c:pt idx="3802">
                  <c:v>76.04000000000201</c:v>
                </c:pt>
                <c:pt idx="3803">
                  <c:v>76.060000000002006</c:v>
                </c:pt>
                <c:pt idx="3804">
                  <c:v>76.080000000002002</c:v>
                </c:pt>
                <c:pt idx="3805">
                  <c:v>76.100000000001998</c:v>
                </c:pt>
                <c:pt idx="3806">
                  <c:v>76.120000000001994</c:v>
                </c:pt>
                <c:pt idx="3807">
                  <c:v>76.14000000000199</c:v>
                </c:pt>
                <c:pt idx="3808">
                  <c:v>76.160000000001986</c:v>
                </c:pt>
                <c:pt idx="3809">
                  <c:v>76.180000000001982</c:v>
                </c:pt>
                <c:pt idx="3810">
                  <c:v>76.200000000001978</c:v>
                </c:pt>
                <c:pt idx="3811">
                  <c:v>76.220000000001974</c:v>
                </c:pt>
                <c:pt idx="3812">
                  <c:v>76.24000000000197</c:v>
                </c:pt>
                <c:pt idx="3813">
                  <c:v>76.260000000001966</c:v>
                </c:pt>
                <c:pt idx="3814">
                  <c:v>76.280000000001962</c:v>
                </c:pt>
                <c:pt idx="3815">
                  <c:v>76.300000000001958</c:v>
                </c:pt>
                <c:pt idx="3816">
                  <c:v>76.320000000001954</c:v>
                </c:pt>
                <c:pt idx="3817">
                  <c:v>76.34000000000195</c:v>
                </c:pt>
                <c:pt idx="3818">
                  <c:v>76.360000000001946</c:v>
                </c:pt>
                <c:pt idx="3819">
                  <c:v>76.380000000001942</c:v>
                </c:pt>
                <c:pt idx="3820">
                  <c:v>76.400000000001938</c:v>
                </c:pt>
                <c:pt idx="3821">
                  <c:v>76.420000000001934</c:v>
                </c:pt>
                <c:pt idx="3822">
                  <c:v>76.44000000000193</c:v>
                </c:pt>
                <c:pt idx="3823">
                  <c:v>76.460000000001926</c:v>
                </c:pt>
                <c:pt idx="3824">
                  <c:v>76.480000000001922</c:v>
                </c:pt>
                <c:pt idx="3825">
                  <c:v>76.500000000001918</c:v>
                </c:pt>
                <c:pt idx="3826">
                  <c:v>76.520000000001914</c:v>
                </c:pt>
                <c:pt idx="3827">
                  <c:v>76.540000000001911</c:v>
                </c:pt>
                <c:pt idx="3828">
                  <c:v>76.560000000001907</c:v>
                </c:pt>
                <c:pt idx="3829">
                  <c:v>76.580000000001903</c:v>
                </c:pt>
                <c:pt idx="3830">
                  <c:v>76.600000000001899</c:v>
                </c:pt>
                <c:pt idx="3831">
                  <c:v>76.620000000001895</c:v>
                </c:pt>
                <c:pt idx="3832">
                  <c:v>76.640000000001891</c:v>
                </c:pt>
                <c:pt idx="3833">
                  <c:v>76.660000000001887</c:v>
                </c:pt>
                <c:pt idx="3834">
                  <c:v>76.680000000001883</c:v>
                </c:pt>
                <c:pt idx="3835">
                  <c:v>76.700000000001879</c:v>
                </c:pt>
                <c:pt idx="3836">
                  <c:v>76.720000000001875</c:v>
                </c:pt>
                <c:pt idx="3837">
                  <c:v>76.740000000001871</c:v>
                </c:pt>
                <c:pt idx="3838">
                  <c:v>76.760000000001867</c:v>
                </c:pt>
                <c:pt idx="3839">
                  <c:v>76.780000000001863</c:v>
                </c:pt>
                <c:pt idx="3840">
                  <c:v>76.800000000001859</c:v>
                </c:pt>
                <c:pt idx="3841">
                  <c:v>76.820000000001855</c:v>
                </c:pt>
                <c:pt idx="3842">
                  <c:v>76.840000000001851</c:v>
                </c:pt>
                <c:pt idx="3843">
                  <c:v>76.860000000001847</c:v>
                </c:pt>
                <c:pt idx="3844">
                  <c:v>76.880000000001843</c:v>
                </c:pt>
                <c:pt idx="3845">
                  <c:v>76.900000000001839</c:v>
                </c:pt>
                <c:pt idx="3846">
                  <c:v>76.920000000001835</c:v>
                </c:pt>
                <c:pt idx="3847">
                  <c:v>76.940000000001831</c:v>
                </c:pt>
                <c:pt idx="3848">
                  <c:v>76.960000000001827</c:v>
                </c:pt>
                <c:pt idx="3849">
                  <c:v>76.980000000001823</c:v>
                </c:pt>
                <c:pt idx="3850">
                  <c:v>77.000000000001819</c:v>
                </c:pt>
                <c:pt idx="3851">
                  <c:v>77.020000000001815</c:v>
                </c:pt>
                <c:pt idx="3852">
                  <c:v>77.040000000001811</c:v>
                </c:pt>
                <c:pt idx="3853">
                  <c:v>77.060000000001807</c:v>
                </c:pt>
                <c:pt idx="3854">
                  <c:v>77.080000000001803</c:v>
                </c:pt>
                <c:pt idx="3855">
                  <c:v>77.100000000001799</c:v>
                </c:pt>
                <c:pt idx="3856">
                  <c:v>77.120000000001795</c:v>
                </c:pt>
                <c:pt idx="3857">
                  <c:v>77.140000000001791</c:v>
                </c:pt>
                <c:pt idx="3858">
                  <c:v>77.160000000001787</c:v>
                </c:pt>
                <c:pt idx="3859">
                  <c:v>77.180000000001783</c:v>
                </c:pt>
                <c:pt idx="3860">
                  <c:v>77.200000000001779</c:v>
                </c:pt>
                <c:pt idx="3861">
                  <c:v>77.220000000001775</c:v>
                </c:pt>
                <c:pt idx="3862">
                  <c:v>77.240000000001771</c:v>
                </c:pt>
                <c:pt idx="3863">
                  <c:v>77.260000000001767</c:v>
                </c:pt>
                <c:pt idx="3864">
                  <c:v>77.280000000001763</c:v>
                </c:pt>
                <c:pt idx="3865">
                  <c:v>77.300000000001759</c:v>
                </c:pt>
                <c:pt idx="3866">
                  <c:v>77.320000000001755</c:v>
                </c:pt>
                <c:pt idx="3867">
                  <c:v>77.340000000001751</c:v>
                </c:pt>
                <c:pt idx="3868">
                  <c:v>77.360000000001747</c:v>
                </c:pt>
                <c:pt idx="3869">
                  <c:v>77.380000000001743</c:v>
                </c:pt>
                <c:pt idx="3870">
                  <c:v>77.400000000001739</c:v>
                </c:pt>
                <c:pt idx="3871">
                  <c:v>77.420000000001735</c:v>
                </c:pt>
                <c:pt idx="3872">
                  <c:v>77.440000000001731</c:v>
                </c:pt>
                <c:pt idx="3873">
                  <c:v>77.460000000001727</c:v>
                </c:pt>
                <c:pt idx="3874">
                  <c:v>77.480000000001723</c:v>
                </c:pt>
                <c:pt idx="3875">
                  <c:v>77.50000000000172</c:v>
                </c:pt>
                <c:pt idx="3876">
                  <c:v>77.520000000001716</c:v>
                </c:pt>
                <c:pt idx="3877">
                  <c:v>77.540000000001712</c:v>
                </c:pt>
                <c:pt idx="3878">
                  <c:v>77.560000000001708</c:v>
                </c:pt>
                <c:pt idx="3879">
                  <c:v>77.580000000001704</c:v>
                </c:pt>
                <c:pt idx="3880">
                  <c:v>77.6000000000017</c:v>
                </c:pt>
                <c:pt idx="3881">
                  <c:v>77.620000000001696</c:v>
                </c:pt>
                <c:pt idx="3882">
                  <c:v>77.640000000001692</c:v>
                </c:pt>
                <c:pt idx="3883">
                  <c:v>77.660000000001688</c:v>
                </c:pt>
                <c:pt idx="3884">
                  <c:v>77.680000000001684</c:v>
                </c:pt>
                <c:pt idx="3885">
                  <c:v>77.70000000000168</c:v>
                </c:pt>
                <c:pt idx="3886">
                  <c:v>77.720000000001676</c:v>
                </c:pt>
                <c:pt idx="3887">
                  <c:v>77.740000000001672</c:v>
                </c:pt>
                <c:pt idx="3888">
                  <c:v>77.760000000001668</c:v>
                </c:pt>
                <c:pt idx="3889">
                  <c:v>77.780000000001664</c:v>
                </c:pt>
                <c:pt idx="3890">
                  <c:v>77.80000000000166</c:v>
                </c:pt>
                <c:pt idx="3891">
                  <c:v>77.820000000001656</c:v>
                </c:pt>
                <c:pt idx="3892">
                  <c:v>77.840000000001652</c:v>
                </c:pt>
                <c:pt idx="3893">
                  <c:v>77.860000000001648</c:v>
                </c:pt>
                <c:pt idx="3894">
                  <c:v>77.880000000001644</c:v>
                </c:pt>
                <c:pt idx="3895">
                  <c:v>77.90000000000164</c:v>
                </c:pt>
                <c:pt idx="3896">
                  <c:v>77.920000000001636</c:v>
                </c:pt>
                <c:pt idx="3897">
                  <c:v>77.940000000001632</c:v>
                </c:pt>
                <c:pt idx="3898">
                  <c:v>77.960000000001628</c:v>
                </c:pt>
                <c:pt idx="3899">
                  <c:v>77.980000000001624</c:v>
                </c:pt>
                <c:pt idx="3900">
                  <c:v>78.00000000000162</c:v>
                </c:pt>
                <c:pt idx="3901">
                  <c:v>78.020000000001616</c:v>
                </c:pt>
                <c:pt idx="3902">
                  <c:v>78.040000000001612</c:v>
                </c:pt>
                <c:pt idx="3903">
                  <c:v>78.060000000001608</c:v>
                </c:pt>
                <c:pt idx="3904">
                  <c:v>78.080000000001604</c:v>
                </c:pt>
                <c:pt idx="3905">
                  <c:v>78.1000000000016</c:v>
                </c:pt>
                <c:pt idx="3906">
                  <c:v>78.120000000001596</c:v>
                </c:pt>
                <c:pt idx="3907">
                  <c:v>78.140000000001592</c:v>
                </c:pt>
                <c:pt idx="3908">
                  <c:v>78.160000000001588</c:v>
                </c:pt>
                <c:pt idx="3909">
                  <c:v>78.180000000001584</c:v>
                </c:pt>
                <c:pt idx="3910">
                  <c:v>78.20000000000158</c:v>
                </c:pt>
                <c:pt idx="3911">
                  <c:v>78.220000000001576</c:v>
                </c:pt>
                <c:pt idx="3912">
                  <c:v>78.240000000001572</c:v>
                </c:pt>
                <c:pt idx="3913">
                  <c:v>78.260000000001568</c:v>
                </c:pt>
                <c:pt idx="3914">
                  <c:v>78.280000000001564</c:v>
                </c:pt>
                <c:pt idx="3915">
                  <c:v>78.30000000000156</c:v>
                </c:pt>
                <c:pt idx="3916">
                  <c:v>78.320000000001556</c:v>
                </c:pt>
                <c:pt idx="3917">
                  <c:v>78.340000000001552</c:v>
                </c:pt>
                <c:pt idx="3918">
                  <c:v>78.360000000001548</c:v>
                </c:pt>
                <c:pt idx="3919">
                  <c:v>78.380000000001544</c:v>
                </c:pt>
                <c:pt idx="3920">
                  <c:v>78.40000000000154</c:v>
                </c:pt>
                <c:pt idx="3921">
                  <c:v>78.420000000001536</c:v>
                </c:pt>
                <c:pt idx="3922">
                  <c:v>78.440000000001532</c:v>
                </c:pt>
                <c:pt idx="3923">
                  <c:v>78.460000000001529</c:v>
                </c:pt>
                <c:pt idx="3924">
                  <c:v>78.480000000001525</c:v>
                </c:pt>
                <c:pt idx="3925">
                  <c:v>78.500000000001521</c:v>
                </c:pt>
                <c:pt idx="3926">
                  <c:v>78.520000000001517</c:v>
                </c:pt>
                <c:pt idx="3927">
                  <c:v>78.540000000001513</c:v>
                </c:pt>
                <c:pt idx="3928">
                  <c:v>78.560000000001509</c:v>
                </c:pt>
                <c:pt idx="3929">
                  <c:v>78.580000000001505</c:v>
                </c:pt>
                <c:pt idx="3930">
                  <c:v>78.600000000001501</c:v>
                </c:pt>
                <c:pt idx="3931">
                  <c:v>78.620000000001497</c:v>
                </c:pt>
                <c:pt idx="3932">
                  <c:v>78.640000000001493</c:v>
                </c:pt>
                <c:pt idx="3933">
                  <c:v>78.660000000001489</c:v>
                </c:pt>
                <c:pt idx="3934">
                  <c:v>78.680000000001485</c:v>
                </c:pt>
                <c:pt idx="3935">
                  <c:v>78.700000000001481</c:v>
                </c:pt>
                <c:pt idx="3936">
                  <c:v>78.720000000001477</c:v>
                </c:pt>
                <c:pt idx="3937">
                  <c:v>78.740000000001473</c:v>
                </c:pt>
                <c:pt idx="3938">
                  <c:v>78.760000000001469</c:v>
                </c:pt>
                <c:pt idx="3939">
                  <c:v>78.780000000001465</c:v>
                </c:pt>
                <c:pt idx="3940">
                  <c:v>78.800000000001461</c:v>
                </c:pt>
                <c:pt idx="3941">
                  <c:v>78.820000000001457</c:v>
                </c:pt>
                <c:pt idx="3942">
                  <c:v>78.840000000001453</c:v>
                </c:pt>
                <c:pt idx="3943">
                  <c:v>78.860000000001449</c:v>
                </c:pt>
                <c:pt idx="3944">
                  <c:v>78.880000000001445</c:v>
                </c:pt>
                <c:pt idx="3945">
                  <c:v>78.900000000001441</c:v>
                </c:pt>
                <c:pt idx="3946">
                  <c:v>78.920000000001437</c:v>
                </c:pt>
                <c:pt idx="3947">
                  <c:v>78.940000000001433</c:v>
                </c:pt>
                <c:pt idx="3948">
                  <c:v>78.960000000001429</c:v>
                </c:pt>
                <c:pt idx="3949">
                  <c:v>78.980000000001425</c:v>
                </c:pt>
                <c:pt idx="3950">
                  <c:v>79.000000000001421</c:v>
                </c:pt>
                <c:pt idx="3951">
                  <c:v>79.020000000001417</c:v>
                </c:pt>
                <c:pt idx="3952">
                  <c:v>79.040000000001413</c:v>
                </c:pt>
                <c:pt idx="3953">
                  <c:v>79.060000000001409</c:v>
                </c:pt>
                <c:pt idx="3954">
                  <c:v>79.080000000001405</c:v>
                </c:pt>
                <c:pt idx="3955">
                  <c:v>79.100000000001401</c:v>
                </c:pt>
                <c:pt idx="3956">
                  <c:v>79.120000000001397</c:v>
                </c:pt>
                <c:pt idx="3957">
                  <c:v>79.140000000001393</c:v>
                </c:pt>
                <c:pt idx="3958">
                  <c:v>79.160000000001389</c:v>
                </c:pt>
                <c:pt idx="3959">
                  <c:v>79.180000000001385</c:v>
                </c:pt>
                <c:pt idx="3960">
                  <c:v>79.200000000001381</c:v>
                </c:pt>
                <c:pt idx="3961">
                  <c:v>79.220000000001377</c:v>
                </c:pt>
                <c:pt idx="3962">
                  <c:v>79.240000000001373</c:v>
                </c:pt>
                <c:pt idx="3963">
                  <c:v>79.260000000001369</c:v>
                </c:pt>
                <c:pt idx="3964">
                  <c:v>79.280000000001365</c:v>
                </c:pt>
                <c:pt idx="3965">
                  <c:v>79.300000000001361</c:v>
                </c:pt>
                <c:pt idx="3966">
                  <c:v>79.320000000001357</c:v>
                </c:pt>
                <c:pt idx="3967">
                  <c:v>79.340000000001353</c:v>
                </c:pt>
                <c:pt idx="3968">
                  <c:v>79.360000000001349</c:v>
                </c:pt>
                <c:pt idx="3969">
                  <c:v>79.380000000001345</c:v>
                </c:pt>
                <c:pt idx="3970">
                  <c:v>79.400000000001342</c:v>
                </c:pt>
                <c:pt idx="3971">
                  <c:v>79.420000000001338</c:v>
                </c:pt>
                <c:pt idx="3972">
                  <c:v>79.440000000001334</c:v>
                </c:pt>
                <c:pt idx="3973">
                  <c:v>79.46000000000133</c:v>
                </c:pt>
                <c:pt idx="3974">
                  <c:v>79.480000000001326</c:v>
                </c:pt>
                <c:pt idx="3975">
                  <c:v>79.500000000001322</c:v>
                </c:pt>
                <c:pt idx="3976">
                  <c:v>79.520000000001318</c:v>
                </c:pt>
                <c:pt idx="3977">
                  <c:v>79.540000000001314</c:v>
                </c:pt>
                <c:pt idx="3978">
                  <c:v>79.56000000000131</c:v>
                </c:pt>
                <c:pt idx="3979">
                  <c:v>79.580000000001306</c:v>
                </c:pt>
                <c:pt idx="3980">
                  <c:v>79.600000000001302</c:v>
                </c:pt>
                <c:pt idx="3981">
                  <c:v>79.620000000001298</c:v>
                </c:pt>
                <c:pt idx="3982">
                  <c:v>79.640000000001294</c:v>
                </c:pt>
                <c:pt idx="3983">
                  <c:v>79.66000000000129</c:v>
                </c:pt>
                <c:pt idx="3984">
                  <c:v>79.680000000001286</c:v>
                </c:pt>
                <c:pt idx="3985">
                  <c:v>79.700000000001282</c:v>
                </c:pt>
                <c:pt idx="3986">
                  <c:v>79.720000000001278</c:v>
                </c:pt>
                <c:pt idx="3987">
                  <c:v>79.740000000001274</c:v>
                </c:pt>
                <c:pt idx="3988">
                  <c:v>79.76000000000127</c:v>
                </c:pt>
                <c:pt idx="3989">
                  <c:v>79.780000000001266</c:v>
                </c:pt>
                <c:pt idx="3990">
                  <c:v>79.800000000001262</c:v>
                </c:pt>
                <c:pt idx="3991">
                  <c:v>79.820000000001258</c:v>
                </c:pt>
                <c:pt idx="3992">
                  <c:v>79.840000000001254</c:v>
                </c:pt>
                <c:pt idx="3993">
                  <c:v>79.86000000000125</c:v>
                </c:pt>
                <c:pt idx="3994">
                  <c:v>79.880000000001246</c:v>
                </c:pt>
                <c:pt idx="3995">
                  <c:v>79.900000000001242</c:v>
                </c:pt>
                <c:pt idx="3996">
                  <c:v>79.920000000001238</c:v>
                </c:pt>
                <c:pt idx="3997">
                  <c:v>79.940000000001234</c:v>
                </c:pt>
                <c:pt idx="3998">
                  <c:v>79.96000000000123</c:v>
                </c:pt>
                <c:pt idx="3999">
                  <c:v>79.980000000001226</c:v>
                </c:pt>
                <c:pt idx="4000">
                  <c:v>80.000000000001222</c:v>
                </c:pt>
                <c:pt idx="4001">
                  <c:v>80.020000000001218</c:v>
                </c:pt>
                <c:pt idx="4002">
                  <c:v>80.040000000001214</c:v>
                </c:pt>
                <c:pt idx="4003">
                  <c:v>80.06000000000121</c:v>
                </c:pt>
                <c:pt idx="4004">
                  <c:v>80.080000000001206</c:v>
                </c:pt>
                <c:pt idx="4005">
                  <c:v>80.100000000001202</c:v>
                </c:pt>
                <c:pt idx="4006">
                  <c:v>80.120000000001198</c:v>
                </c:pt>
                <c:pt idx="4007">
                  <c:v>80.140000000001194</c:v>
                </c:pt>
                <c:pt idx="4008">
                  <c:v>80.16000000000119</c:v>
                </c:pt>
                <c:pt idx="4009">
                  <c:v>80.180000000001186</c:v>
                </c:pt>
                <c:pt idx="4010">
                  <c:v>80.200000000001182</c:v>
                </c:pt>
                <c:pt idx="4011">
                  <c:v>80.220000000001178</c:v>
                </c:pt>
                <c:pt idx="4012">
                  <c:v>80.240000000001174</c:v>
                </c:pt>
                <c:pt idx="4013">
                  <c:v>80.26000000000117</c:v>
                </c:pt>
                <c:pt idx="4014">
                  <c:v>80.280000000001166</c:v>
                </c:pt>
                <c:pt idx="4015">
                  <c:v>80.300000000001162</c:v>
                </c:pt>
                <c:pt idx="4016">
                  <c:v>80.320000000001158</c:v>
                </c:pt>
                <c:pt idx="4017">
                  <c:v>80.340000000001154</c:v>
                </c:pt>
                <c:pt idx="4018">
                  <c:v>80.360000000001151</c:v>
                </c:pt>
                <c:pt idx="4019">
                  <c:v>80.380000000001147</c:v>
                </c:pt>
                <c:pt idx="4020">
                  <c:v>80.400000000001143</c:v>
                </c:pt>
                <c:pt idx="4021">
                  <c:v>80.420000000001139</c:v>
                </c:pt>
                <c:pt idx="4022">
                  <c:v>80.440000000001135</c:v>
                </c:pt>
                <c:pt idx="4023">
                  <c:v>80.460000000001131</c:v>
                </c:pt>
                <c:pt idx="4024">
                  <c:v>80.480000000001127</c:v>
                </c:pt>
                <c:pt idx="4025">
                  <c:v>80.500000000001123</c:v>
                </c:pt>
                <c:pt idx="4026">
                  <c:v>80.520000000001119</c:v>
                </c:pt>
                <c:pt idx="4027">
                  <c:v>80.540000000001115</c:v>
                </c:pt>
                <c:pt idx="4028">
                  <c:v>80.560000000001111</c:v>
                </c:pt>
                <c:pt idx="4029">
                  <c:v>80.580000000001107</c:v>
                </c:pt>
                <c:pt idx="4030">
                  <c:v>80.600000000001103</c:v>
                </c:pt>
                <c:pt idx="4031">
                  <c:v>80.620000000001099</c:v>
                </c:pt>
                <c:pt idx="4032">
                  <c:v>80.640000000001095</c:v>
                </c:pt>
                <c:pt idx="4033">
                  <c:v>80.660000000001091</c:v>
                </c:pt>
                <c:pt idx="4034">
                  <c:v>80.680000000001087</c:v>
                </c:pt>
                <c:pt idx="4035">
                  <c:v>80.700000000001083</c:v>
                </c:pt>
                <c:pt idx="4036">
                  <c:v>80.720000000001079</c:v>
                </c:pt>
                <c:pt idx="4037">
                  <c:v>80.740000000001075</c:v>
                </c:pt>
                <c:pt idx="4038">
                  <c:v>80.760000000001071</c:v>
                </c:pt>
                <c:pt idx="4039">
                  <c:v>80.780000000001067</c:v>
                </c:pt>
                <c:pt idx="4040">
                  <c:v>80.800000000001063</c:v>
                </c:pt>
                <c:pt idx="4041">
                  <c:v>80.820000000001059</c:v>
                </c:pt>
                <c:pt idx="4042">
                  <c:v>80.840000000001055</c:v>
                </c:pt>
                <c:pt idx="4043">
                  <c:v>80.860000000001051</c:v>
                </c:pt>
                <c:pt idx="4044">
                  <c:v>80.880000000001047</c:v>
                </c:pt>
                <c:pt idx="4045">
                  <c:v>80.900000000001043</c:v>
                </c:pt>
                <c:pt idx="4046">
                  <c:v>80.920000000001039</c:v>
                </c:pt>
                <c:pt idx="4047">
                  <c:v>80.940000000001035</c:v>
                </c:pt>
                <c:pt idx="4048">
                  <c:v>80.960000000001031</c:v>
                </c:pt>
                <c:pt idx="4049">
                  <c:v>80.980000000001027</c:v>
                </c:pt>
                <c:pt idx="4050">
                  <c:v>81.000000000001023</c:v>
                </c:pt>
                <c:pt idx="4051">
                  <c:v>81.020000000001019</c:v>
                </c:pt>
                <c:pt idx="4052">
                  <c:v>81.040000000001015</c:v>
                </c:pt>
                <c:pt idx="4053">
                  <c:v>81.060000000001011</c:v>
                </c:pt>
                <c:pt idx="4054">
                  <c:v>81.080000000001007</c:v>
                </c:pt>
                <c:pt idx="4055">
                  <c:v>81.100000000001003</c:v>
                </c:pt>
                <c:pt idx="4056">
                  <c:v>81.120000000000999</c:v>
                </c:pt>
                <c:pt idx="4057">
                  <c:v>81.140000000000995</c:v>
                </c:pt>
                <c:pt idx="4058">
                  <c:v>81.160000000000991</c:v>
                </c:pt>
                <c:pt idx="4059">
                  <c:v>81.180000000000987</c:v>
                </c:pt>
                <c:pt idx="4060">
                  <c:v>81.200000000000983</c:v>
                </c:pt>
                <c:pt idx="4061">
                  <c:v>81.220000000000979</c:v>
                </c:pt>
                <c:pt idx="4062">
                  <c:v>81.240000000000975</c:v>
                </c:pt>
                <c:pt idx="4063">
                  <c:v>81.260000000000971</c:v>
                </c:pt>
                <c:pt idx="4064">
                  <c:v>81.280000000000967</c:v>
                </c:pt>
                <c:pt idx="4065">
                  <c:v>81.300000000000963</c:v>
                </c:pt>
                <c:pt idx="4066">
                  <c:v>81.32000000000096</c:v>
                </c:pt>
                <c:pt idx="4067">
                  <c:v>81.340000000000956</c:v>
                </c:pt>
                <c:pt idx="4068">
                  <c:v>81.360000000000952</c:v>
                </c:pt>
                <c:pt idx="4069">
                  <c:v>81.380000000000948</c:v>
                </c:pt>
                <c:pt idx="4070">
                  <c:v>81.400000000000944</c:v>
                </c:pt>
                <c:pt idx="4071">
                  <c:v>81.42000000000094</c:v>
                </c:pt>
                <c:pt idx="4072">
                  <c:v>81.440000000000936</c:v>
                </c:pt>
                <c:pt idx="4073">
                  <c:v>81.460000000000932</c:v>
                </c:pt>
                <c:pt idx="4074">
                  <c:v>81.480000000000928</c:v>
                </c:pt>
                <c:pt idx="4075">
                  <c:v>81.500000000000924</c:v>
                </c:pt>
                <c:pt idx="4076">
                  <c:v>81.52000000000092</c:v>
                </c:pt>
                <c:pt idx="4077">
                  <c:v>81.540000000000916</c:v>
                </c:pt>
                <c:pt idx="4078">
                  <c:v>81.560000000000912</c:v>
                </c:pt>
                <c:pt idx="4079">
                  <c:v>81.580000000000908</c:v>
                </c:pt>
                <c:pt idx="4080">
                  <c:v>81.600000000000904</c:v>
                </c:pt>
                <c:pt idx="4081">
                  <c:v>81.6200000000009</c:v>
                </c:pt>
                <c:pt idx="4082">
                  <c:v>81.640000000000896</c:v>
                </c:pt>
                <c:pt idx="4083">
                  <c:v>81.660000000000892</c:v>
                </c:pt>
                <c:pt idx="4084">
                  <c:v>81.680000000000888</c:v>
                </c:pt>
                <c:pt idx="4085">
                  <c:v>81.700000000000884</c:v>
                </c:pt>
                <c:pt idx="4086">
                  <c:v>81.72000000000088</c:v>
                </c:pt>
                <c:pt idx="4087">
                  <c:v>81.740000000000876</c:v>
                </c:pt>
                <c:pt idx="4088">
                  <c:v>81.760000000000872</c:v>
                </c:pt>
                <c:pt idx="4089">
                  <c:v>81.780000000000868</c:v>
                </c:pt>
                <c:pt idx="4090">
                  <c:v>81.800000000000864</c:v>
                </c:pt>
                <c:pt idx="4091">
                  <c:v>81.82000000000086</c:v>
                </c:pt>
                <c:pt idx="4092">
                  <c:v>81.840000000000856</c:v>
                </c:pt>
                <c:pt idx="4093">
                  <c:v>81.860000000000852</c:v>
                </c:pt>
                <c:pt idx="4094">
                  <c:v>81.880000000000848</c:v>
                </c:pt>
                <c:pt idx="4095">
                  <c:v>81.900000000000844</c:v>
                </c:pt>
                <c:pt idx="4096">
                  <c:v>81.92000000000084</c:v>
                </c:pt>
                <c:pt idx="4097">
                  <c:v>81.940000000000836</c:v>
                </c:pt>
                <c:pt idx="4098">
                  <c:v>81.960000000000832</c:v>
                </c:pt>
                <c:pt idx="4099">
                  <c:v>81.980000000000828</c:v>
                </c:pt>
                <c:pt idx="4100">
                  <c:v>82.000000000000824</c:v>
                </c:pt>
                <c:pt idx="4101">
                  <c:v>82.02000000000082</c:v>
                </c:pt>
                <c:pt idx="4102">
                  <c:v>82.040000000000816</c:v>
                </c:pt>
                <c:pt idx="4103">
                  <c:v>82.060000000000812</c:v>
                </c:pt>
                <c:pt idx="4104">
                  <c:v>82.080000000000808</c:v>
                </c:pt>
                <c:pt idx="4105">
                  <c:v>82.100000000000804</c:v>
                </c:pt>
                <c:pt idx="4106">
                  <c:v>82.1200000000008</c:v>
                </c:pt>
                <c:pt idx="4107">
                  <c:v>82.140000000000796</c:v>
                </c:pt>
                <c:pt idx="4108">
                  <c:v>82.160000000000792</c:v>
                </c:pt>
                <c:pt idx="4109">
                  <c:v>82.180000000000788</c:v>
                </c:pt>
                <c:pt idx="4110">
                  <c:v>82.200000000000784</c:v>
                </c:pt>
                <c:pt idx="4111">
                  <c:v>82.22000000000078</c:v>
                </c:pt>
                <c:pt idx="4112">
                  <c:v>82.240000000000776</c:v>
                </c:pt>
                <c:pt idx="4113">
                  <c:v>82.260000000000773</c:v>
                </c:pt>
                <c:pt idx="4114">
                  <c:v>82.280000000000769</c:v>
                </c:pt>
                <c:pt idx="4115">
                  <c:v>82.300000000000765</c:v>
                </c:pt>
                <c:pt idx="4116">
                  <c:v>82.320000000000761</c:v>
                </c:pt>
                <c:pt idx="4117">
                  <c:v>82.340000000000757</c:v>
                </c:pt>
                <c:pt idx="4118">
                  <c:v>82.360000000000753</c:v>
                </c:pt>
                <c:pt idx="4119">
                  <c:v>82.380000000000749</c:v>
                </c:pt>
                <c:pt idx="4120">
                  <c:v>82.400000000000745</c:v>
                </c:pt>
                <c:pt idx="4121">
                  <c:v>82.420000000000741</c:v>
                </c:pt>
                <c:pt idx="4122">
                  <c:v>82.440000000000737</c:v>
                </c:pt>
                <c:pt idx="4123">
                  <c:v>82.460000000000733</c:v>
                </c:pt>
                <c:pt idx="4124">
                  <c:v>82.480000000000729</c:v>
                </c:pt>
                <c:pt idx="4125">
                  <c:v>82.500000000000725</c:v>
                </c:pt>
                <c:pt idx="4126">
                  <c:v>82.520000000000721</c:v>
                </c:pt>
                <c:pt idx="4127">
                  <c:v>82.540000000000717</c:v>
                </c:pt>
                <c:pt idx="4128">
                  <c:v>82.560000000000713</c:v>
                </c:pt>
                <c:pt idx="4129">
                  <c:v>82.580000000000709</c:v>
                </c:pt>
                <c:pt idx="4130">
                  <c:v>82.600000000000705</c:v>
                </c:pt>
                <c:pt idx="4131">
                  <c:v>82.620000000000701</c:v>
                </c:pt>
                <c:pt idx="4132">
                  <c:v>82.640000000000697</c:v>
                </c:pt>
                <c:pt idx="4133">
                  <c:v>82.660000000000693</c:v>
                </c:pt>
                <c:pt idx="4134">
                  <c:v>82.680000000000689</c:v>
                </c:pt>
                <c:pt idx="4135">
                  <c:v>82.700000000000685</c:v>
                </c:pt>
                <c:pt idx="4136">
                  <c:v>82.720000000000681</c:v>
                </c:pt>
                <c:pt idx="4137">
                  <c:v>82.740000000000677</c:v>
                </c:pt>
                <c:pt idx="4138">
                  <c:v>82.760000000000673</c:v>
                </c:pt>
                <c:pt idx="4139">
                  <c:v>82.780000000000669</c:v>
                </c:pt>
                <c:pt idx="4140">
                  <c:v>82.800000000000665</c:v>
                </c:pt>
                <c:pt idx="4141">
                  <c:v>82.820000000000661</c:v>
                </c:pt>
                <c:pt idx="4142">
                  <c:v>82.840000000000657</c:v>
                </c:pt>
                <c:pt idx="4143">
                  <c:v>82.860000000000653</c:v>
                </c:pt>
                <c:pt idx="4144">
                  <c:v>82.880000000000649</c:v>
                </c:pt>
                <c:pt idx="4145">
                  <c:v>82.900000000000645</c:v>
                </c:pt>
                <c:pt idx="4146">
                  <c:v>82.920000000000641</c:v>
                </c:pt>
                <c:pt idx="4147">
                  <c:v>82.940000000000637</c:v>
                </c:pt>
                <c:pt idx="4148">
                  <c:v>82.960000000000633</c:v>
                </c:pt>
                <c:pt idx="4149">
                  <c:v>82.980000000000629</c:v>
                </c:pt>
                <c:pt idx="4150">
                  <c:v>83.000000000000625</c:v>
                </c:pt>
                <c:pt idx="4151">
                  <c:v>83.020000000000621</c:v>
                </c:pt>
                <c:pt idx="4152">
                  <c:v>83.040000000000617</c:v>
                </c:pt>
                <c:pt idx="4153">
                  <c:v>83.060000000000613</c:v>
                </c:pt>
                <c:pt idx="4154">
                  <c:v>83.080000000000609</c:v>
                </c:pt>
                <c:pt idx="4155">
                  <c:v>83.100000000000605</c:v>
                </c:pt>
                <c:pt idx="4156">
                  <c:v>83.120000000000601</c:v>
                </c:pt>
                <c:pt idx="4157">
                  <c:v>83.140000000000597</c:v>
                </c:pt>
                <c:pt idx="4158">
                  <c:v>83.160000000000593</c:v>
                </c:pt>
                <c:pt idx="4159">
                  <c:v>83.180000000000589</c:v>
                </c:pt>
                <c:pt idx="4160">
                  <c:v>83.200000000000585</c:v>
                </c:pt>
                <c:pt idx="4161">
                  <c:v>83.220000000000582</c:v>
                </c:pt>
                <c:pt idx="4162">
                  <c:v>83.240000000000578</c:v>
                </c:pt>
                <c:pt idx="4163">
                  <c:v>83.260000000000574</c:v>
                </c:pt>
                <c:pt idx="4164">
                  <c:v>83.28000000000057</c:v>
                </c:pt>
                <c:pt idx="4165">
                  <c:v>83.300000000000566</c:v>
                </c:pt>
                <c:pt idx="4166">
                  <c:v>83.320000000000562</c:v>
                </c:pt>
                <c:pt idx="4167">
                  <c:v>83.340000000000558</c:v>
                </c:pt>
                <c:pt idx="4168">
                  <c:v>83.360000000000554</c:v>
                </c:pt>
                <c:pt idx="4169">
                  <c:v>83.38000000000055</c:v>
                </c:pt>
                <c:pt idx="4170">
                  <c:v>83.400000000000546</c:v>
                </c:pt>
                <c:pt idx="4171">
                  <c:v>83.420000000000542</c:v>
                </c:pt>
                <c:pt idx="4172">
                  <c:v>83.440000000000538</c:v>
                </c:pt>
                <c:pt idx="4173">
                  <c:v>83.460000000000534</c:v>
                </c:pt>
                <c:pt idx="4174">
                  <c:v>83.48000000000053</c:v>
                </c:pt>
                <c:pt idx="4175">
                  <c:v>83.500000000000526</c:v>
                </c:pt>
                <c:pt idx="4176">
                  <c:v>83.520000000000522</c:v>
                </c:pt>
                <c:pt idx="4177">
                  <c:v>83.540000000000518</c:v>
                </c:pt>
                <c:pt idx="4178">
                  <c:v>83.560000000000514</c:v>
                </c:pt>
                <c:pt idx="4179">
                  <c:v>83.58000000000051</c:v>
                </c:pt>
                <c:pt idx="4180">
                  <c:v>83.600000000000506</c:v>
                </c:pt>
                <c:pt idx="4181">
                  <c:v>83.620000000000502</c:v>
                </c:pt>
                <c:pt idx="4182">
                  <c:v>83.640000000000498</c:v>
                </c:pt>
                <c:pt idx="4183">
                  <c:v>83.660000000000494</c:v>
                </c:pt>
                <c:pt idx="4184">
                  <c:v>83.68000000000049</c:v>
                </c:pt>
                <c:pt idx="4185">
                  <c:v>83.700000000000486</c:v>
                </c:pt>
                <c:pt idx="4186">
                  <c:v>83.720000000000482</c:v>
                </c:pt>
                <c:pt idx="4187">
                  <c:v>83.740000000000478</c:v>
                </c:pt>
                <c:pt idx="4188">
                  <c:v>83.760000000000474</c:v>
                </c:pt>
                <c:pt idx="4189">
                  <c:v>83.78000000000047</c:v>
                </c:pt>
                <c:pt idx="4190">
                  <c:v>83.800000000000466</c:v>
                </c:pt>
                <c:pt idx="4191">
                  <c:v>83.820000000000462</c:v>
                </c:pt>
                <c:pt idx="4192">
                  <c:v>83.840000000000458</c:v>
                </c:pt>
                <c:pt idx="4193">
                  <c:v>83.860000000000454</c:v>
                </c:pt>
                <c:pt idx="4194">
                  <c:v>83.88000000000045</c:v>
                </c:pt>
                <c:pt idx="4195">
                  <c:v>83.900000000000446</c:v>
                </c:pt>
                <c:pt idx="4196">
                  <c:v>83.920000000000442</c:v>
                </c:pt>
                <c:pt idx="4197">
                  <c:v>83.940000000000438</c:v>
                </c:pt>
                <c:pt idx="4198">
                  <c:v>83.960000000000434</c:v>
                </c:pt>
                <c:pt idx="4199">
                  <c:v>83.98000000000043</c:v>
                </c:pt>
                <c:pt idx="4200">
                  <c:v>84.000000000000426</c:v>
                </c:pt>
                <c:pt idx="4201">
                  <c:v>84.020000000000422</c:v>
                </c:pt>
                <c:pt idx="4202">
                  <c:v>84.040000000000418</c:v>
                </c:pt>
                <c:pt idx="4203">
                  <c:v>84.060000000000414</c:v>
                </c:pt>
                <c:pt idx="4204">
                  <c:v>84.08000000000041</c:v>
                </c:pt>
                <c:pt idx="4205">
                  <c:v>84.100000000000406</c:v>
                </c:pt>
                <c:pt idx="4206">
                  <c:v>84.120000000000402</c:v>
                </c:pt>
                <c:pt idx="4207">
                  <c:v>84.140000000000398</c:v>
                </c:pt>
                <c:pt idx="4208">
                  <c:v>84.160000000000394</c:v>
                </c:pt>
                <c:pt idx="4209">
                  <c:v>84.180000000000391</c:v>
                </c:pt>
                <c:pt idx="4210">
                  <c:v>84.200000000000387</c:v>
                </c:pt>
                <c:pt idx="4211">
                  <c:v>84.220000000000383</c:v>
                </c:pt>
                <c:pt idx="4212">
                  <c:v>84.240000000000379</c:v>
                </c:pt>
                <c:pt idx="4213">
                  <c:v>84.260000000000375</c:v>
                </c:pt>
                <c:pt idx="4214">
                  <c:v>84.280000000000371</c:v>
                </c:pt>
                <c:pt idx="4215">
                  <c:v>84.300000000000367</c:v>
                </c:pt>
                <c:pt idx="4216">
                  <c:v>84.320000000000363</c:v>
                </c:pt>
                <c:pt idx="4217">
                  <c:v>84.340000000000359</c:v>
                </c:pt>
                <c:pt idx="4218">
                  <c:v>84.360000000000355</c:v>
                </c:pt>
                <c:pt idx="4219">
                  <c:v>84.380000000000351</c:v>
                </c:pt>
                <c:pt idx="4220">
                  <c:v>84.400000000000347</c:v>
                </c:pt>
                <c:pt idx="4221">
                  <c:v>84.420000000000343</c:v>
                </c:pt>
                <c:pt idx="4222">
                  <c:v>84.440000000000339</c:v>
                </c:pt>
                <c:pt idx="4223">
                  <c:v>84.460000000000335</c:v>
                </c:pt>
                <c:pt idx="4224">
                  <c:v>84.480000000000331</c:v>
                </c:pt>
                <c:pt idx="4225">
                  <c:v>84.500000000000327</c:v>
                </c:pt>
                <c:pt idx="4226">
                  <c:v>84.520000000000323</c:v>
                </c:pt>
                <c:pt idx="4227">
                  <c:v>84.540000000000319</c:v>
                </c:pt>
                <c:pt idx="4228">
                  <c:v>84.560000000000315</c:v>
                </c:pt>
                <c:pt idx="4229">
                  <c:v>84.580000000000311</c:v>
                </c:pt>
                <c:pt idx="4230">
                  <c:v>84.600000000000307</c:v>
                </c:pt>
                <c:pt idx="4231">
                  <c:v>84.620000000000303</c:v>
                </c:pt>
                <c:pt idx="4232">
                  <c:v>84.640000000000299</c:v>
                </c:pt>
                <c:pt idx="4233">
                  <c:v>84.660000000000295</c:v>
                </c:pt>
                <c:pt idx="4234">
                  <c:v>84.680000000000291</c:v>
                </c:pt>
                <c:pt idx="4235">
                  <c:v>84.700000000000287</c:v>
                </c:pt>
                <c:pt idx="4236">
                  <c:v>84.720000000000283</c:v>
                </c:pt>
                <c:pt idx="4237">
                  <c:v>84.740000000000279</c:v>
                </c:pt>
                <c:pt idx="4238">
                  <c:v>84.760000000000275</c:v>
                </c:pt>
                <c:pt idx="4239">
                  <c:v>84.780000000000271</c:v>
                </c:pt>
                <c:pt idx="4240">
                  <c:v>84.800000000000267</c:v>
                </c:pt>
                <c:pt idx="4241">
                  <c:v>84.820000000000263</c:v>
                </c:pt>
                <c:pt idx="4242">
                  <c:v>84.840000000000259</c:v>
                </c:pt>
                <c:pt idx="4243">
                  <c:v>84.860000000000255</c:v>
                </c:pt>
                <c:pt idx="4244">
                  <c:v>84.880000000000251</c:v>
                </c:pt>
                <c:pt idx="4245">
                  <c:v>84.900000000000247</c:v>
                </c:pt>
                <c:pt idx="4246">
                  <c:v>84.920000000000243</c:v>
                </c:pt>
                <c:pt idx="4247">
                  <c:v>84.940000000000239</c:v>
                </c:pt>
                <c:pt idx="4248">
                  <c:v>84.960000000000235</c:v>
                </c:pt>
                <c:pt idx="4249">
                  <c:v>84.980000000000231</c:v>
                </c:pt>
                <c:pt idx="4250">
                  <c:v>85.000000000000227</c:v>
                </c:pt>
                <c:pt idx="4251">
                  <c:v>85.020000000000223</c:v>
                </c:pt>
                <c:pt idx="4252">
                  <c:v>85.040000000000219</c:v>
                </c:pt>
                <c:pt idx="4253">
                  <c:v>85.060000000000215</c:v>
                </c:pt>
                <c:pt idx="4254">
                  <c:v>85.080000000000211</c:v>
                </c:pt>
                <c:pt idx="4255">
                  <c:v>85.100000000000207</c:v>
                </c:pt>
                <c:pt idx="4256">
                  <c:v>85.120000000000203</c:v>
                </c:pt>
                <c:pt idx="4257">
                  <c:v>85.1400000000002</c:v>
                </c:pt>
                <c:pt idx="4258">
                  <c:v>85.160000000000196</c:v>
                </c:pt>
                <c:pt idx="4259">
                  <c:v>85.180000000000192</c:v>
                </c:pt>
                <c:pt idx="4260">
                  <c:v>85.200000000000188</c:v>
                </c:pt>
                <c:pt idx="4261">
                  <c:v>85.220000000000184</c:v>
                </c:pt>
                <c:pt idx="4262">
                  <c:v>85.24000000000018</c:v>
                </c:pt>
                <c:pt idx="4263">
                  <c:v>85.260000000000176</c:v>
                </c:pt>
                <c:pt idx="4264">
                  <c:v>85.280000000000172</c:v>
                </c:pt>
                <c:pt idx="4265">
                  <c:v>85.300000000000168</c:v>
                </c:pt>
                <c:pt idx="4266">
                  <c:v>85.320000000000164</c:v>
                </c:pt>
                <c:pt idx="4267">
                  <c:v>85.34000000000016</c:v>
                </c:pt>
                <c:pt idx="4268">
                  <c:v>85.360000000000156</c:v>
                </c:pt>
                <c:pt idx="4269">
                  <c:v>85.380000000000152</c:v>
                </c:pt>
                <c:pt idx="4270">
                  <c:v>85.400000000000148</c:v>
                </c:pt>
                <c:pt idx="4271">
                  <c:v>85.420000000000144</c:v>
                </c:pt>
                <c:pt idx="4272">
                  <c:v>85.44000000000014</c:v>
                </c:pt>
                <c:pt idx="4273">
                  <c:v>85.460000000000136</c:v>
                </c:pt>
                <c:pt idx="4274">
                  <c:v>85.480000000000132</c:v>
                </c:pt>
                <c:pt idx="4275">
                  <c:v>85.500000000000128</c:v>
                </c:pt>
                <c:pt idx="4276">
                  <c:v>85.520000000000124</c:v>
                </c:pt>
                <c:pt idx="4277">
                  <c:v>85.54000000000012</c:v>
                </c:pt>
                <c:pt idx="4278">
                  <c:v>85.560000000000116</c:v>
                </c:pt>
                <c:pt idx="4279">
                  <c:v>85.580000000000112</c:v>
                </c:pt>
                <c:pt idx="4280">
                  <c:v>85.600000000000108</c:v>
                </c:pt>
                <c:pt idx="4281">
                  <c:v>85.620000000000104</c:v>
                </c:pt>
                <c:pt idx="4282">
                  <c:v>85.6400000000001</c:v>
                </c:pt>
                <c:pt idx="4283">
                  <c:v>85.660000000000096</c:v>
                </c:pt>
                <c:pt idx="4284">
                  <c:v>85.680000000000092</c:v>
                </c:pt>
                <c:pt idx="4285">
                  <c:v>85.700000000000088</c:v>
                </c:pt>
                <c:pt idx="4286">
                  <c:v>85.720000000000084</c:v>
                </c:pt>
                <c:pt idx="4287">
                  <c:v>85.74000000000008</c:v>
                </c:pt>
                <c:pt idx="4288">
                  <c:v>85.760000000000076</c:v>
                </c:pt>
                <c:pt idx="4289">
                  <c:v>85.780000000000072</c:v>
                </c:pt>
                <c:pt idx="4290">
                  <c:v>85.800000000000068</c:v>
                </c:pt>
                <c:pt idx="4291">
                  <c:v>85.820000000000064</c:v>
                </c:pt>
                <c:pt idx="4292">
                  <c:v>85.84000000000006</c:v>
                </c:pt>
                <c:pt idx="4293">
                  <c:v>85.860000000000056</c:v>
                </c:pt>
                <c:pt idx="4294">
                  <c:v>85.880000000000052</c:v>
                </c:pt>
                <c:pt idx="4295">
                  <c:v>85.900000000000048</c:v>
                </c:pt>
                <c:pt idx="4296">
                  <c:v>85.920000000000044</c:v>
                </c:pt>
                <c:pt idx="4297">
                  <c:v>85.94000000000004</c:v>
                </c:pt>
                <c:pt idx="4298">
                  <c:v>85.960000000000036</c:v>
                </c:pt>
                <c:pt idx="4299">
                  <c:v>85.980000000000032</c:v>
                </c:pt>
                <c:pt idx="4300">
                  <c:v>86.000000000000028</c:v>
                </c:pt>
                <c:pt idx="4301">
                  <c:v>86.020000000000024</c:v>
                </c:pt>
                <c:pt idx="4302">
                  <c:v>86.04000000000002</c:v>
                </c:pt>
                <c:pt idx="4303">
                  <c:v>86.060000000000016</c:v>
                </c:pt>
                <c:pt idx="4304">
                  <c:v>86.080000000000013</c:v>
                </c:pt>
                <c:pt idx="4305">
                  <c:v>86.100000000000009</c:v>
                </c:pt>
                <c:pt idx="4306">
                  <c:v>86.12</c:v>
                </c:pt>
                <c:pt idx="4307">
                  <c:v>86.14</c:v>
                </c:pt>
                <c:pt idx="4308">
                  <c:v>86.16</c:v>
                </c:pt>
                <c:pt idx="4309">
                  <c:v>86.179999999999993</c:v>
                </c:pt>
                <c:pt idx="4310">
                  <c:v>86.199999999999989</c:v>
                </c:pt>
                <c:pt idx="4311">
                  <c:v>86.219999999999985</c:v>
                </c:pt>
                <c:pt idx="4312">
                  <c:v>86.239999999999981</c:v>
                </c:pt>
                <c:pt idx="4313">
                  <c:v>86.259999999999977</c:v>
                </c:pt>
                <c:pt idx="4314">
                  <c:v>86.279999999999973</c:v>
                </c:pt>
                <c:pt idx="4315">
                  <c:v>86.299999999999969</c:v>
                </c:pt>
                <c:pt idx="4316">
                  <c:v>86.319999999999965</c:v>
                </c:pt>
                <c:pt idx="4317">
                  <c:v>86.339999999999961</c:v>
                </c:pt>
                <c:pt idx="4318">
                  <c:v>86.359999999999957</c:v>
                </c:pt>
                <c:pt idx="4319">
                  <c:v>86.379999999999953</c:v>
                </c:pt>
                <c:pt idx="4320">
                  <c:v>86.399999999999949</c:v>
                </c:pt>
                <c:pt idx="4321">
                  <c:v>86.419999999999945</c:v>
                </c:pt>
                <c:pt idx="4322">
                  <c:v>86.439999999999941</c:v>
                </c:pt>
                <c:pt idx="4323">
                  <c:v>86.459999999999937</c:v>
                </c:pt>
                <c:pt idx="4324">
                  <c:v>86.479999999999933</c:v>
                </c:pt>
                <c:pt idx="4325">
                  <c:v>86.499999999999929</c:v>
                </c:pt>
                <c:pt idx="4326">
                  <c:v>86.519999999999925</c:v>
                </c:pt>
                <c:pt idx="4327">
                  <c:v>86.539999999999921</c:v>
                </c:pt>
                <c:pt idx="4328">
                  <c:v>86.559999999999917</c:v>
                </c:pt>
                <c:pt idx="4329">
                  <c:v>86.579999999999913</c:v>
                </c:pt>
                <c:pt idx="4330">
                  <c:v>86.599999999999909</c:v>
                </c:pt>
                <c:pt idx="4331">
                  <c:v>86.619999999999905</c:v>
                </c:pt>
                <c:pt idx="4332">
                  <c:v>86.639999999999901</c:v>
                </c:pt>
                <c:pt idx="4333">
                  <c:v>86.659999999999897</c:v>
                </c:pt>
                <c:pt idx="4334">
                  <c:v>86.679999999999893</c:v>
                </c:pt>
                <c:pt idx="4335">
                  <c:v>86.699999999999889</c:v>
                </c:pt>
                <c:pt idx="4336">
                  <c:v>86.719999999999885</c:v>
                </c:pt>
                <c:pt idx="4337">
                  <c:v>86.739999999999881</c:v>
                </c:pt>
                <c:pt idx="4338">
                  <c:v>86.759999999999877</c:v>
                </c:pt>
                <c:pt idx="4339">
                  <c:v>86.779999999999873</c:v>
                </c:pt>
                <c:pt idx="4340">
                  <c:v>86.799999999999869</c:v>
                </c:pt>
                <c:pt idx="4341">
                  <c:v>86.819999999999865</c:v>
                </c:pt>
                <c:pt idx="4342">
                  <c:v>86.839999999999861</c:v>
                </c:pt>
                <c:pt idx="4343">
                  <c:v>86.859999999999857</c:v>
                </c:pt>
                <c:pt idx="4344">
                  <c:v>86.879999999999853</c:v>
                </c:pt>
                <c:pt idx="4345">
                  <c:v>86.899999999999849</c:v>
                </c:pt>
                <c:pt idx="4346">
                  <c:v>86.919999999999845</c:v>
                </c:pt>
                <c:pt idx="4347">
                  <c:v>86.939999999999841</c:v>
                </c:pt>
                <c:pt idx="4348">
                  <c:v>86.959999999999837</c:v>
                </c:pt>
                <c:pt idx="4349">
                  <c:v>86.979999999999833</c:v>
                </c:pt>
                <c:pt idx="4350">
                  <c:v>86.999999999999829</c:v>
                </c:pt>
                <c:pt idx="4351">
                  <c:v>87.019999999999825</c:v>
                </c:pt>
                <c:pt idx="4352">
                  <c:v>87.039999999999822</c:v>
                </c:pt>
                <c:pt idx="4353">
                  <c:v>87.059999999999818</c:v>
                </c:pt>
                <c:pt idx="4354">
                  <c:v>87.079999999999814</c:v>
                </c:pt>
                <c:pt idx="4355">
                  <c:v>87.09999999999981</c:v>
                </c:pt>
                <c:pt idx="4356">
                  <c:v>87.119999999999806</c:v>
                </c:pt>
                <c:pt idx="4357">
                  <c:v>87.139999999999802</c:v>
                </c:pt>
                <c:pt idx="4358">
                  <c:v>87.159999999999798</c:v>
                </c:pt>
                <c:pt idx="4359">
                  <c:v>87.179999999999794</c:v>
                </c:pt>
                <c:pt idx="4360">
                  <c:v>87.19999999999979</c:v>
                </c:pt>
                <c:pt idx="4361">
                  <c:v>87.219999999999786</c:v>
                </c:pt>
                <c:pt idx="4362">
                  <c:v>87.239999999999782</c:v>
                </c:pt>
                <c:pt idx="4363">
                  <c:v>87.259999999999778</c:v>
                </c:pt>
                <c:pt idx="4364">
                  <c:v>87.279999999999774</c:v>
                </c:pt>
                <c:pt idx="4365">
                  <c:v>87.29999999999977</c:v>
                </c:pt>
                <c:pt idx="4366">
                  <c:v>87.319999999999766</c:v>
                </c:pt>
                <c:pt idx="4367">
                  <c:v>87.339999999999762</c:v>
                </c:pt>
                <c:pt idx="4368">
                  <c:v>87.359999999999758</c:v>
                </c:pt>
                <c:pt idx="4369">
                  <c:v>87.379999999999754</c:v>
                </c:pt>
                <c:pt idx="4370">
                  <c:v>87.39999999999975</c:v>
                </c:pt>
                <c:pt idx="4371">
                  <c:v>87.419999999999746</c:v>
                </c:pt>
                <c:pt idx="4372">
                  <c:v>87.439999999999742</c:v>
                </c:pt>
                <c:pt idx="4373">
                  <c:v>87.459999999999738</c:v>
                </c:pt>
                <c:pt idx="4374">
                  <c:v>87.479999999999734</c:v>
                </c:pt>
                <c:pt idx="4375">
                  <c:v>87.49999999999973</c:v>
                </c:pt>
                <c:pt idx="4376">
                  <c:v>87.519999999999726</c:v>
                </c:pt>
                <c:pt idx="4377">
                  <c:v>87.539999999999722</c:v>
                </c:pt>
                <c:pt idx="4378">
                  <c:v>87.559999999999718</c:v>
                </c:pt>
                <c:pt idx="4379">
                  <c:v>87.579999999999714</c:v>
                </c:pt>
                <c:pt idx="4380">
                  <c:v>87.59999999999971</c:v>
                </c:pt>
                <c:pt idx="4381">
                  <c:v>87.619999999999706</c:v>
                </c:pt>
                <c:pt idx="4382">
                  <c:v>87.639999999999702</c:v>
                </c:pt>
                <c:pt idx="4383">
                  <c:v>87.659999999999698</c:v>
                </c:pt>
                <c:pt idx="4384">
                  <c:v>87.679999999999694</c:v>
                </c:pt>
                <c:pt idx="4385">
                  <c:v>87.69999999999969</c:v>
                </c:pt>
                <c:pt idx="4386">
                  <c:v>87.719999999999686</c:v>
                </c:pt>
                <c:pt idx="4387">
                  <c:v>87.739999999999682</c:v>
                </c:pt>
                <c:pt idx="4388">
                  <c:v>87.759999999999678</c:v>
                </c:pt>
                <c:pt idx="4389">
                  <c:v>87.779999999999674</c:v>
                </c:pt>
                <c:pt idx="4390">
                  <c:v>87.79999999999967</c:v>
                </c:pt>
                <c:pt idx="4391">
                  <c:v>87.819999999999666</c:v>
                </c:pt>
                <c:pt idx="4392">
                  <c:v>87.839999999999662</c:v>
                </c:pt>
                <c:pt idx="4393">
                  <c:v>87.859999999999658</c:v>
                </c:pt>
                <c:pt idx="4394">
                  <c:v>87.879999999999654</c:v>
                </c:pt>
                <c:pt idx="4395">
                  <c:v>87.89999999999965</c:v>
                </c:pt>
                <c:pt idx="4396">
                  <c:v>87.919999999999646</c:v>
                </c:pt>
                <c:pt idx="4397">
                  <c:v>87.939999999999642</c:v>
                </c:pt>
                <c:pt idx="4398">
                  <c:v>87.959999999999638</c:v>
                </c:pt>
                <c:pt idx="4399">
                  <c:v>87.979999999999634</c:v>
                </c:pt>
                <c:pt idx="4400">
                  <c:v>87.999999999999631</c:v>
                </c:pt>
                <c:pt idx="4401">
                  <c:v>88.019999999999627</c:v>
                </c:pt>
                <c:pt idx="4402">
                  <c:v>88.039999999999623</c:v>
                </c:pt>
                <c:pt idx="4403">
                  <c:v>88.059999999999619</c:v>
                </c:pt>
                <c:pt idx="4404">
                  <c:v>88.079999999999615</c:v>
                </c:pt>
                <c:pt idx="4405">
                  <c:v>88.099999999999611</c:v>
                </c:pt>
                <c:pt idx="4406">
                  <c:v>88.119999999999607</c:v>
                </c:pt>
                <c:pt idx="4407">
                  <c:v>88.139999999999603</c:v>
                </c:pt>
                <c:pt idx="4408">
                  <c:v>88.159999999999599</c:v>
                </c:pt>
                <c:pt idx="4409">
                  <c:v>88.179999999999595</c:v>
                </c:pt>
                <c:pt idx="4410">
                  <c:v>88.199999999999591</c:v>
                </c:pt>
                <c:pt idx="4411">
                  <c:v>88.219999999999587</c:v>
                </c:pt>
                <c:pt idx="4412">
                  <c:v>88.239999999999583</c:v>
                </c:pt>
                <c:pt idx="4413">
                  <c:v>88.259999999999579</c:v>
                </c:pt>
                <c:pt idx="4414">
                  <c:v>88.279999999999575</c:v>
                </c:pt>
                <c:pt idx="4415">
                  <c:v>88.299999999999571</c:v>
                </c:pt>
                <c:pt idx="4416">
                  <c:v>88.319999999999567</c:v>
                </c:pt>
                <c:pt idx="4417">
                  <c:v>88.339999999999563</c:v>
                </c:pt>
                <c:pt idx="4418">
                  <c:v>88.359999999999559</c:v>
                </c:pt>
                <c:pt idx="4419">
                  <c:v>88.379999999999555</c:v>
                </c:pt>
                <c:pt idx="4420">
                  <c:v>88.399999999999551</c:v>
                </c:pt>
                <c:pt idx="4421">
                  <c:v>88.419999999999547</c:v>
                </c:pt>
                <c:pt idx="4422">
                  <c:v>88.439999999999543</c:v>
                </c:pt>
                <c:pt idx="4423">
                  <c:v>88.459999999999539</c:v>
                </c:pt>
                <c:pt idx="4424">
                  <c:v>88.479999999999535</c:v>
                </c:pt>
                <c:pt idx="4425">
                  <c:v>88.499999999999531</c:v>
                </c:pt>
                <c:pt idx="4426">
                  <c:v>88.519999999999527</c:v>
                </c:pt>
                <c:pt idx="4427">
                  <c:v>88.539999999999523</c:v>
                </c:pt>
                <c:pt idx="4428">
                  <c:v>88.559999999999519</c:v>
                </c:pt>
                <c:pt idx="4429">
                  <c:v>88.579999999999515</c:v>
                </c:pt>
                <c:pt idx="4430">
                  <c:v>88.599999999999511</c:v>
                </c:pt>
                <c:pt idx="4431">
                  <c:v>88.619999999999507</c:v>
                </c:pt>
                <c:pt idx="4432">
                  <c:v>88.639999999999503</c:v>
                </c:pt>
                <c:pt idx="4433">
                  <c:v>88.659999999999499</c:v>
                </c:pt>
                <c:pt idx="4434">
                  <c:v>88.679999999999495</c:v>
                </c:pt>
                <c:pt idx="4435">
                  <c:v>88.699999999999491</c:v>
                </c:pt>
                <c:pt idx="4436">
                  <c:v>88.719999999999487</c:v>
                </c:pt>
                <c:pt idx="4437">
                  <c:v>88.739999999999483</c:v>
                </c:pt>
                <c:pt idx="4438">
                  <c:v>88.759999999999479</c:v>
                </c:pt>
                <c:pt idx="4439">
                  <c:v>88.779999999999475</c:v>
                </c:pt>
                <c:pt idx="4440">
                  <c:v>88.799999999999471</c:v>
                </c:pt>
                <c:pt idx="4441">
                  <c:v>88.819999999999467</c:v>
                </c:pt>
                <c:pt idx="4442">
                  <c:v>88.839999999999463</c:v>
                </c:pt>
                <c:pt idx="4443">
                  <c:v>88.859999999999459</c:v>
                </c:pt>
                <c:pt idx="4444">
                  <c:v>88.879999999999455</c:v>
                </c:pt>
                <c:pt idx="4445">
                  <c:v>88.899999999999451</c:v>
                </c:pt>
                <c:pt idx="4446">
                  <c:v>88.919999999999447</c:v>
                </c:pt>
                <c:pt idx="4447">
                  <c:v>88.939999999999444</c:v>
                </c:pt>
                <c:pt idx="4448">
                  <c:v>88.95999999999944</c:v>
                </c:pt>
                <c:pt idx="4449">
                  <c:v>88.979999999999436</c:v>
                </c:pt>
                <c:pt idx="4450">
                  <c:v>88.999999999999432</c:v>
                </c:pt>
                <c:pt idx="4451">
                  <c:v>89.019999999999428</c:v>
                </c:pt>
                <c:pt idx="4452">
                  <c:v>89.039999999999424</c:v>
                </c:pt>
                <c:pt idx="4453">
                  <c:v>89.05999999999942</c:v>
                </c:pt>
                <c:pt idx="4454">
                  <c:v>89.079999999999416</c:v>
                </c:pt>
                <c:pt idx="4455">
                  <c:v>89.099999999999412</c:v>
                </c:pt>
                <c:pt idx="4456">
                  <c:v>89.119999999999408</c:v>
                </c:pt>
                <c:pt idx="4457">
                  <c:v>89.139999999999404</c:v>
                </c:pt>
                <c:pt idx="4458">
                  <c:v>89.1599999999994</c:v>
                </c:pt>
                <c:pt idx="4459">
                  <c:v>89.179999999999396</c:v>
                </c:pt>
                <c:pt idx="4460">
                  <c:v>89.199999999999392</c:v>
                </c:pt>
                <c:pt idx="4461">
                  <c:v>89.219999999999388</c:v>
                </c:pt>
                <c:pt idx="4462">
                  <c:v>89.239999999999384</c:v>
                </c:pt>
                <c:pt idx="4463">
                  <c:v>89.25999999999938</c:v>
                </c:pt>
                <c:pt idx="4464">
                  <c:v>89.279999999999376</c:v>
                </c:pt>
                <c:pt idx="4465">
                  <c:v>89.299999999999372</c:v>
                </c:pt>
                <c:pt idx="4466">
                  <c:v>89.319999999999368</c:v>
                </c:pt>
                <c:pt idx="4467">
                  <c:v>89.339999999999364</c:v>
                </c:pt>
                <c:pt idx="4468">
                  <c:v>89.35999999999936</c:v>
                </c:pt>
                <c:pt idx="4469">
                  <c:v>89.379999999999356</c:v>
                </c:pt>
                <c:pt idx="4470">
                  <c:v>89.399999999999352</c:v>
                </c:pt>
                <c:pt idx="4471">
                  <c:v>89.419999999999348</c:v>
                </c:pt>
                <c:pt idx="4472">
                  <c:v>89.439999999999344</c:v>
                </c:pt>
                <c:pt idx="4473">
                  <c:v>89.45999999999934</c:v>
                </c:pt>
                <c:pt idx="4474">
                  <c:v>89.479999999999336</c:v>
                </c:pt>
                <c:pt idx="4475">
                  <c:v>89.499999999999332</c:v>
                </c:pt>
                <c:pt idx="4476">
                  <c:v>89.519999999999328</c:v>
                </c:pt>
                <c:pt idx="4477">
                  <c:v>89.539999999999324</c:v>
                </c:pt>
                <c:pt idx="4478">
                  <c:v>89.55999999999932</c:v>
                </c:pt>
                <c:pt idx="4479">
                  <c:v>89.579999999999316</c:v>
                </c:pt>
                <c:pt idx="4480">
                  <c:v>89.599999999999312</c:v>
                </c:pt>
                <c:pt idx="4481">
                  <c:v>89.619999999999308</c:v>
                </c:pt>
                <c:pt idx="4482">
                  <c:v>89.639999999999304</c:v>
                </c:pt>
                <c:pt idx="4483">
                  <c:v>89.6599999999993</c:v>
                </c:pt>
                <c:pt idx="4484">
                  <c:v>89.679999999999296</c:v>
                </c:pt>
                <c:pt idx="4485">
                  <c:v>89.699999999999292</c:v>
                </c:pt>
                <c:pt idx="4486">
                  <c:v>89.719999999999288</c:v>
                </c:pt>
                <c:pt idx="4487">
                  <c:v>89.739999999999284</c:v>
                </c:pt>
                <c:pt idx="4488">
                  <c:v>89.75999999999928</c:v>
                </c:pt>
                <c:pt idx="4489">
                  <c:v>89.779999999999276</c:v>
                </c:pt>
                <c:pt idx="4490">
                  <c:v>89.799999999999272</c:v>
                </c:pt>
                <c:pt idx="4491">
                  <c:v>89.819999999999268</c:v>
                </c:pt>
                <c:pt idx="4492">
                  <c:v>89.839999999999264</c:v>
                </c:pt>
                <c:pt idx="4493">
                  <c:v>89.85999999999926</c:v>
                </c:pt>
                <c:pt idx="4494">
                  <c:v>89.879999999999256</c:v>
                </c:pt>
                <c:pt idx="4495">
                  <c:v>89.899999999999253</c:v>
                </c:pt>
                <c:pt idx="4496">
                  <c:v>89.919999999999249</c:v>
                </c:pt>
                <c:pt idx="4497">
                  <c:v>89.939999999999245</c:v>
                </c:pt>
                <c:pt idx="4498">
                  <c:v>89.959999999999241</c:v>
                </c:pt>
                <c:pt idx="4499">
                  <c:v>89.979999999999237</c:v>
                </c:pt>
                <c:pt idx="4500">
                  <c:v>89.999999999999233</c:v>
                </c:pt>
                <c:pt idx="4501">
                  <c:v>90.019999999999229</c:v>
                </c:pt>
                <c:pt idx="4502">
                  <c:v>90.039999999999225</c:v>
                </c:pt>
                <c:pt idx="4503">
                  <c:v>90.059999999999221</c:v>
                </c:pt>
                <c:pt idx="4504">
                  <c:v>90.079999999999217</c:v>
                </c:pt>
                <c:pt idx="4505">
                  <c:v>90.099999999999213</c:v>
                </c:pt>
                <c:pt idx="4506">
                  <c:v>90.119999999999209</c:v>
                </c:pt>
                <c:pt idx="4507">
                  <c:v>90.139999999999205</c:v>
                </c:pt>
                <c:pt idx="4508">
                  <c:v>90.159999999999201</c:v>
                </c:pt>
                <c:pt idx="4509">
                  <c:v>90.179999999999197</c:v>
                </c:pt>
                <c:pt idx="4510">
                  <c:v>90.199999999999193</c:v>
                </c:pt>
                <c:pt idx="4511">
                  <c:v>90.219999999999189</c:v>
                </c:pt>
                <c:pt idx="4512">
                  <c:v>90.239999999999185</c:v>
                </c:pt>
                <c:pt idx="4513">
                  <c:v>90.259999999999181</c:v>
                </c:pt>
                <c:pt idx="4514">
                  <c:v>90.279999999999177</c:v>
                </c:pt>
                <c:pt idx="4515">
                  <c:v>90.299999999999173</c:v>
                </c:pt>
                <c:pt idx="4516">
                  <c:v>90.319999999999169</c:v>
                </c:pt>
                <c:pt idx="4517">
                  <c:v>90.339999999999165</c:v>
                </c:pt>
                <c:pt idx="4518">
                  <c:v>90.359999999999161</c:v>
                </c:pt>
                <c:pt idx="4519">
                  <c:v>90.379999999999157</c:v>
                </c:pt>
                <c:pt idx="4520">
                  <c:v>90.399999999999153</c:v>
                </c:pt>
                <c:pt idx="4521">
                  <c:v>90.419999999999149</c:v>
                </c:pt>
                <c:pt idx="4522">
                  <c:v>90.439999999999145</c:v>
                </c:pt>
                <c:pt idx="4523">
                  <c:v>90.459999999999141</c:v>
                </c:pt>
                <c:pt idx="4524">
                  <c:v>90.479999999999137</c:v>
                </c:pt>
                <c:pt idx="4525">
                  <c:v>90.499999999999133</c:v>
                </c:pt>
                <c:pt idx="4526">
                  <c:v>90.519999999999129</c:v>
                </c:pt>
                <c:pt idx="4527">
                  <c:v>90.539999999999125</c:v>
                </c:pt>
                <c:pt idx="4528">
                  <c:v>90.559999999999121</c:v>
                </c:pt>
                <c:pt idx="4529">
                  <c:v>90.579999999999117</c:v>
                </c:pt>
                <c:pt idx="4530">
                  <c:v>90.599999999999113</c:v>
                </c:pt>
                <c:pt idx="4531">
                  <c:v>90.619999999999109</c:v>
                </c:pt>
                <c:pt idx="4532">
                  <c:v>90.639999999999105</c:v>
                </c:pt>
                <c:pt idx="4533">
                  <c:v>90.659999999999101</c:v>
                </c:pt>
                <c:pt idx="4534">
                  <c:v>90.679999999999097</c:v>
                </c:pt>
                <c:pt idx="4535">
                  <c:v>90.699999999999093</c:v>
                </c:pt>
                <c:pt idx="4536">
                  <c:v>90.719999999999089</c:v>
                </c:pt>
                <c:pt idx="4537">
                  <c:v>90.739999999999085</c:v>
                </c:pt>
                <c:pt idx="4538">
                  <c:v>90.759999999999081</c:v>
                </c:pt>
                <c:pt idx="4539">
                  <c:v>90.779999999999077</c:v>
                </c:pt>
                <c:pt idx="4540">
                  <c:v>90.799999999999073</c:v>
                </c:pt>
                <c:pt idx="4541">
                  <c:v>90.819999999999069</c:v>
                </c:pt>
                <c:pt idx="4542">
                  <c:v>90.839999999999065</c:v>
                </c:pt>
                <c:pt idx="4543">
                  <c:v>90.859999999999062</c:v>
                </c:pt>
                <c:pt idx="4544">
                  <c:v>90.879999999999058</c:v>
                </c:pt>
                <c:pt idx="4545">
                  <c:v>90.899999999999054</c:v>
                </c:pt>
                <c:pt idx="4546">
                  <c:v>90.91999999999905</c:v>
                </c:pt>
                <c:pt idx="4547">
                  <c:v>90.939999999999046</c:v>
                </c:pt>
                <c:pt idx="4548">
                  <c:v>90.959999999999042</c:v>
                </c:pt>
                <c:pt idx="4549">
                  <c:v>90.979999999999038</c:v>
                </c:pt>
                <c:pt idx="4550">
                  <c:v>90.999999999999034</c:v>
                </c:pt>
                <c:pt idx="4551">
                  <c:v>91.01999999999903</c:v>
                </c:pt>
                <c:pt idx="4552">
                  <c:v>91.039999999999026</c:v>
                </c:pt>
                <c:pt idx="4553">
                  <c:v>91.059999999999022</c:v>
                </c:pt>
                <c:pt idx="4554">
                  <c:v>91.079999999999018</c:v>
                </c:pt>
                <c:pt idx="4555">
                  <c:v>91.099999999999014</c:v>
                </c:pt>
                <c:pt idx="4556">
                  <c:v>91.11999999999901</c:v>
                </c:pt>
                <c:pt idx="4557">
                  <c:v>91.139999999999006</c:v>
                </c:pt>
                <c:pt idx="4558">
                  <c:v>91.159999999999002</c:v>
                </c:pt>
                <c:pt idx="4559">
                  <c:v>91.179999999998998</c:v>
                </c:pt>
                <c:pt idx="4560">
                  <c:v>91.199999999998994</c:v>
                </c:pt>
                <c:pt idx="4561">
                  <c:v>91.21999999999899</c:v>
                </c:pt>
                <c:pt idx="4562">
                  <c:v>91.239999999998986</c:v>
                </c:pt>
                <c:pt idx="4563">
                  <c:v>91.259999999998982</c:v>
                </c:pt>
                <c:pt idx="4564">
                  <c:v>91.279999999998978</c:v>
                </c:pt>
                <c:pt idx="4565">
                  <c:v>91.299999999998974</c:v>
                </c:pt>
                <c:pt idx="4566">
                  <c:v>91.31999999999897</c:v>
                </c:pt>
                <c:pt idx="4567">
                  <c:v>91.339999999998966</c:v>
                </c:pt>
                <c:pt idx="4568">
                  <c:v>91.359999999998962</c:v>
                </c:pt>
                <c:pt idx="4569">
                  <c:v>91.379999999998958</c:v>
                </c:pt>
                <c:pt idx="4570">
                  <c:v>91.399999999998954</c:v>
                </c:pt>
                <c:pt idx="4571">
                  <c:v>91.41999999999895</c:v>
                </c:pt>
                <c:pt idx="4572">
                  <c:v>91.439999999998946</c:v>
                </c:pt>
                <c:pt idx="4573">
                  <c:v>91.459999999998942</c:v>
                </c:pt>
                <c:pt idx="4574">
                  <c:v>91.479999999998938</c:v>
                </c:pt>
                <c:pt idx="4575">
                  <c:v>91.499999999998934</c:v>
                </c:pt>
                <c:pt idx="4576">
                  <c:v>91.51999999999893</c:v>
                </c:pt>
                <c:pt idx="4577">
                  <c:v>91.539999999998926</c:v>
                </c:pt>
                <c:pt idx="4578">
                  <c:v>91.559999999998922</c:v>
                </c:pt>
                <c:pt idx="4579">
                  <c:v>91.579999999998918</c:v>
                </c:pt>
                <c:pt idx="4580">
                  <c:v>91.599999999998914</c:v>
                </c:pt>
                <c:pt idx="4581">
                  <c:v>91.61999999999891</c:v>
                </c:pt>
                <c:pt idx="4582">
                  <c:v>91.639999999998906</c:v>
                </c:pt>
                <c:pt idx="4583">
                  <c:v>91.659999999998902</c:v>
                </c:pt>
                <c:pt idx="4584">
                  <c:v>91.679999999998898</c:v>
                </c:pt>
                <c:pt idx="4585">
                  <c:v>91.699999999998894</c:v>
                </c:pt>
                <c:pt idx="4586">
                  <c:v>91.71999999999889</c:v>
                </c:pt>
                <c:pt idx="4587">
                  <c:v>91.739999999998886</c:v>
                </c:pt>
                <c:pt idx="4588">
                  <c:v>91.759999999998882</c:v>
                </c:pt>
                <c:pt idx="4589">
                  <c:v>91.779999999998878</c:v>
                </c:pt>
                <c:pt idx="4590">
                  <c:v>91.799999999998875</c:v>
                </c:pt>
                <c:pt idx="4591">
                  <c:v>91.819999999998871</c:v>
                </c:pt>
                <c:pt idx="4592">
                  <c:v>91.839999999998867</c:v>
                </c:pt>
                <c:pt idx="4593">
                  <c:v>91.859999999998863</c:v>
                </c:pt>
                <c:pt idx="4594">
                  <c:v>91.879999999998859</c:v>
                </c:pt>
                <c:pt idx="4595">
                  <c:v>91.899999999998855</c:v>
                </c:pt>
                <c:pt idx="4596">
                  <c:v>91.919999999998851</c:v>
                </c:pt>
                <c:pt idx="4597">
                  <c:v>91.939999999998847</c:v>
                </c:pt>
                <c:pt idx="4598">
                  <c:v>91.959999999998843</c:v>
                </c:pt>
                <c:pt idx="4599">
                  <c:v>91.979999999998839</c:v>
                </c:pt>
                <c:pt idx="4600">
                  <c:v>91.999999999998835</c:v>
                </c:pt>
                <c:pt idx="4601">
                  <c:v>92.019999999998831</c:v>
                </c:pt>
                <c:pt idx="4602">
                  <c:v>92.039999999998827</c:v>
                </c:pt>
                <c:pt idx="4603">
                  <c:v>92.059999999998823</c:v>
                </c:pt>
                <c:pt idx="4604">
                  <c:v>92.079999999998819</c:v>
                </c:pt>
                <c:pt idx="4605">
                  <c:v>92.099999999998815</c:v>
                </c:pt>
                <c:pt idx="4606">
                  <c:v>92.119999999998811</c:v>
                </c:pt>
                <c:pt idx="4607">
                  <c:v>92.139999999998807</c:v>
                </c:pt>
                <c:pt idx="4608">
                  <c:v>92.159999999998803</c:v>
                </c:pt>
                <c:pt idx="4609">
                  <c:v>92.179999999998799</c:v>
                </c:pt>
                <c:pt idx="4610">
                  <c:v>92.199999999998795</c:v>
                </c:pt>
                <c:pt idx="4611">
                  <c:v>92.219999999998791</c:v>
                </c:pt>
                <c:pt idx="4612">
                  <c:v>92.239999999998787</c:v>
                </c:pt>
                <c:pt idx="4613">
                  <c:v>92.259999999998783</c:v>
                </c:pt>
                <c:pt idx="4614">
                  <c:v>92.279999999998779</c:v>
                </c:pt>
                <c:pt idx="4615">
                  <c:v>92.299999999998775</c:v>
                </c:pt>
                <c:pt idx="4616">
                  <c:v>92.319999999998771</c:v>
                </c:pt>
                <c:pt idx="4617">
                  <c:v>92.339999999998767</c:v>
                </c:pt>
                <c:pt idx="4618">
                  <c:v>92.359999999998763</c:v>
                </c:pt>
                <c:pt idx="4619">
                  <c:v>92.379999999998759</c:v>
                </c:pt>
                <c:pt idx="4620">
                  <c:v>92.399999999998755</c:v>
                </c:pt>
                <c:pt idx="4621">
                  <c:v>92.419999999998751</c:v>
                </c:pt>
                <c:pt idx="4622">
                  <c:v>92.439999999998747</c:v>
                </c:pt>
                <c:pt idx="4623">
                  <c:v>92.459999999998743</c:v>
                </c:pt>
                <c:pt idx="4624">
                  <c:v>92.479999999998739</c:v>
                </c:pt>
                <c:pt idx="4625">
                  <c:v>92.499999999998735</c:v>
                </c:pt>
                <c:pt idx="4626">
                  <c:v>92.519999999998731</c:v>
                </c:pt>
                <c:pt idx="4627">
                  <c:v>92.539999999998727</c:v>
                </c:pt>
                <c:pt idx="4628">
                  <c:v>92.559999999998723</c:v>
                </c:pt>
                <c:pt idx="4629">
                  <c:v>92.579999999998719</c:v>
                </c:pt>
                <c:pt idx="4630">
                  <c:v>92.599999999998715</c:v>
                </c:pt>
                <c:pt idx="4631">
                  <c:v>92.619999999998711</c:v>
                </c:pt>
                <c:pt idx="4632">
                  <c:v>92.639999999998707</c:v>
                </c:pt>
                <c:pt idx="4633">
                  <c:v>92.659999999998703</c:v>
                </c:pt>
                <c:pt idx="4634">
                  <c:v>92.679999999998699</c:v>
                </c:pt>
                <c:pt idx="4635">
                  <c:v>92.699999999998695</c:v>
                </c:pt>
                <c:pt idx="4636">
                  <c:v>92.719999999998691</c:v>
                </c:pt>
                <c:pt idx="4637">
                  <c:v>92.739999999998687</c:v>
                </c:pt>
                <c:pt idx="4638">
                  <c:v>92.759999999998684</c:v>
                </c:pt>
                <c:pt idx="4639">
                  <c:v>92.77999999999868</c:v>
                </c:pt>
                <c:pt idx="4640">
                  <c:v>92.799999999998676</c:v>
                </c:pt>
                <c:pt idx="4641">
                  <c:v>92.819999999998672</c:v>
                </c:pt>
                <c:pt idx="4642">
                  <c:v>92.839999999998668</c:v>
                </c:pt>
                <c:pt idx="4643">
                  <c:v>92.859999999998664</c:v>
                </c:pt>
                <c:pt idx="4644">
                  <c:v>92.87999999999866</c:v>
                </c:pt>
                <c:pt idx="4645">
                  <c:v>92.899999999998656</c:v>
                </c:pt>
                <c:pt idx="4646">
                  <c:v>92.919999999998652</c:v>
                </c:pt>
                <c:pt idx="4647">
                  <c:v>92.939999999998648</c:v>
                </c:pt>
                <c:pt idx="4648">
                  <c:v>92.959999999998644</c:v>
                </c:pt>
                <c:pt idx="4649">
                  <c:v>92.97999999999864</c:v>
                </c:pt>
                <c:pt idx="4650">
                  <c:v>92.999999999998636</c:v>
                </c:pt>
                <c:pt idx="4651">
                  <c:v>93.019999999998632</c:v>
                </c:pt>
                <c:pt idx="4652">
                  <c:v>93.039999999998628</c:v>
                </c:pt>
                <c:pt idx="4653">
                  <c:v>93.059999999998624</c:v>
                </c:pt>
                <c:pt idx="4654">
                  <c:v>93.07999999999862</c:v>
                </c:pt>
                <c:pt idx="4655">
                  <c:v>93.099999999998616</c:v>
                </c:pt>
                <c:pt idx="4656">
                  <c:v>93.119999999998612</c:v>
                </c:pt>
                <c:pt idx="4657">
                  <c:v>93.139999999998608</c:v>
                </c:pt>
                <c:pt idx="4658">
                  <c:v>93.159999999998604</c:v>
                </c:pt>
                <c:pt idx="4659">
                  <c:v>93.1799999999986</c:v>
                </c:pt>
                <c:pt idx="4660">
                  <c:v>93.199999999998596</c:v>
                </c:pt>
                <c:pt idx="4661">
                  <c:v>93.219999999998592</c:v>
                </c:pt>
                <c:pt idx="4662">
                  <c:v>93.239999999998588</c:v>
                </c:pt>
                <c:pt idx="4663">
                  <c:v>93.259999999998584</c:v>
                </c:pt>
                <c:pt idx="4664">
                  <c:v>93.27999999999858</c:v>
                </c:pt>
                <c:pt idx="4665">
                  <c:v>93.299999999998576</c:v>
                </c:pt>
                <c:pt idx="4666">
                  <c:v>93.319999999998572</c:v>
                </c:pt>
                <c:pt idx="4667">
                  <c:v>93.339999999998568</c:v>
                </c:pt>
                <c:pt idx="4668">
                  <c:v>93.359999999998564</c:v>
                </c:pt>
                <c:pt idx="4669">
                  <c:v>93.37999999999856</c:v>
                </c:pt>
                <c:pt idx="4670">
                  <c:v>93.399999999998556</c:v>
                </c:pt>
                <c:pt idx="4671">
                  <c:v>93.419999999998552</c:v>
                </c:pt>
                <c:pt idx="4672">
                  <c:v>93.439999999998548</c:v>
                </c:pt>
                <c:pt idx="4673">
                  <c:v>93.459999999998544</c:v>
                </c:pt>
                <c:pt idx="4674">
                  <c:v>93.47999999999854</c:v>
                </c:pt>
                <c:pt idx="4675">
                  <c:v>93.499999999998536</c:v>
                </c:pt>
                <c:pt idx="4676">
                  <c:v>93.519999999998532</c:v>
                </c:pt>
                <c:pt idx="4677">
                  <c:v>93.539999999998528</c:v>
                </c:pt>
                <c:pt idx="4678">
                  <c:v>93.559999999998524</c:v>
                </c:pt>
                <c:pt idx="4679">
                  <c:v>93.57999999999852</c:v>
                </c:pt>
                <c:pt idx="4680">
                  <c:v>93.599999999998516</c:v>
                </c:pt>
                <c:pt idx="4681">
                  <c:v>93.619999999998512</c:v>
                </c:pt>
                <c:pt idx="4682">
                  <c:v>93.639999999998508</c:v>
                </c:pt>
                <c:pt idx="4683">
                  <c:v>93.659999999998504</c:v>
                </c:pt>
                <c:pt idx="4684">
                  <c:v>93.6799999999985</c:v>
                </c:pt>
                <c:pt idx="4685">
                  <c:v>93.699999999998496</c:v>
                </c:pt>
                <c:pt idx="4686">
                  <c:v>93.719999999998493</c:v>
                </c:pt>
                <c:pt idx="4687">
                  <c:v>93.739999999998489</c:v>
                </c:pt>
                <c:pt idx="4688">
                  <c:v>93.759999999998485</c:v>
                </c:pt>
                <c:pt idx="4689">
                  <c:v>93.779999999998481</c:v>
                </c:pt>
                <c:pt idx="4690">
                  <c:v>93.799999999998477</c:v>
                </c:pt>
                <c:pt idx="4691">
                  <c:v>93.819999999998473</c:v>
                </c:pt>
                <c:pt idx="4692">
                  <c:v>93.839999999998469</c:v>
                </c:pt>
                <c:pt idx="4693">
                  <c:v>93.859999999998465</c:v>
                </c:pt>
                <c:pt idx="4694">
                  <c:v>93.879999999998461</c:v>
                </c:pt>
                <c:pt idx="4695">
                  <c:v>93.899999999998457</c:v>
                </c:pt>
                <c:pt idx="4696">
                  <c:v>93.919999999998453</c:v>
                </c:pt>
                <c:pt idx="4697">
                  <c:v>93.939999999998449</c:v>
                </c:pt>
                <c:pt idx="4698">
                  <c:v>93.959999999998445</c:v>
                </c:pt>
                <c:pt idx="4699">
                  <c:v>93.979999999998441</c:v>
                </c:pt>
                <c:pt idx="4700">
                  <c:v>93.999999999998437</c:v>
                </c:pt>
                <c:pt idx="4701">
                  <c:v>94.019999999998433</c:v>
                </c:pt>
                <c:pt idx="4702">
                  <c:v>94.039999999998429</c:v>
                </c:pt>
                <c:pt idx="4703">
                  <c:v>94.059999999998425</c:v>
                </c:pt>
                <c:pt idx="4704">
                  <c:v>94.079999999998421</c:v>
                </c:pt>
                <c:pt idx="4705">
                  <c:v>94.099999999998417</c:v>
                </c:pt>
                <c:pt idx="4706">
                  <c:v>94.119999999998413</c:v>
                </c:pt>
                <c:pt idx="4707">
                  <c:v>94.139999999998409</c:v>
                </c:pt>
                <c:pt idx="4708">
                  <c:v>94.159999999998405</c:v>
                </c:pt>
                <c:pt idx="4709">
                  <c:v>94.179999999998401</c:v>
                </c:pt>
                <c:pt idx="4710">
                  <c:v>94.199999999998397</c:v>
                </c:pt>
                <c:pt idx="4711">
                  <c:v>94.219999999998393</c:v>
                </c:pt>
                <c:pt idx="4712">
                  <c:v>94.239999999998389</c:v>
                </c:pt>
                <c:pt idx="4713">
                  <c:v>94.259999999998385</c:v>
                </c:pt>
                <c:pt idx="4714">
                  <c:v>94.279999999998381</c:v>
                </c:pt>
                <c:pt idx="4715">
                  <c:v>94.299999999998377</c:v>
                </c:pt>
                <c:pt idx="4716">
                  <c:v>94.319999999998373</c:v>
                </c:pt>
                <c:pt idx="4717">
                  <c:v>94.339999999998369</c:v>
                </c:pt>
                <c:pt idx="4718">
                  <c:v>94.359999999998365</c:v>
                </c:pt>
                <c:pt idx="4719">
                  <c:v>94.379999999998361</c:v>
                </c:pt>
                <c:pt idx="4720">
                  <c:v>94.399999999998357</c:v>
                </c:pt>
                <c:pt idx="4721">
                  <c:v>94.419999999998353</c:v>
                </c:pt>
                <c:pt idx="4722">
                  <c:v>94.439999999998349</c:v>
                </c:pt>
                <c:pt idx="4723">
                  <c:v>94.459999999998345</c:v>
                </c:pt>
                <c:pt idx="4724">
                  <c:v>94.479999999998341</c:v>
                </c:pt>
                <c:pt idx="4725">
                  <c:v>94.499999999998337</c:v>
                </c:pt>
                <c:pt idx="4726">
                  <c:v>94.519999999998333</c:v>
                </c:pt>
                <c:pt idx="4727">
                  <c:v>94.539999999998329</c:v>
                </c:pt>
                <c:pt idx="4728">
                  <c:v>94.559999999998325</c:v>
                </c:pt>
                <c:pt idx="4729">
                  <c:v>94.579999999998321</c:v>
                </c:pt>
                <c:pt idx="4730">
                  <c:v>94.599999999998317</c:v>
                </c:pt>
                <c:pt idx="4731">
                  <c:v>94.619999999998313</c:v>
                </c:pt>
                <c:pt idx="4732">
                  <c:v>94.639999999998309</c:v>
                </c:pt>
                <c:pt idx="4733">
                  <c:v>94.659999999998305</c:v>
                </c:pt>
                <c:pt idx="4734">
                  <c:v>94.679999999998302</c:v>
                </c:pt>
                <c:pt idx="4735">
                  <c:v>94.699999999998298</c:v>
                </c:pt>
                <c:pt idx="4736">
                  <c:v>94.719999999998294</c:v>
                </c:pt>
                <c:pt idx="4737">
                  <c:v>94.73999999999829</c:v>
                </c:pt>
                <c:pt idx="4738">
                  <c:v>94.759999999998286</c:v>
                </c:pt>
                <c:pt idx="4739">
                  <c:v>94.779999999998282</c:v>
                </c:pt>
                <c:pt idx="4740">
                  <c:v>94.799999999998278</c:v>
                </c:pt>
                <c:pt idx="4741">
                  <c:v>94.819999999998274</c:v>
                </c:pt>
                <c:pt idx="4742">
                  <c:v>94.83999999999827</c:v>
                </c:pt>
                <c:pt idx="4743">
                  <c:v>94.859999999998266</c:v>
                </c:pt>
                <c:pt idx="4744">
                  <c:v>94.879999999998262</c:v>
                </c:pt>
                <c:pt idx="4745">
                  <c:v>94.899999999998258</c:v>
                </c:pt>
                <c:pt idx="4746">
                  <c:v>94.919999999998254</c:v>
                </c:pt>
                <c:pt idx="4747">
                  <c:v>94.93999999999825</c:v>
                </c:pt>
                <c:pt idx="4748">
                  <c:v>94.959999999998246</c:v>
                </c:pt>
                <c:pt idx="4749">
                  <c:v>94.979999999998242</c:v>
                </c:pt>
                <c:pt idx="4750">
                  <c:v>94.999999999998238</c:v>
                </c:pt>
                <c:pt idx="4751">
                  <c:v>95.019999999998234</c:v>
                </c:pt>
                <c:pt idx="4752">
                  <c:v>95.03999999999823</c:v>
                </c:pt>
                <c:pt idx="4753">
                  <c:v>95.059999999998226</c:v>
                </c:pt>
                <c:pt idx="4754">
                  <c:v>95.079999999998222</c:v>
                </c:pt>
                <c:pt idx="4755">
                  <c:v>95.099999999998218</c:v>
                </c:pt>
                <c:pt idx="4756">
                  <c:v>95.119999999998214</c:v>
                </c:pt>
                <c:pt idx="4757">
                  <c:v>95.13999999999821</c:v>
                </c:pt>
                <c:pt idx="4758">
                  <c:v>95.159999999998206</c:v>
                </c:pt>
                <c:pt idx="4759">
                  <c:v>95.179999999998202</c:v>
                </c:pt>
                <c:pt idx="4760">
                  <c:v>95.199999999998198</c:v>
                </c:pt>
                <c:pt idx="4761">
                  <c:v>95.219999999998194</c:v>
                </c:pt>
                <c:pt idx="4762">
                  <c:v>95.23999999999819</c:v>
                </c:pt>
                <c:pt idx="4763">
                  <c:v>95.259999999998186</c:v>
                </c:pt>
                <c:pt idx="4764">
                  <c:v>95.279999999998182</c:v>
                </c:pt>
                <c:pt idx="4765">
                  <c:v>95.299999999998178</c:v>
                </c:pt>
                <c:pt idx="4766">
                  <c:v>95.319999999998174</c:v>
                </c:pt>
                <c:pt idx="4767">
                  <c:v>95.33999999999817</c:v>
                </c:pt>
                <c:pt idx="4768">
                  <c:v>95.359999999998166</c:v>
                </c:pt>
                <c:pt idx="4769">
                  <c:v>95.379999999998162</c:v>
                </c:pt>
                <c:pt idx="4770">
                  <c:v>95.399999999998158</c:v>
                </c:pt>
                <c:pt idx="4771">
                  <c:v>95.419999999998154</c:v>
                </c:pt>
                <c:pt idx="4772">
                  <c:v>95.43999999999815</c:v>
                </c:pt>
                <c:pt idx="4773">
                  <c:v>95.459999999998146</c:v>
                </c:pt>
                <c:pt idx="4774">
                  <c:v>95.479999999998142</c:v>
                </c:pt>
                <c:pt idx="4775">
                  <c:v>95.499999999998138</c:v>
                </c:pt>
                <c:pt idx="4776">
                  <c:v>95.519999999998134</c:v>
                </c:pt>
                <c:pt idx="4777">
                  <c:v>95.53999999999813</c:v>
                </c:pt>
                <c:pt idx="4778">
                  <c:v>95.559999999998126</c:v>
                </c:pt>
                <c:pt idx="4779">
                  <c:v>95.579999999998122</c:v>
                </c:pt>
                <c:pt idx="4780">
                  <c:v>95.599999999998118</c:v>
                </c:pt>
                <c:pt idx="4781">
                  <c:v>95.619999999998115</c:v>
                </c:pt>
                <c:pt idx="4782">
                  <c:v>95.639999999998111</c:v>
                </c:pt>
                <c:pt idx="4783">
                  <c:v>95.659999999998107</c:v>
                </c:pt>
                <c:pt idx="4784">
                  <c:v>95.679999999998103</c:v>
                </c:pt>
                <c:pt idx="4785">
                  <c:v>95.699999999998099</c:v>
                </c:pt>
                <c:pt idx="4786">
                  <c:v>95.719999999998095</c:v>
                </c:pt>
                <c:pt idx="4787">
                  <c:v>95.739999999998091</c:v>
                </c:pt>
                <c:pt idx="4788">
                  <c:v>95.759999999998087</c:v>
                </c:pt>
                <c:pt idx="4789">
                  <c:v>95.779999999998083</c:v>
                </c:pt>
                <c:pt idx="4790">
                  <c:v>95.799999999998079</c:v>
                </c:pt>
                <c:pt idx="4791">
                  <c:v>95.819999999998075</c:v>
                </c:pt>
                <c:pt idx="4792">
                  <c:v>95.839999999998071</c:v>
                </c:pt>
                <c:pt idx="4793">
                  <c:v>95.859999999998067</c:v>
                </c:pt>
                <c:pt idx="4794">
                  <c:v>95.879999999998063</c:v>
                </c:pt>
                <c:pt idx="4795">
                  <c:v>95.899999999998059</c:v>
                </c:pt>
                <c:pt idx="4796">
                  <c:v>95.919999999998055</c:v>
                </c:pt>
                <c:pt idx="4797">
                  <c:v>95.939999999998051</c:v>
                </c:pt>
                <c:pt idx="4798">
                  <c:v>95.959999999998047</c:v>
                </c:pt>
                <c:pt idx="4799">
                  <c:v>95.979999999998043</c:v>
                </c:pt>
                <c:pt idx="4800">
                  <c:v>95.999999999998039</c:v>
                </c:pt>
                <c:pt idx="4801">
                  <c:v>96.019999999998035</c:v>
                </c:pt>
                <c:pt idx="4802">
                  <c:v>96.039999999998031</c:v>
                </c:pt>
                <c:pt idx="4803">
                  <c:v>96.059999999998027</c:v>
                </c:pt>
                <c:pt idx="4804">
                  <c:v>96.079999999998023</c:v>
                </c:pt>
                <c:pt idx="4805">
                  <c:v>96.099999999998019</c:v>
                </c:pt>
                <c:pt idx="4806">
                  <c:v>96.119999999998015</c:v>
                </c:pt>
                <c:pt idx="4807">
                  <c:v>96.139999999998011</c:v>
                </c:pt>
                <c:pt idx="4808">
                  <c:v>96.159999999998007</c:v>
                </c:pt>
                <c:pt idx="4809">
                  <c:v>96.179999999998003</c:v>
                </c:pt>
                <c:pt idx="4810">
                  <c:v>96.199999999997999</c:v>
                </c:pt>
                <c:pt idx="4811">
                  <c:v>96.219999999997995</c:v>
                </c:pt>
                <c:pt idx="4812">
                  <c:v>96.239999999997991</c:v>
                </c:pt>
                <c:pt idx="4813">
                  <c:v>96.259999999997987</c:v>
                </c:pt>
                <c:pt idx="4814">
                  <c:v>96.279999999997983</c:v>
                </c:pt>
                <c:pt idx="4815">
                  <c:v>96.299999999997979</c:v>
                </c:pt>
                <c:pt idx="4816">
                  <c:v>96.319999999997975</c:v>
                </c:pt>
                <c:pt idx="4817">
                  <c:v>96.339999999997971</c:v>
                </c:pt>
                <c:pt idx="4818">
                  <c:v>96.359999999997967</c:v>
                </c:pt>
                <c:pt idx="4819">
                  <c:v>96.379999999997963</c:v>
                </c:pt>
                <c:pt idx="4820">
                  <c:v>96.399999999997959</c:v>
                </c:pt>
                <c:pt idx="4821">
                  <c:v>96.419999999997955</c:v>
                </c:pt>
                <c:pt idx="4822">
                  <c:v>96.439999999997951</c:v>
                </c:pt>
                <c:pt idx="4823">
                  <c:v>96.459999999997947</c:v>
                </c:pt>
                <c:pt idx="4824">
                  <c:v>96.479999999997943</c:v>
                </c:pt>
                <c:pt idx="4825">
                  <c:v>96.499999999997939</c:v>
                </c:pt>
                <c:pt idx="4826">
                  <c:v>96.519999999997935</c:v>
                </c:pt>
                <c:pt idx="4827">
                  <c:v>96.539999999997931</c:v>
                </c:pt>
                <c:pt idx="4828">
                  <c:v>96.559999999997927</c:v>
                </c:pt>
                <c:pt idx="4829">
                  <c:v>96.579999999997924</c:v>
                </c:pt>
                <c:pt idx="4830">
                  <c:v>96.59999999999792</c:v>
                </c:pt>
                <c:pt idx="4831">
                  <c:v>96.619999999997916</c:v>
                </c:pt>
                <c:pt idx="4832">
                  <c:v>96.639999999997912</c:v>
                </c:pt>
                <c:pt idx="4833">
                  <c:v>96.659999999997908</c:v>
                </c:pt>
                <c:pt idx="4834">
                  <c:v>96.679999999997904</c:v>
                </c:pt>
                <c:pt idx="4835">
                  <c:v>96.6999999999979</c:v>
                </c:pt>
                <c:pt idx="4836">
                  <c:v>96.719999999997896</c:v>
                </c:pt>
                <c:pt idx="4837">
                  <c:v>96.739999999997892</c:v>
                </c:pt>
                <c:pt idx="4838">
                  <c:v>96.759999999997888</c:v>
                </c:pt>
                <c:pt idx="4839">
                  <c:v>96.779999999997884</c:v>
                </c:pt>
                <c:pt idx="4840">
                  <c:v>96.79999999999788</c:v>
                </c:pt>
                <c:pt idx="4841">
                  <c:v>96.819999999997876</c:v>
                </c:pt>
                <c:pt idx="4842">
                  <c:v>96.839999999997872</c:v>
                </c:pt>
                <c:pt idx="4843">
                  <c:v>96.859999999997868</c:v>
                </c:pt>
                <c:pt idx="4844">
                  <c:v>96.879999999997864</c:v>
                </c:pt>
                <c:pt idx="4845">
                  <c:v>96.89999999999786</c:v>
                </c:pt>
                <c:pt idx="4846">
                  <c:v>96.919999999997856</c:v>
                </c:pt>
                <c:pt idx="4847">
                  <c:v>96.939999999997852</c:v>
                </c:pt>
                <c:pt idx="4848">
                  <c:v>96.959999999997848</c:v>
                </c:pt>
                <c:pt idx="4849">
                  <c:v>96.979999999997844</c:v>
                </c:pt>
                <c:pt idx="4850">
                  <c:v>96.99999999999784</c:v>
                </c:pt>
                <c:pt idx="4851">
                  <c:v>97.019999999997836</c:v>
                </c:pt>
                <c:pt idx="4852">
                  <c:v>97.039999999997832</c:v>
                </c:pt>
                <c:pt idx="4853">
                  <c:v>97.059999999997828</c:v>
                </c:pt>
                <c:pt idx="4854">
                  <c:v>97.079999999997824</c:v>
                </c:pt>
                <c:pt idx="4855">
                  <c:v>97.09999999999782</c:v>
                </c:pt>
                <c:pt idx="4856">
                  <c:v>97.119999999997816</c:v>
                </c:pt>
                <c:pt idx="4857">
                  <c:v>97.139999999997812</c:v>
                </c:pt>
                <c:pt idx="4858">
                  <c:v>97.159999999997808</c:v>
                </c:pt>
                <c:pt idx="4859">
                  <c:v>97.179999999997804</c:v>
                </c:pt>
                <c:pt idx="4860">
                  <c:v>97.1999999999978</c:v>
                </c:pt>
                <c:pt idx="4861">
                  <c:v>97.219999999997796</c:v>
                </c:pt>
                <c:pt idx="4862">
                  <c:v>97.239999999997792</c:v>
                </c:pt>
                <c:pt idx="4863">
                  <c:v>97.259999999997788</c:v>
                </c:pt>
                <c:pt idx="4864">
                  <c:v>97.279999999997784</c:v>
                </c:pt>
                <c:pt idx="4865">
                  <c:v>97.29999999999778</c:v>
                </c:pt>
                <c:pt idx="4866">
                  <c:v>97.319999999997776</c:v>
                </c:pt>
                <c:pt idx="4867">
                  <c:v>97.339999999997772</c:v>
                </c:pt>
                <c:pt idx="4868">
                  <c:v>97.359999999997768</c:v>
                </c:pt>
                <c:pt idx="4869">
                  <c:v>97.379999999997764</c:v>
                </c:pt>
                <c:pt idx="4870">
                  <c:v>97.39999999999776</c:v>
                </c:pt>
                <c:pt idx="4871">
                  <c:v>97.419999999997756</c:v>
                </c:pt>
                <c:pt idx="4872">
                  <c:v>97.439999999997752</c:v>
                </c:pt>
                <c:pt idx="4873">
                  <c:v>97.459999999997748</c:v>
                </c:pt>
                <c:pt idx="4874">
                  <c:v>97.479999999997744</c:v>
                </c:pt>
                <c:pt idx="4875">
                  <c:v>97.49999999999774</c:v>
                </c:pt>
                <c:pt idx="4876">
                  <c:v>97.519999999997736</c:v>
                </c:pt>
                <c:pt idx="4877">
                  <c:v>97.539999999997733</c:v>
                </c:pt>
                <c:pt idx="4878">
                  <c:v>97.559999999997729</c:v>
                </c:pt>
                <c:pt idx="4879">
                  <c:v>97.579999999997725</c:v>
                </c:pt>
                <c:pt idx="4880">
                  <c:v>97.599999999997721</c:v>
                </c:pt>
                <c:pt idx="4881">
                  <c:v>97.619999999997717</c:v>
                </c:pt>
                <c:pt idx="4882">
                  <c:v>97.639999999997713</c:v>
                </c:pt>
                <c:pt idx="4883">
                  <c:v>97.659999999997709</c:v>
                </c:pt>
                <c:pt idx="4884">
                  <c:v>97.679999999997705</c:v>
                </c:pt>
                <c:pt idx="4885">
                  <c:v>97.699999999997701</c:v>
                </c:pt>
                <c:pt idx="4886">
                  <c:v>97.719999999997697</c:v>
                </c:pt>
                <c:pt idx="4887">
                  <c:v>97.739999999997693</c:v>
                </c:pt>
                <c:pt idx="4888">
                  <c:v>97.759999999997689</c:v>
                </c:pt>
                <c:pt idx="4889">
                  <c:v>97.779999999997685</c:v>
                </c:pt>
                <c:pt idx="4890">
                  <c:v>97.799999999997681</c:v>
                </c:pt>
                <c:pt idx="4891">
                  <c:v>97.819999999997677</c:v>
                </c:pt>
                <c:pt idx="4892">
                  <c:v>97.839999999997673</c:v>
                </c:pt>
                <c:pt idx="4893">
                  <c:v>97.859999999997669</c:v>
                </c:pt>
                <c:pt idx="4894">
                  <c:v>97.879999999997665</c:v>
                </c:pt>
                <c:pt idx="4895">
                  <c:v>97.899999999997661</c:v>
                </c:pt>
                <c:pt idx="4896">
                  <c:v>97.919999999997657</c:v>
                </c:pt>
                <c:pt idx="4897">
                  <c:v>97.939999999997653</c:v>
                </c:pt>
                <c:pt idx="4898">
                  <c:v>97.959999999997649</c:v>
                </c:pt>
                <c:pt idx="4899">
                  <c:v>97.979999999997645</c:v>
                </c:pt>
                <c:pt idx="4900">
                  <c:v>97.999999999997641</c:v>
                </c:pt>
                <c:pt idx="4901">
                  <c:v>98.019999999997637</c:v>
                </c:pt>
                <c:pt idx="4902">
                  <c:v>98.039999999997633</c:v>
                </c:pt>
                <c:pt idx="4903">
                  <c:v>98.059999999997629</c:v>
                </c:pt>
                <c:pt idx="4904">
                  <c:v>98.079999999997625</c:v>
                </c:pt>
                <c:pt idx="4905">
                  <c:v>98.099999999997621</c:v>
                </c:pt>
                <c:pt idx="4906">
                  <c:v>98.119999999997617</c:v>
                </c:pt>
                <c:pt idx="4907">
                  <c:v>98.139999999997613</c:v>
                </c:pt>
                <c:pt idx="4908">
                  <c:v>98.159999999997609</c:v>
                </c:pt>
                <c:pt idx="4909">
                  <c:v>98.179999999997605</c:v>
                </c:pt>
                <c:pt idx="4910">
                  <c:v>98.199999999997601</c:v>
                </c:pt>
                <c:pt idx="4911">
                  <c:v>98.219999999997597</c:v>
                </c:pt>
                <c:pt idx="4912">
                  <c:v>98.239999999997593</c:v>
                </c:pt>
                <c:pt idx="4913">
                  <c:v>98.259999999997589</c:v>
                </c:pt>
                <c:pt idx="4914">
                  <c:v>98.279999999997585</c:v>
                </c:pt>
                <c:pt idx="4915">
                  <c:v>98.299999999997581</c:v>
                </c:pt>
                <c:pt idx="4916">
                  <c:v>98.319999999997577</c:v>
                </c:pt>
                <c:pt idx="4917">
                  <c:v>98.339999999997573</c:v>
                </c:pt>
                <c:pt idx="4918">
                  <c:v>98.359999999997569</c:v>
                </c:pt>
                <c:pt idx="4919">
                  <c:v>98.379999999997565</c:v>
                </c:pt>
                <c:pt idx="4920">
                  <c:v>98.399999999997561</c:v>
                </c:pt>
                <c:pt idx="4921">
                  <c:v>98.419999999997557</c:v>
                </c:pt>
                <c:pt idx="4922">
                  <c:v>98.439999999997553</c:v>
                </c:pt>
                <c:pt idx="4923">
                  <c:v>98.459999999997549</c:v>
                </c:pt>
                <c:pt idx="4924">
                  <c:v>98.479999999997546</c:v>
                </c:pt>
                <c:pt idx="4925">
                  <c:v>98.499999999997542</c:v>
                </c:pt>
                <c:pt idx="4926">
                  <c:v>98.519999999997538</c:v>
                </c:pt>
                <c:pt idx="4927">
                  <c:v>98.539999999997534</c:v>
                </c:pt>
                <c:pt idx="4928">
                  <c:v>98.55999999999753</c:v>
                </c:pt>
                <c:pt idx="4929">
                  <c:v>98.579999999997526</c:v>
                </c:pt>
                <c:pt idx="4930">
                  <c:v>98.599999999997522</c:v>
                </c:pt>
                <c:pt idx="4931">
                  <c:v>98.619999999997518</c:v>
                </c:pt>
                <c:pt idx="4932">
                  <c:v>98.639999999997514</c:v>
                </c:pt>
                <c:pt idx="4933">
                  <c:v>98.65999999999751</c:v>
                </c:pt>
                <c:pt idx="4934">
                  <c:v>98.679999999997506</c:v>
                </c:pt>
                <c:pt idx="4935">
                  <c:v>98.699999999997502</c:v>
                </c:pt>
                <c:pt idx="4936">
                  <c:v>98.719999999997498</c:v>
                </c:pt>
                <c:pt idx="4937">
                  <c:v>98.739999999997494</c:v>
                </c:pt>
                <c:pt idx="4938">
                  <c:v>98.75999999999749</c:v>
                </c:pt>
                <c:pt idx="4939">
                  <c:v>98.779999999997486</c:v>
                </c:pt>
                <c:pt idx="4940">
                  <c:v>98.799999999997482</c:v>
                </c:pt>
                <c:pt idx="4941">
                  <c:v>98.819999999997478</c:v>
                </c:pt>
                <c:pt idx="4942">
                  <c:v>98.839999999997474</c:v>
                </c:pt>
                <c:pt idx="4943">
                  <c:v>98.85999999999747</c:v>
                </c:pt>
                <c:pt idx="4944">
                  <c:v>98.879999999997466</c:v>
                </c:pt>
                <c:pt idx="4945">
                  <c:v>98.899999999997462</c:v>
                </c:pt>
                <c:pt idx="4946">
                  <c:v>98.919999999997458</c:v>
                </c:pt>
                <c:pt idx="4947">
                  <c:v>98.939999999997454</c:v>
                </c:pt>
                <c:pt idx="4948">
                  <c:v>98.95999999999745</c:v>
                </c:pt>
                <c:pt idx="4949">
                  <c:v>98.979999999997446</c:v>
                </c:pt>
                <c:pt idx="4950">
                  <c:v>98.999999999997442</c:v>
                </c:pt>
                <c:pt idx="4951">
                  <c:v>99.019999999997438</c:v>
                </c:pt>
                <c:pt idx="4952">
                  <c:v>99.039999999997434</c:v>
                </c:pt>
                <c:pt idx="4953">
                  <c:v>99.05999999999743</c:v>
                </c:pt>
                <c:pt idx="4954">
                  <c:v>99.079999999997426</c:v>
                </c:pt>
                <c:pt idx="4955">
                  <c:v>99.099999999997422</c:v>
                </c:pt>
                <c:pt idx="4956">
                  <c:v>99.119999999997418</c:v>
                </c:pt>
                <c:pt idx="4957">
                  <c:v>99.139999999997414</c:v>
                </c:pt>
                <c:pt idx="4958">
                  <c:v>99.15999999999741</c:v>
                </c:pt>
                <c:pt idx="4959">
                  <c:v>99.179999999997406</c:v>
                </c:pt>
                <c:pt idx="4960">
                  <c:v>99.199999999997402</c:v>
                </c:pt>
                <c:pt idx="4961">
                  <c:v>99.219999999997398</c:v>
                </c:pt>
                <c:pt idx="4962">
                  <c:v>99.239999999997394</c:v>
                </c:pt>
                <c:pt idx="4963">
                  <c:v>99.25999999999739</c:v>
                </c:pt>
                <c:pt idx="4964">
                  <c:v>99.279999999997386</c:v>
                </c:pt>
                <c:pt idx="4965">
                  <c:v>99.299999999997382</c:v>
                </c:pt>
                <c:pt idx="4966">
                  <c:v>99.319999999997378</c:v>
                </c:pt>
                <c:pt idx="4967">
                  <c:v>99.339999999997374</c:v>
                </c:pt>
                <c:pt idx="4968">
                  <c:v>99.35999999999737</c:v>
                </c:pt>
                <c:pt idx="4969">
                  <c:v>99.379999999997366</c:v>
                </c:pt>
                <c:pt idx="4970">
                  <c:v>99.399999999997362</c:v>
                </c:pt>
                <c:pt idx="4971">
                  <c:v>99.419999999997358</c:v>
                </c:pt>
                <c:pt idx="4972">
                  <c:v>99.439999999997355</c:v>
                </c:pt>
                <c:pt idx="4973">
                  <c:v>99.459999999997351</c:v>
                </c:pt>
                <c:pt idx="4974">
                  <c:v>99.479999999997347</c:v>
                </c:pt>
                <c:pt idx="4975">
                  <c:v>99.499999999997343</c:v>
                </c:pt>
                <c:pt idx="4976">
                  <c:v>99.519999999997339</c:v>
                </c:pt>
                <c:pt idx="4977">
                  <c:v>99.539999999997335</c:v>
                </c:pt>
                <c:pt idx="4978">
                  <c:v>99.559999999997331</c:v>
                </c:pt>
                <c:pt idx="4979">
                  <c:v>99.579999999997327</c:v>
                </c:pt>
                <c:pt idx="4980">
                  <c:v>99.599999999997323</c:v>
                </c:pt>
                <c:pt idx="4981">
                  <c:v>99.619999999997319</c:v>
                </c:pt>
                <c:pt idx="4982">
                  <c:v>99.639999999997315</c:v>
                </c:pt>
                <c:pt idx="4983">
                  <c:v>99.659999999997311</c:v>
                </c:pt>
                <c:pt idx="4984">
                  <c:v>99.679999999997307</c:v>
                </c:pt>
                <c:pt idx="4985">
                  <c:v>99.699999999997303</c:v>
                </c:pt>
                <c:pt idx="4986">
                  <c:v>99.719999999997299</c:v>
                </c:pt>
                <c:pt idx="4987">
                  <c:v>99.739999999997295</c:v>
                </c:pt>
                <c:pt idx="4988">
                  <c:v>99.759999999997291</c:v>
                </c:pt>
                <c:pt idx="4989">
                  <c:v>99.779999999997287</c:v>
                </c:pt>
                <c:pt idx="4990">
                  <c:v>99.799999999997283</c:v>
                </c:pt>
                <c:pt idx="4991">
                  <c:v>99.819999999997279</c:v>
                </c:pt>
                <c:pt idx="4992">
                  <c:v>99.839999999997275</c:v>
                </c:pt>
                <c:pt idx="4993">
                  <c:v>99.859999999997271</c:v>
                </c:pt>
                <c:pt idx="4994">
                  <c:v>99.879999999997267</c:v>
                </c:pt>
                <c:pt idx="4995">
                  <c:v>99.899999999997263</c:v>
                </c:pt>
                <c:pt idx="4996">
                  <c:v>99.919999999997259</c:v>
                </c:pt>
                <c:pt idx="4997">
                  <c:v>99.939999999997255</c:v>
                </c:pt>
                <c:pt idx="4998">
                  <c:v>99.959999999997251</c:v>
                </c:pt>
                <c:pt idx="4999">
                  <c:v>99.979999999997247</c:v>
                </c:pt>
                <c:pt idx="5000">
                  <c:v>99.999999999997243</c:v>
                </c:pt>
                <c:pt idx="5001">
                  <c:v>100.01999999999724</c:v>
                </c:pt>
                <c:pt idx="5002">
                  <c:v>100.03999999999724</c:v>
                </c:pt>
                <c:pt idx="5003">
                  <c:v>100.05999999999723</c:v>
                </c:pt>
                <c:pt idx="5004">
                  <c:v>100.07999999999723</c:v>
                </c:pt>
                <c:pt idx="5005">
                  <c:v>100.09999999999722</c:v>
                </c:pt>
                <c:pt idx="5006">
                  <c:v>100.11999999999722</c:v>
                </c:pt>
                <c:pt idx="5007">
                  <c:v>100.13999999999722</c:v>
                </c:pt>
                <c:pt idx="5008">
                  <c:v>100.15999999999721</c:v>
                </c:pt>
                <c:pt idx="5009">
                  <c:v>100.17999999999721</c:v>
                </c:pt>
                <c:pt idx="5010">
                  <c:v>100.1999999999972</c:v>
                </c:pt>
                <c:pt idx="5011">
                  <c:v>100.2199999999972</c:v>
                </c:pt>
                <c:pt idx="5012">
                  <c:v>100.2399999999972</c:v>
                </c:pt>
                <c:pt idx="5013">
                  <c:v>100.25999999999719</c:v>
                </c:pt>
                <c:pt idx="5014">
                  <c:v>100.27999999999719</c:v>
                </c:pt>
                <c:pt idx="5015">
                  <c:v>100.29999999999718</c:v>
                </c:pt>
                <c:pt idx="5016">
                  <c:v>100.31999999999718</c:v>
                </c:pt>
                <c:pt idx="5017">
                  <c:v>100.33999999999718</c:v>
                </c:pt>
                <c:pt idx="5018">
                  <c:v>100.35999999999717</c:v>
                </c:pt>
                <c:pt idx="5019">
                  <c:v>100.37999999999717</c:v>
                </c:pt>
                <c:pt idx="5020">
                  <c:v>100.39999999999716</c:v>
                </c:pt>
                <c:pt idx="5021">
                  <c:v>100.41999999999716</c:v>
                </c:pt>
                <c:pt idx="5022">
                  <c:v>100.43999999999716</c:v>
                </c:pt>
                <c:pt idx="5023">
                  <c:v>100.45999999999715</c:v>
                </c:pt>
                <c:pt idx="5024">
                  <c:v>100.47999999999715</c:v>
                </c:pt>
                <c:pt idx="5025">
                  <c:v>100.49999999999714</c:v>
                </c:pt>
                <c:pt idx="5026">
                  <c:v>100.51999999999714</c:v>
                </c:pt>
                <c:pt idx="5027">
                  <c:v>100.53999999999714</c:v>
                </c:pt>
                <c:pt idx="5028">
                  <c:v>100.55999999999713</c:v>
                </c:pt>
                <c:pt idx="5029">
                  <c:v>100.57999999999713</c:v>
                </c:pt>
                <c:pt idx="5030">
                  <c:v>100.59999999999712</c:v>
                </c:pt>
                <c:pt idx="5031">
                  <c:v>100.61999999999712</c:v>
                </c:pt>
                <c:pt idx="5032">
                  <c:v>100.63999999999712</c:v>
                </c:pt>
                <c:pt idx="5033">
                  <c:v>100.65999999999711</c:v>
                </c:pt>
                <c:pt idx="5034">
                  <c:v>100.67999999999711</c:v>
                </c:pt>
                <c:pt idx="5035">
                  <c:v>100.6999999999971</c:v>
                </c:pt>
                <c:pt idx="5036">
                  <c:v>100.7199999999971</c:v>
                </c:pt>
                <c:pt idx="5037">
                  <c:v>100.7399999999971</c:v>
                </c:pt>
                <c:pt idx="5038">
                  <c:v>100.75999999999709</c:v>
                </c:pt>
                <c:pt idx="5039">
                  <c:v>100.77999999999709</c:v>
                </c:pt>
                <c:pt idx="5040">
                  <c:v>100.79999999999708</c:v>
                </c:pt>
                <c:pt idx="5041">
                  <c:v>100.81999999999708</c:v>
                </c:pt>
                <c:pt idx="5042">
                  <c:v>100.83999999999708</c:v>
                </c:pt>
                <c:pt idx="5043">
                  <c:v>100.85999999999707</c:v>
                </c:pt>
                <c:pt idx="5044">
                  <c:v>100.87999999999707</c:v>
                </c:pt>
                <c:pt idx="5045">
                  <c:v>100.89999999999706</c:v>
                </c:pt>
                <c:pt idx="5046">
                  <c:v>100.91999999999706</c:v>
                </c:pt>
                <c:pt idx="5047">
                  <c:v>100.93999999999706</c:v>
                </c:pt>
                <c:pt idx="5048">
                  <c:v>100.95999999999705</c:v>
                </c:pt>
                <c:pt idx="5049">
                  <c:v>100.97999999999705</c:v>
                </c:pt>
                <c:pt idx="5050">
                  <c:v>100.99999999999704</c:v>
                </c:pt>
                <c:pt idx="5051">
                  <c:v>101.01999999999704</c:v>
                </c:pt>
                <c:pt idx="5052">
                  <c:v>101.03999999999704</c:v>
                </c:pt>
                <c:pt idx="5053">
                  <c:v>101.05999999999703</c:v>
                </c:pt>
                <c:pt idx="5054">
                  <c:v>101.07999999999703</c:v>
                </c:pt>
                <c:pt idx="5055">
                  <c:v>101.09999999999702</c:v>
                </c:pt>
                <c:pt idx="5056">
                  <c:v>101.11999999999702</c:v>
                </c:pt>
                <c:pt idx="5057">
                  <c:v>101.13999999999702</c:v>
                </c:pt>
                <c:pt idx="5058">
                  <c:v>101.15999999999701</c:v>
                </c:pt>
                <c:pt idx="5059">
                  <c:v>101.17999999999701</c:v>
                </c:pt>
                <c:pt idx="5060">
                  <c:v>101.199999999997</c:v>
                </c:pt>
                <c:pt idx="5061">
                  <c:v>101.219999999997</c:v>
                </c:pt>
                <c:pt idx="5062">
                  <c:v>101.239999999997</c:v>
                </c:pt>
                <c:pt idx="5063">
                  <c:v>101.25999999999699</c:v>
                </c:pt>
                <c:pt idx="5064">
                  <c:v>101.27999999999699</c:v>
                </c:pt>
                <c:pt idx="5065">
                  <c:v>101.29999999999698</c:v>
                </c:pt>
                <c:pt idx="5066">
                  <c:v>101.31999999999698</c:v>
                </c:pt>
                <c:pt idx="5067">
                  <c:v>101.33999999999698</c:v>
                </c:pt>
                <c:pt idx="5068">
                  <c:v>101.35999999999697</c:v>
                </c:pt>
                <c:pt idx="5069">
                  <c:v>101.37999999999697</c:v>
                </c:pt>
                <c:pt idx="5070">
                  <c:v>101.39999999999696</c:v>
                </c:pt>
                <c:pt idx="5071">
                  <c:v>101.41999999999696</c:v>
                </c:pt>
                <c:pt idx="5072">
                  <c:v>101.43999999999696</c:v>
                </c:pt>
                <c:pt idx="5073">
                  <c:v>101.45999999999695</c:v>
                </c:pt>
                <c:pt idx="5074">
                  <c:v>101.47999999999695</c:v>
                </c:pt>
                <c:pt idx="5075">
                  <c:v>101.49999999999694</c:v>
                </c:pt>
                <c:pt idx="5076">
                  <c:v>101.51999999999694</c:v>
                </c:pt>
                <c:pt idx="5077">
                  <c:v>101.53999999999694</c:v>
                </c:pt>
                <c:pt idx="5078">
                  <c:v>101.55999999999693</c:v>
                </c:pt>
                <c:pt idx="5079">
                  <c:v>101.57999999999693</c:v>
                </c:pt>
                <c:pt idx="5080">
                  <c:v>101.59999999999692</c:v>
                </c:pt>
                <c:pt idx="5081">
                  <c:v>101.61999999999692</c:v>
                </c:pt>
                <c:pt idx="5082">
                  <c:v>101.63999999999692</c:v>
                </c:pt>
                <c:pt idx="5083">
                  <c:v>101.65999999999691</c:v>
                </c:pt>
                <c:pt idx="5084">
                  <c:v>101.67999999999691</c:v>
                </c:pt>
                <c:pt idx="5085">
                  <c:v>101.6999999999969</c:v>
                </c:pt>
                <c:pt idx="5086">
                  <c:v>101.7199999999969</c:v>
                </c:pt>
                <c:pt idx="5087">
                  <c:v>101.7399999999969</c:v>
                </c:pt>
                <c:pt idx="5088">
                  <c:v>101.75999999999689</c:v>
                </c:pt>
                <c:pt idx="5089">
                  <c:v>101.77999999999689</c:v>
                </c:pt>
                <c:pt idx="5090">
                  <c:v>101.79999999999688</c:v>
                </c:pt>
                <c:pt idx="5091">
                  <c:v>101.81999999999688</c:v>
                </c:pt>
                <c:pt idx="5092">
                  <c:v>101.83999999999688</c:v>
                </c:pt>
                <c:pt idx="5093">
                  <c:v>101.85999999999687</c:v>
                </c:pt>
                <c:pt idx="5094">
                  <c:v>101.87999999999687</c:v>
                </c:pt>
                <c:pt idx="5095">
                  <c:v>101.89999999999687</c:v>
                </c:pt>
                <c:pt idx="5096">
                  <c:v>101.91999999999686</c:v>
                </c:pt>
                <c:pt idx="5097">
                  <c:v>101.93999999999686</c:v>
                </c:pt>
                <c:pt idx="5098">
                  <c:v>101.95999999999685</c:v>
                </c:pt>
                <c:pt idx="5099">
                  <c:v>101.97999999999685</c:v>
                </c:pt>
                <c:pt idx="5100">
                  <c:v>101.99999999999685</c:v>
                </c:pt>
                <c:pt idx="5101">
                  <c:v>102.01999999999684</c:v>
                </c:pt>
                <c:pt idx="5102">
                  <c:v>102.03999999999684</c:v>
                </c:pt>
                <c:pt idx="5103">
                  <c:v>102.05999999999683</c:v>
                </c:pt>
                <c:pt idx="5104">
                  <c:v>102.07999999999683</c:v>
                </c:pt>
                <c:pt idx="5105">
                  <c:v>102.09999999999683</c:v>
                </c:pt>
                <c:pt idx="5106">
                  <c:v>102.11999999999682</c:v>
                </c:pt>
                <c:pt idx="5107">
                  <c:v>102.13999999999682</c:v>
                </c:pt>
                <c:pt idx="5108">
                  <c:v>102.15999999999681</c:v>
                </c:pt>
                <c:pt idx="5109">
                  <c:v>102.17999999999681</c:v>
                </c:pt>
                <c:pt idx="5110">
                  <c:v>102.19999999999681</c:v>
                </c:pt>
                <c:pt idx="5111">
                  <c:v>102.2199999999968</c:v>
                </c:pt>
                <c:pt idx="5112">
                  <c:v>102.2399999999968</c:v>
                </c:pt>
                <c:pt idx="5113">
                  <c:v>102.25999999999679</c:v>
                </c:pt>
                <c:pt idx="5114">
                  <c:v>102.27999999999679</c:v>
                </c:pt>
                <c:pt idx="5115">
                  <c:v>102.29999999999679</c:v>
                </c:pt>
                <c:pt idx="5116">
                  <c:v>102.31999999999678</c:v>
                </c:pt>
                <c:pt idx="5117">
                  <c:v>102.33999999999678</c:v>
                </c:pt>
                <c:pt idx="5118">
                  <c:v>102.35999999999677</c:v>
                </c:pt>
                <c:pt idx="5119">
                  <c:v>102.37999999999677</c:v>
                </c:pt>
                <c:pt idx="5120">
                  <c:v>102.39999999999677</c:v>
                </c:pt>
                <c:pt idx="5121">
                  <c:v>102.41999999999676</c:v>
                </c:pt>
                <c:pt idx="5122">
                  <c:v>102.43999999999676</c:v>
                </c:pt>
                <c:pt idx="5123">
                  <c:v>102.45999999999675</c:v>
                </c:pt>
                <c:pt idx="5124">
                  <c:v>102.47999999999675</c:v>
                </c:pt>
                <c:pt idx="5125">
                  <c:v>102.49999999999675</c:v>
                </c:pt>
                <c:pt idx="5126">
                  <c:v>102.51999999999674</c:v>
                </c:pt>
                <c:pt idx="5127">
                  <c:v>102.53999999999674</c:v>
                </c:pt>
                <c:pt idx="5128">
                  <c:v>102.55999999999673</c:v>
                </c:pt>
                <c:pt idx="5129">
                  <c:v>102.57999999999673</c:v>
                </c:pt>
                <c:pt idx="5130">
                  <c:v>102.59999999999673</c:v>
                </c:pt>
                <c:pt idx="5131">
                  <c:v>102.61999999999672</c:v>
                </c:pt>
                <c:pt idx="5132">
                  <c:v>102.63999999999672</c:v>
                </c:pt>
                <c:pt idx="5133">
                  <c:v>102.65999999999671</c:v>
                </c:pt>
                <c:pt idx="5134">
                  <c:v>102.67999999999671</c:v>
                </c:pt>
                <c:pt idx="5135">
                  <c:v>102.69999999999671</c:v>
                </c:pt>
                <c:pt idx="5136">
                  <c:v>102.7199999999967</c:v>
                </c:pt>
                <c:pt idx="5137">
                  <c:v>102.7399999999967</c:v>
                </c:pt>
                <c:pt idx="5138">
                  <c:v>102.75999999999669</c:v>
                </c:pt>
                <c:pt idx="5139">
                  <c:v>102.77999999999669</c:v>
                </c:pt>
                <c:pt idx="5140">
                  <c:v>102.79999999999669</c:v>
                </c:pt>
                <c:pt idx="5141">
                  <c:v>102.81999999999668</c:v>
                </c:pt>
                <c:pt idx="5142">
                  <c:v>102.83999999999668</c:v>
                </c:pt>
                <c:pt idx="5143">
                  <c:v>102.85999999999667</c:v>
                </c:pt>
                <c:pt idx="5144">
                  <c:v>102.87999999999667</c:v>
                </c:pt>
                <c:pt idx="5145">
                  <c:v>102.89999999999667</c:v>
                </c:pt>
                <c:pt idx="5146">
                  <c:v>102.91999999999666</c:v>
                </c:pt>
                <c:pt idx="5147">
                  <c:v>102.93999999999666</c:v>
                </c:pt>
                <c:pt idx="5148">
                  <c:v>102.95999999999665</c:v>
                </c:pt>
                <c:pt idx="5149">
                  <c:v>102.97999999999665</c:v>
                </c:pt>
                <c:pt idx="5150">
                  <c:v>102.99999999999665</c:v>
                </c:pt>
                <c:pt idx="5151">
                  <c:v>103.01999999999664</c:v>
                </c:pt>
                <c:pt idx="5152">
                  <c:v>103.03999999999664</c:v>
                </c:pt>
                <c:pt idx="5153">
                  <c:v>103.05999999999663</c:v>
                </c:pt>
                <c:pt idx="5154">
                  <c:v>103.07999999999663</c:v>
                </c:pt>
                <c:pt idx="5155">
                  <c:v>103.09999999999663</c:v>
                </c:pt>
                <c:pt idx="5156">
                  <c:v>103.11999999999662</c:v>
                </c:pt>
                <c:pt idx="5157">
                  <c:v>103.13999999999662</c:v>
                </c:pt>
                <c:pt idx="5158">
                  <c:v>103.15999999999661</c:v>
                </c:pt>
                <c:pt idx="5159">
                  <c:v>103.17999999999661</c:v>
                </c:pt>
                <c:pt idx="5160">
                  <c:v>103.19999999999661</c:v>
                </c:pt>
                <c:pt idx="5161">
                  <c:v>103.2199999999966</c:v>
                </c:pt>
                <c:pt idx="5162">
                  <c:v>103.2399999999966</c:v>
                </c:pt>
                <c:pt idx="5163">
                  <c:v>103.25999999999659</c:v>
                </c:pt>
                <c:pt idx="5164">
                  <c:v>103.27999999999659</c:v>
                </c:pt>
                <c:pt idx="5165">
                  <c:v>103.29999999999659</c:v>
                </c:pt>
                <c:pt idx="5166">
                  <c:v>103.31999999999658</c:v>
                </c:pt>
                <c:pt idx="5167">
                  <c:v>103.33999999999658</c:v>
                </c:pt>
                <c:pt idx="5168">
                  <c:v>103.35999999999657</c:v>
                </c:pt>
                <c:pt idx="5169">
                  <c:v>103.37999999999657</c:v>
                </c:pt>
                <c:pt idx="5170">
                  <c:v>103.39999999999657</c:v>
                </c:pt>
                <c:pt idx="5171">
                  <c:v>103.41999999999656</c:v>
                </c:pt>
                <c:pt idx="5172">
                  <c:v>103.43999999999656</c:v>
                </c:pt>
                <c:pt idx="5173">
                  <c:v>103.45999999999655</c:v>
                </c:pt>
                <c:pt idx="5174">
                  <c:v>103.47999999999655</c:v>
                </c:pt>
                <c:pt idx="5175">
                  <c:v>103.49999999999655</c:v>
                </c:pt>
                <c:pt idx="5176">
                  <c:v>103.51999999999654</c:v>
                </c:pt>
                <c:pt idx="5177">
                  <c:v>103.53999999999654</c:v>
                </c:pt>
                <c:pt idx="5178">
                  <c:v>103.55999999999653</c:v>
                </c:pt>
                <c:pt idx="5179">
                  <c:v>103.57999999999653</c:v>
                </c:pt>
                <c:pt idx="5180">
                  <c:v>103.59999999999653</c:v>
                </c:pt>
                <c:pt idx="5181">
                  <c:v>103.61999999999652</c:v>
                </c:pt>
                <c:pt idx="5182">
                  <c:v>103.63999999999652</c:v>
                </c:pt>
                <c:pt idx="5183">
                  <c:v>103.65999999999651</c:v>
                </c:pt>
                <c:pt idx="5184">
                  <c:v>103.67999999999651</c:v>
                </c:pt>
                <c:pt idx="5185">
                  <c:v>103.69999999999651</c:v>
                </c:pt>
                <c:pt idx="5186">
                  <c:v>103.7199999999965</c:v>
                </c:pt>
                <c:pt idx="5187">
                  <c:v>103.7399999999965</c:v>
                </c:pt>
                <c:pt idx="5188">
                  <c:v>103.7599999999965</c:v>
                </c:pt>
                <c:pt idx="5189">
                  <c:v>103.77999999999649</c:v>
                </c:pt>
                <c:pt idx="5190">
                  <c:v>103.79999999999649</c:v>
                </c:pt>
                <c:pt idx="5191">
                  <c:v>103.81999999999648</c:v>
                </c:pt>
                <c:pt idx="5192">
                  <c:v>103.83999999999648</c:v>
                </c:pt>
                <c:pt idx="5193">
                  <c:v>103.85999999999648</c:v>
                </c:pt>
                <c:pt idx="5194">
                  <c:v>103.87999999999647</c:v>
                </c:pt>
                <c:pt idx="5195">
                  <c:v>103.89999999999647</c:v>
                </c:pt>
                <c:pt idx="5196">
                  <c:v>103.91999999999646</c:v>
                </c:pt>
                <c:pt idx="5197">
                  <c:v>103.93999999999646</c:v>
                </c:pt>
                <c:pt idx="5198">
                  <c:v>103.95999999999646</c:v>
                </c:pt>
                <c:pt idx="5199">
                  <c:v>103.97999999999645</c:v>
                </c:pt>
                <c:pt idx="5200">
                  <c:v>103.99999999999645</c:v>
                </c:pt>
                <c:pt idx="5201">
                  <c:v>104.01999999999644</c:v>
                </c:pt>
                <c:pt idx="5202">
                  <c:v>104.03999999999644</c:v>
                </c:pt>
                <c:pt idx="5203">
                  <c:v>104.05999999999644</c:v>
                </c:pt>
                <c:pt idx="5204">
                  <c:v>104.07999999999643</c:v>
                </c:pt>
                <c:pt idx="5205">
                  <c:v>104.09999999999643</c:v>
                </c:pt>
                <c:pt idx="5206">
                  <c:v>104.11999999999642</c:v>
                </c:pt>
                <c:pt idx="5207">
                  <c:v>104.13999999999642</c:v>
                </c:pt>
                <c:pt idx="5208">
                  <c:v>104.15999999999642</c:v>
                </c:pt>
                <c:pt idx="5209">
                  <c:v>104.17999999999641</c:v>
                </c:pt>
                <c:pt idx="5210">
                  <c:v>104.19999999999641</c:v>
                </c:pt>
                <c:pt idx="5211">
                  <c:v>104.2199999999964</c:v>
                </c:pt>
                <c:pt idx="5212">
                  <c:v>104.2399999999964</c:v>
                </c:pt>
                <c:pt idx="5213">
                  <c:v>104.2599999999964</c:v>
                </c:pt>
                <c:pt idx="5214">
                  <c:v>104.27999999999639</c:v>
                </c:pt>
                <c:pt idx="5215">
                  <c:v>104.29999999999639</c:v>
                </c:pt>
                <c:pt idx="5216">
                  <c:v>104.31999999999638</c:v>
                </c:pt>
                <c:pt idx="5217">
                  <c:v>104.33999999999638</c:v>
                </c:pt>
                <c:pt idx="5218">
                  <c:v>104.35999999999638</c:v>
                </c:pt>
                <c:pt idx="5219">
                  <c:v>104.37999999999637</c:v>
                </c:pt>
                <c:pt idx="5220">
                  <c:v>104.39999999999637</c:v>
                </c:pt>
                <c:pt idx="5221">
                  <c:v>104.41999999999636</c:v>
                </c:pt>
                <c:pt idx="5222">
                  <c:v>104.43999999999636</c:v>
                </c:pt>
                <c:pt idx="5223">
                  <c:v>104.45999999999636</c:v>
                </c:pt>
                <c:pt idx="5224">
                  <c:v>104.47999999999635</c:v>
                </c:pt>
                <c:pt idx="5225">
                  <c:v>104.49999999999635</c:v>
                </c:pt>
                <c:pt idx="5226">
                  <c:v>104.51999999999634</c:v>
                </c:pt>
                <c:pt idx="5227">
                  <c:v>104.53999999999634</c:v>
                </c:pt>
                <c:pt idx="5228">
                  <c:v>104.55999999999634</c:v>
                </c:pt>
                <c:pt idx="5229">
                  <c:v>104.57999999999633</c:v>
                </c:pt>
                <c:pt idx="5230">
                  <c:v>104.59999999999633</c:v>
                </c:pt>
                <c:pt idx="5231">
                  <c:v>104.61999999999632</c:v>
                </c:pt>
                <c:pt idx="5232">
                  <c:v>104.63999999999632</c:v>
                </c:pt>
                <c:pt idx="5233">
                  <c:v>104.65999999999632</c:v>
                </c:pt>
                <c:pt idx="5234">
                  <c:v>104.67999999999631</c:v>
                </c:pt>
                <c:pt idx="5235">
                  <c:v>104.69999999999631</c:v>
                </c:pt>
                <c:pt idx="5236">
                  <c:v>104.7199999999963</c:v>
                </c:pt>
                <c:pt idx="5237">
                  <c:v>104.7399999999963</c:v>
                </c:pt>
                <c:pt idx="5238">
                  <c:v>104.7599999999963</c:v>
                </c:pt>
                <c:pt idx="5239">
                  <c:v>104.77999999999629</c:v>
                </c:pt>
                <c:pt idx="5240">
                  <c:v>104.79999999999629</c:v>
                </c:pt>
                <c:pt idx="5241">
                  <c:v>104.81999999999628</c:v>
                </c:pt>
                <c:pt idx="5242">
                  <c:v>104.83999999999628</c:v>
                </c:pt>
                <c:pt idx="5243">
                  <c:v>104.85999999999628</c:v>
                </c:pt>
                <c:pt idx="5244">
                  <c:v>104.87999999999627</c:v>
                </c:pt>
                <c:pt idx="5245">
                  <c:v>104.89999999999627</c:v>
                </c:pt>
                <c:pt idx="5246">
                  <c:v>104.91999999999626</c:v>
                </c:pt>
                <c:pt idx="5247">
                  <c:v>104.93999999999626</c:v>
                </c:pt>
                <c:pt idx="5248">
                  <c:v>104.95999999999626</c:v>
                </c:pt>
                <c:pt idx="5249">
                  <c:v>104.97999999999625</c:v>
                </c:pt>
                <c:pt idx="5250">
                  <c:v>104.99999999999625</c:v>
                </c:pt>
                <c:pt idx="5251">
                  <c:v>105.01999999999624</c:v>
                </c:pt>
                <c:pt idx="5252">
                  <c:v>105.03999999999624</c:v>
                </c:pt>
                <c:pt idx="5253">
                  <c:v>105.05999999999624</c:v>
                </c:pt>
                <c:pt idx="5254">
                  <c:v>105.07999999999623</c:v>
                </c:pt>
                <c:pt idx="5255">
                  <c:v>105.09999999999623</c:v>
                </c:pt>
                <c:pt idx="5256">
                  <c:v>105.11999999999622</c:v>
                </c:pt>
                <c:pt idx="5257">
                  <c:v>105.13999999999622</c:v>
                </c:pt>
                <c:pt idx="5258">
                  <c:v>105.15999999999622</c:v>
                </c:pt>
                <c:pt idx="5259">
                  <c:v>105.17999999999621</c:v>
                </c:pt>
                <c:pt idx="5260">
                  <c:v>105.19999999999621</c:v>
                </c:pt>
                <c:pt idx="5261">
                  <c:v>105.2199999999962</c:v>
                </c:pt>
                <c:pt idx="5262">
                  <c:v>105.2399999999962</c:v>
                </c:pt>
                <c:pt idx="5263">
                  <c:v>105.2599999999962</c:v>
                </c:pt>
                <c:pt idx="5264">
                  <c:v>105.27999999999619</c:v>
                </c:pt>
                <c:pt idx="5265">
                  <c:v>105.29999999999619</c:v>
                </c:pt>
                <c:pt idx="5266">
                  <c:v>105.31999999999618</c:v>
                </c:pt>
                <c:pt idx="5267">
                  <c:v>105.33999999999618</c:v>
                </c:pt>
                <c:pt idx="5268">
                  <c:v>105.35999999999618</c:v>
                </c:pt>
                <c:pt idx="5269">
                  <c:v>105.37999999999617</c:v>
                </c:pt>
                <c:pt idx="5270">
                  <c:v>105.39999999999617</c:v>
                </c:pt>
                <c:pt idx="5271">
                  <c:v>105.41999999999616</c:v>
                </c:pt>
                <c:pt idx="5272">
                  <c:v>105.43999999999616</c:v>
                </c:pt>
                <c:pt idx="5273">
                  <c:v>105.45999999999616</c:v>
                </c:pt>
                <c:pt idx="5274">
                  <c:v>105.47999999999615</c:v>
                </c:pt>
                <c:pt idx="5275">
                  <c:v>105.49999999999615</c:v>
                </c:pt>
                <c:pt idx="5276">
                  <c:v>105.51999999999614</c:v>
                </c:pt>
                <c:pt idx="5277">
                  <c:v>105.53999999999614</c:v>
                </c:pt>
                <c:pt idx="5278">
                  <c:v>105.55999999999614</c:v>
                </c:pt>
                <c:pt idx="5279">
                  <c:v>105.57999999999613</c:v>
                </c:pt>
                <c:pt idx="5280">
                  <c:v>105.59999999999613</c:v>
                </c:pt>
                <c:pt idx="5281">
                  <c:v>105.61999999999612</c:v>
                </c:pt>
                <c:pt idx="5282">
                  <c:v>105.63999999999612</c:v>
                </c:pt>
                <c:pt idx="5283">
                  <c:v>105.65999999999612</c:v>
                </c:pt>
                <c:pt idx="5284">
                  <c:v>105.67999999999611</c:v>
                </c:pt>
                <c:pt idx="5285">
                  <c:v>105.69999999999611</c:v>
                </c:pt>
                <c:pt idx="5286">
                  <c:v>105.71999999999611</c:v>
                </c:pt>
                <c:pt idx="5287">
                  <c:v>105.7399999999961</c:v>
                </c:pt>
                <c:pt idx="5288">
                  <c:v>105.7599999999961</c:v>
                </c:pt>
                <c:pt idx="5289">
                  <c:v>105.77999999999609</c:v>
                </c:pt>
                <c:pt idx="5290">
                  <c:v>105.79999999999609</c:v>
                </c:pt>
                <c:pt idx="5291">
                  <c:v>105.81999999999609</c:v>
                </c:pt>
                <c:pt idx="5292">
                  <c:v>105.83999999999608</c:v>
                </c:pt>
                <c:pt idx="5293">
                  <c:v>105.85999999999608</c:v>
                </c:pt>
                <c:pt idx="5294">
                  <c:v>105.87999999999607</c:v>
                </c:pt>
                <c:pt idx="5295">
                  <c:v>105.89999999999607</c:v>
                </c:pt>
                <c:pt idx="5296">
                  <c:v>105.91999999999607</c:v>
                </c:pt>
                <c:pt idx="5297">
                  <c:v>105.93999999999606</c:v>
                </c:pt>
                <c:pt idx="5298">
                  <c:v>105.95999999999606</c:v>
                </c:pt>
                <c:pt idx="5299">
                  <c:v>105.97999999999605</c:v>
                </c:pt>
                <c:pt idx="5300">
                  <c:v>105.99999999999605</c:v>
                </c:pt>
                <c:pt idx="5301">
                  <c:v>106.01999999999605</c:v>
                </c:pt>
                <c:pt idx="5302">
                  <c:v>106.03999999999604</c:v>
                </c:pt>
                <c:pt idx="5303">
                  <c:v>106.05999999999604</c:v>
                </c:pt>
                <c:pt idx="5304">
                  <c:v>106.07999999999603</c:v>
                </c:pt>
                <c:pt idx="5305">
                  <c:v>106.09999999999603</c:v>
                </c:pt>
                <c:pt idx="5306">
                  <c:v>106.11999999999603</c:v>
                </c:pt>
                <c:pt idx="5307">
                  <c:v>106.13999999999602</c:v>
                </c:pt>
                <c:pt idx="5308">
                  <c:v>106.15999999999602</c:v>
                </c:pt>
                <c:pt idx="5309">
                  <c:v>106.17999999999601</c:v>
                </c:pt>
                <c:pt idx="5310">
                  <c:v>106.19999999999601</c:v>
                </c:pt>
                <c:pt idx="5311">
                  <c:v>106.21999999999601</c:v>
                </c:pt>
                <c:pt idx="5312">
                  <c:v>106.239999999996</c:v>
                </c:pt>
                <c:pt idx="5313">
                  <c:v>106.259999999996</c:v>
                </c:pt>
                <c:pt idx="5314">
                  <c:v>106.27999999999599</c:v>
                </c:pt>
                <c:pt idx="5315">
                  <c:v>106.29999999999599</c:v>
                </c:pt>
                <c:pt idx="5316">
                  <c:v>106.31999999999599</c:v>
                </c:pt>
                <c:pt idx="5317">
                  <c:v>106.33999999999598</c:v>
                </c:pt>
                <c:pt idx="5318">
                  <c:v>106.35999999999598</c:v>
                </c:pt>
                <c:pt idx="5319">
                  <c:v>106.37999999999597</c:v>
                </c:pt>
                <c:pt idx="5320">
                  <c:v>106.39999999999597</c:v>
                </c:pt>
                <c:pt idx="5321">
                  <c:v>106.41999999999597</c:v>
                </c:pt>
                <c:pt idx="5322">
                  <c:v>106.43999999999596</c:v>
                </c:pt>
                <c:pt idx="5323">
                  <c:v>106.45999999999596</c:v>
                </c:pt>
                <c:pt idx="5324">
                  <c:v>106.47999999999595</c:v>
                </c:pt>
                <c:pt idx="5325">
                  <c:v>106.49999999999595</c:v>
                </c:pt>
                <c:pt idx="5326">
                  <c:v>106.51999999999595</c:v>
                </c:pt>
                <c:pt idx="5327">
                  <c:v>106.53999999999594</c:v>
                </c:pt>
                <c:pt idx="5328">
                  <c:v>106.55999999999594</c:v>
                </c:pt>
                <c:pt idx="5329">
                  <c:v>106.57999999999593</c:v>
                </c:pt>
                <c:pt idx="5330">
                  <c:v>106.59999999999593</c:v>
                </c:pt>
                <c:pt idx="5331">
                  <c:v>106.61999999999593</c:v>
                </c:pt>
                <c:pt idx="5332">
                  <c:v>106.63999999999592</c:v>
                </c:pt>
                <c:pt idx="5333">
                  <c:v>106.65999999999592</c:v>
                </c:pt>
                <c:pt idx="5334">
                  <c:v>106.67999999999591</c:v>
                </c:pt>
                <c:pt idx="5335">
                  <c:v>106.69999999999591</c:v>
                </c:pt>
                <c:pt idx="5336">
                  <c:v>106.71999999999591</c:v>
                </c:pt>
                <c:pt idx="5337">
                  <c:v>106.7399999999959</c:v>
                </c:pt>
                <c:pt idx="5338">
                  <c:v>106.7599999999959</c:v>
                </c:pt>
                <c:pt idx="5339">
                  <c:v>106.77999999999589</c:v>
                </c:pt>
                <c:pt idx="5340">
                  <c:v>106.79999999999589</c:v>
                </c:pt>
                <c:pt idx="5341">
                  <c:v>106.81999999999589</c:v>
                </c:pt>
                <c:pt idx="5342">
                  <c:v>106.83999999999588</c:v>
                </c:pt>
                <c:pt idx="5343">
                  <c:v>106.85999999999588</c:v>
                </c:pt>
                <c:pt idx="5344">
                  <c:v>106.87999999999587</c:v>
                </c:pt>
                <c:pt idx="5345">
                  <c:v>106.89999999999587</c:v>
                </c:pt>
                <c:pt idx="5346">
                  <c:v>106.91999999999587</c:v>
                </c:pt>
                <c:pt idx="5347">
                  <c:v>106.93999999999586</c:v>
                </c:pt>
                <c:pt idx="5348">
                  <c:v>106.95999999999586</c:v>
                </c:pt>
                <c:pt idx="5349">
                  <c:v>106.97999999999585</c:v>
                </c:pt>
                <c:pt idx="5350">
                  <c:v>106.99999999999585</c:v>
                </c:pt>
                <c:pt idx="5351">
                  <c:v>107.01999999999585</c:v>
                </c:pt>
                <c:pt idx="5352">
                  <c:v>107.03999999999584</c:v>
                </c:pt>
                <c:pt idx="5353">
                  <c:v>107.05999999999584</c:v>
                </c:pt>
                <c:pt idx="5354">
                  <c:v>107.07999999999583</c:v>
                </c:pt>
                <c:pt idx="5355">
                  <c:v>107.09999999999583</c:v>
                </c:pt>
                <c:pt idx="5356">
                  <c:v>107.11999999999583</c:v>
                </c:pt>
                <c:pt idx="5357">
                  <c:v>107.13999999999582</c:v>
                </c:pt>
                <c:pt idx="5358">
                  <c:v>107.15999999999582</c:v>
                </c:pt>
                <c:pt idx="5359">
                  <c:v>107.17999999999581</c:v>
                </c:pt>
                <c:pt idx="5360">
                  <c:v>107.19999999999581</c:v>
                </c:pt>
                <c:pt idx="5361">
                  <c:v>107.21999999999581</c:v>
                </c:pt>
                <c:pt idx="5362">
                  <c:v>107.2399999999958</c:v>
                </c:pt>
                <c:pt idx="5363">
                  <c:v>107.2599999999958</c:v>
                </c:pt>
                <c:pt idx="5364">
                  <c:v>107.27999999999579</c:v>
                </c:pt>
                <c:pt idx="5365">
                  <c:v>107.29999999999579</c:v>
                </c:pt>
                <c:pt idx="5366">
                  <c:v>107.31999999999579</c:v>
                </c:pt>
                <c:pt idx="5367">
                  <c:v>107.33999999999578</c:v>
                </c:pt>
                <c:pt idx="5368">
                  <c:v>107.35999999999578</c:v>
                </c:pt>
                <c:pt idx="5369">
                  <c:v>107.37999999999577</c:v>
                </c:pt>
                <c:pt idx="5370">
                  <c:v>107.39999999999577</c:v>
                </c:pt>
                <c:pt idx="5371">
                  <c:v>107.41999999999577</c:v>
                </c:pt>
                <c:pt idx="5372">
                  <c:v>107.43999999999576</c:v>
                </c:pt>
                <c:pt idx="5373">
                  <c:v>107.45999999999576</c:v>
                </c:pt>
                <c:pt idx="5374">
                  <c:v>107.47999999999575</c:v>
                </c:pt>
                <c:pt idx="5375">
                  <c:v>107.49999999999575</c:v>
                </c:pt>
                <c:pt idx="5376">
                  <c:v>107.51999999999575</c:v>
                </c:pt>
                <c:pt idx="5377">
                  <c:v>107.53999999999574</c:v>
                </c:pt>
                <c:pt idx="5378">
                  <c:v>107.55999999999574</c:v>
                </c:pt>
                <c:pt idx="5379">
                  <c:v>107.57999999999574</c:v>
                </c:pt>
                <c:pt idx="5380">
                  <c:v>107.59999999999573</c:v>
                </c:pt>
                <c:pt idx="5381">
                  <c:v>107.61999999999573</c:v>
                </c:pt>
                <c:pt idx="5382">
                  <c:v>107.63999999999572</c:v>
                </c:pt>
                <c:pt idx="5383">
                  <c:v>107.65999999999572</c:v>
                </c:pt>
                <c:pt idx="5384">
                  <c:v>107.67999999999572</c:v>
                </c:pt>
                <c:pt idx="5385">
                  <c:v>107.69999999999571</c:v>
                </c:pt>
                <c:pt idx="5386">
                  <c:v>107.71999999999571</c:v>
                </c:pt>
                <c:pt idx="5387">
                  <c:v>107.7399999999957</c:v>
                </c:pt>
                <c:pt idx="5388">
                  <c:v>107.7599999999957</c:v>
                </c:pt>
                <c:pt idx="5389">
                  <c:v>107.7799999999957</c:v>
                </c:pt>
                <c:pt idx="5390">
                  <c:v>107.79999999999569</c:v>
                </c:pt>
                <c:pt idx="5391">
                  <c:v>107.81999999999569</c:v>
                </c:pt>
                <c:pt idx="5392">
                  <c:v>107.83999999999568</c:v>
                </c:pt>
                <c:pt idx="5393">
                  <c:v>107.85999999999568</c:v>
                </c:pt>
                <c:pt idx="5394">
                  <c:v>107.87999999999568</c:v>
                </c:pt>
                <c:pt idx="5395">
                  <c:v>107.89999999999567</c:v>
                </c:pt>
                <c:pt idx="5396">
                  <c:v>107.91999999999567</c:v>
                </c:pt>
                <c:pt idx="5397">
                  <c:v>107.93999999999566</c:v>
                </c:pt>
                <c:pt idx="5398">
                  <c:v>107.95999999999566</c:v>
                </c:pt>
                <c:pt idx="5399">
                  <c:v>107.97999999999566</c:v>
                </c:pt>
                <c:pt idx="5400">
                  <c:v>107.99999999999565</c:v>
                </c:pt>
                <c:pt idx="5401">
                  <c:v>108.01999999999565</c:v>
                </c:pt>
                <c:pt idx="5402">
                  <c:v>108.03999999999564</c:v>
                </c:pt>
                <c:pt idx="5403">
                  <c:v>108.05999999999564</c:v>
                </c:pt>
                <c:pt idx="5404">
                  <c:v>108.07999999999564</c:v>
                </c:pt>
                <c:pt idx="5405">
                  <c:v>108.09999999999563</c:v>
                </c:pt>
                <c:pt idx="5406">
                  <c:v>108.11999999999563</c:v>
                </c:pt>
                <c:pt idx="5407">
                  <c:v>108.13999999999562</c:v>
                </c:pt>
                <c:pt idx="5408">
                  <c:v>108.15999999999562</c:v>
                </c:pt>
                <c:pt idx="5409">
                  <c:v>108.17999999999562</c:v>
                </c:pt>
                <c:pt idx="5410">
                  <c:v>108.19999999999561</c:v>
                </c:pt>
                <c:pt idx="5411">
                  <c:v>108.21999999999561</c:v>
                </c:pt>
                <c:pt idx="5412">
                  <c:v>108.2399999999956</c:v>
                </c:pt>
                <c:pt idx="5413">
                  <c:v>108.2599999999956</c:v>
                </c:pt>
                <c:pt idx="5414">
                  <c:v>108.2799999999956</c:v>
                </c:pt>
                <c:pt idx="5415">
                  <c:v>108.29999999999559</c:v>
                </c:pt>
                <c:pt idx="5416">
                  <c:v>108.31999999999559</c:v>
                </c:pt>
                <c:pt idx="5417">
                  <c:v>108.33999999999558</c:v>
                </c:pt>
                <c:pt idx="5418">
                  <c:v>108.35999999999558</c:v>
                </c:pt>
                <c:pt idx="5419">
                  <c:v>108.37999999999558</c:v>
                </c:pt>
                <c:pt idx="5420">
                  <c:v>108.39999999999557</c:v>
                </c:pt>
                <c:pt idx="5421">
                  <c:v>108.41999999999557</c:v>
                </c:pt>
                <c:pt idx="5422">
                  <c:v>108.43999999999556</c:v>
                </c:pt>
                <c:pt idx="5423">
                  <c:v>108.45999999999556</c:v>
                </c:pt>
                <c:pt idx="5424">
                  <c:v>108.47999999999556</c:v>
                </c:pt>
                <c:pt idx="5425">
                  <c:v>108.49999999999555</c:v>
                </c:pt>
                <c:pt idx="5426">
                  <c:v>108.51999999999555</c:v>
                </c:pt>
                <c:pt idx="5427">
                  <c:v>108.53999999999554</c:v>
                </c:pt>
                <c:pt idx="5428">
                  <c:v>108.55999999999554</c:v>
                </c:pt>
                <c:pt idx="5429">
                  <c:v>108.57999999999554</c:v>
                </c:pt>
                <c:pt idx="5430">
                  <c:v>108.59999999999553</c:v>
                </c:pt>
                <c:pt idx="5431">
                  <c:v>108.61999999999553</c:v>
                </c:pt>
                <c:pt idx="5432">
                  <c:v>108.63999999999552</c:v>
                </c:pt>
                <c:pt idx="5433">
                  <c:v>108.65999999999552</c:v>
                </c:pt>
                <c:pt idx="5434">
                  <c:v>108.67999999999552</c:v>
                </c:pt>
                <c:pt idx="5435">
                  <c:v>108.69999999999551</c:v>
                </c:pt>
                <c:pt idx="5436">
                  <c:v>108.71999999999551</c:v>
                </c:pt>
                <c:pt idx="5437">
                  <c:v>108.7399999999955</c:v>
                </c:pt>
                <c:pt idx="5438">
                  <c:v>108.7599999999955</c:v>
                </c:pt>
                <c:pt idx="5439">
                  <c:v>108.7799999999955</c:v>
                </c:pt>
                <c:pt idx="5440">
                  <c:v>108.79999999999549</c:v>
                </c:pt>
                <c:pt idx="5441">
                  <c:v>108.81999999999549</c:v>
                </c:pt>
                <c:pt idx="5442">
                  <c:v>108.83999999999548</c:v>
                </c:pt>
                <c:pt idx="5443">
                  <c:v>108.85999999999548</c:v>
                </c:pt>
                <c:pt idx="5444">
                  <c:v>108.87999999999548</c:v>
                </c:pt>
                <c:pt idx="5445">
                  <c:v>108.89999999999547</c:v>
                </c:pt>
                <c:pt idx="5446">
                  <c:v>108.91999999999547</c:v>
                </c:pt>
                <c:pt idx="5447">
                  <c:v>108.93999999999546</c:v>
                </c:pt>
                <c:pt idx="5448">
                  <c:v>108.95999999999546</c:v>
                </c:pt>
                <c:pt idx="5449">
                  <c:v>108.97999999999546</c:v>
                </c:pt>
                <c:pt idx="5450">
                  <c:v>108.99999999999545</c:v>
                </c:pt>
                <c:pt idx="5451">
                  <c:v>109.01999999999545</c:v>
                </c:pt>
                <c:pt idx="5452">
                  <c:v>109.03999999999544</c:v>
                </c:pt>
                <c:pt idx="5453">
                  <c:v>109.05999999999544</c:v>
                </c:pt>
                <c:pt idx="5454">
                  <c:v>109.07999999999544</c:v>
                </c:pt>
                <c:pt idx="5455">
                  <c:v>109.09999999999543</c:v>
                </c:pt>
                <c:pt idx="5456">
                  <c:v>109.11999999999543</c:v>
                </c:pt>
                <c:pt idx="5457">
                  <c:v>109.13999999999542</c:v>
                </c:pt>
                <c:pt idx="5458">
                  <c:v>109.15999999999542</c:v>
                </c:pt>
                <c:pt idx="5459">
                  <c:v>109.17999999999542</c:v>
                </c:pt>
                <c:pt idx="5460">
                  <c:v>109.19999999999541</c:v>
                </c:pt>
                <c:pt idx="5461">
                  <c:v>109.21999999999541</c:v>
                </c:pt>
                <c:pt idx="5462">
                  <c:v>109.2399999999954</c:v>
                </c:pt>
                <c:pt idx="5463">
                  <c:v>109.2599999999954</c:v>
                </c:pt>
                <c:pt idx="5464">
                  <c:v>109.2799999999954</c:v>
                </c:pt>
                <c:pt idx="5465">
                  <c:v>109.29999999999539</c:v>
                </c:pt>
                <c:pt idx="5466">
                  <c:v>109.31999999999539</c:v>
                </c:pt>
                <c:pt idx="5467">
                  <c:v>109.33999999999538</c:v>
                </c:pt>
                <c:pt idx="5468">
                  <c:v>109.35999999999538</c:v>
                </c:pt>
                <c:pt idx="5469">
                  <c:v>109.37999999999538</c:v>
                </c:pt>
                <c:pt idx="5470">
                  <c:v>109.39999999999537</c:v>
                </c:pt>
                <c:pt idx="5471">
                  <c:v>109.41999999999537</c:v>
                </c:pt>
                <c:pt idx="5472">
                  <c:v>109.43999999999536</c:v>
                </c:pt>
                <c:pt idx="5473">
                  <c:v>109.45999999999536</c:v>
                </c:pt>
                <c:pt idx="5474">
                  <c:v>109.47999999999536</c:v>
                </c:pt>
                <c:pt idx="5475">
                  <c:v>109.49999999999535</c:v>
                </c:pt>
                <c:pt idx="5476">
                  <c:v>109.51999999999535</c:v>
                </c:pt>
                <c:pt idx="5477">
                  <c:v>109.53999999999535</c:v>
                </c:pt>
                <c:pt idx="5478">
                  <c:v>109.55999999999534</c:v>
                </c:pt>
                <c:pt idx="5479">
                  <c:v>109.57999999999534</c:v>
                </c:pt>
                <c:pt idx="5480">
                  <c:v>109.59999999999533</c:v>
                </c:pt>
                <c:pt idx="5481">
                  <c:v>109.61999999999533</c:v>
                </c:pt>
                <c:pt idx="5482">
                  <c:v>109.63999999999533</c:v>
                </c:pt>
                <c:pt idx="5483">
                  <c:v>109.65999999999532</c:v>
                </c:pt>
                <c:pt idx="5484">
                  <c:v>109.67999999999532</c:v>
                </c:pt>
                <c:pt idx="5485">
                  <c:v>109.69999999999531</c:v>
                </c:pt>
                <c:pt idx="5486">
                  <c:v>109.71999999999531</c:v>
                </c:pt>
                <c:pt idx="5487">
                  <c:v>109.73999999999531</c:v>
                </c:pt>
                <c:pt idx="5488">
                  <c:v>109.7599999999953</c:v>
                </c:pt>
                <c:pt idx="5489">
                  <c:v>109.7799999999953</c:v>
                </c:pt>
                <c:pt idx="5490">
                  <c:v>109.79999999999529</c:v>
                </c:pt>
                <c:pt idx="5491">
                  <c:v>109.81999999999529</c:v>
                </c:pt>
                <c:pt idx="5492">
                  <c:v>109.83999999999529</c:v>
                </c:pt>
                <c:pt idx="5493">
                  <c:v>109.85999999999528</c:v>
                </c:pt>
                <c:pt idx="5494">
                  <c:v>109.87999999999528</c:v>
                </c:pt>
                <c:pt idx="5495">
                  <c:v>109.89999999999527</c:v>
                </c:pt>
                <c:pt idx="5496">
                  <c:v>109.91999999999527</c:v>
                </c:pt>
                <c:pt idx="5497">
                  <c:v>109.93999999999527</c:v>
                </c:pt>
                <c:pt idx="5498">
                  <c:v>109.95999999999526</c:v>
                </c:pt>
                <c:pt idx="5499">
                  <c:v>109.97999999999526</c:v>
                </c:pt>
                <c:pt idx="5500">
                  <c:v>109.99999999999525</c:v>
                </c:pt>
                <c:pt idx="5501">
                  <c:v>110.01999999999525</c:v>
                </c:pt>
                <c:pt idx="5502">
                  <c:v>110.03999999999525</c:v>
                </c:pt>
                <c:pt idx="5503">
                  <c:v>110.05999999999524</c:v>
                </c:pt>
                <c:pt idx="5504">
                  <c:v>110.07999999999524</c:v>
                </c:pt>
                <c:pt idx="5505">
                  <c:v>110.09999999999523</c:v>
                </c:pt>
                <c:pt idx="5506">
                  <c:v>110.11999999999523</c:v>
                </c:pt>
                <c:pt idx="5507">
                  <c:v>110.13999999999523</c:v>
                </c:pt>
                <c:pt idx="5508">
                  <c:v>110.15999999999522</c:v>
                </c:pt>
                <c:pt idx="5509">
                  <c:v>110.17999999999522</c:v>
                </c:pt>
                <c:pt idx="5510">
                  <c:v>110.19999999999521</c:v>
                </c:pt>
                <c:pt idx="5511">
                  <c:v>110.21999999999521</c:v>
                </c:pt>
                <c:pt idx="5512">
                  <c:v>110.23999999999521</c:v>
                </c:pt>
                <c:pt idx="5513">
                  <c:v>110.2599999999952</c:v>
                </c:pt>
                <c:pt idx="5514">
                  <c:v>110.2799999999952</c:v>
                </c:pt>
                <c:pt idx="5515">
                  <c:v>110.29999999999519</c:v>
                </c:pt>
                <c:pt idx="5516">
                  <c:v>110.31999999999519</c:v>
                </c:pt>
                <c:pt idx="5517">
                  <c:v>110.33999999999519</c:v>
                </c:pt>
                <c:pt idx="5518">
                  <c:v>110.35999999999518</c:v>
                </c:pt>
                <c:pt idx="5519">
                  <c:v>110.37999999999518</c:v>
                </c:pt>
                <c:pt idx="5520">
                  <c:v>110.39999999999517</c:v>
                </c:pt>
                <c:pt idx="5521">
                  <c:v>110.41999999999517</c:v>
                </c:pt>
                <c:pt idx="5522">
                  <c:v>110.43999999999517</c:v>
                </c:pt>
                <c:pt idx="5523">
                  <c:v>110.45999999999516</c:v>
                </c:pt>
                <c:pt idx="5524">
                  <c:v>110.47999999999516</c:v>
                </c:pt>
                <c:pt idx="5525">
                  <c:v>110.49999999999515</c:v>
                </c:pt>
                <c:pt idx="5526">
                  <c:v>110.51999999999515</c:v>
                </c:pt>
                <c:pt idx="5527">
                  <c:v>110.53999999999515</c:v>
                </c:pt>
                <c:pt idx="5528">
                  <c:v>110.55999999999514</c:v>
                </c:pt>
                <c:pt idx="5529">
                  <c:v>110.57999999999514</c:v>
                </c:pt>
                <c:pt idx="5530">
                  <c:v>110.59999999999513</c:v>
                </c:pt>
                <c:pt idx="5531">
                  <c:v>110.61999999999513</c:v>
                </c:pt>
                <c:pt idx="5532">
                  <c:v>110.63999999999513</c:v>
                </c:pt>
                <c:pt idx="5533">
                  <c:v>110.65999999999512</c:v>
                </c:pt>
                <c:pt idx="5534">
                  <c:v>110.67999999999512</c:v>
                </c:pt>
                <c:pt idx="5535">
                  <c:v>110.69999999999511</c:v>
                </c:pt>
                <c:pt idx="5536">
                  <c:v>110.71999999999511</c:v>
                </c:pt>
                <c:pt idx="5537">
                  <c:v>110.73999999999511</c:v>
                </c:pt>
                <c:pt idx="5538">
                  <c:v>110.7599999999951</c:v>
                </c:pt>
                <c:pt idx="5539">
                  <c:v>110.7799999999951</c:v>
                </c:pt>
                <c:pt idx="5540">
                  <c:v>110.79999999999509</c:v>
                </c:pt>
                <c:pt idx="5541">
                  <c:v>110.81999999999509</c:v>
                </c:pt>
                <c:pt idx="5542">
                  <c:v>110.83999999999509</c:v>
                </c:pt>
                <c:pt idx="5543">
                  <c:v>110.85999999999508</c:v>
                </c:pt>
                <c:pt idx="5544">
                  <c:v>110.87999999999508</c:v>
                </c:pt>
                <c:pt idx="5545">
                  <c:v>110.89999999999507</c:v>
                </c:pt>
                <c:pt idx="5546">
                  <c:v>110.91999999999507</c:v>
                </c:pt>
                <c:pt idx="5547">
                  <c:v>110.93999999999507</c:v>
                </c:pt>
                <c:pt idx="5548">
                  <c:v>110.95999999999506</c:v>
                </c:pt>
                <c:pt idx="5549">
                  <c:v>110.97999999999506</c:v>
                </c:pt>
                <c:pt idx="5550">
                  <c:v>110.99999999999505</c:v>
                </c:pt>
                <c:pt idx="5551">
                  <c:v>111.01999999999505</c:v>
                </c:pt>
                <c:pt idx="5552">
                  <c:v>111.03999999999505</c:v>
                </c:pt>
                <c:pt idx="5553">
                  <c:v>111.05999999999504</c:v>
                </c:pt>
                <c:pt idx="5554">
                  <c:v>111.07999999999504</c:v>
                </c:pt>
                <c:pt idx="5555">
                  <c:v>111.09999999999503</c:v>
                </c:pt>
                <c:pt idx="5556">
                  <c:v>111.11999999999503</c:v>
                </c:pt>
                <c:pt idx="5557">
                  <c:v>111.13999999999503</c:v>
                </c:pt>
                <c:pt idx="5558">
                  <c:v>111.15999999999502</c:v>
                </c:pt>
                <c:pt idx="5559">
                  <c:v>111.17999999999502</c:v>
                </c:pt>
                <c:pt idx="5560">
                  <c:v>111.19999999999501</c:v>
                </c:pt>
                <c:pt idx="5561">
                  <c:v>111.21999999999501</c:v>
                </c:pt>
                <c:pt idx="5562">
                  <c:v>111.23999999999501</c:v>
                </c:pt>
                <c:pt idx="5563">
                  <c:v>111.259999999995</c:v>
                </c:pt>
                <c:pt idx="5564">
                  <c:v>111.279999999995</c:v>
                </c:pt>
                <c:pt idx="5565">
                  <c:v>111.29999999999499</c:v>
                </c:pt>
                <c:pt idx="5566">
                  <c:v>111.31999999999499</c:v>
                </c:pt>
                <c:pt idx="5567">
                  <c:v>111.33999999999499</c:v>
                </c:pt>
                <c:pt idx="5568">
                  <c:v>111.35999999999498</c:v>
                </c:pt>
                <c:pt idx="5569">
                  <c:v>111.37999999999498</c:v>
                </c:pt>
                <c:pt idx="5570">
                  <c:v>111.39999999999498</c:v>
                </c:pt>
                <c:pt idx="5571">
                  <c:v>111.41999999999497</c:v>
                </c:pt>
                <c:pt idx="5572">
                  <c:v>111.43999999999497</c:v>
                </c:pt>
                <c:pt idx="5573">
                  <c:v>111.45999999999496</c:v>
                </c:pt>
                <c:pt idx="5574">
                  <c:v>111.47999999999496</c:v>
                </c:pt>
                <c:pt idx="5575">
                  <c:v>111.49999999999496</c:v>
                </c:pt>
                <c:pt idx="5576">
                  <c:v>111.51999999999495</c:v>
                </c:pt>
                <c:pt idx="5577">
                  <c:v>111.53999999999495</c:v>
                </c:pt>
                <c:pt idx="5578">
                  <c:v>111.55999999999494</c:v>
                </c:pt>
                <c:pt idx="5579">
                  <c:v>111.57999999999494</c:v>
                </c:pt>
                <c:pt idx="5580">
                  <c:v>111.59999999999494</c:v>
                </c:pt>
                <c:pt idx="5581">
                  <c:v>111.61999999999493</c:v>
                </c:pt>
                <c:pt idx="5582">
                  <c:v>111.63999999999493</c:v>
                </c:pt>
                <c:pt idx="5583">
                  <c:v>111.65999999999492</c:v>
                </c:pt>
                <c:pt idx="5584">
                  <c:v>111.67999999999492</c:v>
                </c:pt>
                <c:pt idx="5585">
                  <c:v>111.69999999999492</c:v>
                </c:pt>
                <c:pt idx="5586">
                  <c:v>111.71999999999491</c:v>
                </c:pt>
                <c:pt idx="5587">
                  <c:v>111.73999999999491</c:v>
                </c:pt>
                <c:pt idx="5588">
                  <c:v>111.7599999999949</c:v>
                </c:pt>
                <c:pt idx="5589">
                  <c:v>111.7799999999949</c:v>
                </c:pt>
                <c:pt idx="5590">
                  <c:v>111.7999999999949</c:v>
                </c:pt>
                <c:pt idx="5591">
                  <c:v>111.81999999999489</c:v>
                </c:pt>
                <c:pt idx="5592">
                  <c:v>111.83999999999489</c:v>
                </c:pt>
                <c:pt idx="5593">
                  <c:v>111.85999999999488</c:v>
                </c:pt>
                <c:pt idx="5594">
                  <c:v>111.87999999999488</c:v>
                </c:pt>
                <c:pt idx="5595">
                  <c:v>111.89999999999488</c:v>
                </c:pt>
                <c:pt idx="5596">
                  <c:v>111.91999999999487</c:v>
                </c:pt>
                <c:pt idx="5597">
                  <c:v>111.93999999999487</c:v>
                </c:pt>
                <c:pt idx="5598">
                  <c:v>111.95999999999486</c:v>
                </c:pt>
                <c:pt idx="5599">
                  <c:v>111.97999999999486</c:v>
                </c:pt>
                <c:pt idx="5600">
                  <c:v>111.99999999999486</c:v>
                </c:pt>
                <c:pt idx="5601">
                  <c:v>112.01999999999485</c:v>
                </c:pt>
                <c:pt idx="5602">
                  <c:v>112.03999999999485</c:v>
                </c:pt>
                <c:pt idx="5603">
                  <c:v>112.05999999999484</c:v>
                </c:pt>
                <c:pt idx="5604">
                  <c:v>112.07999999999484</c:v>
                </c:pt>
                <c:pt idx="5605">
                  <c:v>112.09999999999484</c:v>
                </c:pt>
                <c:pt idx="5606">
                  <c:v>112.11999999999483</c:v>
                </c:pt>
                <c:pt idx="5607">
                  <c:v>112.13999999999483</c:v>
                </c:pt>
                <c:pt idx="5608">
                  <c:v>112.15999999999482</c:v>
                </c:pt>
                <c:pt idx="5609">
                  <c:v>112.17999999999482</c:v>
                </c:pt>
                <c:pt idx="5610">
                  <c:v>112.19999999999482</c:v>
                </c:pt>
                <c:pt idx="5611">
                  <c:v>112.21999999999481</c:v>
                </c:pt>
                <c:pt idx="5612">
                  <c:v>112.23999999999481</c:v>
                </c:pt>
                <c:pt idx="5613">
                  <c:v>112.2599999999948</c:v>
                </c:pt>
                <c:pt idx="5614">
                  <c:v>112.2799999999948</c:v>
                </c:pt>
                <c:pt idx="5615">
                  <c:v>112.2999999999948</c:v>
                </c:pt>
                <c:pt idx="5616">
                  <c:v>112.31999999999479</c:v>
                </c:pt>
                <c:pt idx="5617">
                  <c:v>112.33999999999479</c:v>
                </c:pt>
                <c:pt idx="5618">
                  <c:v>112.35999999999478</c:v>
                </c:pt>
                <c:pt idx="5619">
                  <c:v>112.37999999999478</c:v>
                </c:pt>
                <c:pt idx="5620">
                  <c:v>112.39999999999478</c:v>
                </c:pt>
                <c:pt idx="5621">
                  <c:v>112.41999999999477</c:v>
                </c:pt>
                <c:pt idx="5622">
                  <c:v>112.43999999999477</c:v>
                </c:pt>
                <c:pt idx="5623">
                  <c:v>112.45999999999476</c:v>
                </c:pt>
                <c:pt idx="5624">
                  <c:v>112.47999999999476</c:v>
                </c:pt>
                <c:pt idx="5625">
                  <c:v>112.49999999999476</c:v>
                </c:pt>
                <c:pt idx="5626">
                  <c:v>112.51999999999475</c:v>
                </c:pt>
                <c:pt idx="5627">
                  <c:v>112.53999999999475</c:v>
                </c:pt>
                <c:pt idx="5628">
                  <c:v>112.55999999999474</c:v>
                </c:pt>
                <c:pt idx="5629">
                  <c:v>112.57999999999474</c:v>
                </c:pt>
                <c:pt idx="5630">
                  <c:v>112.59999999999474</c:v>
                </c:pt>
                <c:pt idx="5631">
                  <c:v>112.61999999999473</c:v>
                </c:pt>
                <c:pt idx="5632">
                  <c:v>112.63999999999473</c:v>
                </c:pt>
                <c:pt idx="5633">
                  <c:v>112.65999999999472</c:v>
                </c:pt>
                <c:pt idx="5634">
                  <c:v>112.67999999999472</c:v>
                </c:pt>
                <c:pt idx="5635">
                  <c:v>112.69999999999472</c:v>
                </c:pt>
                <c:pt idx="5636">
                  <c:v>112.71999999999471</c:v>
                </c:pt>
                <c:pt idx="5637">
                  <c:v>112.73999999999471</c:v>
                </c:pt>
                <c:pt idx="5638">
                  <c:v>112.7599999999947</c:v>
                </c:pt>
                <c:pt idx="5639">
                  <c:v>112.7799999999947</c:v>
                </c:pt>
                <c:pt idx="5640">
                  <c:v>112.7999999999947</c:v>
                </c:pt>
                <c:pt idx="5641">
                  <c:v>112.81999999999469</c:v>
                </c:pt>
                <c:pt idx="5642">
                  <c:v>112.83999999999469</c:v>
                </c:pt>
                <c:pt idx="5643">
                  <c:v>112.85999999999468</c:v>
                </c:pt>
                <c:pt idx="5644">
                  <c:v>112.87999999999468</c:v>
                </c:pt>
                <c:pt idx="5645">
                  <c:v>112.89999999999468</c:v>
                </c:pt>
                <c:pt idx="5646">
                  <c:v>112.91999999999467</c:v>
                </c:pt>
                <c:pt idx="5647">
                  <c:v>112.93999999999467</c:v>
                </c:pt>
                <c:pt idx="5648">
                  <c:v>112.95999999999466</c:v>
                </c:pt>
                <c:pt idx="5649">
                  <c:v>112.97999999999466</c:v>
                </c:pt>
                <c:pt idx="5650">
                  <c:v>112.99999999999466</c:v>
                </c:pt>
                <c:pt idx="5651">
                  <c:v>113.01999999999465</c:v>
                </c:pt>
                <c:pt idx="5652">
                  <c:v>113.03999999999465</c:v>
                </c:pt>
                <c:pt idx="5653">
                  <c:v>113.05999999999464</c:v>
                </c:pt>
                <c:pt idx="5654">
                  <c:v>113.07999999999464</c:v>
                </c:pt>
                <c:pt idx="5655">
                  <c:v>113.09999999999464</c:v>
                </c:pt>
                <c:pt idx="5656">
                  <c:v>113.11999999999463</c:v>
                </c:pt>
                <c:pt idx="5657">
                  <c:v>113.13999999999463</c:v>
                </c:pt>
                <c:pt idx="5658">
                  <c:v>113.15999999999462</c:v>
                </c:pt>
                <c:pt idx="5659">
                  <c:v>113.17999999999462</c:v>
                </c:pt>
                <c:pt idx="5660">
                  <c:v>113.19999999999462</c:v>
                </c:pt>
                <c:pt idx="5661">
                  <c:v>113.21999999999461</c:v>
                </c:pt>
                <c:pt idx="5662">
                  <c:v>113.23999999999461</c:v>
                </c:pt>
                <c:pt idx="5663">
                  <c:v>113.2599999999946</c:v>
                </c:pt>
                <c:pt idx="5664">
                  <c:v>113.2799999999946</c:v>
                </c:pt>
                <c:pt idx="5665">
                  <c:v>113.2999999999946</c:v>
                </c:pt>
                <c:pt idx="5666">
                  <c:v>113.31999999999459</c:v>
                </c:pt>
                <c:pt idx="5667">
                  <c:v>113.33999999999459</c:v>
                </c:pt>
                <c:pt idx="5668">
                  <c:v>113.35999999999459</c:v>
                </c:pt>
                <c:pt idx="5669">
                  <c:v>113.37999999999458</c:v>
                </c:pt>
                <c:pt idx="5670">
                  <c:v>113.39999999999458</c:v>
                </c:pt>
                <c:pt idx="5671">
                  <c:v>113.41999999999457</c:v>
                </c:pt>
                <c:pt idx="5672">
                  <c:v>113.43999999999457</c:v>
                </c:pt>
                <c:pt idx="5673">
                  <c:v>113.45999999999457</c:v>
                </c:pt>
                <c:pt idx="5674">
                  <c:v>113.47999999999456</c:v>
                </c:pt>
                <c:pt idx="5675">
                  <c:v>113.49999999999456</c:v>
                </c:pt>
                <c:pt idx="5676">
                  <c:v>113.51999999999455</c:v>
                </c:pt>
                <c:pt idx="5677">
                  <c:v>113.53999999999455</c:v>
                </c:pt>
                <c:pt idx="5678">
                  <c:v>113.55999999999455</c:v>
                </c:pt>
                <c:pt idx="5679">
                  <c:v>113.57999999999454</c:v>
                </c:pt>
                <c:pt idx="5680">
                  <c:v>113.59999999999454</c:v>
                </c:pt>
                <c:pt idx="5681">
                  <c:v>113.61999999999453</c:v>
                </c:pt>
                <c:pt idx="5682">
                  <c:v>113.63999999999453</c:v>
                </c:pt>
                <c:pt idx="5683">
                  <c:v>113.65999999999453</c:v>
                </c:pt>
                <c:pt idx="5684">
                  <c:v>113.67999999999452</c:v>
                </c:pt>
                <c:pt idx="5685">
                  <c:v>113.69999999999452</c:v>
                </c:pt>
                <c:pt idx="5686">
                  <c:v>113.71999999999451</c:v>
                </c:pt>
                <c:pt idx="5687">
                  <c:v>113.73999999999451</c:v>
                </c:pt>
                <c:pt idx="5688">
                  <c:v>113.75999999999451</c:v>
                </c:pt>
                <c:pt idx="5689">
                  <c:v>113.7799999999945</c:v>
                </c:pt>
                <c:pt idx="5690">
                  <c:v>113.7999999999945</c:v>
                </c:pt>
                <c:pt idx="5691">
                  <c:v>113.81999999999449</c:v>
                </c:pt>
                <c:pt idx="5692">
                  <c:v>113.83999999999449</c:v>
                </c:pt>
                <c:pt idx="5693">
                  <c:v>113.85999999999449</c:v>
                </c:pt>
                <c:pt idx="5694">
                  <c:v>113.87999999999448</c:v>
                </c:pt>
                <c:pt idx="5695">
                  <c:v>113.89999999999448</c:v>
                </c:pt>
                <c:pt idx="5696">
                  <c:v>113.91999999999447</c:v>
                </c:pt>
                <c:pt idx="5697">
                  <c:v>113.93999999999447</c:v>
                </c:pt>
                <c:pt idx="5698">
                  <c:v>113.95999999999447</c:v>
                </c:pt>
                <c:pt idx="5699">
                  <c:v>113.97999999999446</c:v>
                </c:pt>
                <c:pt idx="5700">
                  <c:v>113.99999999999446</c:v>
                </c:pt>
                <c:pt idx="5701">
                  <c:v>114.01999999999445</c:v>
                </c:pt>
                <c:pt idx="5702">
                  <c:v>114.03999999999445</c:v>
                </c:pt>
                <c:pt idx="5703">
                  <c:v>114.05999999999445</c:v>
                </c:pt>
                <c:pt idx="5704">
                  <c:v>114.07999999999444</c:v>
                </c:pt>
                <c:pt idx="5705">
                  <c:v>114.09999999999444</c:v>
                </c:pt>
                <c:pt idx="5706">
                  <c:v>114.11999999999443</c:v>
                </c:pt>
                <c:pt idx="5707">
                  <c:v>114.13999999999443</c:v>
                </c:pt>
                <c:pt idx="5708">
                  <c:v>114.15999999999443</c:v>
                </c:pt>
                <c:pt idx="5709">
                  <c:v>114.17999999999442</c:v>
                </c:pt>
                <c:pt idx="5710">
                  <c:v>114.19999999999442</c:v>
                </c:pt>
                <c:pt idx="5711">
                  <c:v>114.21999999999441</c:v>
                </c:pt>
                <c:pt idx="5712">
                  <c:v>114.23999999999441</c:v>
                </c:pt>
                <c:pt idx="5713">
                  <c:v>114.25999999999441</c:v>
                </c:pt>
                <c:pt idx="5714">
                  <c:v>114.2799999999944</c:v>
                </c:pt>
                <c:pt idx="5715">
                  <c:v>114.2999999999944</c:v>
                </c:pt>
                <c:pt idx="5716">
                  <c:v>114.31999999999439</c:v>
                </c:pt>
                <c:pt idx="5717">
                  <c:v>114.33999999999439</c:v>
                </c:pt>
                <c:pt idx="5718">
                  <c:v>114.35999999999439</c:v>
                </c:pt>
                <c:pt idx="5719">
                  <c:v>114.37999999999438</c:v>
                </c:pt>
                <c:pt idx="5720">
                  <c:v>114.39999999999438</c:v>
                </c:pt>
                <c:pt idx="5721">
                  <c:v>114.41999999999437</c:v>
                </c:pt>
                <c:pt idx="5722">
                  <c:v>114.43999999999437</c:v>
                </c:pt>
                <c:pt idx="5723">
                  <c:v>114.45999999999437</c:v>
                </c:pt>
                <c:pt idx="5724">
                  <c:v>114.47999999999436</c:v>
                </c:pt>
                <c:pt idx="5725">
                  <c:v>114.49999999999436</c:v>
                </c:pt>
                <c:pt idx="5726">
                  <c:v>114.51999999999435</c:v>
                </c:pt>
                <c:pt idx="5727">
                  <c:v>114.53999999999435</c:v>
                </c:pt>
                <c:pt idx="5728">
                  <c:v>114.55999999999435</c:v>
                </c:pt>
                <c:pt idx="5729">
                  <c:v>114.57999999999434</c:v>
                </c:pt>
                <c:pt idx="5730">
                  <c:v>114.59999999999434</c:v>
                </c:pt>
                <c:pt idx="5731">
                  <c:v>114.61999999999433</c:v>
                </c:pt>
                <c:pt idx="5732">
                  <c:v>114.63999999999433</c:v>
                </c:pt>
                <c:pt idx="5733">
                  <c:v>114.65999999999433</c:v>
                </c:pt>
                <c:pt idx="5734">
                  <c:v>114.67999999999432</c:v>
                </c:pt>
                <c:pt idx="5735">
                  <c:v>114.69999999999432</c:v>
                </c:pt>
                <c:pt idx="5736">
                  <c:v>114.71999999999431</c:v>
                </c:pt>
                <c:pt idx="5737">
                  <c:v>114.73999999999431</c:v>
                </c:pt>
                <c:pt idx="5738">
                  <c:v>114.75999999999431</c:v>
                </c:pt>
                <c:pt idx="5739">
                  <c:v>114.7799999999943</c:v>
                </c:pt>
                <c:pt idx="5740">
                  <c:v>114.7999999999943</c:v>
                </c:pt>
                <c:pt idx="5741">
                  <c:v>114.81999999999429</c:v>
                </c:pt>
                <c:pt idx="5742">
                  <c:v>114.83999999999429</c:v>
                </c:pt>
                <c:pt idx="5743">
                  <c:v>114.85999999999429</c:v>
                </c:pt>
                <c:pt idx="5744">
                  <c:v>114.87999999999428</c:v>
                </c:pt>
                <c:pt idx="5745">
                  <c:v>114.89999999999428</c:v>
                </c:pt>
                <c:pt idx="5746">
                  <c:v>114.91999999999427</c:v>
                </c:pt>
                <c:pt idx="5747">
                  <c:v>114.93999999999427</c:v>
                </c:pt>
                <c:pt idx="5748">
                  <c:v>114.95999999999427</c:v>
                </c:pt>
                <c:pt idx="5749">
                  <c:v>114.97999999999426</c:v>
                </c:pt>
                <c:pt idx="5750">
                  <c:v>114.99999999999426</c:v>
                </c:pt>
                <c:pt idx="5751">
                  <c:v>115.01999999999425</c:v>
                </c:pt>
                <c:pt idx="5752">
                  <c:v>115.03999999999425</c:v>
                </c:pt>
                <c:pt idx="5753">
                  <c:v>115.05999999999425</c:v>
                </c:pt>
                <c:pt idx="5754">
                  <c:v>115.07999999999424</c:v>
                </c:pt>
                <c:pt idx="5755">
                  <c:v>115.09999999999424</c:v>
                </c:pt>
                <c:pt idx="5756">
                  <c:v>115.11999999999423</c:v>
                </c:pt>
                <c:pt idx="5757">
                  <c:v>115.13999999999423</c:v>
                </c:pt>
                <c:pt idx="5758">
                  <c:v>115.15999999999423</c:v>
                </c:pt>
                <c:pt idx="5759">
                  <c:v>115.17999999999422</c:v>
                </c:pt>
                <c:pt idx="5760">
                  <c:v>115.19999999999422</c:v>
                </c:pt>
                <c:pt idx="5761">
                  <c:v>115.21999999999422</c:v>
                </c:pt>
                <c:pt idx="5762">
                  <c:v>115.23999999999421</c:v>
                </c:pt>
                <c:pt idx="5763">
                  <c:v>115.25999999999421</c:v>
                </c:pt>
                <c:pt idx="5764">
                  <c:v>115.2799999999942</c:v>
                </c:pt>
                <c:pt idx="5765">
                  <c:v>115.2999999999942</c:v>
                </c:pt>
                <c:pt idx="5766">
                  <c:v>115.3199999999942</c:v>
                </c:pt>
                <c:pt idx="5767">
                  <c:v>115.33999999999419</c:v>
                </c:pt>
                <c:pt idx="5768">
                  <c:v>115.35999999999419</c:v>
                </c:pt>
                <c:pt idx="5769">
                  <c:v>115.37999999999418</c:v>
                </c:pt>
                <c:pt idx="5770">
                  <c:v>115.39999999999418</c:v>
                </c:pt>
                <c:pt idx="5771">
                  <c:v>115.41999999999418</c:v>
                </c:pt>
                <c:pt idx="5772">
                  <c:v>115.43999999999417</c:v>
                </c:pt>
                <c:pt idx="5773">
                  <c:v>115.45999999999417</c:v>
                </c:pt>
                <c:pt idx="5774">
                  <c:v>115.47999999999416</c:v>
                </c:pt>
                <c:pt idx="5775">
                  <c:v>115.49999999999416</c:v>
                </c:pt>
                <c:pt idx="5776">
                  <c:v>115.51999999999416</c:v>
                </c:pt>
                <c:pt idx="5777">
                  <c:v>115.53999999999415</c:v>
                </c:pt>
                <c:pt idx="5778">
                  <c:v>115.55999999999415</c:v>
                </c:pt>
                <c:pt idx="5779">
                  <c:v>115.57999999999414</c:v>
                </c:pt>
                <c:pt idx="5780">
                  <c:v>115.59999999999414</c:v>
                </c:pt>
                <c:pt idx="5781">
                  <c:v>115.61999999999414</c:v>
                </c:pt>
                <c:pt idx="5782">
                  <c:v>115.63999999999413</c:v>
                </c:pt>
                <c:pt idx="5783">
                  <c:v>115.65999999999413</c:v>
                </c:pt>
                <c:pt idx="5784">
                  <c:v>115.67999999999412</c:v>
                </c:pt>
                <c:pt idx="5785">
                  <c:v>115.69999999999412</c:v>
                </c:pt>
                <c:pt idx="5786">
                  <c:v>115.71999999999412</c:v>
                </c:pt>
                <c:pt idx="5787">
                  <c:v>115.73999999999411</c:v>
                </c:pt>
                <c:pt idx="5788">
                  <c:v>115.75999999999411</c:v>
                </c:pt>
                <c:pt idx="5789">
                  <c:v>115.7799999999941</c:v>
                </c:pt>
                <c:pt idx="5790">
                  <c:v>115.7999999999941</c:v>
                </c:pt>
                <c:pt idx="5791">
                  <c:v>115.8199999999941</c:v>
                </c:pt>
                <c:pt idx="5792">
                  <c:v>115.83999999999409</c:v>
                </c:pt>
                <c:pt idx="5793">
                  <c:v>115.85999999999409</c:v>
                </c:pt>
                <c:pt idx="5794">
                  <c:v>115.87999999999408</c:v>
                </c:pt>
                <c:pt idx="5795">
                  <c:v>115.89999999999408</c:v>
                </c:pt>
                <c:pt idx="5796">
                  <c:v>115.91999999999408</c:v>
                </c:pt>
                <c:pt idx="5797">
                  <c:v>115.93999999999407</c:v>
                </c:pt>
                <c:pt idx="5798">
                  <c:v>115.95999999999407</c:v>
                </c:pt>
                <c:pt idx="5799">
                  <c:v>115.97999999999406</c:v>
                </c:pt>
                <c:pt idx="5800">
                  <c:v>115.99999999999406</c:v>
                </c:pt>
                <c:pt idx="5801">
                  <c:v>116.01999999999406</c:v>
                </c:pt>
                <c:pt idx="5802">
                  <c:v>116.03999999999405</c:v>
                </c:pt>
                <c:pt idx="5803">
                  <c:v>116.05999999999405</c:v>
                </c:pt>
                <c:pt idx="5804">
                  <c:v>116.07999999999404</c:v>
                </c:pt>
                <c:pt idx="5805">
                  <c:v>116.09999999999404</c:v>
                </c:pt>
                <c:pt idx="5806">
                  <c:v>116.11999999999404</c:v>
                </c:pt>
                <c:pt idx="5807">
                  <c:v>116.13999999999403</c:v>
                </c:pt>
                <c:pt idx="5808">
                  <c:v>116.15999999999403</c:v>
                </c:pt>
                <c:pt idx="5809">
                  <c:v>116.17999999999402</c:v>
                </c:pt>
                <c:pt idx="5810">
                  <c:v>116.19999999999402</c:v>
                </c:pt>
                <c:pt idx="5811">
                  <c:v>116.21999999999402</c:v>
                </c:pt>
                <c:pt idx="5812">
                  <c:v>116.23999999999401</c:v>
                </c:pt>
                <c:pt idx="5813">
                  <c:v>116.25999999999401</c:v>
                </c:pt>
                <c:pt idx="5814">
                  <c:v>116.279999999994</c:v>
                </c:pt>
                <c:pt idx="5815">
                  <c:v>116.299999999994</c:v>
                </c:pt>
                <c:pt idx="5816">
                  <c:v>116.319999999994</c:v>
                </c:pt>
                <c:pt idx="5817">
                  <c:v>116.33999999999399</c:v>
                </c:pt>
                <c:pt idx="5818">
                  <c:v>116.35999999999399</c:v>
                </c:pt>
                <c:pt idx="5819">
                  <c:v>116.37999999999398</c:v>
                </c:pt>
                <c:pt idx="5820">
                  <c:v>116.39999999999398</c:v>
                </c:pt>
                <c:pt idx="5821">
                  <c:v>116.41999999999398</c:v>
                </c:pt>
                <c:pt idx="5822">
                  <c:v>116.43999999999397</c:v>
                </c:pt>
                <c:pt idx="5823">
                  <c:v>116.45999999999397</c:v>
                </c:pt>
                <c:pt idx="5824">
                  <c:v>116.47999999999396</c:v>
                </c:pt>
                <c:pt idx="5825">
                  <c:v>116.49999999999396</c:v>
                </c:pt>
                <c:pt idx="5826">
                  <c:v>116.51999999999396</c:v>
                </c:pt>
                <c:pt idx="5827">
                  <c:v>116.53999999999395</c:v>
                </c:pt>
                <c:pt idx="5828">
                  <c:v>116.55999999999395</c:v>
                </c:pt>
                <c:pt idx="5829">
                  <c:v>116.57999999999394</c:v>
                </c:pt>
                <c:pt idx="5830">
                  <c:v>116.59999999999394</c:v>
                </c:pt>
                <c:pt idx="5831">
                  <c:v>116.61999999999394</c:v>
                </c:pt>
                <c:pt idx="5832">
                  <c:v>116.63999999999393</c:v>
                </c:pt>
                <c:pt idx="5833">
                  <c:v>116.65999999999393</c:v>
                </c:pt>
                <c:pt idx="5834">
                  <c:v>116.67999999999392</c:v>
                </c:pt>
                <c:pt idx="5835">
                  <c:v>116.69999999999392</c:v>
                </c:pt>
                <c:pt idx="5836">
                  <c:v>116.71999999999392</c:v>
                </c:pt>
                <c:pt idx="5837">
                  <c:v>116.73999999999391</c:v>
                </c:pt>
                <c:pt idx="5838">
                  <c:v>116.75999999999391</c:v>
                </c:pt>
                <c:pt idx="5839">
                  <c:v>116.7799999999939</c:v>
                </c:pt>
                <c:pt idx="5840">
                  <c:v>116.7999999999939</c:v>
                </c:pt>
                <c:pt idx="5841">
                  <c:v>116.8199999999939</c:v>
                </c:pt>
                <c:pt idx="5842">
                  <c:v>116.83999999999389</c:v>
                </c:pt>
                <c:pt idx="5843">
                  <c:v>116.85999999999389</c:v>
                </c:pt>
                <c:pt idx="5844">
                  <c:v>116.87999999999388</c:v>
                </c:pt>
                <c:pt idx="5845">
                  <c:v>116.89999999999388</c:v>
                </c:pt>
                <c:pt idx="5846">
                  <c:v>116.91999999999388</c:v>
                </c:pt>
                <c:pt idx="5847">
                  <c:v>116.93999999999387</c:v>
                </c:pt>
                <c:pt idx="5848">
                  <c:v>116.95999999999387</c:v>
                </c:pt>
                <c:pt idx="5849">
                  <c:v>116.97999999999386</c:v>
                </c:pt>
                <c:pt idx="5850">
                  <c:v>116.99999999999386</c:v>
                </c:pt>
                <c:pt idx="5851">
                  <c:v>117.01999999999386</c:v>
                </c:pt>
                <c:pt idx="5852">
                  <c:v>117.03999999999385</c:v>
                </c:pt>
                <c:pt idx="5853">
                  <c:v>117.05999999999385</c:v>
                </c:pt>
                <c:pt idx="5854">
                  <c:v>117.07999999999384</c:v>
                </c:pt>
                <c:pt idx="5855">
                  <c:v>117.09999999999384</c:v>
                </c:pt>
                <c:pt idx="5856">
                  <c:v>117.11999999999384</c:v>
                </c:pt>
                <c:pt idx="5857">
                  <c:v>117.13999999999383</c:v>
                </c:pt>
                <c:pt idx="5858">
                  <c:v>117.15999999999383</c:v>
                </c:pt>
                <c:pt idx="5859">
                  <c:v>117.17999999999383</c:v>
                </c:pt>
                <c:pt idx="5860">
                  <c:v>117.19999999999382</c:v>
                </c:pt>
                <c:pt idx="5861">
                  <c:v>117.21999999999382</c:v>
                </c:pt>
                <c:pt idx="5862">
                  <c:v>117.23999999999381</c:v>
                </c:pt>
                <c:pt idx="5863">
                  <c:v>117.25999999999381</c:v>
                </c:pt>
                <c:pt idx="5864">
                  <c:v>117.27999999999381</c:v>
                </c:pt>
                <c:pt idx="5865">
                  <c:v>117.2999999999938</c:v>
                </c:pt>
                <c:pt idx="5866">
                  <c:v>117.3199999999938</c:v>
                </c:pt>
                <c:pt idx="5867">
                  <c:v>117.33999999999379</c:v>
                </c:pt>
                <c:pt idx="5868">
                  <c:v>117.35999999999379</c:v>
                </c:pt>
                <c:pt idx="5869">
                  <c:v>117.37999999999379</c:v>
                </c:pt>
                <c:pt idx="5870">
                  <c:v>117.39999999999378</c:v>
                </c:pt>
                <c:pt idx="5871">
                  <c:v>117.41999999999378</c:v>
                </c:pt>
                <c:pt idx="5872">
                  <c:v>117.43999999999377</c:v>
                </c:pt>
                <c:pt idx="5873">
                  <c:v>117.45999999999377</c:v>
                </c:pt>
                <c:pt idx="5874">
                  <c:v>117.47999999999377</c:v>
                </c:pt>
                <c:pt idx="5875">
                  <c:v>117.49999999999376</c:v>
                </c:pt>
                <c:pt idx="5876">
                  <c:v>117.51999999999376</c:v>
                </c:pt>
                <c:pt idx="5877">
                  <c:v>117.53999999999375</c:v>
                </c:pt>
                <c:pt idx="5878">
                  <c:v>117.55999999999375</c:v>
                </c:pt>
                <c:pt idx="5879">
                  <c:v>117.57999999999375</c:v>
                </c:pt>
                <c:pt idx="5880">
                  <c:v>117.59999999999374</c:v>
                </c:pt>
                <c:pt idx="5881">
                  <c:v>117.61999999999374</c:v>
                </c:pt>
                <c:pt idx="5882">
                  <c:v>117.63999999999373</c:v>
                </c:pt>
                <c:pt idx="5883">
                  <c:v>117.65999999999373</c:v>
                </c:pt>
                <c:pt idx="5884">
                  <c:v>117.67999999999373</c:v>
                </c:pt>
                <c:pt idx="5885">
                  <c:v>117.69999999999372</c:v>
                </c:pt>
                <c:pt idx="5886">
                  <c:v>117.71999999999372</c:v>
                </c:pt>
                <c:pt idx="5887">
                  <c:v>117.73999999999371</c:v>
                </c:pt>
                <c:pt idx="5888">
                  <c:v>117.75999999999371</c:v>
                </c:pt>
                <c:pt idx="5889">
                  <c:v>117.77999999999371</c:v>
                </c:pt>
                <c:pt idx="5890">
                  <c:v>117.7999999999937</c:v>
                </c:pt>
                <c:pt idx="5891">
                  <c:v>117.8199999999937</c:v>
                </c:pt>
                <c:pt idx="5892">
                  <c:v>117.83999999999369</c:v>
                </c:pt>
                <c:pt idx="5893">
                  <c:v>117.85999999999369</c:v>
                </c:pt>
                <c:pt idx="5894">
                  <c:v>117.87999999999369</c:v>
                </c:pt>
                <c:pt idx="5895">
                  <c:v>117.89999999999368</c:v>
                </c:pt>
                <c:pt idx="5896">
                  <c:v>117.91999999999368</c:v>
                </c:pt>
                <c:pt idx="5897">
                  <c:v>117.93999999999367</c:v>
                </c:pt>
                <c:pt idx="5898">
                  <c:v>117.95999999999367</c:v>
                </c:pt>
                <c:pt idx="5899">
                  <c:v>117.97999999999367</c:v>
                </c:pt>
                <c:pt idx="5900">
                  <c:v>117.99999999999366</c:v>
                </c:pt>
                <c:pt idx="5901">
                  <c:v>118.01999999999366</c:v>
                </c:pt>
                <c:pt idx="5902">
                  <c:v>118.03999999999365</c:v>
                </c:pt>
                <c:pt idx="5903">
                  <c:v>118.05999999999365</c:v>
                </c:pt>
                <c:pt idx="5904">
                  <c:v>118.07999999999365</c:v>
                </c:pt>
                <c:pt idx="5905">
                  <c:v>118.09999999999364</c:v>
                </c:pt>
                <c:pt idx="5906">
                  <c:v>118.11999999999364</c:v>
                </c:pt>
                <c:pt idx="5907">
                  <c:v>118.13999999999363</c:v>
                </c:pt>
                <c:pt idx="5908">
                  <c:v>118.15999999999363</c:v>
                </c:pt>
                <c:pt idx="5909">
                  <c:v>118.17999999999363</c:v>
                </c:pt>
                <c:pt idx="5910">
                  <c:v>118.19999999999362</c:v>
                </c:pt>
                <c:pt idx="5911">
                  <c:v>118.21999999999362</c:v>
                </c:pt>
                <c:pt idx="5912">
                  <c:v>118.23999999999361</c:v>
                </c:pt>
                <c:pt idx="5913">
                  <c:v>118.25999999999361</c:v>
                </c:pt>
                <c:pt idx="5914">
                  <c:v>118.27999999999361</c:v>
                </c:pt>
                <c:pt idx="5915">
                  <c:v>118.2999999999936</c:v>
                </c:pt>
                <c:pt idx="5916">
                  <c:v>118.3199999999936</c:v>
                </c:pt>
                <c:pt idx="5917">
                  <c:v>118.33999999999359</c:v>
                </c:pt>
                <c:pt idx="5918">
                  <c:v>118.35999999999359</c:v>
                </c:pt>
                <c:pt idx="5919">
                  <c:v>118.37999999999359</c:v>
                </c:pt>
                <c:pt idx="5920">
                  <c:v>118.39999999999358</c:v>
                </c:pt>
                <c:pt idx="5921">
                  <c:v>118.41999999999358</c:v>
                </c:pt>
                <c:pt idx="5922">
                  <c:v>118.43999999999357</c:v>
                </c:pt>
                <c:pt idx="5923">
                  <c:v>118.45999999999357</c:v>
                </c:pt>
                <c:pt idx="5924">
                  <c:v>118.47999999999357</c:v>
                </c:pt>
                <c:pt idx="5925">
                  <c:v>118.49999999999356</c:v>
                </c:pt>
                <c:pt idx="5926">
                  <c:v>118.51999999999356</c:v>
                </c:pt>
                <c:pt idx="5927">
                  <c:v>118.53999999999355</c:v>
                </c:pt>
                <c:pt idx="5928">
                  <c:v>118.55999999999355</c:v>
                </c:pt>
                <c:pt idx="5929">
                  <c:v>118.57999999999355</c:v>
                </c:pt>
                <c:pt idx="5930">
                  <c:v>118.59999999999354</c:v>
                </c:pt>
                <c:pt idx="5931">
                  <c:v>118.61999999999354</c:v>
                </c:pt>
                <c:pt idx="5932">
                  <c:v>118.63999999999353</c:v>
                </c:pt>
                <c:pt idx="5933">
                  <c:v>118.65999999999353</c:v>
                </c:pt>
                <c:pt idx="5934">
                  <c:v>118.67999999999353</c:v>
                </c:pt>
                <c:pt idx="5935">
                  <c:v>118.69999999999352</c:v>
                </c:pt>
                <c:pt idx="5936">
                  <c:v>118.71999999999352</c:v>
                </c:pt>
                <c:pt idx="5937">
                  <c:v>118.73999999999351</c:v>
                </c:pt>
                <c:pt idx="5938">
                  <c:v>118.75999999999351</c:v>
                </c:pt>
                <c:pt idx="5939">
                  <c:v>118.77999999999351</c:v>
                </c:pt>
                <c:pt idx="5940">
                  <c:v>118.7999999999935</c:v>
                </c:pt>
                <c:pt idx="5941">
                  <c:v>118.8199999999935</c:v>
                </c:pt>
                <c:pt idx="5942">
                  <c:v>118.83999999999349</c:v>
                </c:pt>
                <c:pt idx="5943">
                  <c:v>118.85999999999349</c:v>
                </c:pt>
                <c:pt idx="5944">
                  <c:v>118.87999999999349</c:v>
                </c:pt>
                <c:pt idx="5945">
                  <c:v>118.89999999999348</c:v>
                </c:pt>
                <c:pt idx="5946">
                  <c:v>118.91999999999348</c:v>
                </c:pt>
                <c:pt idx="5947">
                  <c:v>118.93999999999347</c:v>
                </c:pt>
                <c:pt idx="5948">
                  <c:v>118.95999999999347</c:v>
                </c:pt>
                <c:pt idx="5949">
                  <c:v>118.97999999999347</c:v>
                </c:pt>
                <c:pt idx="5950">
                  <c:v>118.99999999999346</c:v>
                </c:pt>
                <c:pt idx="5951">
                  <c:v>119.01999999999346</c:v>
                </c:pt>
                <c:pt idx="5952">
                  <c:v>119.03999999999346</c:v>
                </c:pt>
                <c:pt idx="5953">
                  <c:v>119.05999999999345</c:v>
                </c:pt>
                <c:pt idx="5954">
                  <c:v>119.07999999999345</c:v>
                </c:pt>
                <c:pt idx="5955">
                  <c:v>119.09999999999344</c:v>
                </c:pt>
                <c:pt idx="5956">
                  <c:v>119.11999999999344</c:v>
                </c:pt>
                <c:pt idx="5957">
                  <c:v>119.13999999999344</c:v>
                </c:pt>
                <c:pt idx="5958">
                  <c:v>119.15999999999343</c:v>
                </c:pt>
                <c:pt idx="5959">
                  <c:v>119.17999999999343</c:v>
                </c:pt>
                <c:pt idx="5960">
                  <c:v>119.19999999999342</c:v>
                </c:pt>
                <c:pt idx="5961">
                  <c:v>119.21999999999342</c:v>
                </c:pt>
                <c:pt idx="5962">
                  <c:v>119.23999999999342</c:v>
                </c:pt>
                <c:pt idx="5963">
                  <c:v>119.25999999999341</c:v>
                </c:pt>
                <c:pt idx="5964">
                  <c:v>119.27999999999341</c:v>
                </c:pt>
                <c:pt idx="5965">
                  <c:v>119.2999999999934</c:v>
                </c:pt>
                <c:pt idx="5966">
                  <c:v>119.3199999999934</c:v>
                </c:pt>
                <c:pt idx="5967">
                  <c:v>119.3399999999934</c:v>
                </c:pt>
                <c:pt idx="5968">
                  <c:v>119.35999999999339</c:v>
                </c:pt>
                <c:pt idx="5969">
                  <c:v>119.37999999999339</c:v>
                </c:pt>
                <c:pt idx="5970">
                  <c:v>119.39999999999338</c:v>
                </c:pt>
                <c:pt idx="5971">
                  <c:v>119.41999999999338</c:v>
                </c:pt>
                <c:pt idx="5972">
                  <c:v>119.43999999999338</c:v>
                </c:pt>
                <c:pt idx="5973">
                  <c:v>119.45999999999337</c:v>
                </c:pt>
                <c:pt idx="5974">
                  <c:v>119.47999999999337</c:v>
                </c:pt>
                <c:pt idx="5975">
                  <c:v>119.49999999999336</c:v>
                </c:pt>
                <c:pt idx="5976">
                  <c:v>119.51999999999336</c:v>
                </c:pt>
                <c:pt idx="5977">
                  <c:v>119.53999999999336</c:v>
                </c:pt>
                <c:pt idx="5978">
                  <c:v>119.55999999999335</c:v>
                </c:pt>
                <c:pt idx="5979">
                  <c:v>119.57999999999335</c:v>
                </c:pt>
                <c:pt idx="5980">
                  <c:v>119.59999999999334</c:v>
                </c:pt>
                <c:pt idx="5981">
                  <c:v>119.61999999999334</c:v>
                </c:pt>
                <c:pt idx="5982">
                  <c:v>119.63999999999334</c:v>
                </c:pt>
                <c:pt idx="5983">
                  <c:v>119.65999999999333</c:v>
                </c:pt>
                <c:pt idx="5984">
                  <c:v>119.67999999999333</c:v>
                </c:pt>
                <c:pt idx="5985">
                  <c:v>119.69999999999332</c:v>
                </c:pt>
                <c:pt idx="5986">
                  <c:v>119.71999999999332</c:v>
                </c:pt>
                <c:pt idx="5987">
                  <c:v>119.73999999999332</c:v>
                </c:pt>
                <c:pt idx="5988">
                  <c:v>119.75999999999331</c:v>
                </c:pt>
                <c:pt idx="5989">
                  <c:v>119.77999999999331</c:v>
                </c:pt>
                <c:pt idx="5990">
                  <c:v>119.7999999999933</c:v>
                </c:pt>
                <c:pt idx="5991">
                  <c:v>119.8199999999933</c:v>
                </c:pt>
                <c:pt idx="5992">
                  <c:v>119.8399999999933</c:v>
                </c:pt>
                <c:pt idx="5993">
                  <c:v>119.85999999999329</c:v>
                </c:pt>
                <c:pt idx="5994">
                  <c:v>119.87999999999329</c:v>
                </c:pt>
                <c:pt idx="5995">
                  <c:v>119.89999999999328</c:v>
                </c:pt>
                <c:pt idx="5996">
                  <c:v>119.91999999999328</c:v>
                </c:pt>
                <c:pt idx="5997">
                  <c:v>119.93999999999328</c:v>
                </c:pt>
                <c:pt idx="5998">
                  <c:v>119.95999999999327</c:v>
                </c:pt>
                <c:pt idx="5999">
                  <c:v>119.97999999999327</c:v>
                </c:pt>
                <c:pt idx="6000">
                  <c:v>119.99999999999326</c:v>
                </c:pt>
                <c:pt idx="6001">
                  <c:v>120.01999999999326</c:v>
                </c:pt>
                <c:pt idx="6002">
                  <c:v>120.03999999999326</c:v>
                </c:pt>
                <c:pt idx="6003">
                  <c:v>120.05999999999325</c:v>
                </c:pt>
                <c:pt idx="6004">
                  <c:v>120.07999999999325</c:v>
                </c:pt>
                <c:pt idx="6005">
                  <c:v>120.09999999999324</c:v>
                </c:pt>
                <c:pt idx="6006">
                  <c:v>120.11999999999324</c:v>
                </c:pt>
                <c:pt idx="6007">
                  <c:v>120.13999999999324</c:v>
                </c:pt>
                <c:pt idx="6008">
                  <c:v>120.15999999999323</c:v>
                </c:pt>
                <c:pt idx="6009">
                  <c:v>120.17999999999323</c:v>
                </c:pt>
                <c:pt idx="6010">
                  <c:v>120.19999999999322</c:v>
                </c:pt>
                <c:pt idx="6011">
                  <c:v>120.21999999999322</c:v>
                </c:pt>
                <c:pt idx="6012">
                  <c:v>120.23999999999322</c:v>
                </c:pt>
                <c:pt idx="6013">
                  <c:v>120.25999999999321</c:v>
                </c:pt>
                <c:pt idx="6014">
                  <c:v>120.27999999999321</c:v>
                </c:pt>
                <c:pt idx="6015">
                  <c:v>120.2999999999932</c:v>
                </c:pt>
                <c:pt idx="6016">
                  <c:v>120.3199999999932</c:v>
                </c:pt>
                <c:pt idx="6017">
                  <c:v>120.3399999999932</c:v>
                </c:pt>
                <c:pt idx="6018">
                  <c:v>120.35999999999319</c:v>
                </c:pt>
                <c:pt idx="6019">
                  <c:v>120.37999999999319</c:v>
                </c:pt>
                <c:pt idx="6020">
                  <c:v>120.39999999999318</c:v>
                </c:pt>
                <c:pt idx="6021">
                  <c:v>120.41999999999318</c:v>
                </c:pt>
                <c:pt idx="6022">
                  <c:v>120.43999999999318</c:v>
                </c:pt>
                <c:pt idx="6023">
                  <c:v>120.45999999999317</c:v>
                </c:pt>
                <c:pt idx="6024">
                  <c:v>120.47999999999317</c:v>
                </c:pt>
                <c:pt idx="6025">
                  <c:v>120.49999999999316</c:v>
                </c:pt>
                <c:pt idx="6026">
                  <c:v>120.51999999999316</c:v>
                </c:pt>
                <c:pt idx="6027">
                  <c:v>120.53999999999316</c:v>
                </c:pt>
                <c:pt idx="6028">
                  <c:v>120.55999999999315</c:v>
                </c:pt>
                <c:pt idx="6029">
                  <c:v>120.57999999999315</c:v>
                </c:pt>
                <c:pt idx="6030">
                  <c:v>120.59999999999314</c:v>
                </c:pt>
                <c:pt idx="6031">
                  <c:v>120.61999999999314</c:v>
                </c:pt>
                <c:pt idx="6032">
                  <c:v>120.63999999999314</c:v>
                </c:pt>
                <c:pt idx="6033">
                  <c:v>120.65999999999313</c:v>
                </c:pt>
                <c:pt idx="6034">
                  <c:v>120.67999999999313</c:v>
                </c:pt>
                <c:pt idx="6035">
                  <c:v>120.69999999999312</c:v>
                </c:pt>
                <c:pt idx="6036">
                  <c:v>120.71999999999312</c:v>
                </c:pt>
                <c:pt idx="6037">
                  <c:v>120.73999999999312</c:v>
                </c:pt>
                <c:pt idx="6038">
                  <c:v>120.75999999999311</c:v>
                </c:pt>
                <c:pt idx="6039">
                  <c:v>120.77999999999311</c:v>
                </c:pt>
                <c:pt idx="6040">
                  <c:v>120.7999999999931</c:v>
                </c:pt>
                <c:pt idx="6041">
                  <c:v>120.8199999999931</c:v>
                </c:pt>
                <c:pt idx="6042">
                  <c:v>120.8399999999931</c:v>
                </c:pt>
                <c:pt idx="6043">
                  <c:v>120.85999999999309</c:v>
                </c:pt>
                <c:pt idx="6044">
                  <c:v>120.87999999999309</c:v>
                </c:pt>
                <c:pt idx="6045">
                  <c:v>120.89999999999308</c:v>
                </c:pt>
                <c:pt idx="6046">
                  <c:v>120.91999999999308</c:v>
                </c:pt>
                <c:pt idx="6047">
                  <c:v>120.93999999999308</c:v>
                </c:pt>
                <c:pt idx="6048">
                  <c:v>120.95999999999307</c:v>
                </c:pt>
                <c:pt idx="6049">
                  <c:v>120.97999999999307</c:v>
                </c:pt>
                <c:pt idx="6050">
                  <c:v>120.99999999999307</c:v>
                </c:pt>
                <c:pt idx="6051">
                  <c:v>121.01999999999306</c:v>
                </c:pt>
                <c:pt idx="6052">
                  <c:v>121.03999999999306</c:v>
                </c:pt>
                <c:pt idx="6053">
                  <c:v>121.05999999999305</c:v>
                </c:pt>
                <c:pt idx="6054">
                  <c:v>121.07999999999305</c:v>
                </c:pt>
                <c:pt idx="6055">
                  <c:v>121.09999999999305</c:v>
                </c:pt>
                <c:pt idx="6056">
                  <c:v>121.11999999999304</c:v>
                </c:pt>
                <c:pt idx="6057">
                  <c:v>121.13999999999304</c:v>
                </c:pt>
                <c:pt idx="6058">
                  <c:v>121.15999999999303</c:v>
                </c:pt>
                <c:pt idx="6059">
                  <c:v>121.17999999999303</c:v>
                </c:pt>
                <c:pt idx="6060">
                  <c:v>121.19999999999303</c:v>
                </c:pt>
                <c:pt idx="6061">
                  <c:v>121.21999999999302</c:v>
                </c:pt>
                <c:pt idx="6062">
                  <c:v>121.23999999999302</c:v>
                </c:pt>
                <c:pt idx="6063">
                  <c:v>121.25999999999301</c:v>
                </c:pt>
                <c:pt idx="6064">
                  <c:v>121.27999999999301</c:v>
                </c:pt>
                <c:pt idx="6065">
                  <c:v>121.29999999999301</c:v>
                </c:pt>
                <c:pt idx="6066">
                  <c:v>121.319999999993</c:v>
                </c:pt>
                <c:pt idx="6067">
                  <c:v>121.339999999993</c:v>
                </c:pt>
                <c:pt idx="6068">
                  <c:v>121.35999999999299</c:v>
                </c:pt>
                <c:pt idx="6069">
                  <c:v>121.37999999999299</c:v>
                </c:pt>
                <c:pt idx="6070">
                  <c:v>121.39999999999299</c:v>
                </c:pt>
                <c:pt idx="6071">
                  <c:v>121.41999999999298</c:v>
                </c:pt>
                <c:pt idx="6072">
                  <c:v>121.43999999999298</c:v>
                </c:pt>
                <c:pt idx="6073">
                  <c:v>121.45999999999297</c:v>
                </c:pt>
                <c:pt idx="6074">
                  <c:v>121.47999999999297</c:v>
                </c:pt>
                <c:pt idx="6075">
                  <c:v>121.49999999999297</c:v>
                </c:pt>
                <c:pt idx="6076">
                  <c:v>121.51999999999296</c:v>
                </c:pt>
                <c:pt idx="6077">
                  <c:v>121.53999999999296</c:v>
                </c:pt>
                <c:pt idx="6078">
                  <c:v>121.55999999999295</c:v>
                </c:pt>
                <c:pt idx="6079">
                  <c:v>121.57999999999295</c:v>
                </c:pt>
                <c:pt idx="6080">
                  <c:v>121.59999999999295</c:v>
                </c:pt>
                <c:pt idx="6081">
                  <c:v>121.61999999999294</c:v>
                </c:pt>
                <c:pt idx="6082">
                  <c:v>121.63999999999294</c:v>
                </c:pt>
                <c:pt idx="6083">
                  <c:v>121.65999999999293</c:v>
                </c:pt>
                <c:pt idx="6084">
                  <c:v>121.67999999999293</c:v>
                </c:pt>
                <c:pt idx="6085">
                  <c:v>121.69999999999293</c:v>
                </c:pt>
                <c:pt idx="6086">
                  <c:v>121.71999999999292</c:v>
                </c:pt>
                <c:pt idx="6087">
                  <c:v>121.73999999999292</c:v>
                </c:pt>
                <c:pt idx="6088">
                  <c:v>121.75999999999291</c:v>
                </c:pt>
                <c:pt idx="6089">
                  <c:v>121.77999999999291</c:v>
                </c:pt>
                <c:pt idx="6090">
                  <c:v>121.79999999999291</c:v>
                </c:pt>
                <c:pt idx="6091">
                  <c:v>121.8199999999929</c:v>
                </c:pt>
                <c:pt idx="6092">
                  <c:v>121.8399999999929</c:v>
                </c:pt>
                <c:pt idx="6093">
                  <c:v>121.85999999999289</c:v>
                </c:pt>
                <c:pt idx="6094">
                  <c:v>121.87999999999289</c:v>
                </c:pt>
                <c:pt idx="6095">
                  <c:v>121.89999999999289</c:v>
                </c:pt>
                <c:pt idx="6096">
                  <c:v>121.91999999999288</c:v>
                </c:pt>
                <c:pt idx="6097">
                  <c:v>121.93999999999288</c:v>
                </c:pt>
                <c:pt idx="6098">
                  <c:v>121.95999999999287</c:v>
                </c:pt>
                <c:pt idx="6099">
                  <c:v>121.97999999999287</c:v>
                </c:pt>
                <c:pt idx="6100">
                  <c:v>121.99999999999287</c:v>
                </c:pt>
                <c:pt idx="6101">
                  <c:v>122.01999999999286</c:v>
                </c:pt>
                <c:pt idx="6102">
                  <c:v>122.03999999999286</c:v>
                </c:pt>
                <c:pt idx="6103">
                  <c:v>122.05999999999285</c:v>
                </c:pt>
                <c:pt idx="6104">
                  <c:v>122.07999999999285</c:v>
                </c:pt>
                <c:pt idx="6105">
                  <c:v>122.09999999999285</c:v>
                </c:pt>
                <c:pt idx="6106">
                  <c:v>122.11999999999284</c:v>
                </c:pt>
                <c:pt idx="6107">
                  <c:v>122.13999999999284</c:v>
                </c:pt>
                <c:pt idx="6108">
                  <c:v>122.15999999999283</c:v>
                </c:pt>
                <c:pt idx="6109">
                  <c:v>122.17999999999283</c:v>
                </c:pt>
                <c:pt idx="6110">
                  <c:v>122.19999999999283</c:v>
                </c:pt>
                <c:pt idx="6111">
                  <c:v>122.21999999999282</c:v>
                </c:pt>
                <c:pt idx="6112">
                  <c:v>122.23999999999282</c:v>
                </c:pt>
                <c:pt idx="6113">
                  <c:v>122.25999999999281</c:v>
                </c:pt>
                <c:pt idx="6114">
                  <c:v>122.27999999999281</c:v>
                </c:pt>
                <c:pt idx="6115">
                  <c:v>122.29999999999281</c:v>
                </c:pt>
                <c:pt idx="6116">
                  <c:v>122.3199999999928</c:v>
                </c:pt>
                <c:pt idx="6117">
                  <c:v>122.3399999999928</c:v>
                </c:pt>
                <c:pt idx="6118">
                  <c:v>122.35999999999279</c:v>
                </c:pt>
                <c:pt idx="6119">
                  <c:v>122.37999999999279</c:v>
                </c:pt>
                <c:pt idx="6120">
                  <c:v>122.39999999999279</c:v>
                </c:pt>
                <c:pt idx="6121">
                  <c:v>122.41999999999278</c:v>
                </c:pt>
                <c:pt idx="6122">
                  <c:v>122.43999999999278</c:v>
                </c:pt>
                <c:pt idx="6123">
                  <c:v>122.45999999999277</c:v>
                </c:pt>
                <c:pt idx="6124">
                  <c:v>122.47999999999277</c:v>
                </c:pt>
                <c:pt idx="6125">
                  <c:v>122.49999999999277</c:v>
                </c:pt>
                <c:pt idx="6126">
                  <c:v>122.51999999999276</c:v>
                </c:pt>
                <c:pt idx="6127">
                  <c:v>122.53999999999276</c:v>
                </c:pt>
                <c:pt idx="6128">
                  <c:v>122.55999999999275</c:v>
                </c:pt>
                <c:pt idx="6129">
                  <c:v>122.57999999999275</c:v>
                </c:pt>
                <c:pt idx="6130">
                  <c:v>122.59999999999275</c:v>
                </c:pt>
                <c:pt idx="6131">
                  <c:v>122.61999999999274</c:v>
                </c:pt>
                <c:pt idx="6132">
                  <c:v>122.63999999999274</c:v>
                </c:pt>
                <c:pt idx="6133">
                  <c:v>122.65999999999273</c:v>
                </c:pt>
                <c:pt idx="6134">
                  <c:v>122.67999999999273</c:v>
                </c:pt>
                <c:pt idx="6135">
                  <c:v>122.69999999999273</c:v>
                </c:pt>
                <c:pt idx="6136">
                  <c:v>122.71999999999272</c:v>
                </c:pt>
                <c:pt idx="6137">
                  <c:v>122.73999999999272</c:v>
                </c:pt>
                <c:pt idx="6138">
                  <c:v>122.75999999999271</c:v>
                </c:pt>
                <c:pt idx="6139">
                  <c:v>122.77999999999271</c:v>
                </c:pt>
                <c:pt idx="6140">
                  <c:v>122.79999999999271</c:v>
                </c:pt>
                <c:pt idx="6141">
                  <c:v>122.8199999999927</c:v>
                </c:pt>
                <c:pt idx="6142">
                  <c:v>122.8399999999927</c:v>
                </c:pt>
                <c:pt idx="6143">
                  <c:v>122.8599999999927</c:v>
                </c:pt>
                <c:pt idx="6144">
                  <c:v>122.87999999999269</c:v>
                </c:pt>
                <c:pt idx="6145">
                  <c:v>122.89999999999269</c:v>
                </c:pt>
                <c:pt idx="6146">
                  <c:v>122.91999999999268</c:v>
                </c:pt>
                <c:pt idx="6147">
                  <c:v>122.93999999999268</c:v>
                </c:pt>
                <c:pt idx="6148">
                  <c:v>122.95999999999268</c:v>
                </c:pt>
                <c:pt idx="6149">
                  <c:v>122.97999999999267</c:v>
                </c:pt>
                <c:pt idx="6150">
                  <c:v>122.99999999999267</c:v>
                </c:pt>
                <c:pt idx="6151">
                  <c:v>123.01999999999266</c:v>
                </c:pt>
                <c:pt idx="6152">
                  <c:v>123.03999999999266</c:v>
                </c:pt>
                <c:pt idx="6153">
                  <c:v>123.05999999999266</c:v>
                </c:pt>
                <c:pt idx="6154">
                  <c:v>123.07999999999265</c:v>
                </c:pt>
                <c:pt idx="6155">
                  <c:v>123.09999999999265</c:v>
                </c:pt>
                <c:pt idx="6156">
                  <c:v>123.11999999999264</c:v>
                </c:pt>
                <c:pt idx="6157">
                  <c:v>123.13999999999264</c:v>
                </c:pt>
                <c:pt idx="6158">
                  <c:v>123.15999999999264</c:v>
                </c:pt>
                <c:pt idx="6159">
                  <c:v>123.17999999999263</c:v>
                </c:pt>
                <c:pt idx="6160">
                  <c:v>123.19999999999263</c:v>
                </c:pt>
                <c:pt idx="6161">
                  <c:v>123.21999999999262</c:v>
                </c:pt>
                <c:pt idx="6162">
                  <c:v>123.23999999999262</c:v>
                </c:pt>
                <c:pt idx="6163">
                  <c:v>123.25999999999262</c:v>
                </c:pt>
                <c:pt idx="6164">
                  <c:v>123.27999999999261</c:v>
                </c:pt>
                <c:pt idx="6165">
                  <c:v>123.29999999999261</c:v>
                </c:pt>
                <c:pt idx="6166">
                  <c:v>123.3199999999926</c:v>
                </c:pt>
                <c:pt idx="6167">
                  <c:v>123.3399999999926</c:v>
                </c:pt>
                <c:pt idx="6168">
                  <c:v>123.3599999999926</c:v>
                </c:pt>
                <c:pt idx="6169">
                  <c:v>123.37999999999259</c:v>
                </c:pt>
                <c:pt idx="6170">
                  <c:v>123.39999999999259</c:v>
                </c:pt>
                <c:pt idx="6171">
                  <c:v>123.41999999999258</c:v>
                </c:pt>
                <c:pt idx="6172">
                  <c:v>123.43999999999258</c:v>
                </c:pt>
                <c:pt idx="6173">
                  <c:v>123.45999999999258</c:v>
                </c:pt>
                <c:pt idx="6174">
                  <c:v>123.47999999999257</c:v>
                </c:pt>
                <c:pt idx="6175">
                  <c:v>123.49999999999257</c:v>
                </c:pt>
                <c:pt idx="6176">
                  <c:v>123.51999999999256</c:v>
                </c:pt>
                <c:pt idx="6177">
                  <c:v>123.53999999999256</c:v>
                </c:pt>
                <c:pt idx="6178">
                  <c:v>123.55999999999256</c:v>
                </c:pt>
                <c:pt idx="6179">
                  <c:v>123.57999999999255</c:v>
                </c:pt>
                <c:pt idx="6180">
                  <c:v>123.59999999999255</c:v>
                </c:pt>
                <c:pt idx="6181">
                  <c:v>123.61999999999254</c:v>
                </c:pt>
                <c:pt idx="6182">
                  <c:v>123.63999999999254</c:v>
                </c:pt>
                <c:pt idx="6183">
                  <c:v>123.65999999999254</c:v>
                </c:pt>
                <c:pt idx="6184">
                  <c:v>123.67999999999253</c:v>
                </c:pt>
                <c:pt idx="6185">
                  <c:v>123.69999999999253</c:v>
                </c:pt>
                <c:pt idx="6186">
                  <c:v>123.71999999999252</c:v>
                </c:pt>
                <c:pt idx="6187">
                  <c:v>123.73999999999252</c:v>
                </c:pt>
                <c:pt idx="6188">
                  <c:v>123.75999999999252</c:v>
                </c:pt>
                <c:pt idx="6189">
                  <c:v>123.77999999999251</c:v>
                </c:pt>
                <c:pt idx="6190">
                  <c:v>123.79999999999251</c:v>
                </c:pt>
                <c:pt idx="6191">
                  <c:v>123.8199999999925</c:v>
                </c:pt>
                <c:pt idx="6192">
                  <c:v>123.8399999999925</c:v>
                </c:pt>
                <c:pt idx="6193">
                  <c:v>123.8599999999925</c:v>
                </c:pt>
                <c:pt idx="6194">
                  <c:v>123.87999999999249</c:v>
                </c:pt>
                <c:pt idx="6195">
                  <c:v>123.89999999999249</c:v>
                </c:pt>
                <c:pt idx="6196">
                  <c:v>123.91999999999248</c:v>
                </c:pt>
                <c:pt idx="6197">
                  <c:v>123.93999999999248</c:v>
                </c:pt>
                <c:pt idx="6198">
                  <c:v>123.95999999999248</c:v>
                </c:pt>
                <c:pt idx="6199">
                  <c:v>123.97999999999247</c:v>
                </c:pt>
                <c:pt idx="6200">
                  <c:v>123.99999999999247</c:v>
                </c:pt>
                <c:pt idx="6201">
                  <c:v>124.01999999999246</c:v>
                </c:pt>
                <c:pt idx="6202">
                  <c:v>124.03999999999246</c:v>
                </c:pt>
                <c:pt idx="6203">
                  <c:v>124.05999999999246</c:v>
                </c:pt>
                <c:pt idx="6204">
                  <c:v>124.07999999999245</c:v>
                </c:pt>
                <c:pt idx="6205">
                  <c:v>124.09999999999245</c:v>
                </c:pt>
                <c:pt idx="6206">
                  <c:v>124.11999999999244</c:v>
                </c:pt>
                <c:pt idx="6207">
                  <c:v>124.13999999999244</c:v>
                </c:pt>
                <c:pt idx="6208">
                  <c:v>124.15999999999244</c:v>
                </c:pt>
                <c:pt idx="6209">
                  <c:v>124.17999999999243</c:v>
                </c:pt>
                <c:pt idx="6210">
                  <c:v>124.19999999999243</c:v>
                </c:pt>
                <c:pt idx="6211">
                  <c:v>124.21999999999242</c:v>
                </c:pt>
                <c:pt idx="6212">
                  <c:v>124.23999999999242</c:v>
                </c:pt>
                <c:pt idx="6213">
                  <c:v>124.25999999999242</c:v>
                </c:pt>
                <c:pt idx="6214">
                  <c:v>124.27999999999241</c:v>
                </c:pt>
                <c:pt idx="6215">
                  <c:v>124.29999999999241</c:v>
                </c:pt>
                <c:pt idx="6216">
                  <c:v>124.3199999999924</c:v>
                </c:pt>
                <c:pt idx="6217">
                  <c:v>124.3399999999924</c:v>
                </c:pt>
                <c:pt idx="6218">
                  <c:v>124.3599999999924</c:v>
                </c:pt>
                <c:pt idx="6219">
                  <c:v>124.37999999999239</c:v>
                </c:pt>
                <c:pt idx="6220">
                  <c:v>124.39999999999239</c:v>
                </c:pt>
                <c:pt idx="6221">
                  <c:v>124.41999999999238</c:v>
                </c:pt>
                <c:pt idx="6222">
                  <c:v>124.43999999999238</c:v>
                </c:pt>
                <c:pt idx="6223">
                  <c:v>124.45999999999238</c:v>
                </c:pt>
                <c:pt idx="6224">
                  <c:v>124.47999999999237</c:v>
                </c:pt>
                <c:pt idx="6225">
                  <c:v>124.49999999999237</c:v>
                </c:pt>
                <c:pt idx="6226">
                  <c:v>124.51999999999236</c:v>
                </c:pt>
                <c:pt idx="6227">
                  <c:v>124.53999999999236</c:v>
                </c:pt>
                <c:pt idx="6228">
                  <c:v>124.55999999999236</c:v>
                </c:pt>
                <c:pt idx="6229">
                  <c:v>124.57999999999235</c:v>
                </c:pt>
                <c:pt idx="6230">
                  <c:v>124.59999999999235</c:v>
                </c:pt>
                <c:pt idx="6231">
                  <c:v>124.61999999999234</c:v>
                </c:pt>
                <c:pt idx="6232">
                  <c:v>124.63999999999234</c:v>
                </c:pt>
                <c:pt idx="6233">
                  <c:v>124.65999999999234</c:v>
                </c:pt>
                <c:pt idx="6234">
                  <c:v>124.67999999999233</c:v>
                </c:pt>
                <c:pt idx="6235">
                  <c:v>124.69999999999233</c:v>
                </c:pt>
                <c:pt idx="6236">
                  <c:v>124.71999999999233</c:v>
                </c:pt>
                <c:pt idx="6237">
                  <c:v>124.73999999999232</c:v>
                </c:pt>
                <c:pt idx="6238">
                  <c:v>124.75999999999232</c:v>
                </c:pt>
                <c:pt idx="6239">
                  <c:v>124.77999999999231</c:v>
                </c:pt>
                <c:pt idx="6240">
                  <c:v>124.79999999999231</c:v>
                </c:pt>
                <c:pt idx="6241">
                  <c:v>124.81999999999231</c:v>
                </c:pt>
                <c:pt idx="6242">
                  <c:v>124.8399999999923</c:v>
                </c:pt>
                <c:pt idx="6243">
                  <c:v>124.8599999999923</c:v>
                </c:pt>
                <c:pt idx="6244">
                  <c:v>124.87999999999229</c:v>
                </c:pt>
                <c:pt idx="6245">
                  <c:v>124.89999999999229</c:v>
                </c:pt>
                <c:pt idx="6246">
                  <c:v>124.91999999999229</c:v>
                </c:pt>
                <c:pt idx="6247">
                  <c:v>124.93999999999228</c:v>
                </c:pt>
                <c:pt idx="6248">
                  <c:v>124.95999999999228</c:v>
                </c:pt>
                <c:pt idx="6249">
                  <c:v>124.97999999999227</c:v>
                </c:pt>
                <c:pt idx="6250">
                  <c:v>124.99999999999227</c:v>
                </c:pt>
                <c:pt idx="6251">
                  <c:v>125.01999999999227</c:v>
                </c:pt>
                <c:pt idx="6252">
                  <c:v>125.03999999999226</c:v>
                </c:pt>
                <c:pt idx="6253">
                  <c:v>125.05999999999226</c:v>
                </c:pt>
                <c:pt idx="6254">
                  <c:v>125.07999999999225</c:v>
                </c:pt>
                <c:pt idx="6255">
                  <c:v>125.09999999999225</c:v>
                </c:pt>
                <c:pt idx="6256">
                  <c:v>125.11999999999225</c:v>
                </c:pt>
                <c:pt idx="6257">
                  <c:v>125.13999999999224</c:v>
                </c:pt>
                <c:pt idx="6258">
                  <c:v>125.15999999999224</c:v>
                </c:pt>
                <c:pt idx="6259">
                  <c:v>125.17999999999223</c:v>
                </c:pt>
                <c:pt idx="6260">
                  <c:v>125.19999999999223</c:v>
                </c:pt>
                <c:pt idx="6261">
                  <c:v>125.21999999999223</c:v>
                </c:pt>
                <c:pt idx="6262">
                  <c:v>125.23999999999222</c:v>
                </c:pt>
                <c:pt idx="6263">
                  <c:v>125.25999999999222</c:v>
                </c:pt>
                <c:pt idx="6264">
                  <c:v>125.27999999999221</c:v>
                </c:pt>
                <c:pt idx="6265">
                  <c:v>125.29999999999221</c:v>
                </c:pt>
                <c:pt idx="6266">
                  <c:v>125.31999999999221</c:v>
                </c:pt>
                <c:pt idx="6267">
                  <c:v>125.3399999999922</c:v>
                </c:pt>
                <c:pt idx="6268">
                  <c:v>125.3599999999922</c:v>
                </c:pt>
                <c:pt idx="6269">
                  <c:v>125.37999999999219</c:v>
                </c:pt>
                <c:pt idx="6270">
                  <c:v>125.39999999999219</c:v>
                </c:pt>
                <c:pt idx="6271">
                  <c:v>125.41999999999219</c:v>
                </c:pt>
                <c:pt idx="6272">
                  <c:v>125.43999999999218</c:v>
                </c:pt>
                <c:pt idx="6273">
                  <c:v>125.45999999999218</c:v>
                </c:pt>
                <c:pt idx="6274">
                  <c:v>125.47999999999217</c:v>
                </c:pt>
                <c:pt idx="6275">
                  <c:v>125.49999999999217</c:v>
                </c:pt>
                <c:pt idx="6276">
                  <c:v>125.51999999999217</c:v>
                </c:pt>
                <c:pt idx="6277">
                  <c:v>125.53999999999216</c:v>
                </c:pt>
                <c:pt idx="6278">
                  <c:v>125.55999999999216</c:v>
                </c:pt>
                <c:pt idx="6279">
                  <c:v>125.57999999999215</c:v>
                </c:pt>
                <c:pt idx="6280">
                  <c:v>125.59999999999215</c:v>
                </c:pt>
                <c:pt idx="6281">
                  <c:v>125.61999999999215</c:v>
                </c:pt>
                <c:pt idx="6282">
                  <c:v>125.63999999999214</c:v>
                </c:pt>
                <c:pt idx="6283">
                  <c:v>125.65999999999214</c:v>
                </c:pt>
                <c:pt idx="6284">
                  <c:v>125.67999999999213</c:v>
                </c:pt>
                <c:pt idx="6285">
                  <c:v>125.69999999999213</c:v>
                </c:pt>
                <c:pt idx="6286">
                  <c:v>125.71999999999213</c:v>
                </c:pt>
                <c:pt idx="6287">
                  <c:v>125.73999999999212</c:v>
                </c:pt>
                <c:pt idx="6288">
                  <c:v>125.75999999999212</c:v>
                </c:pt>
                <c:pt idx="6289">
                  <c:v>125.77999999999211</c:v>
                </c:pt>
                <c:pt idx="6290">
                  <c:v>125.79999999999211</c:v>
                </c:pt>
                <c:pt idx="6291">
                  <c:v>125.81999999999211</c:v>
                </c:pt>
                <c:pt idx="6292">
                  <c:v>125.8399999999921</c:v>
                </c:pt>
                <c:pt idx="6293">
                  <c:v>125.8599999999921</c:v>
                </c:pt>
                <c:pt idx="6294">
                  <c:v>125.87999999999209</c:v>
                </c:pt>
                <c:pt idx="6295">
                  <c:v>125.89999999999209</c:v>
                </c:pt>
                <c:pt idx="6296">
                  <c:v>125.91999999999209</c:v>
                </c:pt>
                <c:pt idx="6297">
                  <c:v>125.93999999999208</c:v>
                </c:pt>
                <c:pt idx="6298">
                  <c:v>125.95999999999208</c:v>
                </c:pt>
                <c:pt idx="6299">
                  <c:v>125.97999999999207</c:v>
                </c:pt>
                <c:pt idx="6300">
                  <c:v>125.99999999999207</c:v>
                </c:pt>
                <c:pt idx="6301">
                  <c:v>126.01999999999207</c:v>
                </c:pt>
                <c:pt idx="6302">
                  <c:v>126.03999999999206</c:v>
                </c:pt>
                <c:pt idx="6303">
                  <c:v>126.05999999999206</c:v>
                </c:pt>
                <c:pt idx="6304">
                  <c:v>126.07999999999205</c:v>
                </c:pt>
                <c:pt idx="6305">
                  <c:v>126.09999999999205</c:v>
                </c:pt>
                <c:pt idx="6306">
                  <c:v>126.11999999999205</c:v>
                </c:pt>
                <c:pt idx="6307">
                  <c:v>126.13999999999204</c:v>
                </c:pt>
                <c:pt idx="6308">
                  <c:v>126.15999999999204</c:v>
                </c:pt>
                <c:pt idx="6309">
                  <c:v>126.17999999999203</c:v>
                </c:pt>
                <c:pt idx="6310">
                  <c:v>126.19999999999203</c:v>
                </c:pt>
                <c:pt idx="6311">
                  <c:v>126.21999999999203</c:v>
                </c:pt>
                <c:pt idx="6312">
                  <c:v>126.23999999999202</c:v>
                </c:pt>
                <c:pt idx="6313">
                  <c:v>126.25999999999202</c:v>
                </c:pt>
                <c:pt idx="6314">
                  <c:v>126.27999999999201</c:v>
                </c:pt>
                <c:pt idx="6315">
                  <c:v>126.29999999999201</c:v>
                </c:pt>
                <c:pt idx="6316">
                  <c:v>126.31999999999201</c:v>
                </c:pt>
                <c:pt idx="6317">
                  <c:v>126.339999999992</c:v>
                </c:pt>
                <c:pt idx="6318">
                  <c:v>126.359999999992</c:v>
                </c:pt>
                <c:pt idx="6319">
                  <c:v>126.37999999999199</c:v>
                </c:pt>
                <c:pt idx="6320">
                  <c:v>126.39999999999199</c:v>
                </c:pt>
                <c:pt idx="6321">
                  <c:v>126.41999999999199</c:v>
                </c:pt>
                <c:pt idx="6322">
                  <c:v>126.43999999999198</c:v>
                </c:pt>
                <c:pt idx="6323">
                  <c:v>126.45999999999198</c:v>
                </c:pt>
                <c:pt idx="6324">
                  <c:v>126.47999999999197</c:v>
                </c:pt>
                <c:pt idx="6325">
                  <c:v>126.49999999999197</c:v>
                </c:pt>
                <c:pt idx="6326">
                  <c:v>126.51999999999197</c:v>
                </c:pt>
                <c:pt idx="6327">
                  <c:v>126.53999999999196</c:v>
                </c:pt>
                <c:pt idx="6328">
                  <c:v>126.55999999999196</c:v>
                </c:pt>
                <c:pt idx="6329">
                  <c:v>126.57999999999195</c:v>
                </c:pt>
                <c:pt idx="6330">
                  <c:v>126.59999999999195</c:v>
                </c:pt>
                <c:pt idx="6331">
                  <c:v>126.61999999999195</c:v>
                </c:pt>
                <c:pt idx="6332">
                  <c:v>126.63999999999194</c:v>
                </c:pt>
                <c:pt idx="6333">
                  <c:v>126.65999999999194</c:v>
                </c:pt>
                <c:pt idx="6334">
                  <c:v>126.67999999999194</c:v>
                </c:pt>
                <c:pt idx="6335">
                  <c:v>126.69999999999193</c:v>
                </c:pt>
                <c:pt idx="6336">
                  <c:v>126.71999999999193</c:v>
                </c:pt>
                <c:pt idx="6337">
                  <c:v>126.73999999999192</c:v>
                </c:pt>
                <c:pt idx="6338">
                  <c:v>126.75999999999192</c:v>
                </c:pt>
                <c:pt idx="6339">
                  <c:v>126.77999999999192</c:v>
                </c:pt>
                <c:pt idx="6340">
                  <c:v>126.79999999999191</c:v>
                </c:pt>
                <c:pt idx="6341">
                  <c:v>126.81999999999191</c:v>
                </c:pt>
                <c:pt idx="6342">
                  <c:v>126.8399999999919</c:v>
                </c:pt>
                <c:pt idx="6343">
                  <c:v>126.8599999999919</c:v>
                </c:pt>
                <c:pt idx="6344">
                  <c:v>126.8799999999919</c:v>
                </c:pt>
                <c:pt idx="6345">
                  <c:v>126.89999999999189</c:v>
                </c:pt>
                <c:pt idx="6346">
                  <c:v>126.91999999999189</c:v>
                </c:pt>
                <c:pt idx="6347">
                  <c:v>126.93999999999188</c:v>
                </c:pt>
                <c:pt idx="6348">
                  <c:v>126.95999999999188</c:v>
                </c:pt>
                <c:pt idx="6349">
                  <c:v>126.97999999999188</c:v>
                </c:pt>
                <c:pt idx="6350">
                  <c:v>126.99999999999187</c:v>
                </c:pt>
                <c:pt idx="6351">
                  <c:v>127.01999999999187</c:v>
                </c:pt>
                <c:pt idx="6352">
                  <c:v>127.03999999999186</c:v>
                </c:pt>
                <c:pt idx="6353">
                  <c:v>127.05999999999186</c:v>
                </c:pt>
                <c:pt idx="6354">
                  <c:v>127.07999999999186</c:v>
                </c:pt>
                <c:pt idx="6355">
                  <c:v>127.09999999999185</c:v>
                </c:pt>
                <c:pt idx="6356">
                  <c:v>127.11999999999185</c:v>
                </c:pt>
                <c:pt idx="6357">
                  <c:v>127.13999999999184</c:v>
                </c:pt>
                <c:pt idx="6358">
                  <c:v>127.15999999999184</c:v>
                </c:pt>
                <c:pt idx="6359">
                  <c:v>127.17999999999184</c:v>
                </c:pt>
                <c:pt idx="6360">
                  <c:v>127.19999999999183</c:v>
                </c:pt>
                <c:pt idx="6361">
                  <c:v>127.21999999999183</c:v>
                </c:pt>
                <c:pt idx="6362">
                  <c:v>127.23999999999182</c:v>
                </c:pt>
                <c:pt idx="6363">
                  <c:v>127.25999999999182</c:v>
                </c:pt>
                <c:pt idx="6364">
                  <c:v>127.27999999999182</c:v>
                </c:pt>
                <c:pt idx="6365">
                  <c:v>127.29999999999181</c:v>
                </c:pt>
                <c:pt idx="6366">
                  <c:v>127.31999999999181</c:v>
                </c:pt>
                <c:pt idx="6367">
                  <c:v>127.3399999999918</c:v>
                </c:pt>
                <c:pt idx="6368">
                  <c:v>127.3599999999918</c:v>
                </c:pt>
                <c:pt idx="6369">
                  <c:v>127.3799999999918</c:v>
                </c:pt>
                <c:pt idx="6370">
                  <c:v>127.39999999999179</c:v>
                </c:pt>
                <c:pt idx="6371">
                  <c:v>127.41999999999179</c:v>
                </c:pt>
                <c:pt idx="6372">
                  <c:v>127.43999999999178</c:v>
                </c:pt>
                <c:pt idx="6373">
                  <c:v>127.45999999999178</c:v>
                </c:pt>
                <c:pt idx="6374">
                  <c:v>127.47999999999178</c:v>
                </c:pt>
                <c:pt idx="6375">
                  <c:v>127.49999999999177</c:v>
                </c:pt>
                <c:pt idx="6376">
                  <c:v>127.51999999999177</c:v>
                </c:pt>
                <c:pt idx="6377">
                  <c:v>127.53999999999176</c:v>
                </c:pt>
                <c:pt idx="6378">
                  <c:v>127.55999999999176</c:v>
                </c:pt>
                <c:pt idx="6379">
                  <c:v>127.57999999999176</c:v>
                </c:pt>
                <c:pt idx="6380">
                  <c:v>127.59999999999175</c:v>
                </c:pt>
                <c:pt idx="6381">
                  <c:v>127.61999999999175</c:v>
                </c:pt>
                <c:pt idx="6382">
                  <c:v>127.63999999999174</c:v>
                </c:pt>
                <c:pt idx="6383">
                  <c:v>127.65999999999174</c:v>
                </c:pt>
                <c:pt idx="6384">
                  <c:v>127.67999999999174</c:v>
                </c:pt>
                <c:pt idx="6385">
                  <c:v>127.69999999999173</c:v>
                </c:pt>
                <c:pt idx="6386">
                  <c:v>127.71999999999173</c:v>
                </c:pt>
                <c:pt idx="6387">
                  <c:v>127.73999999999172</c:v>
                </c:pt>
                <c:pt idx="6388">
                  <c:v>127.75999999999172</c:v>
                </c:pt>
                <c:pt idx="6389">
                  <c:v>127.77999999999172</c:v>
                </c:pt>
                <c:pt idx="6390">
                  <c:v>127.79999999999171</c:v>
                </c:pt>
                <c:pt idx="6391">
                  <c:v>127.81999999999171</c:v>
                </c:pt>
                <c:pt idx="6392">
                  <c:v>127.8399999999917</c:v>
                </c:pt>
                <c:pt idx="6393">
                  <c:v>127.8599999999917</c:v>
                </c:pt>
                <c:pt idx="6394">
                  <c:v>127.8799999999917</c:v>
                </c:pt>
                <c:pt idx="6395">
                  <c:v>127.89999999999169</c:v>
                </c:pt>
                <c:pt idx="6396">
                  <c:v>127.91999999999169</c:v>
                </c:pt>
                <c:pt idx="6397">
                  <c:v>127.93999999999168</c:v>
                </c:pt>
                <c:pt idx="6398">
                  <c:v>127.95999999999168</c:v>
                </c:pt>
                <c:pt idx="6399">
                  <c:v>127.97999999999168</c:v>
                </c:pt>
                <c:pt idx="6400">
                  <c:v>127.99999999999167</c:v>
                </c:pt>
                <c:pt idx="6401">
                  <c:v>128.01999999999168</c:v>
                </c:pt>
                <c:pt idx="6402">
                  <c:v>128.03999999999169</c:v>
                </c:pt>
                <c:pt idx="6403">
                  <c:v>128.0599999999917</c:v>
                </c:pt>
                <c:pt idx="6404">
                  <c:v>128.07999999999171</c:v>
                </c:pt>
                <c:pt idx="6405">
                  <c:v>128.09999999999172</c:v>
                </c:pt>
                <c:pt idx="6406">
                  <c:v>128.11999999999173</c:v>
                </c:pt>
                <c:pt idx="6407">
                  <c:v>128.13999999999174</c:v>
                </c:pt>
                <c:pt idx="6408">
                  <c:v>128.15999999999175</c:v>
                </c:pt>
                <c:pt idx="6409">
                  <c:v>128.17999999999176</c:v>
                </c:pt>
                <c:pt idx="6410">
                  <c:v>128.19999999999177</c:v>
                </c:pt>
                <c:pt idx="6411">
                  <c:v>128.21999999999178</c:v>
                </c:pt>
                <c:pt idx="6412">
                  <c:v>128.2399999999918</c:v>
                </c:pt>
                <c:pt idx="6413">
                  <c:v>128.25999999999181</c:v>
                </c:pt>
                <c:pt idx="6414">
                  <c:v>128.27999999999182</c:v>
                </c:pt>
                <c:pt idx="6415">
                  <c:v>128.29999999999183</c:v>
                </c:pt>
                <c:pt idx="6416">
                  <c:v>128.31999999999184</c:v>
                </c:pt>
                <c:pt idx="6417">
                  <c:v>128.33999999999185</c:v>
                </c:pt>
                <c:pt idx="6418">
                  <c:v>128.35999999999186</c:v>
                </c:pt>
                <c:pt idx="6419">
                  <c:v>128.37999999999187</c:v>
                </c:pt>
                <c:pt idx="6420">
                  <c:v>128.39999999999188</c:v>
                </c:pt>
                <c:pt idx="6421">
                  <c:v>128.41999999999189</c:v>
                </c:pt>
                <c:pt idx="6422">
                  <c:v>128.4399999999919</c:v>
                </c:pt>
                <c:pt idx="6423">
                  <c:v>128.45999999999191</c:v>
                </c:pt>
                <c:pt idx="6424">
                  <c:v>128.47999999999192</c:v>
                </c:pt>
                <c:pt idx="6425">
                  <c:v>128.49999999999193</c:v>
                </c:pt>
                <c:pt idx="6426">
                  <c:v>128.51999999999194</c:v>
                </c:pt>
                <c:pt idx="6427">
                  <c:v>128.53999999999195</c:v>
                </c:pt>
                <c:pt idx="6428">
                  <c:v>128.55999999999196</c:v>
                </c:pt>
                <c:pt idx="6429">
                  <c:v>128.57999999999197</c:v>
                </c:pt>
                <c:pt idx="6430">
                  <c:v>128.59999999999198</c:v>
                </c:pt>
                <c:pt idx="6431">
                  <c:v>128.61999999999199</c:v>
                </c:pt>
                <c:pt idx="6432">
                  <c:v>128.639999999992</c:v>
                </c:pt>
                <c:pt idx="6433">
                  <c:v>128.65999999999201</c:v>
                </c:pt>
                <c:pt idx="6434">
                  <c:v>128.67999999999202</c:v>
                </c:pt>
                <c:pt idx="6435">
                  <c:v>128.69999999999203</c:v>
                </c:pt>
                <c:pt idx="6436">
                  <c:v>128.71999999999204</c:v>
                </c:pt>
                <c:pt idx="6437">
                  <c:v>128.73999999999205</c:v>
                </c:pt>
                <c:pt idx="6438">
                  <c:v>128.75999999999206</c:v>
                </c:pt>
                <c:pt idx="6439">
                  <c:v>128.77999999999207</c:v>
                </c:pt>
                <c:pt idx="6440">
                  <c:v>128.79999999999208</c:v>
                </c:pt>
                <c:pt idx="6441">
                  <c:v>128.81999999999209</c:v>
                </c:pt>
                <c:pt idx="6442">
                  <c:v>128.8399999999921</c:v>
                </c:pt>
                <c:pt idx="6443">
                  <c:v>128.85999999999211</c:v>
                </c:pt>
                <c:pt idx="6444">
                  <c:v>128.87999999999212</c:v>
                </c:pt>
                <c:pt idx="6445">
                  <c:v>128.89999999999213</c:v>
                </c:pt>
                <c:pt idx="6446">
                  <c:v>128.91999999999214</c:v>
                </c:pt>
                <c:pt idx="6447">
                  <c:v>128.93999999999215</c:v>
                </c:pt>
                <c:pt idx="6448">
                  <c:v>128.95999999999216</c:v>
                </c:pt>
                <c:pt idx="6449">
                  <c:v>128.97999999999217</c:v>
                </c:pt>
                <c:pt idx="6450">
                  <c:v>128.99999999999218</c:v>
                </c:pt>
                <c:pt idx="6451">
                  <c:v>129.01999999999219</c:v>
                </c:pt>
                <c:pt idx="6452">
                  <c:v>129.0399999999922</c:v>
                </c:pt>
                <c:pt idx="6453">
                  <c:v>129.05999999999221</c:v>
                </c:pt>
                <c:pt idx="6454">
                  <c:v>129.07999999999222</c:v>
                </c:pt>
                <c:pt idx="6455">
                  <c:v>129.09999999999224</c:v>
                </c:pt>
                <c:pt idx="6456">
                  <c:v>129.11999999999225</c:v>
                </c:pt>
                <c:pt idx="6457">
                  <c:v>129.13999999999226</c:v>
                </c:pt>
                <c:pt idx="6458">
                  <c:v>129.15999999999227</c:v>
                </c:pt>
                <c:pt idx="6459">
                  <c:v>129.17999999999228</c:v>
                </c:pt>
                <c:pt idx="6460">
                  <c:v>129.19999999999229</c:v>
                </c:pt>
                <c:pt idx="6461">
                  <c:v>129.2199999999923</c:v>
                </c:pt>
                <c:pt idx="6462">
                  <c:v>129.23999999999231</c:v>
                </c:pt>
                <c:pt idx="6463">
                  <c:v>129.25999999999232</c:v>
                </c:pt>
                <c:pt idx="6464">
                  <c:v>129.27999999999233</c:v>
                </c:pt>
                <c:pt idx="6465">
                  <c:v>129.29999999999234</c:v>
                </c:pt>
                <c:pt idx="6466">
                  <c:v>129.31999999999235</c:v>
                </c:pt>
                <c:pt idx="6467">
                  <c:v>129.33999999999236</c:v>
                </c:pt>
                <c:pt idx="6468">
                  <c:v>129.35999999999237</c:v>
                </c:pt>
                <c:pt idx="6469">
                  <c:v>129.37999999999238</c:v>
                </c:pt>
                <c:pt idx="6470">
                  <c:v>129.39999999999239</c:v>
                </c:pt>
                <c:pt idx="6471">
                  <c:v>129.4199999999924</c:v>
                </c:pt>
                <c:pt idx="6472">
                  <c:v>129.43999999999241</c:v>
                </c:pt>
                <c:pt idx="6473">
                  <c:v>129.45999999999242</c:v>
                </c:pt>
                <c:pt idx="6474">
                  <c:v>129.47999999999243</c:v>
                </c:pt>
                <c:pt idx="6475">
                  <c:v>129.49999999999244</c:v>
                </c:pt>
                <c:pt idx="6476">
                  <c:v>129.51999999999245</c:v>
                </c:pt>
                <c:pt idx="6477">
                  <c:v>129.53999999999246</c:v>
                </c:pt>
                <c:pt idx="6478">
                  <c:v>129.55999999999247</c:v>
                </c:pt>
                <c:pt idx="6479">
                  <c:v>129.57999999999248</c:v>
                </c:pt>
                <c:pt idx="6480">
                  <c:v>129.59999999999249</c:v>
                </c:pt>
                <c:pt idx="6481">
                  <c:v>129.6199999999925</c:v>
                </c:pt>
                <c:pt idx="6482">
                  <c:v>129.63999999999251</c:v>
                </c:pt>
                <c:pt idx="6483">
                  <c:v>129.65999999999252</c:v>
                </c:pt>
                <c:pt idx="6484">
                  <c:v>129.67999999999253</c:v>
                </c:pt>
                <c:pt idx="6485">
                  <c:v>129.69999999999254</c:v>
                </c:pt>
                <c:pt idx="6486">
                  <c:v>129.71999999999255</c:v>
                </c:pt>
                <c:pt idx="6487">
                  <c:v>129.73999999999256</c:v>
                </c:pt>
                <c:pt idx="6488">
                  <c:v>129.75999999999257</c:v>
                </c:pt>
                <c:pt idx="6489">
                  <c:v>129.77999999999258</c:v>
                </c:pt>
                <c:pt idx="6490">
                  <c:v>129.79999999999259</c:v>
                </c:pt>
                <c:pt idx="6491">
                  <c:v>129.8199999999926</c:v>
                </c:pt>
                <c:pt idx="6492">
                  <c:v>129.83999999999261</c:v>
                </c:pt>
                <c:pt idx="6493">
                  <c:v>129.85999999999262</c:v>
                </c:pt>
                <c:pt idx="6494">
                  <c:v>129.87999999999263</c:v>
                </c:pt>
                <c:pt idx="6495">
                  <c:v>129.89999999999264</c:v>
                </c:pt>
                <c:pt idx="6496">
                  <c:v>129.91999999999265</c:v>
                </c:pt>
                <c:pt idx="6497">
                  <c:v>129.93999999999266</c:v>
                </c:pt>
                <c:pt idx="6498">
                  <c:v>129.95999999999268</c:v>
                </c:pt>
                <c:pt idx="6499">
                  <c:v>129.97999999999269</c:v>
                </c:pt>
                <c:pt idx="6500">
                  <c:v>129.9999999999927</c:v>
                </c:pt>
                <c:pt idx="6501">
                  <c:v>130.01999999999271</c:v>
                </c:pt>
                <c:pt idx="6502">
                  <c:v>130.03999999999272</c:v>
                </c:pt>
                <c:pt idx="6503">
                  <c:v>130.05999999999273</c:v>
                </c:pt>
                <c:pt idx="6504">
                  <c:v>130.07999999999274</c:v>
                </c:pt>
                <c:pt idx="6505">
                  <c:v>130.09999999999275</c:v>
                </c:pt>
                <c:pt idx="6506">
                  <c:v>130.11999999999276</c:v>
                </c:pt>
                <c:pt idx="6507">
                  <c:v>130.13999999999277</c:v>
                </c:pt>
                <c:pt idx="6508">
                  <c:v>130.15999999999278</c:v>
                </c:pt>
                <c:pt idx="6509">
                  <c:v>130.17999999999279</c:v>
                </c:pt>
                <c:pt idx="6510">
                  <c:v>130.1999999999928</c:v>
                </c:pt>
                <c:pt idx="6511">
                  <c:v>130.21999999999281</c:v>
                </c:pt>
                <c:pt idx="6512">
                  <c:v>130.23999999999282</c:v>
                </c:pt>
                <c:pt idx="6513">
                  <c:v>130.25999999999283</c:v>
                </c:pt>
                <c:pt idx="6514">
                  <c:v>130.27999999999284</c:v>
                </c:pt>
                <c:pt idx="6515">
                  <c:v>130.29999999999285</c:v>
                </c:pt>
                <c:pt idx="6516">
                  <c:v>130.31999999999286</c:v>
                </c:pt>
                <c:pt idx="6517">
                  <c:v>130.33999999999287</c:v>
                </c:pt>
                <c:pt idx="6518">
                  <c:v>130.35999999999288</c:v>
                </c:pt>
                <c:pt idx="6519">
                  <c:v>130.37999999999289</c:v>
                </c:pt>
                <c:pt idx="6520">
                  <c:v>130.3999999999929</c:v>
                </c:pt>
                <c:pt idx="6521">
                  <c:v>130.41999999999291</c:v>
                </c:pt>
                <c:pt idx="6522">
                  <c:v>130.43999999999292</c:v>
                </c:pt>
                <c:pt idx="6523">
                  <c:v>130.45999999999293</c:v>
                </c:pt>
                <c:pt idx="6524">
                  <c:v>130.47999999999294</c:v>
                </c:pt>
                <c:pt idx="6525">
                  <c:v>130.49999999999295</c:v>
                </c:pt>
                <c:pt idx="6526">
                  <c:v>130.51999999999296</c:v>
                </c:pt>
                <c:pt idx="6527">
                  <c:v>130.53999999999297</c:v>
                </c:pt>
                <c:pt idx="6528">
                  <c:v>130.55999999999298</c:v>
                </c:pt>
                <c:pt idx="6529">
                  <c:v>130.57999999999299</c:v>
                </c:pt>
                <c:pt idx="6530">
                  <c:v>130.599999999993</c:v>
                </c:pt>
                <c:pt idx="6531">
                  <c:v>130.61999999999301</c:v>
                </c:pt>
                <c:pt idx="6532">
                  <c:v>130.63999999999302</c:v>
                </c:pt>
                <c:pt idx="6533">
                  <c:v>130.65999999999303</c:v>
                </c:pt>
                <c:pt idx="6534">
                  <c:v>130.67999999999304</c:v>
                </c:pt>
                <c:pt idx="6535">
                  <c:v>130.69999999999305</c:v>
                </c:pt>
                <c:pt idx="6536">
                  <c:v>130.71999999999306</c:v>
                </c:pt>
                <c:pt idx="6537">
                  <c:v>130.73999999999307</c:v>
                </c:pt>
                <c:pt idx="6538">
                  <c:v>130.75999999999308</c:v>
                </c:pt>
                <c:pt idx="6539">
                  <c:v>130.77999999999309</c:v>
                </c:pt>
                <c:pt idx="6540">
                  <c:v>130.7999999999931</c:v>
                </c:pt>
                <c:pt idx="6541">
                  <c:v>130.81999999999312</c:v>
                </c:pt>
                <c:pt idx="6542">
                  <c:v>130.83999999999313</c:v>
                </c:pt>
                <c:pt idx="6543">
                  <c:v>130.85999999999314</c:v>
                </c:pt>
                <c:pt idx="6544">
                  <c:v>130.87999999999315</c:v>
                </c:pt>
                <c:pt idx="6545">
                  <c:v>130.89999999999316</c:v>
                </c:pt>
                <c:pt idx="6546">
                  <c:v>130.91999999999317</c:v>
                </c:pt>
                <c:pt idx="6547">
                  <c:v>130.93999999999318</c:v>
                </c:pt>
                <c:pt idx="6548">
                  <c:v>130.95999999999319</c:v>
                </c:pt>
                <c:pt idx="6549">
                  <c:v>130.9799999999932</c:v>
                </c:pt>
                <c:pt idx="6550">
                  <c:v>130.99999999999321</c:v>
                </c:pt>
                <c:pt idx="6551">
                  <c:v>131.01999999999322</c:v>
                </c:pt>
                <c:pt idx="6552">
                  <c:v>131.03999999999323</c:v>
                </c:pt>
                <c:pt idx="6553">
                  <c:v>131.05999999999324</c:v>
                </c:pt>
                <c:pt idx="6554">
                  <c:v>131.07999999999325</c:v>
                </c:pt>
                <c:pt idx="6555">
                  <c:v>131.09999999999326</c:v>
                </c:pt>
                <c:pt idx="6556">
                  <c:v>131.11999999999327</c:v>
                </c:pt>
                <c:pt idx="6557">
                  <c:v>131.13999999999328</c:v>
                </c:pt>
                <c:pt idx="6558">
                  <c:v>131.15999999999329</c:v>
                </c:pt>
                <c:pt idx="6559">
                  <c:v>131.1799999999933</c:v>
                </c:pt>
                <c:pt idx="6560">
                  <c:v>131.19999999999331</c:v>
                </c:pt>
                <c:pt idx="6561">
                  <c:v>131.21999999999332</c:v>
                </c:pt>
                <c:pt idx="6562">
                  <c:v>131.23999999999333</c:v>
                </c:pt>
                <c:pt idx="6563">
                  <c:v>131.25999999999334</c:v>
                </c:pt>
                <c:pt idx="6564">
                  <c:v>131.27999999999335</c:v>
                </c:pt>
                <c:pt idx="6565">
                  <c:v>131.29999999999336</c:v>
                </c:pt>
                <c:pt idx="6566">
                  <c:v>131.31999999999337</c:v>
                </c:pt>
                <c:pt idx="6567">
                  <c:v>131.33999999999338</c:v>
                </c:pt>
                <c:pt idx="6568">
                  <c:v>131.35999999999339</c:v>
                </c:pt>
                <c:pt idx="6569">
                  <c:v>131.3799999999934</c:v>
                </c:pt>
                <c:pt idx="6570">
                  <c:v>131.39999999999341</c:v>
                </c:pt>
                <c:pt idx="6571">
                  <c:v>131.41999999999342</c:v>
                </c:pt>
                <c:pt idx="6572">
                  <c:v>131.43999999999343</c:v>
                </c:pt>
                <c:pt idx="6573">
                  <c:v>131.45999999999344</c:v>
                </c:pt>
                <c:pt idx="6574">
                  <c:v>131.47999999999345</c:v>
                </c:pt>
                <c:pt idx="6575">
                  <c:v>131.49999999999346</c:v>
                </c:pt>
                <c:pt idx="6576">
                  <c:v>131.51999999999347</c:v>
                </c:pt>
                <c:pt idx="6577">
                  <c:v>131.53999999999348</c:v>
                </c:pt>
                <c:pt idx="6578">
                  <c:v>131.55999999999349</c:v>
                </c:pt>
                <c:pt idx="6579">
                  <c:v>131.5799999999935</c:v>
                </c:pt>
                <c:pt idx="6580">
                  <c:v>131.59999999999351</c:v>
                </c:pt>
                <c:pt idx="6581">
                  <c:v>131.61999999999352</c:v>
                </c:pt>
                <c:pt idx="6582">
                  <c:v>131.63999999999353</c:v>
                </c:pt>
                <c:pt idx="6583">
                  <c:v>131.65999999999354</c:v>
                </c:pt>
                <c:pt idx="6584">
                  <c:v>131.67999999999356</c:v>
                </c:pt>
                <c:pt idx="6585">
                  <c:v>131.69999999999357</c:v>
                </c:pt>
                <c:pt idx="6586">
                  <c:v>131.71999999999358</c:v>
                </c:pt>
                <c:pt idx="6587">
                  <c:v>131.73999999999359</c:v>
                </c:pt>
                <c:pt idx="6588">
                  <c:v>131.7599999999936</c:v>
                </c:pt>
                <c:pt idx="6589">
                  <c:v>131.77999999999361</c:v>
                </c:pt>
                <c:pt idx="6590">
                  <c:v>131.79999999999362</c:v>
                </c:pt>
                <c:pt idx="6591">
                  <c:v>131.81999999999363</c:v>
                </c:pt>
                <c:pt idx="6592">
                  <c:v>131.83999999999364</c:v>
                </c:pt>
                <c:pt idx="6593">
                  <c:v>131.85999999999365</c:v>
                </c:pt>
                <c:pt idx="6594">
                  <c:v>131.87999999999366</c:v>
                </c:pt>
                <c:pt idx="6595">
                  <c:v>131.89999999999367</c:v>
                </c:pt>
                <c:pt idx="6596">
                  <c:v>131.91999999999368</c:v>
                </c:pt>
                <c:pt idx="6597">
                  <c:v>131.93999999999369</c:v>
                </c:pt>
                <c:pt idx="6598">
                  <c:v>131.9599999999937</c:v>
                </c:pt>
                <c:pt idx="6599">
                  <c:v>131.97999999999371</c:v>
                </c:pt>
                <c:pt idx="6600">
                  <c:v>131.99999999999372</c:v>
                </c:pt>
                <c:pt idx="6601">
                  <c:v>132.01999999999373</c:v>
                </c:pt>
                <c:pt idx="6602">
                  <c:v>132.03999999999374</c:v>
                </c:pt>
                <c:pt idx="6603">
                  <c:v>132.05999999999375</c:v>
                </c:pt>
                <c:pt idx="6604">
                  <c:v>132.07999999999376</c:v>
                </c:pt>
                <c:pt idx="6605">
                  <c:v>132.09999999999377</c:v>
                </c:pt>
                <c:pt idx="6606">
                  <c:v>132.11999999999378</c:v>
                </c:pt>
                <c:pt idx="6607">
                  <c:v>132.13999999999379</c:v>
                </c:pt>
                <c:pt idx="6608">
                  <c:v>132.1599999999938</c:v>
                </c:pt>
                <c:pt idx="6609">
                  <c:v>132.17999999999381</c:v>
                </c:pt>
                <c:pt idx="6610">
                  <c:v>132.19999999999382</c:v>
                </c:pt>
                <c:pt idx="6611">
                  <c:v>132.21999999999383</c:v>
                </c:pt>
                <c:pt idx="6612">
                  <c:v>132.23999999999384</c:v>
                </c:pt>
                <c:pt idx="6613">
                  <c:v>132.25999999999385</c:v>
                </c:pt>
                <c:pt idx="6614">
                  <c:v>132.27999999999386</c:v>
                </c:pt>
                <c:pt idx="6615">
                  <c:v>132.29999999999387</c:v>
                </c:pt>
                <c:pt idx="6616">
                  <c:v>132.31999999999388</c:v>
                </c:pt>
                <c:pt idx="6617">
                  <c:v>132.33999999999389</c:v>
                </c:pt>
                <c:pt idx="6618">
                  <c:v>132.3599999999939</c:v>
                </c:pt>
                <c:pt idx="6619">
                  <c:v>132.37999999999391</c:v>
                </c:pt>
                <c:pt idx="6620">
                  <c:v>132.39999999999392</c:v>
                </c:pt>
                <c:pt idx="6621">
                  <c:v>132.41999999999393</c:v>
                </c:pt>
                <c:pt idx="6622">
                  <c:v>132.43999999999394</c:v>
                </c:pt>
                <c:pt idx="6623">
                  <c:v>132.45999999999395</c:v>
                </c:pt>
                <c:pt idx="6624">
                  <c:v>132.47999999999396</c:v>
                </c:pt>
                <c:pt idx="6625">
                  <c:v>132.49999999999397</c:v>
                </c:pt>
                <c:pt idx="6626">
                  <c:v>132.51999999999398</c:v>
                </c:pt>
                <c:pt idx="6627">
                  <c:v>132.539999999994</c:v>
                </c:pt>
                <c:pt idx="6628">
                  <c:v>132.55999999999401</c:v>
                </c:pt>
                <c:pt idx="6629">
                  <c:v>132.57999999999402</c:v>
                </c:pt>
                <c:pt idx="6630">
                  <c:v>132.59999999999403</c:v>
                </c:pt>
                <c:pt idx="6631">
                  <c:v>132.61999999999404</c:v>
                </c:pt>
                <c:pt idx="6632">
                  <c:v>132.63999999999405</c:v>
                </c:pt>
                <c:pt idx="6633">
                  <c:v>132.65999999999406</c:v>
                </c:pt>
                <c:pt idx="6634">
                  <c:v>132.67999999999407</c:v>
                </c:pt>
                <c:pt idx="6635">
                  <c:v>132.69999999999408</c:v>
                </c:pt>
                <c:pt idx="6636">
                  <c:v>132.71999999999409</c:v>
                </c:pt>
                <c:pt idx="6637">
                  <c:v>132.7399999999941</c:v>
                </c:pt>
                <c:pt idx="6638">
                  <c:v>132.75999999999411</c:v>
                </c:pt>
                <c:pt idx="6639">
                  <c:v>132.77999999999412</c:v>
                </c:pt>
                <c:pt idx="6640">
                  <c:v>132.79999999999413</c:v>
                </c:pt>
                <c:pt idx="6641">
                  <c:v>132.81999999999414</c:v>
                </c:pt>
                <c:pt idx="6642">
                  <c:v>132.83999999999415</c:v>
                </c:pt>
                <c:pt idx="6643">
                  <c:v>132.85999999999416</c:v>
                </c:pt>
                <c:pt idx="6644">
                  <c:v>132.87999999999417</c:v>
                </c:pt>
                <c:pt idx="6645">
                  <c:v>132.89999999999418</c:v>
                </c:pt>
                <c:pt idx="6646">
                  <c:v>132.91999999999419</c:v>
                </c:pt>
                <c:pt idx="6647">
                  <c:v>132.9399999999942</c:v>
                </c:pt>
                <c:pt idx="6648">
                  <c:v>132.95999999999421</c:v>
                </c:pt>
                <c:pt idx="6649">
                  <c:v>132.97999999999422</c:v>
                </c:pt>
                <c:pt idx="6650">
                  <c:v>132.99999999999423</c:v>
                </c:pt>
                <c:pt idx="6651">
                  <c:v>133.01999999999424</c:v>
                </c:pt>
                <c:pt idx="6652">
                  <c:v>133.03999999999425</c:v>
                </c:pt>
                <c:pt idx="6653">
                  <c:v>133.05999999999426</c:v>
                </c:pt>
                <c:pt idx="6654">
                  <c:v>133.07999999999427</c:v>
                </c:pt>
                <c:pt idx="6655">
                  <c:v>133.09999999999428</c:v>
                </c:pt>
                <c:pt idx="6656">
                  <c:v>133.11999999999429</c:v>
                </c:pt>
                <c:pt idx="6657">
                  <c:v>133.1399999999943</c:v>
                </c:pt>
                <c:pt idx="6658">
                  <c:v>133.15999999999431</c:v>
                </c:pt>
                <c:pt idx="6659">
                  <c:v>133.17999999999432</c:v>
                </c:pt>
                <c:pt idx="6660">
                  <c:v>133.19999999999433</c:v>
                </c:pt>
                <c:pt idx="6661">
                  <c:v>133.21999999999434</c:v>
                </c:pt>
                <c:pt idx="6662">
                  <c:v>133.23999999999435</c:v>
                </c:pt>
                <c:pt idx="6663">
                  <c:v>133.25999999999436</c:v>
                </c:pt>
                <c:pt idx="6664">
                  <c:v>133.27999999999437</c:v>
                </c:pt>
                <c:pt idx="6665">
                  <c:v>133.29999999999438</c:v>
                </c:pt>
                <c:pt idx="6666">
                  <c:v>133.31999999999439</c:v>
                </c:pt>
                <c:pt idx="6667">
                  <c:v>133.3399999999944</c:v>
                </c:pt>
                <c:pt idx="6668">
                  <c:v>133.35999999999441</c:v>
                </c:pt>
                <c:pt idx="6669">
                  <c:v>133.37999999999442</c:v>
                </c:pt>
                <c:pt idx="6670">
                  <c:v>133.39999999999444</c:v>
                </c:pt>
                <c:pt idx="6671">
                  <c:v>133.41999999999445</c:v>
                </c:pt>
                <c:pt idx="6672">
                  <c:v>133.43999999999446</c:v>
                </c:pt>
                <c:pt idx="6673">
                  <c:v>133.45999999999447</c:v>
                </c:pt>
                <c:pt idx="6674">
                  <c:v>133.47999999999448</c:v>
                </c:pt>
                <c:pt idx="6675">
                  <c:v>133.49999999999449</c:v>
                </c:pt>
                <c:pt idx="6676">
                  <c:v>133.5199999999945</c:v>
                </c:pt>
                <c:pt idx="6677">
                  <c:v>133.53999999999451</c:v>
                </c:pt>
                <c:pt idx="6678">
                  <c:v>133.55999999999452</c:v>
                </c:pt>
                <c:pt idx="6679">
                  <c:v>133.57999999999453</c:v>
                </c:pt>
                <c:pt idx="6680">
                  <c:v>133.59999999999454</c:v>
                </c:pt>
                <c:pt idx="6681">
                  <c:v>133.61999999999455</c:v>
                </c:pt>
                <c:pt idx="6682">
                  <c:v>133.63999999999456</c:v>
                </c:pt>
                <c:pt idx="6683">
                  <c:v>133.65999999999457</c:v>
                </c:pt>
                <c:pt idx="6684">
                  <c:v>133.67999999999458</c:v>
                </c:pt>
                <c:pt idx="6685">
                  <c:v>133.69999999999459</c:v>
                </c:pt>
                <c:pt idx="6686">
                  <c:v>133.7199999999946</c:v>
                </c:pt>
                <c:pt idx="6687">
                  <c:v>133.73999999999461</c:v>
                </c:pt>
                <c:pt idx="6688">
                  <c:v>133.75999999999462</c:v>
                </c:pt>
                <c:pt idx="6689">
                  <c:v>133.77999999999463</c:v>
                </c:pt>
                <c:pt idx="6690">
                  <c:v>133.79999999999464</c:v>
                </c:pt>
                <c:pt idx="6691">
                  <c:v>133.81999999999465</c:v>
                </c:pt>
                <c:pt idx="6692">
                  <c:v>133.83999999999466</c:v>
                </c:pt>
                <c:pt idx="6693">
                  <c:v>133.85999999999467</c:v>
                </c:pt>
                <c:pt idx="6694">
                  <c:v>133.87999999999468</c:v>
                </c:pt>
                <c:pt idx="6695">
                  <c:v>133.89999999999469</c:v>
                </c:pt>
                <c:pt idx="6696">
                  <c:v>133.9199999999947</c:v>
                </c:pt>
                <c:pt idx="6697">
                  <c:v>133.93999999999471</c:v>
                </c:pt>
                <c:pt idx="6698">
                  <c:v>133.95999999999472</c:v>
                </c:pt>
                <c:pt idx="6699">
                  <c:v>133.97999999999473</c:v>
                </c:pt>
                <c:pt idx="6700">
                  <c:v>133.99999999999474</c:v>
                </c:pt>
                <c:pt idx="6701">
                  <c:v>134.01999999999475</c:v>
                </c:pt>
                <c:pt idx="6702">
                  <c:v>134.03999999999476</c:v>
                </c:pt>
                <c:pt idx="6703">
                  <c:v>134.05999999999477</c:v>
                </c:pt>
                <c:pt idx="6704">
                  <c:v>134.07999999999478</c:v>
                </c:pt>
                <c:pt idx="6705">
                  <c:v>134.09999999999479</c:v>
                </c:pt>
                <c:pt idx="6706">
                  <c:v>134.1199999999948</c:v>
                </c:pt>
                <c:pt idx="6707">
                  <c:v>134.13999999999481</c:v>
                </c:pt>
                <c:pt idx="6708">
                  <c:v>134.15999999999482</c:v>
                </c:pt>
                <c:pt idx="6709">
                  <c:v>134.17999999999483</c:v>
                </c:pt>
                <c:pt idx="6710">
                  <c:v>134.19999999999484</c:v>
                </c:pt>
                <c:pt idx="6711">
                  <c:v>134.21999999999485</c:v>
                </c:pt>
                <c:pt idx="6712">
                  <c:v>134.23999999999486</c:v>
                </c:pt>
                <c:pt idx="6713">
                  <c:v>134.25999999999487</c:v>
                </c:pt>
                <c:pt idx="6714">
                  <c:v>134.27999999999489</c:v>
                </c:pt>
                <c:pt idx="6715">
                  <c:v>134.2999999999949</c:v>
                </c:pt>
                <c:pt idx="6716">
                  <c:v>134.31999999999491</c:v>
                </c:pt>
                <c:pt idx="6717">
                  <c:v>134.33999999999492</c:v>
                </c:pt>
                <c:pt idx="6718">
                  <c:v>134.35999999999493</c:v>
                </c:pt>
                <c:pt idx="6719">
                  <c:v>134.37999999999494</c:v>
                </c:pt>
                <c:pt idx="6720">
                  <c:v>134.39999999999495</c:v>
                </c:pt>
                <c:pt idx="6721">
                  <c:v>134.41999999999496</c:v>
                </c:pt>
                <c:pt idx="6722">
                  <c:v>134.43999999999497</c:v>
                </c:pt>
                <c:pt idx="6723">
                  <c:v>134.45999999999498</c:v>
                </c:pt>
                <c:pt idx="6724">
                  <c:v>134.47999999999499</c:v>
                </c:pt>
                <c:pt idx="6725">
                  <c:v>134.499999999995</c:v>
                </c:pt>
                <c:pt idx="6726">
                  <c:v>134.51999999999501</c:v>
                </c:pt>
                <c:pt idx="6727">
                  <c:v>134.53999999999502</c:v>
                </c:pt>
                <c:pt idx="6728">
                  <c:v>134.55999999999503</c:v>
                </c:pt>
                <c:pt idx="6729">
                  <c:v>134.57999999999504</c:v>
                </c:pt>
                <c:pt idx="6730">
                  <c:v>134.59999999999505</c:v>
                </c:pt>
                <c:pt idx="6731">
                  <c:v>134.61999999999506</c:v>
                </c:pt>
                <c:pt idx="6732">
                  <c:v>134.63999999999507</c:v>
                </c:pt>
                <c:pt idx="6733">
                  <c:v>134.65999999999508</c:v>
                </c:pt>
                <c:pt idx="6734">
                  <c:v>134.67999999999509</c:v>
                </c:pt>
                <c:pt idx="6735">
                  <c:v>134.6999999999951</c:v>
                </c:pt>
                <c:pt idx="6736">
                  <c:v>134.71999999999511</c:v>
                </c:pt>
                <c:pt idx="6737">
                  <c:v>134.73999999999512</c:v>
                </c:pt>
                <c:pt idx="6738">
                  <c:v>134.75999999999513</c:v>
                </c:pt>
                <c:pt idx="6739">
                  <c:v>134.77999999999514</c:v>
                </c:pt>
                <c:pt idx="6740">
                  <c:v>134.79999999999515</c:v>
                </c:pt>
                <c:pt idx="6741">
                  <c:v>134.81999999999516</c:v>
                </c:pt>
                <c:pt idx="6742">
                  <c:v>134.83999999999517</c:v>
                </c:pt>
                <c:pt idx="6743">
                  <c:v>134.85999999999518</c:v>
                </c:pt>
                <c:pt idx="6744">
                  <c:v>134.87999999999519</c:v>
                </c:pt>
                <c:pt idx="6745">
                  <c:v>134.8999999999952</c:v>
                </c:pt>
                <c:pt idx="6746">
                  <c:v>134.91999999999521</c:v>
                </c:pt>
                <c:pt idx="6747">
                  <c:v>134.93999999999522</c:v>
                </c:pt>
                <c:pt idx="6748">
                  <c:v>134.95999999999523</c:v>
                </c:pt>
                <c:pt idx="6749">
                  <c:v>134.97999999999524</c:v>
                </c:pt>
                <c:pt idx="6750">
                  <c:v>134.99999999999525</c:v>
                </c:pt>
                <c:pt idx="6751">
                  <c:v>135.01999999999526</c:v>
                </c:pt>
                <c:pt idx="6752">
                  <c:v>135.03999999999527</c:v>
                </c:pt>
                <c:pt idx="6753">
                  <c:v>135.05999999999528</c:v>
                </c:pt>
                <c:pt idx="6754">
                  <c:v>135.07999999999529</c:v>
                </c:pt>
                <c:pt idx="6755">
                  <c:v>135.0999999999953</c:v>
                </c:pt>
                <c:pt idx="6756">
                  <c:v>135.11999999999531</c:v>
                </c:pt>
                <c:pt idx="6757">
                  <c:v>135.13999999999533</c:v>
                </c:pt>
                <c:pt idx="6758">
                  <c:v>135.15999999999534</c:v>
                </c:pt>
                <c:pt idx="6759">
                  <c:v>135.17999999999535</c:v>
                </c:pt>
                <c:pt idx="6760">
                  <c:v>135.19999999999536</c:v>
                </c:pt>
                <c:pt idx="6761">
                  <c:v>135.21999999999537</c:v>
                </c:pt>
                <c:pt idx="6762">
                  <c:v>135.23999999999538</c:v>
                </c:pt>
                <c:pt idx="6763">
                  <c:v>135.25999999999539</c:v>
                </c:pt>
                <c:pt idx="6764">
                  <c:v>135.2799999999954</c:v>
                </c:pt>
                <c:pt idx="6765">
                  <c:v>135.29999999999541</c:v>
                </c:pt>
                <c:pt idx="6766">
                  <c:v>135.31999999999542</c:v>
                </c:pt>
                <c:pt idx="6767">
                  <c:v>135.33999999999543</c:v>
                </c:pt>
                <c:pt idx="6768">
                  <c:v>135.35999999999544</c:v>
                </c:pt>
                <c:pt idx="6769">
                  <c:v>135.37999999999545</c:v>
                </c:pt>
                <c:pt idx="6770">
                  <c:v>135.39999999999546</c:v>
                </c:pt>
                <c:pt idx="6771">
                  <c:v>135.41999999999547</c:v>
                </c:pt>
                <c:pt idx="6772">
                  <c:v>135.43999999999548</c:v>
                </c:pt>
                <c:pt idx="6773">
                  <c:v>135.45999999999549</c:v>
                </c:pt>
                <c:pt idx="6774">
                  <c:v>135.4799999999955</c:v>
                </c:pt>
                <c:pt idx="6775">
                  <c:v>135.49999999999551</c:v>
                </c:pt>
                <c:pt idx="6776">
                  <c:v>135.51999999999552</c:v>
                </c:pt>
                <c:pt idx="6777">
                  <c:v>135.53999999999553</c:v>
                </c:pt>
                <c:pt idx="6778">
                  <c:v>135.55999999999554</c:v>
                </c:pt>
                <c:pt idx="6779">
                  <c:v>135.57999999999555</c:v>
                </c:pt>
                <c:pt idx="6780">
                  <c:v>135.59999999999556</c:v>
                </c:pt>
                <c:pt idx="6781">
                  <c:v>135.61999999999557</c:v>
                </c:pt>
                <c:pt idx="6782">
                  <c:v>135.63999999999558</c:v>
                </c:pt>
                <c:pt idx="6783">
                  <c:v>135.65999999999559</c:v>
                </c:pt>
                <c:pt idx="6784">
                  <c:v>135.6799999999956</c:v>
                </c:pt>
                <c:pt idx="6785">
                  <c:v>135.69999999999561</c:v>
                </c:pt>
                <c:pt idx="6786">
                  <c:v>135.71999999999562</c:v>
                </c:pt>
                <c:pt idx="6787">
                  <c:v>135.73999999999563</c:v>
                </c:pt>
                <c:pt idx="6788">
                  <c:v>135.75999999999564</c:v>
                </c:pt>
                <c:pt idx="6789">
                  <c:v>135.77999999999565</c:v>
                </c:pt>
                <c:pt idx="6790">
                  <c:v>135.79999999999566</c:v>
                </c:pt>
                <c:pt idx="6791">
                  <c:v>135.81999999999567</c:v>
                </c:pt>
                <c:pt idx="6792">
                  <c:v>135.83999999999568</c:v>
                </c:pt>
                <c:pt idx="6793">
                  <c:v>135.85999999999569</c:v>
                </c:pt>
                <c:pt idx="6794">
                  <c:v>135.8799999999957</c:v>
                </c:pt>
                <c:pt idx="6795">
                  <c:v>135.89999999999571</c:v>
                </c:pt>
                <c:pt idx="6796">
                  <c:v>135.91999999999572</c:v>
                </c:pt>
                <c:pt idx="6797">
                  <c:v>135.93999999999573</c:v>
                </c:pt>
                <c:pt idx="6798">
                  <c:v>135.95999999999574</c:v>
                </c:pt>
                <c:pt idx="6799">
                  <c:v>135.97999999999575</c:v>
                </c:pt>
                <c:pt idx="6800">
                  <c:v>135.99999999999577</c:v>
                </c:pt>
                <c:pt idx="6801">
                  <c:v>136.01999999999578</c:v>
                </c:pt>
                <c:pt idx="6802">
                  <c:v>136.03999999999579</c:v>
                </c:pt>
                <c:pt idx="6803">
                  <c:v>136.0599999999958</c:v>
                </c:pt>
                <c:pt idx="6804">
                  <c:v>136.07999999999581</c:v>
                </c:pt>
                <c:pt idx="6805">
                  <c:v>136.09999999999582</c:v>
                </c:pt>
                <c:pt idx="6806">
                  <c:v>136.11999999999583</c:v>
                </c:pt>
                <c:pt idx="6807">
                  <c:v>136.13999999999584</c:v>
                </c:pt>
                <c:pt idx="6808">
                  <c:v>136.15999999999585</c:v>
                </c:pt>
                <c:pt idx="6809">
                  <c:v>136.17999999999586</c:v>
                </c:pt>
                <c:pt idx="6810">
                  <c:v>136.19999999999587</c:v>
                </c:pt>
                <c:pt idx="6811">
                  <c:v>136.21999999999588</c:v>
                </c:pt>
                <c:pt idx="6812">
                  <c:v>136.23999999999589</c:v>
                </c:pt>
                <c:pt idx="6813">
                  <c:v>136.2599999999959</c:v>
                </c:pt>
                <c:pt idx="6814">
                  <c:v>136.27999999999591</c:v>
                </c:pt>
                <c:pt idx="6815">
                  <c:v>136.29999999999592</c:v>
                </c:pt>
                <c:pt idx="6816">
                  <c:v>136.31999999999593</c:v>
                </c:pt>
                <c:pt idx="6817">
                  <c:v>136.33999999999594</c:v>
                </c:pt>
                <c:pt idx="6818">
                  <c:v>136.35999999999595</c:v>
                </c:pt>
                <c:pt idx="6819">
                  <c:v>136.37999999999596</c:v>
                </c:pt>
                <c:pt idx="6820">
                  <c:v>136.39999999999597</c:v>
                </c:pt>
                <c:pt idx="6821">
                  <c:v>136.41999999999598</c:v>
                </c:pt>
                <c:pt idx="6822">
                  <c:v>136.43999999999599</c:v>
                </c:pt>
                <c:pt idx="6823">
                  <c:v>136.459999999996</c:v>
                </c:pt>
                <c:pt idx="6824">
                  <c:v>136.47999999999601</c:v>
                </c:pt>
                <c:pt idx="6825">
                  <c:v>136.49999999999602</c:v>
                </c:pt>
                <c:pt idx="6826">
                  <c:v>136.51999999999603</c:v>
                </c:pt>
                <c:pt idx="6827">
                  <c:v>136.53999999999604</c:v>
                </c:pt>
                <c:pt idx="6828">
                  <c:v>136.55999999999605</c:v>
                </c:pt>
                <c:pt idx="6829">
                  <c:v>136.57999999999606</c:v>
                </c:pt>
                <c:pt idx="6830">
                  <c:v>136.59999999999607</c:v>
                </c:pt>
                <c:pt idx="6831">
                  <c:v>136.61999999999608</c:v>
                </c:pt>
                <c:pt idx="6832">
                  <c:v>136.63999999999609</c:v>
                </c:pt>
                <c:pt idx="6833">
                  <c:v>136.6599999999961</c:v>
                </c:pt>
                <c:pt idx="6834">
                  <c:v>136.67999999999611</c:v>
                </c:pt>
                <c:pt idx="6835">
                  <c:v>136.69999999999612</c:v>
                </c:pt>
                <c:pt idx="6836">
                  <c:v>136.71999999999613</c:v>
                </c:pt>
                <c:pt idx="6837">
                  <c:v>136.73999999999614</c:v>
                </c:pt>
                <c:pt idx="6838">
                  <c:v>136.75999999999615</c:v>
                </c:pt>
                <c:pt idx="6839">
                  <c:v>136.77999999999616</c:v>
                </c:pt>
                <c:pt idx="6840">
                  <c:v>136.79999999999617</c:v>
                </c:pt>
                <c:pt idx="6841">
                  <c:v>136.81999999999618</c:v>
                </c:pt>
                <c:pt idx="6842">
                  <c:v>136.83999999999619</c:v>
                </c:pt>
                <c:pt idx="6843">
                  <c:v>136.85999999999621</c:v>
                </c:pt>
                <c:pt idx="6844">
                  <c:v>136.87999999999622</c:v>
                </c:pt>
                <c:pt idx="6845">
                  <c:v>136.89999999999623</c:v>
                </c:pt>
                <c:pt idx="6846">
                  <c:v>136.91999999999624</c:v>
                </c:pt>
                <c:pt idx="6847">
                  <c:v>136.93999999999625</c:v>
                </c:pt>
                <c:pt idx="6848">
                  <c:v>136.95999999999626</c:v>
                </c:pt>
                <c:pt idx="6849">
                  <c:v>136.97999999999627</c:v>
                </c:pt>
                <c:pt idx="6850">
                  <c:v>136.99999999999628</c:v>
                </c:pt>
                <c:pt idx="6851">
                  <c:v>137.01999999999629</c:v>
                </c:pt>
                <c:pt idx="6852">
                  <c:v>137.0399999999963</c:v>
                </c:pt>
                <c:pt idx="6853">
                  <c:v>137.05999999999631</c:v>
                </c:pt>
                <c:pt idx="6854">
                  <c:v>137.07999999999632</c:v>
                </c:pt>
                <c:pt idx="6855">
                  <c:v>137.09999999999633</c:v>
                </c:pt>
                <c:pt idx="6856">
                  <c:v>137.11999999999634</c:v>
                </c:pt>
                <c:pt idx="6857">
                  <c:v>137.13999999999635</c:v>
                </c:pt>
                <c:pt idx="6858">
                  <c:v>137.15999999999636</c:v>
                </c:pt>
                <c:pt idx="6859">
                  <c:v>137.17999999999637</c:v>
                </c:pt>
                <c:pt idx="6860">
                  <c:v>137.19999999999638</c:v>
                </c:pt>
                <c:pt idx="6861">
                  <c:v>137.21999999999639</c:v>
                </c:pt>
                <c:pt idx="6862">
                  <c:v>137.2399999999964</c:v>
                </c:pt>
                <c:pt idx="6863">
                  <c:v>137.25999999999641</c:v>
                </c:pt>
                <c:pt idx="6864">
                  <c:v>137.27999999999642</c:v>
                </c:pt>
                <c:pt idx="6865">
                  <c:v>137.29999999999643</c:v>
                </c:pt>
                <c:pt idx="6866">
                  <c:v>137.31999999999644</c:v>
                </c:pt>
                <c:pt idx="6867">
                  <c:v>137.33999999999645</c:v>
                </c:pt>
                <c:pt idx="6868">
                  <c:v>137.35999999999646</c:v>
                </c:pt>
                <c:pt idx="6869">
                  <c:v>137.37999999999647</c:v>
                </c:pt>
                <c:pt idx="6870">
                  <c:v>137.39999999999648</c:v>
                </c:pt>
                <c:pt idx="6871">
                  <c:v>137.41999999999649</c:v>
                </c:pt>
                <c:pt idx="6872">
                  <c:v>137.4399999999965</c:v>
                </c:pt>
                <c:pt idx="6873">
                  <c:v>137.45999999999651</c:v>
                </c:pt>
                <c:pt idx="6874">
                  <c:v>137.47999999999652</c:v>
                </c:pt>
                <c:pt idx="6875">
                  <c:v>137.49999999999653</c:v>
                </c:pt>
                <c:pt idx="6876">
                  <c:v>137.51999999999654</c:v>
                </c:pt>
                <c:pt idx="6877">
                  <c:v>137.53999999999655</c:v>
                </c:pt>
                <c:pt idx="6878">
                  <c:v>137.55999999999656</c:v>
                </c:pt>
                <c:pt idx="6879">
                  <c:v>137.57999999999657</c:v>
                </c:pt>
                <c:pt idx="6880">
                  <c:v>137.59999999999658</c:v>
                </c:pt>
                <c:pt idx="6881">
                  <c:v>137.61999999999659</c:v>
                </c:pt>
                <c:pt idx="6882">
                  <c:v>137.6399999999966</c:v>
                </c:pt>
                <c:pt idx="6883">
                  <c:v>137.65999999999661</c:v>
                </c:pt>
                <c:pt idx="6884">
                  <c:v>137.67999999999662</c:v>
                </c:pt>
                <c:pt idx="6885">
                  <c:v>137.69999999999663</c:v>
                </c:pt>
                <c:pt idx="6886">
                  <c:v>137.71999999999665</c:v>
                </c:pt>
                <c:pt idx="6887">
                  <c:v>137.73999999999666</c:v>
                </c:pt>
                <c:pt idx="6888">
                  <c:v>137.75999999999667</c:v>
                </c:pt>
                <c:pt idx="6889">
                  <c:v>137.77999999999668</c:v>
                </c:pt>
                <c:pt idx="6890">
                  <c:v>137.79999999999669</c:v>
                </c:pt>
                <c:pt idx="6891">
                  <c:v>137.8199999999967</c:v>
                </c:pt>
                <c:pt idx="6892">
                  <c:v>137.83999999999671</c:v>
                </c:pt>
                <c:pt idx="6893">
                  <c:v>137.85999999999672</c:v>
                </c:pt>
                <c:pt idx="6894">
                  <c:v>137.87999999999673</c:v>
                </c:pt>
                <c:pt idx="6895">
                  <c:v>137.89999999999674</c:v>
                </c:pt>
                <c:pt idx="6896">
                  <c:v>137.91999999999675</c:v>
                </c:pt>
                <c:pt idx="6897">
                  <c:v>137.93999999999676</c:v>
                </c:pt>
                <c:pt idx="6898">
                  <c:v>137.95999999999677</c:v>
                </c:pt>
                <c:pt idx="6899">
                  <c:v>137.97999999999678</c:v>
                </c:pt>
                <c:pt idx="6900">
                  <c:v>137.99999999999679</c:v>
                </c:pt>
                <c:pt idx="6901">
                  <c:v>138.0199999999968</c:v>
                </c:pt>
                <c:pt idx="6902">
                  <c:v>138.03999999999681</c:v>
                </c:pt>
                <c:pt idx="6903">
                  <c:v>138.05999999999682</c:v>
                </c:pt>
                <c:pt idx="6904">
                  <c:v>138.07999999999683</c:v>
                </c:pt>
                <c:pt idx="6905">
                  <c:v>138.09999999999684</c:v>
                </c:pt>
                <c:pt idx="6906">
                  <c:v>138.11999999999685</c:v>
                </c:pt>
                <c:pt idx="6907">
                  <c:v>138.13999999999686</c:v>
                </c:pt>
                <c:pt idx="6908">
                  <c:v>138.15999999999687</c:v>
                </c:pt>
                <c:pt idx="6909">
                  <c:v>138.17999999999688</c:v>
                </c:pt>
                <c:pt idx="6910">
                  <c:v>138.19999999999689</c:v>
                </c:pt>
                <c:pt idx="6911">
                  <c:v>138.2199999999969</c:v>
                </c:pt>
                <c:pt idx="6912">
                  <c:v>138.23999999999691</c:v>
                </c:pt>
                <c:pt idx="6913">
                  <c:v>138.25999999999692</c:v>
                </c:pt>
                <c:pt idx="6914">
                  <c:v>138.27999999999693</c:v>
                </c:pt>
                <c:pt idx="6915">
                  <c:v>138.29999999999694</c:v>
                </c:pt>
                <c:pt idx="6916">
                  <c:v>138.31999999999695</c:v>
                </c:pt>
                <c:pt idx="6917">
                  <c:v>138.33999999999696</c:v>
                </c:pt>
                <c:pt idx="6918">
                  <c:v>138.35999999999697</c:v>
                </c:pt>
                <c:pt idx="6919">
                  <c:v>138.37999999999698</c:v>
                </c:pt>
                <c:pt idx="6920">
                  <c:v>138.39999999999699</c:v>
                </c:pt>
                <c:pt idx="6921">
                  <c:v>138.419999999997</c:v>
                </c:pt>
                <c:pt idx="6922">
                  <c:v>138.43999999999701</c:v>
                </c:pt>
                <c:pt idx="6923">
                  <c:v>138.45999999999702</c:v>
                </c:pt>
                <c:pt idx="6924">
                  <c:v>138.47999999999703</c:v>
                </c:pt>
                <c:pt idx="6925">
                  <c:v>138.49999999999704</c:v>
                </c:pt>
                <c:pt idx="6926">
                  <c:v>138.51999999999705</c:v>
                </c:pt>
                <c:pt idx="6927">
                  <c:v>138.53999999999706</c:v>
                </c:pt>
                <c:pt idx="6928">
                  <c:v>138.55999999999707</c:v>
                </c:pt>
                <c:pt idx="6929">
                  <c:v>138.57999999999709</c:v>
                </c:pt>
                <c:pt idx="6930">
                  <c:v>138.5999999999971</c:v>
                </c:pt>
                <c:pt idx="6931">
                  <c:v>138.61999999999711</c:v>
                </c:pt>
                <c:pt idx="6932">
                  <c:v>138.63999999999712</c:v>
                </c:pt>
                <c:pt idx="6933">
                  <c:v>138.65999999999713</c:v>
                </c:pt>
                <c:pt idx="6934">
                  <c:v>138.67999999999714</c:v>
                </c:pt>
                <c:pt idx="6935">
                  <c:v>138.69999999999715</c:v>
                </c:pt>
                <c:pt idx="6936">
                  <c:v>138.71999999999716</c:v>
                </c:pt>
                <c:pt idx="6937">
                  <c:v>138.73999999999717</c:v>
                </c:pt>
                <c:pt idx="6938">
                  <c:v>138.75999999999718</c:v>
                </c:pt>
                <c:pt idx="6939">
                  <c:v>138.77999999999719</c:v>
                </c:pt>
                <c:pt idx="6940">
                  <c:v>138.7999999999972</c:v>
                </c:pt>
                <c:pt idx="6941">
                  <c:v>138.81999999999721</c:v>
                </c:pt>
                <c:pt idx="6942">
                  <c:v>138.83999999999722</c:v>
                </c:pt>
                <c:pt idx="6943">
                  <c:v>138.85999999999723</c:v>
                </c:pt>
                <c:pt idx="6944">
                  <c:v>138.87999999999724</c:v>
                </c:pt>
                <c:pt idx="6945">
                  <c:v>138.89999999999725</c:v>
                </c:pt>
                <c:pt idx="6946">
                  <c:v>138.91999999999726</c:v>
                </c:pt>
                <c:pt idx="6947">
                  <c:v>138.93999999999727</c:v>
                </c:pt>
                <c:pt idx="6948">
                  <c:v>138.95999999999728</c:v>
                </c:pt>
                <c:pt idx="6949">
                  <c:v>138.97999999999729</c:v>
                </c:pt>
                <c:pt idx="6950">
                  <c:v>138.9999999999973</c:v>
                </c:pt>
                <c:pt idx="6951">
                  <c:v>139.01999999999731</c:v>
                </c:pt>
                <c:pt idx="6952">
                  <c:v>139.03999999999732</c:v>
                </c:pt>
                <c:pt idx="6953">
                  <c:v>139.05999999999733</c:v>
                </c:pt>
                <c:pt idx="6954">
                  <c:v>139.07999999999734</c:v>
                </c:pt>
                <c:pt idx="6955">
                  <c:v>139.09999999999735</c:v>
                </c:pt>
                <c:pt idx="6956">
                  <c:v>139.11999999999736</c:v>
                </c:pt>
                <c:pt idx="6957">
                  <c:v>139.13999999999737</c:v>
                </c:pt>
                <c:pt idx="6958">
                  <c:v>139.15999999999738</c:v>
                </c:pt>
                <c:pt idx="6959">
                  <c:v>139.17999999999739</c:v>
                </c:pt>
                <c:pt idx="6960">
                  <c:v>139.1999999999974</c:v>
                </c:pt>
                <c:pt idx="6961">
                  <c:v>139.21999999999741</c:v>
                </c:pt>
                <c:pt idx="6962">
                  <c:v>139.23999999999742</c:v>
                </c:pt>
                <c:pt idx="6963">
                  <c:v>139.25999999999743</c:v>
                </c:pt>
                <c:pt idx="6964">
                  <c:v>139.27999999999744</c:v>
                </c:pt>
                <c:pt idx="6965">
                  <c:v>139.29999999999745</c:v>
                </c:pt>
                <c:pt idx="6966">
                  <c:v>139.31999999999746</c:v>
                </c:pt>
                <c:pt idx="6967">
                  <c:v>139.33999999999747</c:v>
                </c:pt>
                <c:pt idx="6968">
                  <c:v>139.35999999999748</c:v>
                </c:pt>
                <c:pt idx="6969">
                  <c:v>139.37999999999749</c:v>
                </c:pt>
                <c:pt idx="6970">
                  <c:v>139.3999999999975</c:v>
                </c:pt>
                <c:pt idx="6971">
                  <c:v>139.41999999999751</c:v>
                </c:pt>
                <c:pt idx="6972">
                  <c:v>139.43999999999753</c:v>
                </c:pt>
                <c:pt idx="6973">
                  <c:v>139.45999999999754</c:v>
                </c:pt>
                <c:pt idx="6974">
                  <c:v>139.47999999999755</c:v>
                </c:pt>
                <c:pt idx="6975">
                  <c:v>139.49999999999756</c:v>
                </c:pt>
                <c:pt idx="6976">
                  <c:v>139.51999999999757</c:v>
                </c:pt>
                <c:pt idx="6977">
                  <c:v>139.53999999999758</c:v>
                </c:pt>
                <c:pt idx="6978">
                  <c:v>139.55999999999759</c:v>
                </c:pt>
                <c:pt idx="6979">
                  <c:v>139.5799999999976</c:v>
                </c:pt>
                <c:pt idx="6980">
                  <c:v>139.59999999999761</c:v>
                </c:pt>
                <c:pt idx="6981">
                  <c:v>139.61999999999762</c:v>
                </c:pt>
                <c:pt idx="6982">
                  <c:v>139.63999999999763</c:v>
                </c:pt>
                <c:pt idx="6983">
                  <c:v>139.65999999999764</c:v>
                </c:pt>
                <c:pt idx="6984">
                  <c:v>139.67999999999765</c:v>
                </c:pt>
                <c:pt idx="6985">
                  <c:v>139.69999999999766</c:v>
                </c:pt>
                <c:pt idx="6986">
                  <c:v>139.71999999999767</c:v>
                </c:pt>
                <c:pt idx="6987">
                  <c:v>139.73999999999768</c:v>
                </c:pt>
                <c:pt idx="6988">
                  <c:v>139.75999999999769</c:v>
                </c:pt>
                <c:pt idx="6989">
                  <c:v>139.7799999999977</c:v>
                </c:pt>
                <c:pt idx="6990">
                  <c:v>139.79999999999771</c:v>
                </c:pt>
                <c:pt idx="6991">
                  <c:v>139.81999999999772</c:v>
                </c:pt>
                <c:pt idx="6992">
                  <c:v>139.83999999999773</c:v>
                </c:pt>
                <c:pt idx="6993">
                  <c:v>139.85999999999774</c:v>
                </c:pt>
                <c:pt idx="6994">
                  <c:v>139.87999999999775</c:v>
                </c:pt>
                <c:pt idx="6995">
                  <c:v>139.89999999999776</c:v>
                </c:pt>
                <c:pt idx="6996">
                  <c:v>139.91999999999777</c:v>
                </c:pt>
              </c:numCache>
            </c:numRef>
          </c:xVal>
          <c:yVal>
            <c:numRef>
              <c:f>'jaw4'!$R$4:$R$7000</c:f>
              <c:numCache>
                <c:formatCode>General</c:formatCode>
                <c:ptCount val="6997"/>
                <c:pt idx="0">
                  <c:v>20.466166829505738</c:v>
                </c:pt>
                <c:pt idx="1">
                  <c:v>20.454493709263236</c:v>
                </c:pt>
                <c:pt idx="2">
                  <c:v>20.452192564962154</c:v>
                </c:pt>
                <c:pt idx="3">
                  <c:v>20.452604617519206</c:v>
                </c:pt>
                <c:pt idx="4">
                  <c:v>20.457477081923962</c:v>
                </c:pt>
                <c:pt idx="5">
                  <c:v>20.457595379240693</c:v>
                </c:pt>
                <c:pt idx="6">
                  <c:v>20.461302170457206</c:v>
                </c:pt>
                <c:pt idx="7">
                  <c:v>20.467590653902459</c:v>
                </c:pt>
                <c:pt idx="8">
                  <c:v>20.468112346335147</c:v>
                </c:pt>
                <c:pt idx="9">
                  <c:v>20.469167094381724</c:v>
                </c:pt>
                <c:pt idx="10">
                  <c:v>20.464428837185793</c:v>
                </c:pt>
                <c:pt idx="11">
                  <c:v>20.467622728179656</c:v>
                </c:pt>
                <c:pt idx="12">
                  <c:v>20.465522524333085</c:v>
                </c:pt>
                <c:pt idx="13">
                  <c:v>20.46247656894143</c:v>
                </c:pt>
                <c:pt idx="14">
                  <c:v>20.463278506133161</c:v>
                </c:pt>
                <c:pt idx="15">
                  <c:v>20.469956622982476</c:v>
                </c:pt>
                <c:pt idx="16">
                  <c:v>20.461903031470268</c:v>
                </c:pt>
                <c:pt idx="17">
                  <c:v>20.461702710349321</c:v>
                </c:pt>
                <c:pt idx="18">
                  <c:v>20.464868035840563</c:v>
                </c:pt>
                <c:pt idx="19">
                  <c:v>20.462111771634106</c:v>
                </c:pt>
                <c:pt idx="20">
                  <c:v>20.456966540704002</c:v>
                </c:pt>
                <c:pt idx="21">
                  <c:v>20.457299999489848</c:v>
                </c:pt>
                <c:pt idx="22">
                  <c:v>20.454202612818179</c:v>
                </c:pt>
                <c:pt idx="23">
                  <c:v>20.457275044800923</c:v>
                </c:pt>
                <c:pt idx="24">
                  <c:v>20.459777775505124</c:v>
                </c:pt>
                <c:pt idx="25">
                  <c:v>20.460349851701704</c:v>
                </c:pt>
                <c:pt idx="26">
                  <c:v>20.471161252354968</c:v>
                </c:pt>
                <c:pt idx="27">
                  <c:v>20.474579662427605</c:v>
                </c:pt>
                <c:pt idx="28">
                  <c:v>20.474088614078187</c:v>
                </c:pt>
                <c:pt idx="29">
                  <c:v>20.47044424921047</c:v>
                </c:pt>
                <c:pt idx="30">
                  <c:v>20.472003151363243</c:v>
                </c:pt>
                <c:pt idx="31">
                  <c:v>20.460310720736803</c:v>
                </c:pt>
                <c:pt idx="32">
                  <c:v>20.456650791805043</c:v>
                </c:pt>
                <c:pt idx="33">
                  <c:v>20.454324026064143</c:v>
                </c:pt>
                <c:pt idx="34">
                  <c:v>20.458703025709163</c:v>
                </c:pt>
                <c:pt idx="35">
                  <c:v>20.457060299131193</c:v>
                </c:pt>
                <c:pt idx="36">
                  <c:v>20.45465596323853</c:v>
                </c:pt>
                <c:pt idx="37">
                  <c:v>20.45680271127808</c:v>
                </c:pt>
                <c:pt idx="38">
                  <c:v>20.456499934936307</c:v>
                </c:pt>
                <c:pt idx="39">
                  <c:v>20.452621421339281</c:v>
                </c:pt>
                <c:pt idx="40">
                  <c:v>20.451334536239454</c:v>
                </c:pt>
                <c:pt idx="41">
                  <c:v>20.457466428903832</c:v>
                </c:pt>
                <c:pt idx="42">
                  <c:v>20.456412807997488</c:v>
                </c:pt>
                <c:pt idx="43">
                  <c:v>20.463044330656928</c:v>
                </c:pt>
                <c:pt idx="44">
                  <c:v>20.470265119286871</c:v>
                </c:pt>
                <c:pt idx="45">
                  <c:v>20.478286286860317</c:v>
                </c:pt>
                <c:pt idx="46">
                  <c:v>20.476943265560916</c:v>
                </c:pt>
                <c:pt idx="47">
                  <c:v>20.479581255577962</c:v>
                </c:pt>
                <c:pt idx="48">
                  <c:v>20.478223922453722</c:v>
                </c:pt>
                <c:pt idx="49">
                  <c:v>20.476612859487915</c:v>
                </c:pt>
                <c:pt idx="50">
                  <c:v>20.469261495982135</c:v>
                </c:pt>
                <c:pt idx="51">
                  <c:v>20.468733366176714</c:v>
                </c:pt>
                <c:pt idx="52">
                  <c:v>20.465611770564117</c:v>
                </c:pt>
                <c:pt idx="53">
                  <c:v>20.46247280385224</c:v>
                </c:pt>
                <c:pt idx="54">
                  <c:v>20.458115843352736</c:v>
                </c:pt>
                <c:pt idx="55">
                  <c:v>20.464963487130426</c:v>
                </c:pt>
                <c:pt idx="56">
                  <c:v>20.463766469811777</c:v>
                </c:pt>
                <c:pt idx="57">
                  <c:v>20.468104971134885</c:v>
                </c:pt>
                <c:pt idx="58">
                  <c:v>20.465998686506161</c:v>
                </c:pt>
                <c:pt idx="59">
                  <c:v>20.469101499630632</c:v>
                </c:pt>
                <c:pt idx="60">
                  <c:v>20.46473214933031</c:v>
                </c:pt>
                <c:pt idx="61">
                  <c:v>20.466878363316759</c:v>
                </c:pt>
                <c:pt idx="62">
                  <c:v>20.463109715110409</c:v>
                </c:pt>
                <c:pt idx="63">
                  <c:v>20.463503166808884</c:v>
                </c:pt>
                <c:pt idx="64">
                  <c:v>20.463013763295557</c:v>
                </c:pt>
                <c:pt idx="65">
                  <c:v>20.465927811180617</c:v>
                </c:pt>
                <c:pt idx="66">
                  <c:v>20.465307456865514</c:v>
                </c:pt>
                <c:pt idx="67">
                  <c:v>20.463284496297582</c:v>
                </c:pt>
                <c:pt idx="68">
                  <c:v>20.465659904282823</c:v>
                </c:pt>
                <c:pt idx="69">
                  <c:v>20.465259795343911</c:v>
                </c:pt>
                <c:pt idx="70">
                  <c:v>20.465443722933749</c:v>
                </c:pt>
                <c:pt idx="71">
                  <c:v>20.465381846015674</c:v>
                </c:pt>
                <c:pt idx="72">
                  <c:v>20.468678045904436</c:v>
                </c:pt>
                <c:pt idx="73">
                  <c:v>20.462034987352123</c:v>
                </c:pt>
                <c:pt idx="74">
                  <c:v>20.462628121793234</c:v>
                </c:pt>
                <c:pt idx="75">
                  <c:v>20.459496427486044</c:v>
                </c:pt>
                <c:pt idx="76">
                  <c:v>20.459498488676605</c:v>
                </c:pt>
                <c:pt idx="77">
                  <c:v>20.46052993841143</c:v>
                </c:pt>
                <c:pt idx="78">
                  <c:v>20.462430619566042</c:v>
                </c:pt>
                <c:pt idx="79">
                  <c:v>20.461452922637925</c:v>
                </c:pt>
                <c:pt idx="80">
                  <c:v>20.458720946224812</c:v>
                </c:pt>
                <c:pt idx="81">
                  <c:v>20.459652044781453</c:v>
                </c:pt>
                <c:pt idx="82">
                  <c:v>20.457278729953927</c:v>
                </c:pt>
                <c:pt idx="83">
                  <c:v>20.463053292765061</c:v>
                </c:pt>
                <c:pt idx="84">
                  <c:v>20.456544953045185</c:v>
                </c:pt>
                <c:pt idx="85">
                  <c:v>20.461987221777228</c:v>
                </c:pt>
                <c:pt idx="86">
                  <c:v>20.463264170601377</c:v>
                </c:pt>
                <c:pt idx="87">
                  <c:v>20.467221961629022</c:v>
                </c:pt>
                <c:pt idx="88">
                  <c:v>20.464651810802089</c:v>
                </c:pt>
                <c:pt idx="89">
                  <c:v>20.474001979138365</c:v>
                </c:pt>
                <c:pt idx="90">
                  <c:v>20.474181672762267</c:v>
                </c:pt>
                <c:pt idx="91">
                  <c:v>20.477839782068209</c:v>
                </c:pt>
                <c:pt idx="92">
                  <c:v>20.474920844871793</c:v>
                </c:pt>
                <c:pt idx="93">
                  <c:v>20.476136721610047</c:v>
                </c:pt>
                <c:pt idx="94">
                  <c:v>20.471807206404421</c:v>
                </c:pt>
                <c:pt idx="95">
                  <c:v>20.473390312759562</c:v>
                </c:pt>
                <c:pt idx="96">
                  <c:v>20.471876556199081</c:v>
                </c:pt>
                <c:pt idx="97">
                  <c:v>20.469605878957662</c:v>
                </c:pt>
                <c:pt idx="98">
                  <c:v>20.468309484504196</c:v>
                </c:pt>
                <c:pt idx="99">
                  <c:v>20.463458481690374</c:v>
                </c:pt>
                <c:pt idx="100">
                  <c:v>20.457267867856586</c:v>
                </c:pt>
                <c:pt idx="101">
                  <c:v>20.452965651765815</c:v>
                </c:pt>
                <c:pt idx="102">
                  <c:v>20.452254135465772</c:v>
                </c:pt>
                <c:pt idx="103">
                  <c:v>20.450609498542651</c:v>
                </c:pt>
                <c:pt idx="104">
                  <c:v>20.46106461623695</c:v>
                </c:pt>
                <c:pt idx="105">
                  <c:v>20.462516379732762</c:v>
                </c:pt>
                <c:pt idx="106">
                  <c:v>20.463696686700636</c:v>
                </c:pt>
                <c:pt idx="107">
                  <c:v>20.466222198371803</c:v>
                </c:pt>
                <c:pt idx="108">
                  <c:v>20.471240173912406</c:v>
                </c:pt>
                <c:pt idx="109">
                  <c:v>20.460822238105454</c:v>
                </c:pt>
                <c:pt idx="110">
                  <c:v>20.468062281292728</c:v>
                </c:pt>
                <c:pt idx="111">
                  <c:v>20.47025306526778</c:v>
                </c:pt>
                <c:pt idx="112">
                  <c:v>20.471878438019768</c:v>
                </c:pt>
                <c:pt idx="113">
                  <c:v>20.471680911975856</c:v>
                </c:pt>
                <c:pt idx="114">
                  <c:v>20.476165028495735</c:v>
                </c:pt>
                <c:pt idx="115">
                  <c:v>20.471134669380454</c:v>
                </c:pt>
                <c:pt idx="116">
                  <c:v>20.463050761779716</c:v>
                </c:pt>
                <c:pt idx="117">
                  <c:v>20.461524344160217</c:v>
                </c:pt>
                <c:pt idx="118">
                  <c:v>20.457520185083077</c:v>
                </c:pt>
                <c:pt idx="119">
                  <c:v>20.461018156469589</c:v>
                </c:pt>
                <c:pt idx="120">
                  <c:v>20.461289730233325</c:v>
                </c:pt>
                <c:pt idx="121">
                  <c:v>20.470938159021191</c:v>
                </c:pt>
                <c:pt idx="122">
                  <c:v>20.469140966352864</c:v>
                </c:pt>
                <c:pt idx="123">
                  <c:v>20.469869338085619</c:v>
                </c:pt>
                <c:pt idx="124">
                  <c:v>20.468361789492224</c:v>
                </c:pt>
                <c:pt idx="125">
                  <c:v>20.468151131877548</c:v>
                </c:pt>
                <c:pt idx="126">
                  <c:v>20.465209089853708</c:v>
                </c:pt>
                <c:pt idx="127">
                  <c:v>20.465152905119151</c:v>
                </c:pt>
                <c:pt idx="128">
                  <c:v>20.46242345934899</c:v>
                </c:pt>
                <c:pt idx="129">
                  <c:v>20.465692060512843</c:v>
                </c:pt>
                <c:pt idx="130">
                  <c:v>20.460148247178036</c:v>
                </c:pt>
                <c:pt idx="131">
                  <c:v>20.459488254907253</c:v>
                </c:pt>
                <c:pt idx="132">
                  <c:v>20.464048685711621</c:v>
                </c:pt>
                <c:pt idx="133">
                  <c:v>20.46913827189028</c:v>
                </c:pt>
                <c:pt idx="134">
                  <c:v>20.464444340575557</c:v>
                </c:pt>
                <c:pt idx="135">
                  <c:v>20.468969127978873</c:v>
                </c:pt>
                <c:pt idx="136">
                  <c:v>20.467756732030914</c:v>
                </c:pt>
                <c:pt idx="137">
                  <c:v>20.468595140773584</c:v>
                </c:pt>
                <c:pt idx="138">
                  <c:v>20.466039312933802</c:v>
                </c:pt>
                <c:pt idx="139">
                  <c:v>20.46978234968504</c:v>
                </c:pt>
                <c:pt idx="140">
                  <c:v>20.471504590602262</c:v>
                </c:pt>
                <c:pt idx="141">
                  <c:v>20.475806915636962</c:v>
                </c:pt>
                <c:pt idx="142">
                  <c:v>20.474579137591753</c:v>
                </c:pt>
                <c:pt idx="143">
                  <c:v>20.475651139015724</c:v>
                </c:pt>
                <c:pt idx="144">
                  <c:v>20.476232173167205</c:v>
                </c:pt>
                <c:pt idx="145">
                  <c:v>20.476714711575465</c:v>
                </c:pt>
                <c:pt idx="146">
                  <c:v>20.476152709996018</c:v>
                </c:pt>
                <c:pt idx="147">
                  <c:v>20.474214788060429</c:v>
                </c:pt>
                <c:pt idx="148">
                  <c:v>20.476900402917359</c:v>
                </c:pt>
                <c:pt idx="149">
                  <c:v>20.47281710641877</c:v>
                </c:pt>
                <c:pt idx="150">
                  <c:v>20.4721694858594</c:v>
                </c:pt>
                <c:pt idx="151">
                  <c:v>20.467060011608901</c:v>
                </c:pt>
                <c:pt idx="152">
                  <c:v>20.469276021345838</c:v>
                </c:pt>
                <c:pt idx="153">
                  <c:v>20.466016627902579</c:v>
                </c:pt>
                <c:pt idx="154">
                  <c:v>20.469759916195425</c:v>
                </c:pt>
                <c:pt idx="155">
                  <c:v>20.469744376923526</c:v>
                </c:pt>
                <c:pt idx="156">
                  <c:v>20.472608677422095</c:v>
                </c:pt>
                <c:pt idx="157">
                  <c:v>20.472610348536545</c:v>
                </c:pt>
                <c:pt idx="158">
                  <c:v>20.476295625611272</c:v>
                </c:pt>
                <c:pt idx="159">
                  <c:v>20.470726324784756</c:v>
                </c:pt>
                <c:pt idx="160">
                  <c:v>20.46553953356451</c:v>
                </c:pt>
                <c:pt idx="161">
                  <c:v>20.460959016329639</c:v>
                </c:pt>
                <c:pt idx="162">
                  <c:v>20.458966134011973</c:v>
                </c:pt>
                <c:pt idx="163">
                  <c:v>20.456871403666185</c:v>
                </c:pt>
                <c:pt idx="164">
                  <c:v>20.460719956653936</c:v>
                </c:pt>
                <c:pt idx="165">
                  <c:v>20.461029793040417</c:v>
                </c:pt>
                <c:pt idx="166">
                  <c:v>20.46571411409581</c:v>
                </c:pt>
                <c:pt idx="167">
                  <c:v>20.467402041614921</c:v>
                </c:pt>
                <c:pt idx="168">
                  <c:v>20.461091618787528</c:v>
                </c:pt>
                <c:pt idx="169">
                  <c:v>20.464950822472492</c:v>
                </c:pt>
                <c:pt idx="170">
                  <c:v>20.469274685979101</c:v>
                </c:pt>
                <c:pt idx="171">
                  <c:v>20.470136713319409</c:v>
                </c:pt>
                <c:pt idx="172">
                  <c:v>20.467865006582119</c:v>
                </c:pt>
                <c:pt idx="173">
                  <c:v>20.474188698572554</c:v>
                </c:pt>
                <c:pt idx="174">
                  <c:v>20.469042467575253</c:v>
                </c:pt>
                <c:pt idx="175">
                  <c:v>20.469738557574154</c:v>
                </c:pt>
                <c:pt idx="176">
                  <c:v>20.462571352574155</c:v>
                </c:pt>
                <c:pt idx="177">
                  <c:v>20.462688096868618</c:v>
                </c:pt>
                <c:pt idx="178">
                  <c:v>20.458981933839272</c:v>
                </c:pt>
                <c:pt idx="179">
                  <c:v>20.460142535041729</c:v>
                </c:pt>
                <c:pt idx="180">
                  <c:v>20.455413149458273</c:v>
                </c:pt>
                <c:pt idx="181">
                  <c:v>20.463077886827723</c:v>
                </c:pt>
                <c:pt idx="182">
                  <c:v>20.462402496269199</c:v>
                </c:pt>
                <c:pt idx="183">
                  <c:v>20.469524861857263</c:v>
                </c:pt>
                <c:pt idx="184">
                  <c:v>20.469560990584625</c:v>
                </c:pt>
                <c:pt idx="185">
                  <c:v>20.473556700310475</c:v>
                </c:pt>
                <c:pt idx="186">
                  <c:v>20.470772538969101</c:v>
                </c:pt>
                <c:pt idx="187">
                  <c:v>20.469544627689274</c:v>
                </c:pt>
                <c:pt idx="188">
                  <c:v>20.468529876909074</c:v>
                </c:pt>
                <c:pt idx="189">
                  <c:v>20.46632191245039</c:v>
                </c:pt>
                <c:pt idx="190">
                  <c:v>20.466322398800365</c:v>
                </c:pt>
                <c:pt idx="191">
                  <c:v>20.46494628591077</c:v>
                </c:pt>
                <c:pt idx="192">
                  <c:v>20.466455646722196</c:v>
                </c:pt>
                <c:pt idx="193">
                  <c:v>20.463364748092296</c:v>
                </c:pt>
                <c:pt idx="194">
                  <c:v>20.46331190224253</c:v>
                </c:pt>
                <c:pt idx="195">
                  <c:v>20.456877452095164</c:v>
                </c:pt>
                <c:pt idx="196">
                  <c:v>20.461546316136186</c:v>
                </c:pt>
                <c:pt idx="197">
                  <c:v>20.467326217619846</c:v>
                </c:pt>
                <c:pt idx="198">
                  <c:v>20.467333566188699</c:v>
                </c:pt>
                <c:pt idx="199">
                  <c:v>20.466039264043278</c:v>
                </c:pt>
                <c:pt idx="200">
                  <c:v>20.47342195735165</c:v>
                </c:pt>
                <c:pt idx="201">
                  <c:v>20.471115402949842</c:v>
                </c:pt>
                <c:pt idx="202">
                  <c:v>20.464767479624385</c:v>
                </c:pt>
                <c:pt idx="203">
                  <c:v>20.465541401214246</c:v>
                </c:pt>
                <c:pt idx="204">
                  <c:v>20.467650904801324</c:v>
                </c:pt>
                <c:pt idx="205">
                  <c:v>20.465658285225377</c:v>
                </c:pt>
                <c:pt idx="206">
                  <c:v>20.463290339144852</c:v>
                </c:pt>
                <c:pt idx="207">
                  <c:v>20.465331840570915</c:v>
                </c:pt>
                <c:pt idx="208">
                  <c:v>20.465013222286423</c:v>
                </c:pt>
                <c:pt idx="209">
                  <c:v>20.463505920650526</c:v>
                </c:pt>
                <c:pt idx="210">
                  <c:v>20.463302395107821</c:v>
                </c:pt>
                <c:pt idx="211">
                  <c:v>20.463443257399874</c:v>
                </c:pt>
                <c:pt idx="212">
                  <c:v>20.463280529293549</c:v>
                </c:pt>
                <c:pt idx="213">
                  <c:v>20.461458591771756</c:v>
                </c:pt>
                <c:pt idx="214">
                  <c:v>20.4602821442692</c:v>
                </c:pt>
                <c:pt idx="215">
                  <c:v>20.460393947245532</c:v>
                </c:pt>
                <c:pt idx="216">
                  <c:v>20.467821938270369</c:v>
                </c:pt>
                <c:pt idx="217">
                  <c:v>20.468799796083609</c:v>
                </c:pt>
                <c:pt idx="218">
                  <c:v>20.464702364216819</c:v>
                </c:pt>
                <c:pt idx="219">
                  <c:v>20.469758306941053</c:v>
                </c:pt>
                <c:pt idx="220">
                  <c:v>20.471722631969339</c:v>
                </c:pt>
                <c:pt idx="221">
                  <c:v>20.472754085642762</c:v>
                </c:pt>
                <c:pt idx="222">
                  <c:v>20.477621872026383</c:v>
                </c:pt>
                <c:pt idx="223">
                  <c:v>20.487419732489911</c:v>
                </c:pt>
                <c:pt idx="224">
                  <c:v>20.487879907619543</c:v>
                </c:pt>
                <c:pt idx="225">
                  <c:v>20.486169696546948</c:v>
                </c:pt>
                <c:pt idx="226">
                  <c:v>20.475833836905899</c:v>
                </c:pt>
                <c:pt idx="227">
                  <c:v>20.4702348902862</c:v>
                </c:pt>
                <c:pt idx="228">
                  <c:v>20.466265143249462</c:v>
                </c:pt>
                <c:pt idx="229">
                  <c:v>20.462684442198963</c:v>
                </c:pt>
                <c:pt idx="230">
                  <c:v>20.462342867063718</c:v>
                </c:pt>
                <c:pt idx="231">
                  <c:v>20.468651177849996</c:v>
                </c:pt>
                <c:pt idx="232">
                  <c:v>20.471620304657382</c:v>
                </c:pt>
                <c:pt idx="233">
                  <c:v>20.471604619788756</c:v>
                </c:pt>
                <c:pt idx="234">
                  <c:v>20.470552835488014</c:v>
                </c:pt>
                <c:pt idx="235">
                  <c:v>20.471802337026922</c:v>
                </c:pt>
                <c:pt idx="236">
                  <c:v>20.468813042081972</c:v>
                </c:pt>
                <c:pt idx="237">
                  <c:v>20.464612059259803</c:v>
                </c:pt>
                <c:pt idx="238">
                  <c:v>20.467315246551685</c:v>
                </c:pt>
                <c:pt idx="239">
                  <c:v>20.468397203219038</c:v>
                </c:pt>
                <c:pt idx="240">
                  <c:v>20.463490910835606</c:v>
                </c:pt>
                <c:pt idx="241">
                  <c:v>20.4653292938238</c:v>
                </c:pt>
                <c:pt idx="242">
                  <c:v>20.464899331969161</c:v>
                </c:pt>
                <c:pt idx="243">
                  <c:v>20.468779591317901</c:v>
                </c:pt>
                <c:pt idx="244">
                  <c:v>20.469477113272937</c:v>
                </c:pt>
                <c:pt idx="245">
                  <c:v>20.477085555468054</c:v>
                </c:pt>
                <c:pt idx="246">
                  <c:v>20.477925013282221</c:v>
                </c:pt>
                <c:pt idx="247">
                  <c:v>20.48212456015807</c:v>
                </c:pt>
                <c:pt idx="248">
                  <c:v>20.479381312936134</c:v>
                </c:pt>
                <c:pt idx="249">
                  <c:v>20.477245947963791</c:v>
                </c:pt>
                <c:pt idx="250">
                  <c:v>20.473245583126044</c:v>
                </c:pt>
                <c:pt idx="251">
                  <c:v>20.473830580329619</c:v>
                </c:pt>
                <c:pt idx="252">
                  <c:v>20.470460944417958</c:v>
                </c:pt>
                <c:pt idx="253">
                  <c:v>20.464171870859992</c:v>
                </c:pt>
                <c:pt idx="254">
                  <c:v>20.469542822982547</c:v>
                </c:pt>
                <c:pt idx="255">
                  <c:v>20.470533939123754</c:v>
                </c:pt>
                <c:pt idx="256">
                  <c:v>20.467143720893489</c:v>
                </c:pt>
                <c:pt idx="257">
                  <c:v>20.47072453588067</c:v>
                </c:pt>
                <c:pt idx="258">
                  <c:v>20.477862363581739</c:v>
                </c:pt>
                <c:pt idx="259">
                  <c:v>20.472159820290926</c:v>
                </c:pt>
                <c:pt idx="260">
                  <c:v>20.468844247537117</c:v>
                </c:pt>
                <c:pt idx="261">
                  <c:v>20.4732669649492</c:v>
                </c:pt>
                <c:pt idx="262">
                  <c:v>20.470004182802253</c:v>
                </c:pt>
                <c:pt idx="263">
                  <c:v>20.463798549596447</c:v>
                </c:pt>
                <c:pt idx="264">
                  <c:v>20.470082254418138</c:v>
                </c:pt>
                <c:pt idx="265">
                  <c:v>20.479127083487786</c:v>
                </c:pt>
                <c:pt idx="266">
                  <c:v>20.47972492834343</c:v>
                </c:pt>
                <c:pt idx="267">
                  <c:v>20.477897140579906</c:v>
                </c:pt>
                <c:pt idx="268">
                  <c:v>20.480077264489768</c:v>
                </c:pt>
                <c:pt idx="269">
                  <c:v>20.483673809924149</c:v>
                </c:pt>
                <c:pt idx="270">
                  <c:v>20.478714351386209</c:v>
                </c:pt>
                <c:pt idx="271">
                  <c:v>20.475143834622447</c:v>
                </c:pt>
                <c:pt idx="272">
                  <c:v>20.482840476809333</c:v>
                </c:pt>
                <c:pt idx="273">
                  <c:v>20.481782280001834</c:v>
                </c:pt>
                <c:pt idx="274">
                  <c:v>20.473094964128979</c:v>
                </c:pt>
                <c:pt idx="275">
                  <c:v>20.4668232522456</c:v>
                </c:pt>
                <c:pt idx="276">
                  <c:v>20.470190760848322</c:v>
                </c:pt>
                <c:pt idx="277">
                  <c:v>20.463984730411759</c:v>
                </c:pt>
                <c:pt idx="278">
                  <c:v>20.464573427099332</c:v>
                </c:pt>
                <c:pt idx="279">
                  <c:v>20.466047066046801</c:v>
                </c:pt>
                <c:pt idx="280">
                  <c:v>20.472065660567299</c:v>
                </c:pt>
                <c:pt idx="281">
                  <c:v>20.473578376350154</c:v>
                </c:pt>
                <c:pt idx="282">
                  <c:v>20.474976824494611</c:v>
                </c:pt>
                <c:pt idx="283">
                  <c:v>20.476015227993059</c:v>
                </c:pt>
                <c:pt idx="284">
                  <c:v>20.479778515949373</c:v>
                </c:pt>
                <c:pt idx="285">
                  <c:v>20.479438160864127</c:v>
                </c:pt>
                <c:pt idx="286">
                  <c:v>20.475459815382511</c:v>
                </c:pt>
                <c:pt idx="287">
                  <c:v>20.47679975704866</c:v>
                </c:pt>
                <c:pt idx="288">
                  <c:v>20.47639969520846</c:v>
                </c:pt>
                <c:pt idx="289">
                  <c:v>20.468752466872658</c:v>
                </c:pt>
                <c:pt idx="290">
                  <c:v>20.471274094433724</c:v>
                </c:pt>
                <c:pt idx="291">
                  <c:v>20.469068864684669</c:v>
                </c:pt>
                <c:pt idx="292">
                  <c:v>20.469445739794615</c:v>
                </c:pt>
                <c:pt idx="293">
                  <c:v>20.470372077972325</c:v>
                </c:pt>
                <c:pt idx="294">
                  <c:v>20.473598886651352</c:v>
                </c:pt>
                <c:pt idx="295">
                  <c:v>20.469950834424132</c:v>
                </c:pt>
                <c:pt idx="296">
                  <c:v>20.469574604851772</c:v>
                </c:pt>
                <c:pt idx="297">
                  <c:v>20.469131866784505</c:v>
                </c:pt>
                <c:pt idx="298">
                  <c:v>20.467620189278314</c:v>
                </c:pt>
                <c:pt idx="299">
                  <c:v>20.468115118712909</c:v>
                </c:pt>
                <c:pt idx="300">
                  <c:v>20.467285698043174</c:v>
                </c:pt>
                <c:pt idx="301">
                  <c:v>20.469225058282912</c:v>
                </c:pt>
                <c:pt idx="302">
                  <c:v>20.465172425766866</c:v>
                </c:pt>
                <c:pt idx="303">
                  <c:v>20.461833903049563</c:v>
                </c:pt>
                <c:pt idx="304">
                  <c:v>20.46012420871493</c:v>
                </c:pt>
                <c:pt idx="305">
                  <c:v>20.463271625770957</c:v>
                </c:pt>
                <c:pt idx="306">
                  <c:v>20.465955838950283</c:v>
                </c:pt>
                <c:pt idx="307">
                  <c:v>20.472535610218216</c:v>
                </c:pt>
                <c:pt idx="308">
                  <c:v>20.477437350839612</c:v>
                </c:pt>
                <c:pt idx="309">
                  <c:v>20.481233491132539</c:v>
                </c:pt>
                <c:pt idx="310">
                  <c:v>20.479358772383392</c:v>
                </c:pt>
                <c:pt idx="311">
                  <c:v>20.478892821464029</c:v>
                </c:pt>
                <c:pt idx="312">
                  <c:v>20.47266969457657</c:v>
                </c:pt>
                <c:pt idx="313">
                  <c:v>20.470811804123663</c:v>
                </c:pt>
                <c:pt idx="314">
                  <c:v>20.46629123688259</c:v>
                </c:pt>
                <c:pt idx="315">
                  <c:v>20.467811225797099</c:v>
                </c:pt>
                <c:pt idx="316">
                  <c:v>20.469386853413834</c:v>
                </c:pt>
                <c:pt idx="317">
                  <c:v>20.466207417243957</c:v>
                </c:pt>
                <c:pt idx="318">
                  <c:v>20.466014582200415</c:v>
                </c:pt>
                <c:pt idx="319">
                  <c:v>20.469312221383092</c:v>
                </c:pt>
                <c:pt idx="320">
                  <c:v>20.4745120219442</c:v>
                </c:pt>
                <c:pt idx="321">
                  <c:v>20.467877333833346</c:v>
                </c:pt>
                <c:pt idx="322">
                  <c:v>20.472874000360154</c:v>
                </c:pt>
                <c:pt idx="323">
                  <c:v>20.47617309723347</c:v>
                </c:pt>
                <c:pt idx="324">
                  <c:v>20.47487145805573</c:v>
                </c:pt>
                <c:pt idx="325">
                  <c:v>20.464490113596518</c:v>
                </c:pt>
                <c:pt idx="326">
                  <c:v>20.473526800230921</c:v>
                </c:pt>
                <c:pt idx="327">
                  <c:v>20.475393169276735</c:v>
                </c:pt>
                <c:pt idx="328">
                  <c:v>20.476591939157863</c:v>
                </c:pt>
                <c:pt idx="329">
                  <c:v>20.478019538536387</c:v>
                </c:pt>
                <c:pt idx="330">
                  <c:v>20.48550018258117</c:v>
                </c:pt>
                <c:pt idx="331">
                  <c:v>20.481452471738585</c:v>
                </c:pt>
                <c:pt idx="332">
                  <c:v>20.476963553827193</c:v>
                </c:pt>
                <c:pt idx="333">
                  <c:v>20.473581880854386</c:v>
                </c:pt>
                <c:pt idx="334">
                  <c:v>20.474761374275932</c:v>
                </c:pt>
                <c:pt idx="335">
                  <c:v>20.469047514228727</c:v>
                </c:pt>
                <c:pt idx="336">
                  <c:v>20.469942519301089</c:v>
                </c:pt>
                <c:pt idx="337">
                  <c:v>20.469554856667589</c:v>
                </c:pt>
                <c:pt idx="338">
                  <c:v>20.469547583237421</c:v>
                </c:pt>
                <c:pt idx="339">
                  <c:v>20.469158752717732</c:v>
                </c:pt>
                <c:pt idx="340">
                  <c:v>20.472081777070432</c:v>
                </c:pt>
                <c:pt idx="341">
                  <c:v>20.468607773291474</c:v>
                </c:pt>
                <c:pt idx="342">
                  <c:v>20.47144201698022</c:v>
                </c:pt>
                <c:pt idx="343">
                  <c:v>20.475548498055709</c:v>
                </c:pt>
                <c:pt idx="344">
                  <c:v>20.475573916488397</c:v>
                </c:pt>
                <c:pt idx="345">
                  <c:v>20.475829219458497</c:v>
                </c:pt>
                <c:pt idx="346">
                  <c:v>20.477644743434787</c:v>
                </c:pt>
                <c:pt idx="347">
                  <c:v>20.477992263286609</c:v>
                </c:pt>
                <c:pt idx="348">
                  <c:v>20.475937146729486</c:v>
                </c:pt>
                <c:pt idx="349">
                  <c:v>20.47758397888175</c:v>
                </c:pt>
                <c:pt idx="350">
                  <c:v>20.480326447799506</c:v>
                </c:pt>
                <c:pt idx="351">
                  <c:v>20.478646274246266</c:v>
                </c:pt>
                <c:pt idx="352">
                  <c:v>20.480692225558993</c:v>
                </c:pt>
                <c:pt idx="353">
                  <c:v>20.472962435705842</c:v>
                </c:pt>
                <c:pt idx="354">
                  <c:v>20.469598730180742</c:v>
                </c:pt>
                <c:pt idx="355">
                  <c:v>20.466757510587755</c:v>
                </c:pt>
                <c:pt idx="356">
                  <c:v>20.468277155048515</c:v>
                </c:pt>
                <c:pt idx="357">
                  <c:v>20.466466733634455</c:v>
                </c:pt>
                <c:pt idx="358">
                  <c:v>20.474060840581689</c:v>
                </c:pt>
                <c:pt idx="359">
                  <c:v>20.471077567087178</c:v>
                </c:pt>
                <c:pt idx="360">
                  <c:v>20.470880277636201</c:v>
                </c:pt>
                <c:pt idx="361">
                  <c:v>20.47471322881497</c:v>
                </c:pt>
                <c:pt idx="362">
                  <c:v>20.481273487022388</c:v>
                </c:pt>
                <c:pt idx="363">
                  <c:v>20.476266957193367</c:v>
                </c:pt>
                <c:pt idx="364">
                  <c:v>20.481986184534197</c:v>
                </c:pt>
                <c:pt idx="365">
                  <c:v>20.482975429104933</c:v>
                </c:pt>
                <c:pt idx="366">
                  <c:v>20.471429923025948</c:v>
                </c:pt>
                <c:pt idx="367">
                  <c:v>20.462063695612027</c:v>
                </c:pt>
                <c:pt idx="368">
                  <c:v>20.464232592120851</c:v>
                </c:pt>
                <c:pt idx="369">
                  <c:v>20.462795917371462</c:v>
                </c:pt>
                <c:pt idx="370">
                  <c:v>20.455323170194909</c:v>
                </c:pt>
                <c:pt idx="371">
                  <c:v>20.465062494518406</c:v>
                </c:pt>
                <c:pt idx="372">
                  <c:v>20.465271851708721</c:v>
                </c:pt>
                <c:pt idx="373">
                  <c:v>20.468227155571761</c:v>
                </c:pt>
                <c:pt idx="374">
                  <c:v>20.466941794464141</c:v>
                </c:pt>
                <c:pt idx="375">
                  <c:v>20.471091916788804</c:v>
                </c:pt>
                <c:pt idx="376">
                  <c:v>20.473004478379416</c:v>
                </c:pt>
                <c:pt idx="377">
                  <c:v>20.477192233567337</c:v>
                </c:pt>
                <c:pt idx="378">
                  <c:v>20.478750279638341</c:v>
                </c:pt>
                <c:pt idx="379">
                  <c:v>20.483721965426508</c:v>
                </c:pt>
                <c:pt idx="380">
                  <c:v>20.480554009638627</c:v>
                </c:pt>
                <c:pt idx="381">
                  <c:v>20.474908341878098</c:v>
                </c:pt>
                <c:pt idx="382">
                  <c:v>20.474153206750053</c:v>
                </c:pt>
                <c:pt idx="383">
                  <c:v>20.471985457689463</c:v>
                </c:pt>
                <c:pt idx="384">
                  <c:v>20.46624098991402</c:v>
                </c:pt>
                <c:pt idx="385">
                  <c:v>20.4659860034259</c:v>
                </c:pt>
                <c:pt idx="386">
                  <c:v>20.470787355532444</c:v>
                </c:pt>
                <c:pt idx="387">
                  <c:v>20.469783218635687</c:v>
                </c:pt>
                <c:pt idx="388">
                  <c:v>20.470199830429173</c:v>
                </c:pt>
                <c:pt idx="389">
                  <c:v>20.464364945326018</c:v>
                </c:pt>
                <c:pt idx="390">
                  <c:v>20.476647032528486</c:v>
                </c:pt>
                <c:pt idx="391">
                  <c:v>20.472473637670554</c:v>
                </c:pt>
                <c:pt idx="392">
                  <c:v>20.472535054599554</c:v>
                </c:pt>
                <c:pt idx="393">
                  <c:v>20.469608989218948</c:v>
                </c:pt>
                <c:pt idx="394">
                  <c:v>20.479798910104133</c:v>
                </c:pt>
                <c:pt idx="395">
                  <c:v>20.474966848067016</c:v>
                </c:pt>
                <c:pt idx="396">
                  <c:v>20.474578887885478</c:v>
                </c:pt>
                <c:pt idx="397">
                  <c:v>20.477002257745795</c:v>
                </c:pt>
                <c:pt idx="398">
                  <c:v>20.479922926727973</c:v>
                </c:pt>
                <c:pt idx="399">
                  <c:v>20.476048437255734</c:v>
                </c:pt>
                <c:pt idx="400">
                  <c:v>20.473293518208713</c:v>
                </c:pt>
                <c:pt idx="401">
                  <c:v>20.475288382011541</c:v>
                </c:pt>
                <c:pt idx="402">
                  <c:v>20.467140905098709</c:v>
                </c:pt>
                <c:pt idx="403">
                  <c:v>20.469309236025964</c:v>
                </c:pt>
                <c:pt idx="404">
                  <c:v>20.473194843868981</c:v>
                </c:pt>
                <c:pt idx="405">
                  <c:v>20.474522627249058</c:v>
                </c:pt>
                <c:pt idx="406">
                  <c:v>20.475307940344653</c:v>
                </c:pt>
                <c:pt idx="407">
                  <c:v>20.484041864964468</c:v>
                </c:pt>
                <c:pt idx="408">
                  <c:v>20.479540956026323</c:v>
                </c:pt>
                <c:pt idx="409">
                  <c:v>20.476621799319215</c:v>
                </c:pt>
                <c:pt idx="410">
                  <c:v>20.4695906419172</c:v>
                </c:pt>
                <c:pt idx="411">
                  <c:v>20.469293083666297</c:v>
                </c:pt>
                <c:pt idx="412">
                  <c:v>20.471262864432667</c:v>
                </c:pt>
                <c:pt idx="413">
                  <c:v>20.470581449002477</c:v>
                </c:pt>
                <c:pt idx="414">
                  <c:v>20.471703673883017</c:v>
                </c:pt>
                <c:pt idx="415">
                  <c:v>20.480922192922307</c:v>
                </c:pt>
                <c:pt idx="416">
                  <c:v>20.482864183675488</c:v>
                </c:pt>
                <c:pt idx="417">
                  <c:v>20.47602328227158</c:v>
                </c:pt>
                <c:pt idx="418">
                  <c:v>20.475608375480778</c:v>
                </c:pt>
                <c:pt idx="419">
                  <c:v>20.475338855659409</c:v>
                </c:pt>
                <c:pt idx="420">
                  <c:v>20.473804587353207</c:v>
                </c:pt>
                <c:pt idx="421">
                  <c:v>20.46751098279087</c:v>
                </c:pt>
                <c:pt idx="422">
                  <c:v>20.464926831722817</c:v>
                </c:pt>
                <c:pt idx="423">
                  <c:v>20.471385734191909</c:v>
                </c:pt>
                <c:pt idx="424">
                  <c:v>20.475072349355685</c:v>
                </c:pt>
                <c:pt idx="425">
                  <c:v>20.470999760512615</c:v>
                </c:pt>
                <c:pt idx="426">
                  <c:v>20.48162869861812</c:v>
                </c:pt>
                <c:pt idx="427">
                  <c:v>20.484291914441915</c:v>
                </c:pt>
                <c:pt idx="428">
                  <c:v>20.479697702838401</c:v>
                </c:pt>
                <c:pt idx="429">
                  <c:v>20.476617174812858</c:v>
                </c:pt>
                <c:pt idx="430">
                  <c:v>20.475503188525888</c:v>
                </c:pt>
                <c:pt idx="431">
                  <c:v>20.467368127345878</c:v>
                </c:pt>
                <c:pt idx="432">
                  <c:v>20.473614886496016</c:v>
                </c:pt>
                <c:pt idx="433">
                  <c:v>20.474297516945622</c:v>
                </c:pt>
                <c:pt idx="434">
                  <c:v>20.471745423761625</c:v>
                </c:pt>
                <c:pt idx="435">
                  <c:v>20.48295131737996</c:v>
                </c:pt>
                <c:pt idx="436">
                  <c:v>20.486606193086747</c:v>
                </c:pt>
                <c:pt idx="437">
                  <c:v>20.487880626912006</c:v>
                </c:pt>
                <c:pt idx="438">
                  <c:v>20.4874236911079</c:v>
                </c:pt>
                <c:pt idx="439">
                  <c:v>20.493859640126679</c:v>
                </c:pt>
                <c:pt idx="440">
                  <c:v>20.487445386245138</c:v>
                </c:pt>
                <c:pt idx="441">
                  <c:v>20.489514422195061</c:v>
                </c:pt>
                <c:pt idx="442">
                  <c:v>20.488996459429522</c:v>
                </c:pt>
                <c:pt idx="443">
                  <c:v>20.489232156730967</c:v>
                </c:pt>
                <c:pt idx="444">
                  <c:v>20.482577587195987</c:v>
                </c:pt>
                <c:pt idx="445">
                  <c:v>20.481443491488143</c:v>
                </c:pt>
                <c:pt idx="446">
                  <c:v>20.479151282946809</c:v>
                </c:pt>
                <c:pt idx="447">
                  <c:v>20.474536163331134</c:v>
                </c:pt>
                <c:pt idx="448">
                  <c:v>20.473767686628822</c:v>
                </c:pt>
                <c:pt idx="449">
                  <c:v>20.479371211586145</c:v>
                </c:pt>
                <c:pt idx="450">
                  <c:v>20.484026103525434</c:v>
                </c:pt>
                <c:pt idx="451">
                  <c:v>20.488783643837206</c:v>
                </c:pt>
                <c:pt idx="452">
                  <c:v>20.487852560872305</c:v>
                </c:pt>
                <c:pt idx="453">
                  <c:v>20.489368734203346</c:v>
                </c:pt>
                <c:pt idx="454">
                  <c:v>20.487894982930889</c:v>
                </c:pt>
                <c:pt idx="455">
                  <c:v>20.485773083920769</c:v>
                </c:pt>
                <c:pt idx="456">
                  <c:v>20.48250937771412</c:v>
                </c:pt>
                <c:pt idx="457">
                  <c:v>20.488077725618094</c:v>
                </c:pt>
                <c:pt idx="458">
                  <c:v>20.489344956929187</c:v>
                </c:pt>
                <c:pt idx="459">
                  <c:v>20.494178280022389</c:v>
                </c:pt>
                <c:pt idx="460">
                  <c:v>20.493761397646978</c:v>
                </c:pt>
                <c:pt idx="461">
                  <c:v>20.494583795076373</c:v>
                </c:pt>
                <c:pt idx="462">
                  <c:v>20.492088349521108</c:v>
                </c:pt>
                <c:pt idx="463">
                  <c:v>20.490320524756374</c:v>
                </c:pt>
                <c:pt idx="464">
                  <c:v>20.486507833265996</c:v>
                </c:pt>
                <c:pt idx="465">
                  <c:v>20.488391177360707</c:v>
                </c:pt>
                <c:pt idx="466">
                  <c:v>20.486788506867089</c:v>
                </c:pt>
                <c:pt idx="467">
                  <c:v>20.489644639212493</c:v>
                </c:pt>
                <c:pt idx="468">
                  <c:v>20.490963885033942</c:v>
                </c:pt>
                <c:pt idx="469">
                  <c:v>20.4909210882719</c:v>
                </c:pt>
                <c:pt idx="470">
                  <c:v>20.487649280780936</c:v>
                </c:pt>
                <c:pt idx="471">
                  <c:v>20.488829479928143</c:v>
                </c:pt>
                <c:pt idx="472">
                  <c:v>20.486568594845476</c:v>
                </c:pt>
                <c:pt idx="473">
                  <c:v>20.491789273905727</c:v>
                </c:pt>
                <c:pt idx="474">
                  <c:v>20.493064128995574</c:v>
                </c:pt>
                <c:pt idx="475">
                  <c:v>20.495329675333512</c:v>
                </c:pt>
                <c:pt idx="476">
                  <c:v>20.493537488952683</c:v>
                </c:pt>
                <c:pt idx="477">
                  <c:v>20.498593436011042</c:v>
                </c:pt>
                <c:pt idx="478">
                  <c:v>20.499752557072021</c:v>
                </c:pt>
                <c:pt idx="479">
                  <c:v>20.498289999302422</c:v>
                </c:pt>
                <c:pt idx="480">
                  <c:v>20.495889737929087</c:v>
                </c:pt>
                <c:pt idx="481">
                  <c:v>20.496656447453539</c:v>
                </c:pt>
                <c:pt idx="482">
                  <c:v>20.490846439928077</c:v>
                </c:pt>
                <c:pt idx="483">
                  <c:v>20.484560701693198</c:v>
                </c:pt>
                <c:pt idx="484">
                  <c:v>20.484532096267078</c:v>
                </c:pt>
                <c:pt idx="485">
                  <c:v>20.490308602385035</c:v>
                </c:pt>
                <c:pt idx="486">
                  <c:v>20.495115435623187</c:v>
                </c:pt>
                <c:pt idx="487">
                  <c:v>20.494628905594155</c:v>
                </c:pt>
                <c:pt idx="488">
                  <c:v>20.49492822377924</c:v>
                </c:pt>
                <c:pt idx="489">
                  <c:v>20.49693691533756</c:v>
                </c:pt>
                <c:pt idx="490">
                  <c:v>20.49666658555547</c:v>
                </c:pt>
                <c:pt idx="491">
                  <c:v>20.492640542717147</c:v>
                </c:pt>
                <c:pt idx="492">
                  <c:v>20.495145884313963</c:v>
                </c:pt>
                <c:pt idx="493">
                  <c:v>20.495660692773281</c:v>
                </c:pt>
                <c:pt idx="494">
                  <c:v>20.500862913545298</c:v>
                </c:pt>
                <c:pt idx="495">
                  <c:v>20.501826723037411</c:v>
                </c:pt>
                <c:pt idx="496">
                  <c:v>20.502196718763742</c:v>
                </c:pt>
                <c:pt idx="497">
                  <c:v>20.50761671796522</c:v>
                </c:pt>
                <c:pt idx="498">
                  <c:v>20.509774208940311</c:v>
                </c:pt>
                <c:pt idx="499">
                  <c:v>20.506864407221496</c:v>
                </c:pt>
                <c:pt idx="500">
                  <c:v>20.507501412180858</c:v>
                </c:pt>
                <c:pt idx="501">
                  <c:v>20.511613955573857</c:v>
                </c:pt>
                <c:pt idx="502">
                  <c:v>20.509972547660926</c:v>
                </c:pt>
                <c:pt idx="503">
                  <c:v>20.510023177590348</c:v>
                </c:pt>
                <c:pt idx="504">
                  <c:v>20.51001427492232</c:v>
                </c:pt>
                <c:pt idx="505">
                  <c:v>20.506007316041142</c:v>
                </c:pt>
                <c:pt idx="506">
                  <c:v>20.50376073713397</c:v>
                </c:pt>
                <c:pt idx="507">
                  <c:v>20.50338441552163</c:v>
                </c:pt>
                <c:pt idx="508">
                  <c:v>20.50012702627545</c:v>
                </c:pt>
                <c:pt idx="509">
                  <c:v>20.504293933053283</c:v>
                </c:pt>
                <c:pt idx="510">
                  <c:v>20.509733799907075</c:v>
                </c:pt>
                <c:pt idx="511">
                  <c:v>20.508840426950826</c:v>
                </c:pt>
                <c:pt idx="512">
                  <c:v>20.510893790497228</c:v>
                </c:pt>
                <c:pt idx="513">
                  <c:v>20.51383733634098</c:v>
                </c:pt>
                <c:pt idx="514">
                  <c:v>20.507439946672161</c:v>
                </c:pt>
                <c:pt idx="515">
                  <c:v>20.507730056227217</c:v>
                </c:pt>
                <c:pt idx="516">
                  <c:v>20.511433559407575</c:v>
                </c:pt>
                <c:pt idx="517">
                  <c:v>20.506593326460163</c:v>
                </c:pt>
                <c:pt idx="518">
                  <c:v>20.515092095653426</c:v>
                </c:pt>
                <c:pt idx="519">
                  <c:v>20.518266058281768</c:v>
                </c:pt>
                <c:pt idx="520">
                  <c:v>20.520180443864639</c:v>
                </c:pt>
                <c:pt idx="521">
                  <c:v>20.521506653958937</c:v>
                </c:pt>
                <c:pt idx="522">
                  <c:v>20.523796228346828</c:v>
                </c:pt>
                <c:pt idx="523">
                  <c:v>20.521487074979696</c:v>
                </c:pt>
                <c:pt idx="524">
                  <c:v>20.518489489574925</c:v>
                </c:pt>
                <c:pt idx="525">
                  <c:v>20.517159171157697</c:v>
                </c:pt>
                <c:pt idx="526">
                  <c:v>20.518640975607877</c:v>
                </c:pt>
                <c:pt idx="527">
                  <c:v>20.522423526283898</c:v>
                </c:pt>
                <c:pt idx="528">
                  <c:v>20.522865479373987</c:v>
                </c:pt>
                <c:pt idx="529">
                  <c:v>20.530439527188925</c:v>
                </c:pt>
                <c:pt idx="530">
                  <c:v>20.534781616249212</c:v>
                </c:pt>
                <c:pt idx="531">
                  <c:v>20.536679795487963</c:v>
                </c:pt>
                <c:pt idx="532">
                  <c:v>20.536090978041823</c:v>
                </c:pt>
                <c:pt idx="533">
                  <c:v>20.537370558923467</c:v>
                </c:pt>
                <c:pt idx="534">
                  <c:v>20.539819846256801</c:v>
                </c:pt>
                <c:pt idx="535">
                  <c:v>20.54390811195692</c:v>
                </c:pt>
                <c:pt idx="536">
                  <c:v>20.544728338377126</c:v>
                </c:pt>
                <c:pt idx="537">
                  <c:v>20.545009692218624</c:v>
                </c:pt>
                <c:pt idx="538">
                  <c:v>20.546299423607451</c:v>
                </c:pt>
                <c:pt idx="539">
                  <c:v>20.551658431877332</c:v>
                </c:pt>
                <c:pt idx="540">
                  <c:v>20.547593560789259</c:v>
                </c:pt>
                <c:pt idx="541">
                  <c:v>20.547466066981222</c:v>
                </c:pt>
                <c:pt idx="542">
                  <c:v>20.546936162449317</c:v>
                </c:pt>
                <c:pt idx="543">
                  <c:v>20.547331492173697</c:v>
                </c:pt>
                <c:pt idx="544">
                  <c:v>20.541059581660036</c:v>
                </c:pt>
                <c:pt idx="545">
                  <c:v>20.544390442788885</c:v>
                </c:pt>
                <c:pt idx="546">
                  <c:v>20.54206694474415</c:v>
                </c:pt>
                <c:pt idx="547">
                  <c:v>20.546955803843435</c:v>
                </c:pt>
                <c:pt idx="548">
                  <c:v>20.550147462692095</c:v>
                </c:pt>
                <c:pt idx="549">
                  <c:v>20.550013304226265</c:v>
                </c:pt>
                <c:pt idx="550">
                  <c:v>20.549350035095333</c:v>
                </c:pt>
                <c:pt idx="551">
                  <c:v>20.552757189706533</c:v>
                </c:pt>
                <c:pt idx="552">
                  <c:v>20.557139699547236</c:v>
                </c:pt>
                <c:pt idx="553">
                  <c:v>20.560524224367377</c:v>
                </c:pt>
                <c:pt idx="554">
                  <c:v>20.565831286174813</c:v>
                </c:pt>
                <c:pt idx="555">
                  <c:v>20.564280950365976</c:v>
                </c:pt>
                <c:pt idx="556">
                  <c:v>20.563987028778975</c:v>
                </c:pt>
                <c:pt idx="557">
                  <c:v>20.56562414367454</c:v>
                </c:pt>
                <c:pt idx="558">
                  <c:v>20.562281398840014</c:v>
                </c:pt>
                <c:pt idx="559">
                  <c:v>20.56116016592167</c:v>
                </c:pt>
                <c:pt idx="560">
                  <c:v>20.568139797122207</c:v>
                </c:pt>
                <c:pt idx="561">
                  <c:v>20.573757235997405</c:v>
                </c:pt>
                <c:pt idx="562">
                  <c:v>20.57107695563257</c:v>
                </c:pt>
                <c:pt idx="563">
                  <c:v>20.57577421757167</c:v>
                </c:pt>
                <c:pt idx="564">
                  <c:v>20.576077165641749</c:v>
                </c:pt>
                <c:pt idx="565">
                  <c:v>20.578340791759782</c:v>
                </c:pt>
                <c:pt idx="566">
                  <c:v>20.57979181474305</c:v>
                </c:pt>
                <c:pt idx="567">
                  <c:v>20.582521885176646</c:v>
                </c:pt>
                <c:pt idx="568">
                  <c:v>20.592674538340482</c:v>
                </c:pt>
                <c:pt idx="569">
                  <c:v>20.599304481231123</c:v>
                </c:pt>
                <c:pt idx="570">
                  <c:v>20.598470126600425</c:v>
                </c:pt>
                <c:pt idx="571">
                  <c:v>20.598691517293503</c:v>
                </c:pt>
                <c:pt idx="572">
                  <c:v>20.605559708368542</c:v>
                </c:pt>
                <c:pt idx="573">
                  <c:v>20.593906102402084</c:v>
                </c:pt>
                <c:pt idx="574">
                  <c:v>20.594844457012233</c:v>
                </c:pt>
                <c:pt idx="575">
                  <c:v>20.595929804479159</c:v>
                </c:pt>
                <c:pt idx="576">
                  <c:v>20.598822839018229</c:v>
                </c:pt>
                <c:pt idx="577">
                  <c:v>20.597397867246062</c:v>
                </c:pt>
                <c:pt idx="578">
                  <c:v>20.603242798826841</c:v>
                </c:pt>
                <c:pt idx="579">
                  <c:v>20.602469615536542</c:v>
                </c:pt>
                <c:pt idx="580">
                  <c:v>20.609176802606552</c:v>
                </c:pt>
                <c:pt idx="581">
                  <c:v>20.61604245090934</c:v>
                </c:pt>
                <c:pt idx="582">
                  <c:v>20.610946892927249</c:v>
                </c:pt>
                <c:pt idx="583">
                  <c:v>20.61173036215132</c:v>
                </c:pt>
                <c:pt idx="584">
                  <c:v>20.60961217443576</c:v>
                </c:pt>
                <c:pt idx="585">
                  <c:v>20.606656777103652</c:v>
                </c:pt>
                <c:pt idx="586">
                  <c:v>20.606294516803917</c:v>
                </c:pt>
                <c:pt idx="587">
                  <c:v>20.615765887169012</c:v>
                </c:pt>
                <c:pt idx="588">
                  <c:v>20.616491839083231</c:v>
                </c:pt>
                <c:pt idx="589">
                  <c:v>20.627518821594389</c:v>
                </c:pt>
                <c:pt idx="590">
                  <c:v>20.63630404697226</c:v>
                </c:pt>
                <c:pt idx="591">
                  <c:v>20.638508689401935</c:v>
                </c:pt>
                <c:pt idx="592">
                  <c:v>20.639685450525796</c:v>
                </c:pt>
                <c:pt idx="593">
                  <c:v>20.640077200588998</c:v>
                </c:pt>
                <c:pt idx="594">
                  <c:v>20.639167060772291</c:v>
                </c:pt>
                <c:pt idx="595">
                  <c:v>20.636373182586588</c:v>
                </c:pt>
                <c:pt idx="596">
                  <c:v>20.63360892880598</c:v>
                </c:pt>
                <c:pt idx="597">
                  <c:v>20.641223133019142</c:v>
                </c:pt>
                <c:pt idx="598">
                  <c:v>20.642446786671407</c:v>
                </c:pt>
                <c:pt idx="599">
                  <c:v>20.646872720996072</c:v>
                </c:pt>
                <c:pt idx="600">
                  <c:v>20.647290869081331</c:v>
                </c:pt>
                <c:pt idx="601">
                  <c:v>20.650176325815231</c:v>
                </c:pt>
                <c:pt idx="602">
                  <c:v>20.644987008369647</c:v>
                </c:pt>
                <c:pt idx="603">
                  <c:v>20.658186271721167</c:v>
                </c:pt>
                <c:pt idx="604">
                  <c:v>20.656371865788685</c:v>
                </c:pt>
                <c:pt idx="605">
                  <c:v>20.659825258427276</c:v>
                </c:pt>
                <c:pt idx="606">
                  <c:v>20.663456907386557</c:v>
                </c:pt>
                <c:pt idx="607">
                  <c:v>20.669561645842769</c:v>
                </c:pt>
                <c:pt idx="608">
                  <c:v>20.665820081381632</c:v>
                </c:pt>
                <c:pt idx="609">
                  <c:v>20.669600748354423</c:v>
                </c:pt>
                <c:pt idx="610">
                  <c:v>20.671547605484761</c:v>
                </c:pt>
                <c:pt idx="611">
                  <c:v>20.675442901145299</c:v>
                </c:pt>
                <c:pt idx="612">
                  <c:v>20.674116752025988</c:v>
                </c:pt>
                <c:pt idx="613">
                  <c:v>20.674541196341472</c:v>
                </c:pt>
                <c:pt idx="614">
                  <c:v>20.678046316738175</c:v>
                </c:pt>
                <c:pt idx="615">
                  <c:v>20.687923284228447</c:v>
                </c:pt>
                <c:pt idx="616">
                  <c:v>20.697035403890052</c:v>
                </c:pt>
                <c:pt idx="617">
                  <c:v>20.704210327091101</c:v>
                </c:pt>
                <c:pt idx="618">
                  <c:v>20.707972037478974</c:v>
                </c:pt>
                <c:pt idx="619">
                  <c:v>20.714857885549559</c:v>
                </c:pt>
                <c:pt idx="620">
                  <c:v>20.713331255925006</c:v>
                </c:pt>
                <c:pt idx="621">
                  <c:v>20.708608706265188</c:v>
                </c:pt>
                <c:pt idx="622">
                  <c:v>20.7156596324037</c:v>
                </c:pt>
                <c:pt idx="623">
                  <c:v>20.719477834114876</c:v>
                </c:pt>
                <c:pt idx="624">
                  <c:v>20.717240187849409</c:v>
                </c:pt>
                <c:pt idx="625">
                  <c:v>20.715104291367403</c:v>
                </c:pt>
                <c:pt idx="626">
                  <c:v>20.722904655547929</c:v>
                </c:pt>
                <c:pt idx="627">
                  <c:v>20.723391162618931</c:v>
                </c:pt>
                <c:pt idx="628">
                  <c:v>20.723965519863832</c:v>
                </c:pt>
                <c:pt idx="629">
                  <c:v>20.72408154634666</c:v>
                </c:pt>
                <c:pt idx="630">
                  <c:v>20.727852307698775</c:v>
                </c:pt>
                <c:pt idx="631">
                  <c:v>20.726148114349467</c:v>
                </c:pt>
                <c:pt idx="632">
                  <c:v>20.726364986666056</c:v>
                </c:pt>
                <c:pt idx="633">
                  <c:v>20.732870288133494</c:v>
                </c:pt>
                <c:pt idx="634">
                  <c:v>20.735937416943713</c:v>
                </c:pt>
                <c:pt idx="635">
                  <c:v>20.737054906307584</c:v>
                </c:pt>
                <c:pt idx="636">
                  <c:v>20.741270702219673</c:v>
                </c:pt>
                <c:pt idx="637">
                  <c:v>20.742838418520499</c:v>
                </c:pt>
                <c:pt idx="638">
                  <c:v>20.74329924309982</c:v>
                </c:pt>
                <c:pt idx="639">
                  <c:v>20.748769849779752</c:v>
                </c:pt>
                <c:pt idx="640">
                  <c:v>20.758246115526145</c:v>
                </c:pt>
                <c:pt idx="641">
                  <c:v>20.756601192042464</c:v>
                </c:pt>
                <c:pt idx="642">
                  <c:v>20.760448266924524</c:v>
                </c:pt>
                <c:pt idx="643">
                  <c:v>20.766663457554756</c:v>
                </c:pt>
                <c:pt idx="644">
                  <c:v>20.768370029503444</c:v>
                </c:pt>
                <c:pt idx="645">
                  <c:v>20.768169246262651</c:v>
                </c:pt>
                <c:pt idx="646">
                  <c:v>20.774667430773338</c:v>
                </c:pt>
                <c:pt idx="647">
                  <c:v>20.776074513150817</c:v>
                </c:pt>
                <c:pt idx="648">
                  <c:v>20.776112977761077</c:v>
                </c:pt>
                <c:pt idx="649">
                  <c:v>20.785372312260343</c:v>
                </c:pt>
                <c:pt idx="650">
                  <c:v>20.792732242163066</c:v>
                </c:pt>
                <c:pt idx="651">
                  <c:v>20.798228583100162</c:v>
                </c:pt>
                <c:pt idx="652">
                  <c:v>20.799669883446814</c:v>
                </c:pt>
                <c:pt idx="653">
                  <c:v>20.805095581817856</c:v>
                </c:pt>
                <c:pt idx="654">
                  <c:v>20.79943034310752</c:v>
                </c:pt>
                <c:pt idx="655">
                  <c:v>20.801664200251253</c:v>
                </c:pt>
                <c:pt idx="656">
                  <c:v>20.804497880490494</c:v>
                </c:pt>
                <c:pt idx="657">
                  <c:v>20.811416389447739</c:v>
                </c:pt>
                <c:pt idx="658">
                  <c:v>20.816082170140469</c:v>
                </c:pt>
                <c:pt idx="659">
                  <c:v>20.820270568284819</c:v>
                </c:pt>
                <c:pt idx="660">
                  <c:v>20.823693396225032</c:v>
                </c:pt>
                <c:pt idx="661">
                  <c:v>20.828384557238216</c:v>
                </c:pt>
                <c:pt idx="662">
                  <c:v>20.829731301930501</c:v>
                </c:pt>
                <c:pt idx="663">
                  <c:v>20.833271808284767</c:v>
                </c:pt>
                <c:pt idx="664">
                  <c:v>20.842704101301077</c:v>
                </c:pt>
                <c:pt idx="665">
                  <c:v>20.843046109086504</c:v>
                </c:pt>
                <c:pt idx="666">
                  <c:v>20.841405855092724</c:v>
                </c:pt>
                <c:pt idx="667">
                  <c:v>20.850126139545637</c:v>
                </c:pt>
                <c:pt idx="668">
                  <c:v>20.857321835682374</c:v>
                </c:pt>
                <c:pt idx="669">
                  <c:v>20.858513835908877</c:v>
                </c:pt>
                <c:pt idx="670">
                  <c:v>20.863782619769726</c:v>
                </c:pt>
                <c:pt idx="671">
                  <c:v>20.869053541420882</c:v>
                </c:pt>
                <c:pt idx="672">
                  <c:v>20.869555972892748</c:v>
                </c:pt>
                <c:pt idx="673">
                  <c:v>20.867302339434524</c:v>
                </c:pt>
                <c:pt idx="674">
                  <c:v>20.874473343217154</c:v>
                </c:pt>
                <c:pt idx="675">
                  <c:v>20.88011030513054</c:v>
                </c:pt>
                <c:pt idx="676">
                  <c:v>20.87937260358737</c:v>
                </c:pt>
                <c:pt idx="677">
                  <c:v>20.888227284263881</c:v>
                </c:pt>
                <c:pt idx="678">
                  <c:v>20.894429242170954</c:v>
                </c:pt>
                <c:pt idx="679">
                  <c:v>20.897933459961553</c:v>
                </c:pt>
                <c:pt idx="680">
                  <c:v>20.90552011611053</c:v>
                </c:pt>
                <c:pt idx="681">
                  <c:v>20.91707390950506</c:v>
                </c:pt>
                <c:pt idx="682">
                  <c:v>20.912729705558032</c:v>
                </c:pt>
                <c:pt idx="683">
                  <c:v>20.916473737789381</c:v>
                </c:pt>
                <c:pt idx="684">
                  <c:v>20.921956396948222</c:v>
                </c:pt>
                <c:pt idx="685">
                  <c:v>20.929666091707411</c:v>
                </c:pt>
                <c:pt idx="686">
                  <c:v>20.930958687435577</c:v>
                </c:pt>
                <c:pt idx="687">
                  <c:v>20.937398552021005</c:v>
                </c:pt>
                <c:pt idx="688">
                  <c:v>20.944528498460983</c:v>
                </c:pt>
                <c:pt idx="689">
                  <c:v>20.947544561121326</c:v>
                </c:pt>
                <c:pt idx="690">
                  <c:v>20.948264596659964</c:v>
                </c:pt>
                <c:pt idx="691">
                  <c:v>20.950526763500498</c:v>
                </c:pt>
                <c:pt idx="692">
                  <c:v>20.957366066878429</c:v>
                </c:pt>
                <c:pt idx="693">
                  <c:v>20.956055749055086</c:v>
                </c:pt>
                <c:pt idx="694">
                  <c:v>20.957204394248386</c:v>
                </c:pt>
                <c:pt idx="695">
                  <c:v>20.955974334467026</c:v>
                </c:pt>
                <c:pt idx="696">
                  <c:v>20.963845233924577</c:v>
                </c:pt>
                <c:pt idx="697">
                  <c:v>20.964704345094056</c:v>
                </c:pt>
                <c:pt idx="698">
                  <c:v>20.970774803145066</c:v>
                </c:pt>
                <c:pt idx="699">
                  <c:v>20.975330522292619</c:v>
                </c:pt>
                <c:pt idx="700">
                  <c:v>20.977547925534999</c:v>
                </c:pt>
                <c:pt idx="701">
                  <c:v>20.984111877676074</c:v>
                </c:pt>
                <c:pt idx="702">
                  <c:v>20.992870103911777</c:v>
                </c:pt>
                <c:pt idx="703">
                  <c:v>20.997725371162947</c:v>
                </c:pt>
                <c:pt idx="704">
                  <c:v>21.003620628057995</c:v>
                </c:pt>
                <c:pt idx="705">
                  <c:v>21.012153603069727</c:v>
                </c:pt>
                <c:pt idx="706">
                  <c:v>21.01728385851969</c:v>
                </c:pt>
                <c:pt idx="707">
                  <c:v>21.02109590688428</c:v>
                </c:pt>
                <c:pt idx="708">
                  <c:v>21.024948313088931</c:v>
                </c:pt>
                <c:pt idx="709">
                  <c:v>21.027330156237735</c:v>
                </c:pt>
                <c:pt idx="710">
                  <c:v>21.032200818328992</c:v>
                </c:pt>
                <c:pt idx="711">
                  <c:v>21.03247921091797</c:v>
                </c:pt>
                <c:pt idx="712">
                  <c:v>21.037859417357527</c:v>
                </c:pt>
                <c:pt idx="713">
                  <c:v>21.044325238873764</c:v>
                </c:pt>
                <c:pt idx="714">
                  <c:v>21.052672591195499</c:v>
                </c:pt>
                <c:pt idx="715">
                  <c:v>21.052305887342886</c:v>
                </c:pt>
                <c:pt idx="716">
                  <c:v>21.051085105287644</c:v>
                </c:pt>
                <c:pt idx="717">
                  <c:v>21.050941945949059</c:v>
                </c:pt>
                <c:pt idx="718">
                  <c:v>21.050780154135015</c:v>
                </c:pt>
                <c:pt idx="719">
                  <c:v>21.054984690064934</c:v>
                </c:pt>
                <c:pt idx="720">
                  <c:v>21.062157868054499</c:v>
                </c:pt>
                <c:pt idx="721">
                  <c:v>21.073386865125702</c:v>
                </c:pt>
                <c:pt idx="722">
                  <c:v>21.080977487999775</c:v>
                </c:pt>
                <c:pt idx="723">
                  <c:v>21.089592271203696</c:v>
                </c:pt>
                <c:pt idx="724">
                  <c:v>21.093317116937282</c:v>
                </c:pt>
                <c:pt idx="725">
                  <c:v>21.099825891717355</c:v>
                </c:pt>
                <c:pt idx="726">
                  <c:v>21.108749242123309</c:v>
                </c:pt>
                <c:pt idx="727">
                  <c:v>21.111847883252317</c:v>
                </c:pt>
                <c:pt idx="728">
                  <c:v>21.11806182326805</c:v>
                </c:pt>
                <c:pt idx="729">
                  <c:v>21.118704192141195</c:v>
                </c:pt>
                <c:pt idx="730">
                  <c:v>21.124476244327465</c:v>
                </c:pt>
                <c:pt idx="731">
                  <c:v>21.125084093614007</c:v>
                </c:pt>
                <c:pt idx="732">
                  <c:v>21.127661332904577</c:v>
                </c:pt>
                <c:pt idx="733">
                  <c:v>21.131510567556631</c:v>
                </c:pt>
                <c:pt idx="734">
                  <c:v>21.142122092711066</c:v>
                </c:pt>
                <c:pt idx="735">
                  <c:v>21.146232024673093</c:v>
                </c:pt>
                <c:pt idx="736">
                  <c:v>21.154871124607958</c:v>
                </c:pt>
                <c:pt idx="737">
                  <c:v>21.16823128836343</c:v>
                </c:pt>
                <c:pt idx="738">
                  <c:v>21.180607253423492</c:v>
                </c:pt>
                <c:pt idx="739">
                  <c:v>21.186140406246508</c:v>
                </c:pt>
                <c:pt idx="740">
                  <c:v>21.191643667499328</c:v>
                </c:pt>
                <c:pt idx="741">
                  <c:v>21.193780148578124</c:v>
                </c:pt>
                <c:pt idx="742">
                  <c:v>21.199120794059407</c:v>
                </c:pt>
                <c:pt idx="743">
                  <c:v>21.198639143052738</c:v>
                </c:pt>
                <c:pt idx="744">
                  <c:v>21.200919575072884</c:v>
                </c:pt>
                <c:pt idx="745">
                  <c:v>21.200503297084044</c:v>
                </c:pt>
                <c:pt idx="746">
                  <c:v>21.207710690926511</c:v>
                </c:pt>
                <c:pt idx="747">
                  <c:v>21.207920736567541</c:v>
                </c:pt>
                <c:pt idx="748">
                  <c:v>21.207852951930501</c:v>
                </c:pt>
                <c:pt idx="749">
                  <c:v>21.215125920021944</c:v>
                </c:pt>
                <c:pt idx="750">
                  <c:v>21.23027195500821</c:v>
                </c:pt>
                <c:pt idx="751">
                  <c:v>21.233782756291198</c:v>
                </c:pt>
                <c:pt idx="752">
                  <c:v>21.242715750633671</c:v>
                </c:pt>
                <c:pt idx="753">
                  <c:v>21.25259471818671</c:v>
                </c:pt>
                <c:pt idx="754">
                  <c:v>21.260421488325115</c:v>
                </c:pt>
                <c:pt idx="755">
                  <c:v>21.259051121249598</c:v>
                </c:pt>
                <c:pt idx="756">
                  <c:v>21.266445730392597</c:v>
                </c:pt>
                <c:pt idx="757">
                  <c:v>21.27111085952432</c:v>
                </c:pt>
                <c:pt idx="758">
                  <c:v>21.274837801752426</c:v>
                </c:pt>
                <c:pt idx="759">
                  <c:v>21.277656605814418</c:v>
                </c:pt>
                <c:pt idx="760">
                  <c:v>21.284439502495911</c:v>
                </c:pt>
                <c:pt idx="761">
                  <c:v>21.283356830841093</c:v>
                </c:pt>
                <c:pt idx="762">
                  <c:v>21.291076591842408</c:v>
                </c:pt>
                <c:pt idx="763">
                  <c:v>21.295106769724104</c:v>
                </c:pt>
                <c:pt idx="764">
                  <c:v>21.299118937776377</c:v>
                </c:pt>
                <c:pt idx="765">
                  <c:v>21.305242402614105</c:v>
                </c:pt>
                <c:pt idx="766">
                  <c:v>21.321036425280766</c:v>
                </c:pt>
                <c:pt idx="767">
                  <c:v>21.322891872981888</c:v>
                </c:pt>
                <c:pt idx="768">
                  <c:v>21.328126867997966</c:v>
                </c:pt>
                <c:pt idx="769">
                  <c:v>21.337215108505898</c:v>
                </c:pt>
                <c:pt idx="770">
                  <c:v>21.339704567808219</c:v>
                </c:pt>
                <c:pt idx="771">
                  <c:v>21.343268996631547</c:v>
                </c:pt>
                <c:pt idx="772">
                  <c:v>21.347659795700686</c:v>
                </c:pt>
                <c:pt idx="773">
                  <c:v>21.357008981343711</c:v>
                </c:pt>
                <c:pt idx="774">
                  <c:v>21.360250123082714</c:v>
                </c:pt>
                <c:pt idx="775">
                  <c:v>21.372859904687839</c:v>
                </c:pt>
                <c:pt idx="776">
                  <c:v>21.37451804844833</c:v>
                </c:pt>
                <c:pt idx="777">
                  <c:v>21.383776897964356</c:v>
                </c:pt>
                <c:pt idx="778">
                  <c:v>21.392666813645445</c:v>
                </c:pt>
                <c:pt idx="779">
                  <c:v>21.399635260270326</c:v>
                </c:pt>
                <c:pt idx="780">
                  <c:v>21.404941798570583</c:v>
                </c:pt>
                <c:pt idx="781">
                  <c:v>21.411397964551675</c:v>
                </c:pt>
                <c:pt idx="782">
                  <c:v>21.419272546074343</c:v>
                </c:pt>
                <c:pt idx="783">
                  <c:v>21.425957457300285</c:v>
                </c:pt>
                <c:pt idx="784">
                  <c:v>21.437242040011007</c:v>
                </c:pt>
                <c:pt idx="785">
                  <c:v>21.441220863779783</c:v>
                </c:pt>
                <c:pt idx="786">
                  <c:v>21.452840801244534</c:v>
                </c:pt>
                <c:pt idx="787">
                  <c:v>21.455395380469966</c:v>
                </c:pt>
                <c:pt idx="788">
                  <c:v>21.459148802271805</c:v>
                </c:pt>
                <c:pt idx="789">
                  <c:v>21.465448763837969</c:v>
                </c:pt>
                <c:pt idx="790">
                  <c:v>21.470764160219332</c:v>
                </c:pt>
                <c:pt idx="791">
                  <c:v>21.474074496906837</c:v>
                </c:pt>
                <c:pt idx="792">
                  <c:v>21.482152700052076</c:v>
                </c:pt>
                <c:pt idx="793">
                  <c:v>21.488967066881273</c:v>
                </c:pt>
                <c:pt idx="794">
                  <c:v>21.489444790872973</c:v>
                </c:pt>
                <c:pt idx="795">
                  <c:v>21.495963751683441</c:v>
                </c:pt>
                <c:pt idx="796">
                  <c:v>21.498930170144579</c:v>
                </c:pt>
                <c:pt idx="797">
                  <c:v>21.50399651823637</c:v>
                </c:pt>
                <c:pt idx="798">
                  <c:v>21.510098354307093</c:v>
                </c:pt>
                <c:pt idx="799">
                  <c:v>21.51865242062696</c:v>
                </c:pt>
                <c:pt idx="800">
                  <c:v>21.526453178065367</c:v>
                </c:pt>
                <c:pt idx="801">
                  <c:v>21.537267961353752</c:v>
                </c:pt>
                <c:pt idx="802">
                  <c:v>21.545664576724221</c:v>
                </c:pt>
                <c:pt idx="803">
                  <c:v>21.552861357764545</c:v>
                </c:pt>
                <c:pt idx="804">
                  <c:v>21.565791655408582</c:v>
                </c:pt>
                <c:pt idx="805">
                  <c:v>21.575754099693881</c:v>
                </c:pt>
                <c:pt idx="806">
                  <c:v>21.581759937605273</c:v>
                </c:pt>
                <c:pt idx="807">
                  <c:v>21.586201478106915</c:v>
                </c:pt>
                <c:pt idx="808">
                  <c:v>21.586946197152123</c:v>
                </c:pt>
                <c:pt idx="809">
                  <c:v>21.588684923668197</c:v>
                </c:pt>
                <c:pt idx="810">
                  <c:v>21.587019915107557</c:v>
                </c:pt>
                <c:pt idx="811">
                  <c:v>21.599738377984625</c:v>
                </c:pt>
                <c:pt idx="812">
                  <c:v>21.606420805562678</c:v>
                </c:pt>
                <c:pt idx="813">
                  <c:v>21.615661307807599</c:v>
                </c:pt>
                <c:pt idx="814">
                  <c:v>21.620318892931131</c:v>
                </c:pt>
                <c:pt idx="815">
                  <c:v>21.632771506167039</c:v>
                </c:pt>
                <c:pt idx="816">
                  <c:v>21.631221980816861</c:v>
                </c:pt>
                <c:pt idx="817">
                  <c:v>21.638608234206014</c:v>
                </c:pt>
                <c:pt idx="818">
                  <c:v>21.647805905311277</c:v>
                </c:pt>
                <c:pt idx="819">
                  <c:v>21.654162420541809</c:v>
                </c:pt>
                <c:pt idx="820">
                  <c:v>21.665340554342023</c:v>
                </c:pt>
                <c:pt idx="821">
                  <c:v>21.678869930435642</c:v>
                </c:pt>
                <c:pt idx="822">
                  <c:v>21.68923911908086</c:v>
                </c:pt>
                <c:pt idx="823">
                  <c:v>21.692045631971713</c:v>
                </c:pt>
                <c:pt idx="824">
                  <c:v>21.696744999672127</c:v>
                </c:pt>
                <c:pt idx="825">
                  <c:v>21.699443339248084</c:v>
                </c:pt>
                <c:pt idx="826">
                  <c:v>21.704001574146979</c:v>
                </c:pt>
                <c:pt idx="827">
                  <c:v>21.706880193861231</c:v>
                </c:pt>
                <c:pt idx="828">
                  <c:v>21.718536924494583</c:v>
                </c:pt>
                <c:pt idx="829">
                  <c:v>21.730822747318022</c:v>
                </c:pt>
                <c:pt idx="830">
                  <c:v>21.738752690748935</c:v>
                </c:pt>
                <c:pt idx="831">
                  <c:v>21.744326305120641</c:v>
                </c:pt>
                <c:pt idx="832">
                  <c:v>21.751531679131723</c:v>
                </c:pt>
                <c:pt idx="833">
                  <c:v>21.756732732539916</c:v>
                </c:pt>
                <c:pt idx="834">
                  <c:v>21.765762367215206</c:v>
                </c:pt>
                <c:pt idx="835">
                  <c:v>21.773365982293114</c:v>
                </c:pt>
                <c:pt idx="836">
                  <c:v>21.778256402318476</c:v>
                </c:pt>
                <c:pt idx="837">
                  <c:v>21.790528170583169</c:v>
                </c:pt>
                <c:pt idx="838">
                  <c:v>21.797613281844896</c:v>
                </c:pt>
                <c:pt idx="839">
                  <c:v>21.796481257484654</c:v>
                </c:pt>
                <c:pt idx="840">
                  <c:v>21.796953710315226</c:v>
                </c:pt>
                <c:pt idx="841">
                  <c:v>21.807277109686702</c:v>
                </c:pt>
                <c:pt idx="842">
                  <c:v>21.81304550464435</c:v>
                </c:pt>
                <c:pt idx="843">
                  <c:v>21.823939644151682</c:v>
                </c:pt>
                <c:pt idx="844">
                  <c:v>21.833317467315901</c:v>
                </c:pt>
                <c:pt idx="845">
                  <c:v>21.84319991444665</c:v>
                </c:pt>
                <c:pt idx="846">
                  <c:v>21.850773312228739</c:v>
                </c:pt>
                <c:pt idx="847">
                  <c:v>21.856368976807918</c:v>
                </c:pt>
                <c:pt idx="848">
                  <c:v>21.866378303474498</c:v>
                </c:pt>
                <c:pt idx="849">
                  <c:v>21.876387101336388</c:v>
                </c:pt>
                <c:pt idx="850">
                  <c:v>21.885188273684751</c:v>
                </c:pt>
                <c:pt idx="851">
                  <c:v>21.890007869222586</c:v>
                </c:pt>
                <c:pt idx="852">
                  <c:v>21.898259245643253</c:v>
                </c:pt>
                <c:pt idx="853">
                  <c:v>21.900988926955833</c:v>
                </c:pt>
                <c:pt idx="854">
                  <c:v>21.902760164420265</c:v>
                </c:pt>
                <c:pt idx="855">
                  <c:v>21.913364577036408</c:v>
                </c:pt>
                <c:pt idx="856">
                  <c:v>21.922415889925862</c:v>
                </c:pt>
                <c:pt idx="857">
                  <c:v>21.92674489275749</c:v>
                </c:pt>
                <c:pt idx="858">
                  <c:v>21.937346586011564</c:v>
                </c:pt>
                <c:pt idx="859">
                  <c:v>21.952047523195684</c:v>
                </c:pt>
                <c:pt idx="860">
                  <c:v>21.956635463531608</c:v>
                </c:pt>
                <c:pt idx="861">
                  <c:v>21.96606042492645</c:v>
                </c:pt>
                <c:pt idx="862">
                  <c:v>21.976450084122128</c:v>
                </c:pt>
                <c:pt idx="863">
                  <c:v>21.98088355753212</c:v>
                </c:pt>
                <c:pt idx="864">
                  <c:v>21.985430861990125</c:v>
                </c:pt>
                <c:pt idx="865">
                  <c:v>21.994137737629348</c:v>
                </c:pt>
                <c:pt idx="866">
                  <c:v>21.998298353656242</c:v>
                </c:pt>
                <c:pt idx="867">
                  <c:v>22.003663131761133</c:v>
                </c:pt>
                <c:pt idx="868">
                  <c:v>22.011423610072775</c:v>
                </c:pt>
                <c:pt idx="869">
                  <c:v>22.021238613993887</c:v>
                </c:pt>
                <c:pt idx="870">
                  <c:v>22.030120541002567</c:v>
                </c:pt>
                <c:pt idx="871">
                  <c:v>22.04229102477213</c:v>
                </c:pt>
                <c:pt idx="872">
                  <c:v>22.050887118738554</c:v>
                </c:pt>
                <c:pt idx="873">
                  <c:v>22.056671033124836</c:v>
                </c:pt>
                <c:pt idx="874">
                  <c:v>22.065872994311043</c:v>
                </c:pt>
                <c:pt idx="875">
                  <c:v>22.073942343533464</c:v>
                </c:pt>
                <c:pt idx="876">
                  <c:v>22.076025035032877</c:v>
                </c:pt>
                <c:pt idx="877">
                  <c:v>22.084627557764801</c:v>
                </c:pt>
                <c:pt idx="878">
                  <c:v>22.095214872074106</c:v>
                </c:pt>
                <c:pt idx="879">
                  <c:v>22.097782725422835</c:v>
                </c:pt>
                <c:pt idx="880">
                  <c:v>22.101458169662092</c:v>
                </c:pt>
                <c:pt idx="881">
                  <c:v>22.111394694894187</c:v>
                </c:pt>
                <c:pt idx="882">
                  <c:v>22.117391573055805</c:v>
                </c:pt>
                <c:pt idx="883">
                  <c:v>22.126821037130334</c:v>
                </c:pt>
                <c:pt idx="884">
                  <c:v>22.137690932331598</c:v>
                </c:pt>
                <c:pt idx="885">
                  <c:v>22.144997040707263</c:v>
                </c:pt>
                <c:pt idx="886">
                  <c:v>22.157786843591492</c:v>
                </c:pt>
                <c:pt idx="887">
                  <c:v>22.168112145240041</c:v>
                </c:pt>
                <c:pt idx="888">
                  <c:v>22.173707769539206</c:v>
                </c:pt>
                <c:pt idx="889">
                  <c:v>22.180494512208327</c:v>
                </c:pt>
                <c:pt idx="890">
                  <c:v>22.188311006555061</c:v>
                </c:pt>
                <c:pt idx="891">
                  <c:v>22.190603134853166</c:v>
                </c:pt>
                <c:pt idx="892">
                  <c:v>22.198401753198318</c:v>
                </c:pt>
                <c:pt idx="893">
                  <c:v>22.208420100231638</c:v>
                </c:pt>
                <c:pt idx="894">
                  <c:v>22.219340193786127</c:v>
                </c:pt>
                <c:pt idx="895">
                  <c:v>22.227893214385858</c:v>
                </c:pt>
                <c:pt idx="896">
                  <c:v>22.239420014698293</c:v>
                </c:pt>
                <c:pt idx="897">
                  <c:v>22.243187723582857</c:v>
                </c:pt>
                <c:pt idx="898">
                  <c:v>22.252311263118425</c:v>
                </c:pt>
                <c:pt idx="899">
                  <c:v>22.261565719087919</c:v>
                </c:pt>
                <c:pt idx="900">
                  <c:v>22.27323719114672</c:v>
                </c:pt>
                <c:pt idx="901">
                  <c:v>22.277049516540085</c:v>
                </c:pt>
                <c:pt idx="902">
                  <c:v>22.289690509869043</c:v>
                </c:pt>
                <c:pt idx="903">
                  <c:v>22.291525177964399</c:v>
                </c:pt>
                <c:pt idx="904">
                  <c:v>22.295956341316462</c:v>
                </c:pt>
                <c:pt idx="905">
                  <c:v>22.304670025239353</c:v>
                </c:pt>
                <c:pt idx="906">
                  <c:v>22.317044502295989</c:v>
                </c:pt>
                <c:pt idx="907">
                  <c:v>22.327759008657154</c:v>
                </c:pt>
                <c:pt idx="908">
                  <c:v>22.342207926580308</c:v>
                </c:pt>
                <c:pt idx="909">
                  <c:v>22.347985762044249</c:v>
                </c:pt>
                <c:pt idx="910">
                  <c:v>22.357934056603426</c:v>
                </c:pt>
                <c:pt idx="911">
                  <c:v>22.362960229690742</c:v>
                </c:pt>
                <c:pt idx="912">
                  <c:v>22.36738291227514</c:v>
                </c:pt>
                <c:pt idx="913">
                  <c:v>22.372386175411236</c:v>
                </c:pt>
                <c:pt idx="914">
                  <c:v>22.382900411472654</c:v>
                </c:pt>
                <c:pt idx="915">
                  <c:v>22.387312472594445</c:v>
                </c:pt>
                <c:pt idx="916">
                  <c:v>22.399584370402827</c:v>
                </c:pt>
                <c:pt idx="917">
                  <c:v>22.413397469812775</c:v>
                </c:pt>
                <c:pt idx="918">
                  <c:v>22.42159637588853</c:v>
                </c:pt>
                <c:pt idx="919">
                  <c:v>22.428925088649894</c:v>
                </c:pt>
                <c:pt idx="920">
                  <c:v>22.442787003159037</c:v>
                </c:pt>
                <c:pt idx="921">
                  <c:v>22.448374098043342</c:v>
                </c:pt>
                <c:pt idx="922">
                  <c:v>22.451952276293273</c:v>
                </c:pt>
                <c:pt idx="923">
                  <c:v>22.461552164093384</c:v>
                </c:pt>
                <c:pt idx="924">
                  <c:v>22.477349435251043</c:v>
                </c:pt>
                <c:pt idx="925">
                  <c:v>22.487596367374003</c:v>
                </c:pt>
                <c:pt idx="926">
                  <c:v>22.497414480750084</c:v>
                </c:pt>
                <c:pt idx="927">
                  <c:v>22.513112723586417</c:v>
                </c:pt>
                <c:pt idx="928">
                  <c:v>22.523493987513611</c:v>
                </c:pt>
                <c:pt idx="929">
                  <c:v>22.527485661724604</c:v>
                </c:pt>
                <c:pt idx="930">
                  <c:v>22.534856763286307</c:v>
                </c:pt>
                <c:pt idx="931">
                  <c:v>22.550465273743445</c:v>
                </c:pt>
                <c:pt idx="932">
                  <c:v>22.558669851726968</c:v>
                </c:pt>
                <c:pt idx="933">
                  <c:v>22.568313199495023</c:v>
                </c:pt>
                <c:pt idx="934">
                  <c:v>22.580886781291174</c:v>
                </c:pt>
                <c:pt idx="935">
                  <c:v>22.584449435183537</c:v>
                </c:pt>
                <c:pt idx="936">
                  <c:v>22.583978712691696</c:v>
                </c:pt>
                <c:pt idx="937">
                  <c:v>22.589553780491205</c:v>
                </c:pt>
                <c:pt idx="938">
                  <c:v>22.59805949950989</c:v>
                </c:pt>
                <c:pt idx="939">
                  <c:v>22.601635295465627</c:v>
                </c:pt>
                <c:pt idx="940">
                  <c:v>22.61006888805489</c:v>
                </c:pt>
                <c:pt idx="941">
                  <c:v>22.624642116540208</c:v>
                </c:pt>
                <c:pt idx="942">
                  <c:v>22.62700724430303</c:v>
                </c:pt>
                <c:pt idx="943">
                  <c:v>22.644401870189728</c:v>
                </c:pt>
                <c:pt idx="944">
                  <c:v>22.656710140368347</c:v>
                </c:pt>
                <c:pt idx="945">
                  <c:v>22.664521064115156</c:v>
                </c:pt>
                <c:pt idx="946">
                  <c:v>22.667552898852378</c:v>
                </c:pt>
                <c:pt idx="947">
                  <c:v>22.682689229542653</c:v>
                </c:pt>
                <c:pt idx="948">
                  <c:v>22.682244606223684</c:v>
                </c:pt>
                <c:pt idx="949">
                  <c:v>22.692186574492794</c:v>
                </c:pt>
                <c:pt idx="950">
                  <c:v>22.70486892615623</c:v>
                </c:pt>
                <c:pt idx="951">
                  <c:v>22.715002816219535</c:v>
                </c:pt>
                <c:pt idx="952">
                  <c:v>22.723251523806645</c:v>
                </c:pt>
                <c:pt idx="953">
                  <c:v>22.735227626217856</c:v>
                </c:pt>
                <c:pt idx="954">
                  <c:v>22.735109480931023</c:v>
                </c:pt>
                <c:pt idx="955">
                  <c:v>22.739595167438615</c:v>
                </c:pt>
                <c:pt idx="956">
                  <c:v>22.752307097823103</c:v>
                </c:pt>
                <c:pt idx="957">
                  <c:v>22.758815160847309</c:v>
                </c:pt>
                <c:pt idx="958">
                  <c:v>22.763617119948446</c:v>
                </c:pt>
                <c:pt idx="959">
                  <c:v>22.779756772444919</c:v>
                </c:pt>
                <c:pt idx="960">
                  <c:v>22.792569518429396</c:v>
                </c:pt>
                <c:pt idx="961">
                  <c:v>22.796154705511096</c:v>
                </c:pt>
                <c:pt idx="962">
                  <c:v>22.801406581634414</c:v>
                </c:pt>
                <c:pt idx="963">
                  <c:v>22.808674406342476</c:v>
                </c:pt>
                <c:pt idx="964">
                  <c:v>22.813706231037326</c:v>
                </c:pt>
                <c:pt idx="965">
                  <c:v>22.818250013020194</c:v>
                </c:pt>
                <c:pt idx="966">
                  <c:v>22.827205692167031</c:v>
                </c:pt>
                <c:pt idx="967">
                  <c:v>22.842049981200706</c:v>
                </c:pt>
                <c:pt idx="968">
                  <c:v>22.852803757444299</c:v>
                </c:pt>
                <c:pt idx="969">
                  <c:v>22.866567720357892</c:v>
                </c:pt>
                <c:pt idx="970">
                  <c:v>22.880922003244713</c:v>
                </c:pt>
                <c:pt idx="971">
                  <c:v>22.887610660501572</c:v>
                </c:pt>
                <c:pt idx="972">
                  <c:v>22.897185560382091</c:v>
                </c:pt>
                <c:pt idx="973">
                  <c:v>22.905679566434692</c:v>
                </c:pt>
                <c:pt idx="974">
                  <c:v>22.908343632161802</c:v>
                </c:pt>
                <c:pt idx="975">
                  <c:v>22.916677576527984</c:v>
                </c:pt>
                <c:pt idx="976">
                  <c:v>22.932825697336597</c:v>
                </c:pt>
                <c:pt idx="977">
                  <c:v>22.940562113015631</c:v>
                </c:pt>
                <c:pt idx="978">
                  <c:v>22.950421375496358</c:v>
                </c:pt>
                <c:pt idx="979">
                  <c:v>22.964831030219777</c:v>
                </c:pt>
                <c:pt idx="980">
                  <c:v>22.973365840545423</c:v>
                </c:pt>
                <c:pt idx="981">
                  <c:v>22.981769985961336</c:v>
                </c:pt>
                <c:pt idx="982">
                  <c:v>22.99036936438425</c:v>
                </c:pt>
                <c:pt idx="983">
                  <c:v>23.004739375477101</c:v>
                </c:pt>
                <c:pt idx="984">
                  <c:v>23.013229564529258</c:v>
                </c:pt>
                <c:pt idx="985">
                  <c:v>23.027643946947876</c:v>
                </c:pt>
                <c:pt idx="986">
                  <c:v>23.042630454975459</c:v>
                </c:pt>
                <c:pt idx="987">
                  <c:v>23.059573313323625</c:v>
                </c:pt>
                <c:pt idx="988">
                  <c:v>23.069851483749723</c:v>
                </c:pt>
                <c:pt idx="989">
                  <c:v>23.080072877561882</c:v>
                </c:pt>
                <c:pt idx="990">
                  <c:v>23.085822109665251</c:v>
                </c:pt>
                <c:pt idx="991">
                  <c:v>23.0850354596976</c:v>
                </c:pt>
                <c:pt idx="992">
                  <c:v>23.091976725244194</c:v>
                </c:pt>
                <c:pt idx="993">
                  <c:v>23.099609754039143</c:v>
                </c:pt>
                <c:pt idx="994">
                  <c:v>23.113493066688775</c:v>
                </c:pt>
                <c:pt idx="995">
                  <c:v>23.12870206773847</c:v>
                </c:pt>
                <c:pt idx="996">
                  <c:v>23.146718304386255</c:v>
                </c:pt>
                <c:pt idx="997">
                  <c:v>23.151611442859043</c:v>
                </c:pt>
                <c:pt idx="998">
                  <c:v>23.161845337008543</c:v>
                </c:pt>
                <c:pt idx="999">
                  <c:v>23.17256855991436</c:v>
                </c:pt>
                <c:pt idx="1000">
                  <c:v>23.176374502831067</c:v>
                </c:pt>
                <c:pt idx="1001">
                  <c:v>23.182809691060726</c:v>
                </c:pt>
                <c:pt idx="1002">
                  <c:v>23.195553792502007</c:v>
                </c:pt>
                <c:pt idx="1003">
                  <c:v>23.198303000340164</c:v>
                </c:pt>
                <c:pt idx="1004">
                  <c:v>23.19723789652258</c:v>
                </c:pt>
                <c:pt idx="1005">
                  <c:v>23.210264092491649</c:v>
                </c:pt>
                <c:pt idx="1006">
                  <c:v>23.219138968806682</c:v>
                </c:pt>
                <c:pt idx="1007">
                  <c:v>23.227671062628325</c:v>
                </c:pt>
                <c:pt idx="1008">
                  <c:v>23.242422334521333</c:v>
                </c:pt>
                <c:pt idx="1009">
                  <c:v>23.261983800572985</c:v>
                </c:pt>
                <c:pt idx="1010">
                  <c:v>23.267212899654986</c:v>
                </c:pt>
                <c:pt idx="1011">
                  <c:v>23.275678381048557</c:v>
                </c:pt>
                <c:pt idx="1012">
                  <c:v>23.29122160309738</c:v>
                </c:pt>
                <c:pt idx="1013">
                  <c:v>23.297000891260712</c:v>
                </c:pt>
                <c:pt idx="1014">
                  <c:v>23.302711665188429</c:v>
                </c:pt>
                <c:pt idx="1015">
                  <c:v>23.31389973430414</c:v>
                </c:pt>
                <c:pt idx="1016">
                  <c:v>23.328927001392969</c:v>
                </c:pt>
                <c:pt idx="1017">
                  <c:v>23.329873228750248</c:v>
                </c:pt>
                <c:pt idx="1018">
                  <c:v>23.344677308091683</c:v>
                </c:pt>
                <c:pt idx="1019">
                  <c:v>23.353344665468281</c:v>
                </c:pt>
                <c:pt idx="1020">
                  <c:v>23.365588337845015</c:v>
                </c:pt>
                <c:pt idx="1021">
                  <c:v>23.373903812034911</c:v>
                </c:pt>
                <c:pt idx="1022">
                  <c:v>23.382367809491715</c:v>
                </c:pt>
                <c:pt idx="1023">
                  <c:v>23.395367723315957</c:v>
                </c:pt>
                <c:pt idx="1024">
                  <c:v>23.409950587432654</c:v>
                </c:pt>
                <c:pt idx="1025">
                  <c:v>23.418516636521087</c:v>
                </c:pt>
                <c:pt idx="1026">
                  <c:v>23.431879032593422</c:v>
                </c:pt>
                <c:pt idx="1027">
                  <c:v>23.444840232469296</c:v>
                </c:pt>
                <c:pt idx="1028">
                  <c:v>23.447043957824917</c:v>
                </c:pt>
                <c:pt idx="1029">
                  <c:v>23.454473945429225</c:v>
                </c:pt>
                <c:pt idx="1030">
                  <c:v>23.458602196477873</c:v>
                </c:pt>
                <c:pt idx="1031">
                  <c:v>23.465158974109734</c:v>
                </c:pt>
                <c:pt idx="1032">
                  <c:v>23.476538121370684</c:v>
                </c:pt>
                <c:pt idx="1033">
                  <c:v>23.487259910897368</c:v>
                </c:pt>
                <c:pt idx="1034">
                  <c:v>23.498857828772579</c:v>
                </c:pt>
                <c:pt idx="1035">
                  <c:v>23.516823969698542</c:v>
                </c:pt>
                <c:pt idx="1036">
                  <c:v>23.522735041610478</c:v>
                </c:pt>
                <c:pt idx="1037">
                  <c:v>23.53445834040858</c:v>
                </c:pt>
                <c:pt idx="1038">
                  <c:v>23.542190850745282</c:v>
                </c:pt>
                <c:pt idx="1039">
                  <c:v>23.555571918414785</c:v>
                </c:pt>
                <c:pt idx="1040">
                  <c:v>23.566871665158086</c:v>
                </c:pt>
                <c:pt idx="1041">
                  <c:v>23.581552774764265</c:v>
                </c:pt>
                <c:pt idx="1042">
                  <c:v>23.592400847115524</c:v>
                </c:pt>
                <c:pt idx="1043">
                  <c:v>23.607213935541985</c:v>
                </c:pt>
                <c:pt idx="1044">
                  <c:v>23.607983319213083</c:v>
                </c:pt>
                <c:pt idx="1045">
                  <c:v>23.614425526158399</c:v>
                </c:pt>
                <c:pt idx="1046">
                  <c:v>23.621943574851251</c:v>
                </c:pt>
                <c:pt idx="1047">
                  <c:v>23.631585223574064</c:v>
                </c:pt>
                <c:pt idx="1048">
                  <c:v>23.640961491197835</c:v>
                </c:pt>
                <c:pt idx="1049">
                  <c:v>23.655291939505439</c:v>
                </c:pt>
                <c:pt idx="1050">
                  <c:v>23.661230996908948</c:v>
                </c:pt>
                <c:pt idx="1051">
                  <c:v>23.675293842379027</c:v>
                </c:pt>
                <c:pt idx="1052">
                  <c:v>23.681027938088974</c:v>
                </c:pt>
                <c:pt idx="1053">
                  <c:v>23.689333070339238</c:v>
                </c:pt>
                <c:pt idx="1054">
                  <c:v>23.700234773406088</c:v>
                </c:pt>
                <c:pt idx="1055">
                  <c:v>23.71344286389251</c:v>
                </c:pt>
                <c:pt idx="1056">
                  <c:v>23.717959211817941</c:v>
                </c:pt>
                <c:pt idx="1057">
                  <c:v>23.72903920991623</c:v>
                </c:pt>
                <c:pt idx="1058">
                  <c:v>23.739044590133936</c:v>
                </c:pt>
                <c:pt idx="1059">
                  <c:v>23.74995020100938</c:v>
                </c:pt>
                <c:pt idx="1060">
                  <c:v>23.75564110858241</c:v>
                </c:pt>
                <c:pt idx="1061">
                  <c:v>23.767640517661416</c:v>
                </c:pt>
                <c:pt idx="1062">
                  <c:v>23.77936278404885</c:v>
                </c:pt>
                <c:pt idx="1063">
                  <c:v>23.786817107103854</c:v>
                </c:pt>
                <c:pt idx="1064">
                  <c:v>23.793222752405459</c:v>
                </c:pt>
                <c:pt idx="1065">
                  <c:v>23.811214514771091</c:v>
                </c:pt>
                <c:pt idx="1066">
                  <c:v>23.820669739323712</c:v>
                </c:pt>
                <c:pt idx="1067">
                  <c:v>23.828545906663191</c:v>
                </c:pt>
                <c:pt idx="1068">
                  <c:v>23.838980427459909</c:v>
                </c:pt>
                <c:pt idx="1069">
                  <c:v>23.852120477796365</c:v>
                </c:pt>
                <c:pt idx="1070">
                  <c:v>23.85993657225508</c:v>
                </c:pt>
                <c:pt idx="1071">
                  <c:v>23.872828658200071</c:v>
                </c:pt>
                <c:pt idx="1072">
                  <c:v>23.883544343778233</c:v>
                </c:pt>
                <c:pt idx="1073">
                  <c:v>23.893572206393724</c:v>
                </c:pt>
                <c:pt idx="1074">
                  <c:v>23.897681677249714</c:v>
                </c:pt>
                <c:pt idx="1075">
                  <c:v>23.907060748063358</c:v>
                </c:pt>
                <c:pt idx="1076">
                  <c:v>23.91330235055457</c:v>
                </c:pt>
                <c:pt idx="1077">
                  <c:v>23.928546646165408</c:v>
                </c:pt>
                <c:pt idx="1078">
                  <c:v>23.938685458010191</c:v>
                </c:pt>
                <c:pt idx="1079">
                  <c:v>23.954373134821797</c:v>
                </c:pt>
                <c:pt idx="1080">
                  <c:v>23.962367851099437</c:v>
                </c:pt>
                <c:pt idx="1081">
                  <c:v>23.970015199493169</c:v>
                </c:pt>
                <c:pt idx="1082">
                  <c:v>23.976536796177935</c:v>
                </c:pt>
                <c:pt idx="1083">
                  <c:v>23.990754203295921</c:v>
                </c:pt>
                <c:pt idx="1084">
                  <c:v>23.995455116115636</c:v>
                </c:pt>
                <c:pt idx="1085">
                  <c:v>24.010734756558378</c:v>
                </c:pt>
                <c:pt idx="1086">
                  <c:v>24.026882540528831</c:v>
                </c:pt>
                <c:pt idx="1087">
                  <c:v>24.034022506034823</c:v>
                </c:pt>
                <c:pt idx="1088">
                  <c:v>24.042256019070642</c:v>
                </c:pt>
                <c:pt idx="1089">
                  <c:v>24.058722497250578</c:v>
                </c:pt>
                <c:pt idx="1090">
                  <c:v>24.069670449567433</c:v>
                </c:pt>
                <c:pt idx="1091">
                  <c:v>24.075611339766226</c:v>
                </c:pt>
                <c:pt idx="1092">
                  <c:v>24.092511411443304</c:v>
                </c:pt>
                <c:pt idx="1093">
                  <c:v>24.105784698188135</c:v>
                </c:pt>
                <c:pt idx="1094">
                  <c:v>24.113878237466828</c:v>
                </c:pt>
                <c:pt idx="1095">
                  <c:v>24.119361300763234</c:v>
                </c:pt>
                <c:pt idx="1096">
                  <c:v>24.134227726992524</c:v>
                </c:pt>
                <c:pt idx="1097">
                  <c:v>24.138517952389009</c:v>
                </c:pt>
                <c:pt idx="1098">
                  <c:v>24.148611410757233</c:v>
                </c:pt>
                <c:pt idx="1099">
                  <c:v>24.156736002182832</c:v>
                </c:pt>
                <c:pt idx="1100">
                  <c:v>24.172893004215389</c:v>
                </c:pt>
                <c:pt idx="1101">
                  <c:v>24.184339122602552</c:v>
                </c:pt>
                <c:pt idx="1102">
                  <c:v>24.196715796312048</c:v>
                </c:pt>
                <c:pt idx="1103">
                  <c:v>24.210649869649824</c:v>
                </c:pt>
                <c:pt idx="1104">
                  <c:v>24.221682879165158</c:v>
                </c:pt>
                <c:pt idx="1105">
                  <c:v>24.227961372125673</c:v>
                </c:pt>
                <c:pt idx="1106">
                  <c:v>24.238130466850929</c:v>
                </c:pt>
                <c:pt idx="1107">
                  <c:v>24.247871100530752</c:v>
                </c:pt>
                <c:pt idx="1108">
                  <c:v>24.256453283315199</c:v>
                </c:pt>
                <c:pt idx="1109">
                  <c:v>24.271657310818682</c:v>
                </c:pt>
                <c:pt idx="1110">
                  <c:v>24.281417559183314</c:v>
                </c:pt>
                <c:pt idx="1111">
                  <c:v>24.285381365446973</c:v>
                </c:pt>
                <c:pt idx="1112">
                  <c:v>24.296312747927598</c:v>
                </c:pt>
                <c:pt idx="1113">
                  <c:v>24.304750038715326</c:v>
                </c:pt>
                <c:pt idx="1114">
                  <c:v>24.313659266332934</c:v>
                </c:pt>
                <c:pt idx="1115">
                  <c:v>24.322654983190972</c:v>
                </c:pt>
                <c:pt idx="1116">
                  <c:v>24.338330675664615</c:v>
                </c:pt>
                <c:pt idx="1117">
                  <c:v>24.34671022514987</c:v>
                </c:pt>
                <c:pt idx="1118">
                  <c:v>24.353570713337497</c:v>
                </c:pt>
                <c:pt idx="1119">
                  <c:v>24.359103866941819</c:v>
                </c:pt>
                <c:pt idx="1120">
                  <c:v>24.369729387382765</c:v>
                </c:pt>
                <c:pt idx="1121">
                  <c:v>24.373831009989271</c:v>
                </c:pt>
                <c:pt idx="1122">
                  <c:v>24.38732525006575</c:v>
                </c:pt>
                <c:pt idx="1123">
                  <c:v>24.398501046442384</c:v>
                </c:pt>
                <c:pt idx="1124">
                  <c:v>24.417626531315726</c:v>
                </c:pt>
                <c:pt idx="1125">
                  <c:v>24.429684906379855</c:v>
                </c:pt>
                <c:pt idx="1126">
                  <c:v>24.443838204059514</c:v>
                </c:pt>
                <c:pt idx="1127">
                  <c:v>24.454771344388011</c:v>
                </c:pt>
                <c:pt idx="1128">
                  <c:v>24.46949272767603</c:v>
                </c:pt>
                <c:pt idx="1129">
                  <c:v>24.473034573383519</c:v>
                </c:pt>
                <c:pt idx="1130">
                  <c:v>24.481749148304552</c:v>
                </c:pt>
                <c:pt idx="1131">
                  <c:v>24.495833774483938</c:v>
                </c:pt>
                <c:pt idx="1132">
                  <c:v>24.507412277154678</c:v>
                </c:pt>
                <c:pt idx="1133">
                  <c:v>24.515530666694964</c:v>
                </c:pt>
                <c:pt idx="1134">
                  <c:v>24.524844235146251</c:v>
                </c:pt>
                <c:pt idx="1135">
                  <c:v>24.541875278184847</c:v>
                </c:pt>
                <c:pt idx="1136">
                  <c:v>24.552385670291113</c:v>
                </c:pt>
                <c:pt idx="1137">
                  <c:v>24.556250614151061</c:v>
                </c:pt>
                <c:pt idx="1138">
                  <c:v>24.564542105261236</c:v>
                </c:pt>
                <c:pt idx="1139">
                  <c:v>24.57870971061692</c:v>
                </c:pt>
                <c:pt idx="1140">
                  <c:v>24.58426221052229</c:v>
                </c:pt>
                <c:pt idx="1141">
                  <c:v>24.588357052339433</c:v>
                </c:pt>
                <c:pt idx="1142">
                  <c:v>24.601894503445997</c:v>
                </c:pt>
                <c:pt idx="1143">
                  <c:v>24.614940407750346</c:v>
                </c:pt>
                <c:pt idx="1144">
                  <c:v>24.621481974376458</c:v>
                </c:pt>
                <c:pt idx="1145">
                  <c:v>24.633494885845472</c:v>
                </c:pt>
                <c:pt idx="1146">
                  <c:v>24.646759915129351</c:v>
                </c:pt>
                <c:pt idx="1147">
                  <c:v>24.659137150052</c:v>
                </c:pt>
                <c:pt idx="1148">
                  <c:v>24.672438669277057</c:v>
                </c:pt>
                <c:pt idx="1149">
                  <c:v>24.691211530889539</c:v>
                </c:pt>
                <c:pt idx="1150">
                  <c:v>24.70323325617926</c:v>
                </c:pt>
                <c:pt idx="1151">
                  <c:v>24.715924186226641</c:v>
                </c:pt>
                <c:pt idx="1152">
                  <c:v>24.730417607018303</c:v>
                </c:pt>
                <c:pt idx="1153">
                  <c:v>24.74268649644991</c:v>
                </c:pt>
                <c:pt idx="1154">
                  <c:v>24.749925951245505</c:v>
                </c:pt>
                <c:pt idx="1155">
                  <c:v>24.75578357253357</c:v>
                </c:pt>
                <c:pt idx="1156">
                  <c:v>24.766515279064631</c:v>
                </c:pt>
                <c:pt idx="1157">
                  <c:v>24.775573256637422</c:v>
                </c:pt>
                <c:pt idx="1158">
                  <c:v>24.784263844093918</c:v>
                </c:pt>
                <c:pt idx="1159">
                  <c:v>24.794870985600216</c:v>
                </c:pt>
                <c:pt idx="1160">
                  <c:v>24.80543100670597</c:v>
                </c:pt>
                <c:pt idx="1161">
                  <c:v>24.814275785028581</c:v>
                </c:pt>
                <c:pt idx="1162">
                  <c:v>24.822549525387139</c:v>
                </c:pt>
                <c:pt idx="1163">
                  <c:v>24.831443948157094</c:v>
                </c:pt>
                <c:pt idx="1164">
                  <c:v>24.844355827259943</c:v>
                </c:pt>
                <c:pt idx="1165">
                  <c:v>24.862084457007036</c:v>
                </c:pt>
                <c:pt idx="1166">
                  <c:v>24.875792494710396</c:v>
                </c:pt>
                <c:pt idx="1167">
                  <c:v>24.886811463327433</c:v>
                </c:pt>
                <c:pt idx="1168">
                  <c:v>24.896989232021262</c:v>
                </c:pt>
                <c:pt idx="1169">
                  <c:v>24.903814469422176</c:v>
                </c:pt>
                <c:pt idx="1170">
                  <c:v>24.906580613213578</c:v>
                </c:pt>
                <c:pt idx="1171">
                  <c:v>24.910293616580397</c:v>
                </c:pt>
                <c:pt idx="1172">
                  <c:v>24.918691423811751</c:v>
                </c:pt>
                <c:pt idx="1173">
                  <c:v>24.932741468205457</c:v>
                </c:pt>
                <c:pt idx="1174">
                  <c:v>24.946053761022387</c:v>
                </c:pt>
                <c:pt idx="1175">
                  <c:v>24.956846066592419</c:v>
                </c:pt>
                <c:pt idx="1176">
                  <c:v>24.973934955964296</c:v>
                </c:pt>
                <c:pt idx="1177">
                  <c:v>24.983139178406493</c:v>
                </c:pt>
                <c:pt idx="1178">
                  <c:v>24.990387759069545</c:v>
                </c:pt>
                <c:pt idx="1179">
                  <c:v>25.003381642803081</c:v>
                </c:pt>
                <c:pt idx="1180">
                  <c:v>25.019134734738181</c:v>
                </c:pt>
                <c:pt idx="1181">
                  <c:v>25.030361896561764</c:v>
                </c:pt>
                <c:pt idx="1182">
                  <c:v>25.042504889737121</c:v>
                </c:pt>
                <c:pt idx="1183">
                  <c:v>25.051737704048637</c:v>
                </c:pt>
                <c:pt idx="1184">
                  <c:v>25.061671984386741</c:v>
                </c:pt>
                <c:pt idx="1185">
                  <c:v>25.066766707797544</c:v>
                </c:pt>
                <c:pt idx="1186">
                  <c:v>25.071893884693452</c:v>
                </c:pt>
                <c:pt idx="1187">
                  <c:v>25.088625058018749</c:v>
                </c:pt>
                <c:pt idx="1188">
                  <c:v>25.10455026842374</c:v>
                </c:pt>
                <c:pt idx="1189">
                  <c:v>25.114748447491667</c:v>
                </c:pt>
                <c:pt idx="1190">
                  <c:v>25.128170135971068</c:v>
                </c:pt>
                <c:pt idx="1191">
                  <c:v>25.144361475385303</c:v>
                </c:pt>
                <c:pt idx="1192">
                  <c:v>25.149990489894471</c:v>
                </c:pt>
                <c:pt idx="1193">
                  <c:v>25.158772288677799</c:v>
                </c:pt>
                <c:pt idx="1194">
                  <c:v>25.172198020091081</c:v>
                </c:pt>
                <c:pt idx="1195">
                  <c:v>25.192274795211119</c:v>
                </c:pt>
                <c:pt idx="1196">
                  <c:v>25.200476259266907</c:v>
                </c:pt>
                <c:pt idx="1197">
                  <c:v>25.215076660709894</c:v>
                </c:pt>
                <c:pt idx="1198">
                  <c:v>25.22325466210096</c:v>
                </c:pt>
                <c:pt idx="1199">
                  <c:v>25.232325845962301</c:v>
                </c:pt>
                <c:pt idx="1200">
                  <c:v>25.23534709298491</c:v>
                </c:pt>
                <c:pt idx="1201">
                  <c:v>25.248557779347113</c:v>
                </c:pt>
                <c:pt idx="1202">
                  <c:v>25.261970671579519</c:v>
                </c:pt>
                <c:pt idx="1203">
                  <c:v>25.28036571768131</c:v>
                </c:pt>
                <c:pt idx="1204">
                  <c:v>25.285509959291154</c:v>
                </c:pt>
                <c:pt idx="1205">
                  <c:v>25.299001370005055</c:v>
                </c:pt>
                <c:pt idx="1206">
                  <c:v>25.308414598571296</c:v>
                </c:pt>
                <c:pt idx="1207">
                  <c:v>25.315883167521868</c:v>
                </c:pt>
                <c:pt idx="1208">
                  <c:v>25.323648628251654</c:v>
                </c:pt>
                <c:pt idx="1209">
                  <c:v>25.335430438273363</c:v>
                </c:pt>
                <c:pt idx="1210">
                  <c:v>25.351074955167924</c:v>
                </c:pt>
                <c:pt idx="1211">
                  <c:v>25.363213368751374</c:v>
                </c:pt>
                <c:pt idx="1212">
                  <c:v>25.372996365390275</c:v>
                </c:pt>
                <c:pt idx="1213">
                  <c:v>25.379962329815733</c:v>
                </c:pt>
                <c:pt idx="1214">
                  <c:v>25.395473145477624</c:v>
                </c:pt>
                <c:pt idx="1215">
                  <c:v>25.40028246133674</c:v>
                </c:pt>
                <c:pt idx="1216">
                  <c:v>25.415630036219333</c:v>
                </c:pt>
                <c:pt idx="1217">
                  <c:v>25.424318957426955</c:v>
                </c:pt>
                <c:pt idx="1218">
                  <c:v>25.440318596038569</c:v>
                </c:pt>
                <c:pt idx="1219">
                  <c:v>25.451924794896417</c:v>
                </c:pt>
                <c:pt idx="1220">
                  <c:v>25.462301261576563</c:v>
                </c:pt>
                <c:pt idx="1221">
                  <c:v>25.468628086031721</c:v>
                </c:pt>
                <c:pt idx="1222">
                  <c:v>25.483972236132029</c:v>
                </c:pt>
                <c:pt idx="1223">
                  <c:v>25.497275894137438</c:v>
                </c:pt>
                <c:pt idx="1224">
                  <c:v>25.506820571371442</c:v>
                </c:pt>
                <c:pt idx="1225">
                  <c:v>25.515078017463804</c:v>
                </c:pt>
                <c:pt idx="1226">
                  <c:v>25.525906199570766</c:v>
                </c:pt>
                <c:pt idx="1227">
                  <c:v>25.537070690764427</c:v>
                </c:pt>
                <c:pt idx="1228">
                  <c:v>25.548921401244712</c:v>
                </c:pt>
                <c:pt idx="1229">
                  <c:v>25.552510379675493</c:v>
                </c:pt>
                <c:pt idx="1230">
                  <c:v>25.569251507424688</c:v>
                </c:pt>
                <c:pt idx="1231">
                  <c:v>25.58707861789809</c:v>
                </c:pt>
                <c:pt idx="1232">
                  <c:v>25.598563490148155</c:v>
                </c:pt>
                <c:pt idx="1233">
                  <c:v>25.60533071659421</c:v>
                </c:pt>
                <c:pt idx="1234">
                  <c:v>25.620425105425312</c:v>
                </c:pt>
                <c:pt idx="1235">
                  <c:v>25.633854939276752</c:v>
                </c:pt>
                <c:pt idx="1236">
                  <c:v>25.636886769971181</c:v>
                </c:pt>
                <c:pt idx="1237">
                  <c:v>25.648691531642175</c:v>
                </c:pt>
                <c:pt idx="1238">
                  <c:v>25.658390832248397</c:v>
                </c:pt>
                <c:pt idx="1239">
                  <c:v>25.672743688021274</c:v>
                </c:pt>
                <c:pt idx="1240">
                  <c:v>25.675963550766731</c:v>
                </c:pt>
                <c:pt idx="1241">
                  <c:v>25.692464460648843</c:v>
                </c:pt>
                <c:pt idx="1242">
                  <c:v>25.698163558110402</c:v>
                </c:pt>
                <c:pt idx="1243">
                  <c:v>25.707756466100172</c:v>
                </c:pt>
                <c:pt idx="1244">
                  <c:v>25.717930233627293</c:v>
                </c:pt>
                <c:pt idx="1245">
                  <c:v>25.736492883683997</c:v>
                </c:pt>
                <c:pt idx="1246">
                  <c:v>25.742943334221639</c:v>
                </c:pt>
                <c:pt idx="1247">
                  <c:v>25.760911780373352</c:v>
                </c:pt>
                <c:pt idx="1248">
                  <c:v>25.777457727903219</c:v>
                </c:pt>
                <c:pt idx="1249">
                  <c:v>25.790283591768009</c:v>
                </c:pt>
                <c:pt idx="1250">
                  <c:v>25.796069004089315</c:v>
                </c:pt>
                <c:pt idx="1251">
                  <c:v>25.810507891101896</c:v>
                </c:pt>
                <c:pt idx="1252">
                  <c:v>25.817802096657232</c:v>
                </c:pt>
                <c:pt idx="1253">
                  <c:v>25.824726784838141</c:v>
                </c:pt>
                <c:pt idx="1254">
                  <c:v>25.834384900933678</c:v>
                </c:pt>
                <c:pt idx="1255">
                  <c:v>25.848330102928685</c:v>
                </c:pt>
                <c:pt idx="1256">
                  <c:v>25.854009148761357</c:v>
                </c:pt>
                <c:pt idx="1257">
                  <c:v>25.868952151500416</c:v>
                </c:pt>
                <c:pt idx="1258">
                  <c:v>25.876184380740586</c:v>
                </c:pt>
                <c:pt idx="1259">
                  <c:v>25.890517958511634</c:v>
                </c:pt>
                <c:pt idx="1260">
                  <c:v>25.90291528087069</c:v>
                </c:pt>
                <c:pt idx="1261">
                  <c:v>25.92072280512992</c:v>
                </c:pt>
                <c:pt idx="1262">
                  <c:v>25.926876891712897</c:v>
                </c:pt>
                <c:pt idx="1263">
                  <c:v>25.94372742795262</c:v>
                </c:pt>
                <c:pt idx="1264">
                  <c:v>25.950894117364737</c:v>
                </c:pt>
                <c:pt idx="1265">
                  <c:v>25.961840901686013</c:v>
                </c:pt>
                <c:pt idx="1266">
                  <c:v>25.974729849122383</c:v>
                </c:pt>
                <c:pt idx="1267">
                  <c:v>25.991084133871546</c:v>
                </c:pt>
                <c:pt idx="1268">
                  <c:v>26.002893959124588</c:v>
                </c:pt>
                <c:pt idx="1269">
                  <c:v>26.015184695008866</c:v>
                </c:pt>
                <c:pt idx="1270">
                  <c:v>26.024445443750601</c:v>
                </c:pt>
                <c:pt idx="1271">
                  <c:v>26.033861643380948</c:v>
                </c:pt>
                <c:pt idx="1272">
                  <c:v>26.040071912821723</c:v>
                </c:pt>
                <c:pt idx="1273">
                  <c:v>26.052215614844936</c:v>
                </c:pt>
                <c:pt idx="1274">
                  <c:v>26.064086695310682</c:v>
                </c:pt>
                <c:pt idx="1275">
                  <c:v>26.081816042184748</c:v>
                </c:pt>
                <c:pt idx="1276">
                  <c:v>26.095681657436206</c:v>
                </c:pt>
                <c:pt idx="1277">
                  <c:v>26.108623998430367</c:v>
                </c:pt>
                <c:pt idx="1278">
                  <c:v>26.115531195363388</c:v>
                </c:pt>
                <c:pt idx="1279">
                  <c:v>26.130009259089341</c:v>
                </c:pt>
                <c:pt idx="1280">
                  <c:v>26.139620948360299</c:v>
                </c:pt>
                <c:pt idx="1281">
                  <c:v>26.152480905965234</c:v>
                </c:pt>
                <c:pt idx="1282">
                  <c:v>26.164884785696643</c:v>
                </c:pt>
                <c:pt idx="1283">
                  <c:v>26.181546002921237</c:v>
                </c:pt>
                <c:pt idx="1284">
                  <c:v>26.190949389729997</c:v>
                </c:pt>
                <c:pt idx="1285">
                  <c:v>26.197902736983764</c:v>
                </c:pt>
                <c:pt idx="1286">
                  <c:v>26.204073648464096</c:v>
                </c:pt>
                <c:pt idx="1287">
                  <c:v>26.215284338837812</c:v>
                </c:pt>
                <c:pt idx="1288">
                  <c:v>26.220793555195883</c:v>
                </c:pt>
                <c:pt idx="1289">
                  <c:v>26.229983325694111</c:v>
                </c:pt>
                <c:pt idx="1290">
                  <c:v>26.238521868004177</c:v>
                </c:pt>
                <c:pt idx="1291">
                  <c:v>26.255366215492131</c:v>
                </c:pt>
                <c:pt idx="1292">
                  <c:v>26.262846834922737</c:v>
                </c:pt>
                <c:pt idx="1293">
                  <c:v>26.278567372202293</c:v>
                </c:pt>
                <c:pt idx="1294">
                  <c:v>26.29168411874597</c:v>
                </c:pt>
                <c:pt idx="1295">
                  <c:v>26.304267100023328</c:v>
                </c:pt>
                <c:pt idx="1296">
                  <c:v>26.311207612176482</c:v>
                </c:pt>
                <c:pt idx="1297">
                  <c:v>26.328862088588636</c:v>
                </c:pt>
                <c:pt idx="1298">
                  <c:v>26.343140141523623</c:v>
                </c:pt>
                <c:pt idx="1299">
                  <c:v>26.353828528608524</c:v>
                </c:pt>
                <c:pt idx="1300">
                  <c:v>26.365014785886824</c:v>
                </c:pt>
                <c:pt idx="1301">
                  <c:v>26.373366325790066</c:v>
                </c:pt>
                <c:pt idx="1302">
                  <c:v>26.381771285330291</c:v>
                </c:pt>
                <c:pt idx="1303">
                  <c:v>26.387370963387195</c:v>
                </c:pt>
                <c:pt idx="1304">
                  <c:v>26.394902255626</c:v>
                </c:pt>
                <c:pt idx="1305">
                  <c:v>26.409618924695259</c:v>
                </c:pt>
                <c:pt idx="1306">
                  <c:v>26.424526176104074</c:v>
                </c:pt>
                <c:pt idx="1307">
                  <c:v>26.44012790163405</c:v>
                </c:pt>
                <c:pt idx="1308">
                  <c:v>26.451213912272692</c:v>
                </c:pt>
                <c:pt idx="1309">
                  <c:v>26.463148555808594</c:v>
                </c:pt>
                <c:pt idx="1310">
                  <c:v>26.473452006077064</c:v>
                </c:pt>
                <c:pt idx="1311">
                  <c:v>26.491093334682056</c:v>
                </c:pt>
                <c:pt idx="1312">
                  <c:v>26.498724956392188</c:v>
                </c:pt>
                <c:pt idx="1313">
                  <c:v>26.514406492504065</c:v>
                </c:pt>
                <c:pt idx="1314">
                  <c:v>26.52853213422015</c:v>
                </c:pt>
                <c:pt idx="1315">
                  <c:v>26.540777116628941</c:v>
                </c:pt>
                <c:pt idx="1316">
                  <c:v>26.548860299758861</c:v>
                </c:pt>
                <c:pt idx="1317">
                  <c:v>26.55902053192289</c:v>
                </c:pt>
                <c:pt idx="1318">
                  <c:v>26.568717048114866</c:v>
                </c:pt>
                <c:pt idx="1319">
                  <c:v>26.577275563407262</c:v>
                </c:pt>
                <c:pt idx="1320">
                  <c:v>26.587180810280778</c:v>
                </c:pt>
                <c:pt idx="1321">
                  <c:v>26.59241853242769</c:v>
                </c:pt>
                <c:pt idx="1322">
                  <c:v>26.604868645639698</c:v>
                </c:pt>
                <c:pt idx="1323">
                  <c:v>26.615626859475988</c:v>
                </c:pt>
                <c:pt idx="1324">
                  <c:v>26.636184410146903</c:v>
                </c:pt>
                <c:pt idx="1325">
                  <c:v>26.646809406390627</c:v>
                </c:pt>
                <c:pt idx="1326">
                  <c:v>26.659312134422912</c:v>
                </c:pt>
                <c:pt idx="1327">
                  <c:v>26.674479839777668</c:v>
                </c:pt>
                <c:pt idx="1328">
                  <c:v>26.686018621044148</c:v>
                </c:pt>
                <c:pt idx="1329">
                  <c:v>26.695080649399141</c:v>
                </c:pt>
                <c:pt idx="1330">
                  <c:v>26.711908946899577</c:v>
                </c:pt>
                <c:pt idx="1331">
                  <c:v>26.724929841830907</c:v>
                </c:pt>
                <c:pt idx="1332">
                  <c:v>26.737343286705517</c:v>
                </c:pt>
                <c:pt idx="1333">
                  <c:v>26.747898009354508</c:v>
                </c:pt>
                <c:pt idx="1334">
                  <c:v>26.75326589913481</c:v>
                </c:pt>
                <c:pt idx="1335">
                  <c:v>26.762670008000509</c:v>
                </c:pt>
                <c:pt idx="1336">
                  <c:v>26.7752538376965</c:v>
                </c:pt>
                <c:pt idx="1337">
                  <c:v>26.788956897727285</c:v>
                </c:pt>
                <c:pt idx="1338">
                  <c:v>26.803301724073872</c:v>
                </c:pt>
                <c:pt idx="1339">
                  <c:v>26.817676521616097</c:v>
                </c:pt>
                <c:pt idx="1340">
                  <c:v>26.828177785747311</c:v>
                </c:pt>
                <c:pt idx="1341">
                  <c:v>26.831173011061573</c:v>
                </c:pt>
                <c:pt idx="1342">
                  <c:v>26.835017590360156</c:v>
                </c:pt>
                <c:pt idx="1343">
                  <c:v>26.843519076376584</c:v>
                </c:pt>
                <c:pt idx="1344">
                  <c:v>26.855286558025476</c:v>
                </c:pt>
                <c:pt idx="1345">
                  <c:v>26.868554622312292</c:v>
                </c:pt>
                <c:pt idx="1346">
                  <c:v>26.886924949016464</c:v>
                </c:pt>
                <c:pt idx="1347">
                  <c:v>26.900170365846996</c:v>
                </c:pt>
                <c:pt idx="1348">
                  <c:v>26.913006671692631</c:v>
                </c:pt>
                <c:pt idx="1349">
                  <c:v>26.92342365198791</c:v>
                </c:pt>
                <c:pt idx="1350">
                  <c:v>26.929590493743547</c:v>
                </c:pt>
                <c:pt idx="1351">
                  <c:v>26.936720895230998</c:v>
                </c:pt>
                <c:pt idx="1352">
                  <c:v>26.948583157409104</c:v>
                </c:pt>
                <c:pt idx="1353">
                  <c:v>26.959475313595796</c:v>
                </c:pt>
                <c:pt idx="1354">
                  <c:v>26.972104261594609</c:v>
                </c:pt>
                <c:pt idx="1355">
                  <c:v>26.987630273769362</c:v>
                </c:pt>
                <c:pt idx="1356">
                  <c:v>26.999858308848538</c:v>
                </c:pt>
                <c:pt idx="1357">
                  <c:v>27.01128730328789</c:v>
                </c:pt>
                <c:pt idx="1358">
                  <c:v>27.030609816341176</c:v>
                </c:pt>
                <c:pt idx="1359">
                  <c:v>27.041735234360459</c:v>
                </c:pt>
                <c:pt idx="1360">
                  <c:v>27.050732677379994</c:v>
                </c:pt>
                <c:pt idx="1361">
                  <c:v>27.061928690916904</c:v>
                </c:pt>
                <c:pt idx="1362">
                  <c:v>27.069491332145795</c:v>
                </c:pt>
                <c:pt idx="1363">
                  <c:v>27.075997190171346</c:v>
                </c:pt>
                <c:pt idx="1364">
                  <c:v>27.087787721239305</c:v>
                </c:pt>
                <c:pt idx="1365">
                  <c:v>27.096805368520045</c:v>
                </c:pt>
                <c:pt idx="1366">
                  <c:v>27.108273275776259</c:v>
                </c:pt>
                <c:pt idx="1367">
                  <c:v>27.125235143543716</c:v>
                </c:pt>
                <c:pt idx="1368">
                  <c:v>27.129011252164513</c:v>
                </c:pt>
                <c:pt idx="1369">
                  <c:v>27.145528625724786</c:v>
                </c:pt>
                <c:pt idx="1370">
                  <c:v>27.162200897233085</c:v>
                </c:pt>
                <c:pt idx="1371">
                  <c:v>27.177633354578255</c:v>
                </c:pt>
                <c:pt idx="1372">
                  <c:v>27.188556580602643</c:v>
                </c:pt>
                <c:pt idx="1373">
                  <c:v>27.20629960189487</c:v>
                </c:pt>
                <c:pt idx="1374">
                  <c:v>27.214741320912047</c:v>
                </c:pt>
                <c:pt idx="1375">
                  <c:v>27.225937392861169</c:v>
                </c:pt>
                <c:pt idx="1376">
                  <c:v>27.241421564594397</c:v>
                </c:pt>
                <c:pt idx="1377">
                  <c:v>27.246001699257526</c:v>
                </c:pt>
                <c:pt idx="1378">
                  <c:v>27.257300773012275</c:v>
                </c:pt>
                <c:pt idx="1379">
                  <c:v>27.267916334534696</c:v>
                </c:pt>
                <c:pt idx="1380">
                  <c:v>27.278238518150147</c:v>
                </c:pt>
                <c:pt idx="1381">
                  <c:v>27.284730931777194</c:v>
                </c:pt>
                <c:pt idx="1382">
                  <c:v>27.296272891414919</c:v>
                </c:pt>
                <c:pt idx="1383">
                  <c:v>27.306348443564985</c:v>
                </c:pt>
                <c:pt idx="1384">
                  <c:v>27.320319913923043</c:v>
                </c:pt>
                <c:pt idx="1385">
                  <c:v>27.330527324324237</c:v>
                </c:pt>
                <c:pt idx="1386">
                  <c:v>27.338553311923118</c:v>
                </c:pt>
                <c:pt idx="1387">
                  <c:v>27.358426052845168</c:v>
                </c:pt>
                <c:pt idx="1388">
                  <c:v>27.371662497505831</c:v>
                </c:pt>
                <c:pt idx="1389">
                  <c:v>27.379812242838785</c:v>
                </c:pt>
                <c:pt idx="1390">
                  <c:v>27.394050102012027</c:v>
                </c:pt>
                <c:pt idx="1391">
                  <c:v>27.406915531107764</c:v>
                </c:pt>
                <c:pt idx="1392">
                  <c:v>27.4141165318979</c:v>
                </c:pt>
                <c:pt idx="1393">
                  <c:v>27.425458357782311</c:v>
                </c:pt>
                <c:pt idx="1394">
                  <c:v>27.436099086933638</c:v>
                </c:pt>
                <c:pt idx="1395">
                  <c:v>27.44714567292241</c:v>
                </c:pt>
                <c:pt idx="1396">
                  <c:v>27.45688674267571</c:v>
                </c:pt>
                <c:pt idx="1397">
                  <c:v>27.471668677468365</c:v>
                </c:pt>
                <c:pt idx="1398">
                  <c:v>27.483287600272842</c:v>
                </c:pt>
                <c:pt idx="1399">
                  <c:v>27.498991492508928</c:v>
                </c:pt>
                <c:pt idx="1400">
                  <c:v>27.50988055692676</c:v>
                </c:pt>
                <c:pt idx="1401">
                  <c:v>27.526855163421732</c:v>
                </c:pt>
                <c:pt idx="1402">
                  <c:v>27.536064527110948</c:v>
                </c:pt>
                <c:pt idx="1403">
                  <c:v>27.548533371093232</c:v>
                </c:pt>
                <c:pt idx="1404">
                  <c:v>27.559007580424456</c:v>
                </c:pt>
                <c:pt idx="1405">
                  <c:v>27.575134779142211</c:v>
                </c:pt>
                <c:pt idx="1406">
                  <c:v>27.588132076825588</c:v>
                </c:pt>
                <c:pt idx="1407">
                  <c:v>27.598021214377603</c:v>
                </c:pt>
                <c:pt idx="1408">
                  <c:v>27.610227428596811</c:v>
                </c:pt>
                <c:pt idx="1409">
                  <c:v>27.625612412878684</c:v>
                </c:pt>
                <c:pt idx="1410">
                  <c:v>27.637943793023261</c:v>
                </c:pt>
                <c:pt idx="1411">
                  <c:v>27.650879091630959</c:v>
                </c:pt>
                <c:pt idx="1412">
                  <c:v>27.667970630910464</c:v>
                </c:pt>
                <c:pt idx="1413">
                  <c:v>27.673176111811319</c:v>
                </c:pt>
                <c:pt idx="1414">
                  <c:v>27.682647270924839</c:v>
                </c:pt>
                <c:pt idx="1415">
                  <c:v>27.68886666426376</c:v>
                </c:pt>
                <c:pt idx="1416">
                  <c:v>27.696023995639131</c:v>
                </c:pt>
                <c:pt idx="1417">
                  <c:v>27.704352252617486</c:v>
                </c:pt>
                <c:pt idx="1418">
                  <c:v>27.720172835017443</c:v>
                </c:pt>
                <c:pt idx="1419">
                  <c:v>27.731412049506428</c:v>
                </c:pt>
                <c:pt idx="1420">
                  <c:v>27.744635538350092</c:v>
                </c:pt>
                <c:pt idx="1421">
                  <c:v>27.757979825153662</c:v>
                </c:pt>
                <c:pt idx="1422">
                  <c:v>27.772902366381629</c:v>
                </c:pt>
                <c:pt idx="1423">
                  <c:v>27.789070930937278</c:v>
                </c:pt>
                <c:pt idx="1424">
                  <c:v>27.798452855265101</c:v>
                </c:pt>
                <c:pt idx="1425">
                  <c:v>27.806397644043898</c:v>
                </c:pt>
                <c:pt idx="1426">
                  <c:v>27.818491815890667</c:v>
                </c:pt>
                <c:pt idx="1427">
                  <c:v>27.824761368557272</c:v>
                </c:pt>
                <c:pt idx="1428">
                  <c:v>27.831603361324966</c:v>
                </c:pt>
                <c:pt idx="1429">
                  <c:v>27.843942698184684</c:v>
                </c:pt>
                <c:pt idx="1430">
                  <c:v>27.855734806318367</c:v>
                </c:pt>
                <c:pt idx="1431">
                  <c:v>27.865528010898139</c:v>
                </c:pt>
                <c:pt idx="1432">
                  <c:v>27.876184324087188</c:v>
                </c:pt>
                <c:pt idx="1433">
                  <c:v>27.880679456682589</c:v>
                </c:pt>
                <c:pt idx="1434">
                  <c:v>27.893518272166734</c:v>
                </c:pt>
                <c:pt idx="1435">
                  <c:v>27.908469080047173</c:v>
                </c:pt>
                <c:pt idx="1436">
                  <c:v>27.924033379786</c:v>
                </c:pt>
                <c:pt idx="1437">
                  <c:v>27.935872554936793</c:v>
                </c:pt>
                <c:pt idx="1438">
                  <c:v>27.958759121396831</c:v>
                </c:pt>
                <c:pt idx="1439">
                  <c:v>27.966983287664267</c:v>
                </c:pt>
                <c:pt idx="1440">
                  <c:v>27.974427008119193</c:v>
                </c:pt>
                <c:pt idx="1441">
                  <c:v>27.983946633226616</c:v>
                </c:pt>
                <c:pt idx="1442">
                  <c:v>28.001640759274142</c:v>
                </c:pt>
                <c:pt idx="1443">
                  <c:v>28.008800472592025</c:v>
                </c:pt>
                <c:pt idx="1444">
                  <c:v>28.018753961415666</c:v>
                </c:pt>
                <c:pt idx="1445">
                  <c:v>28.031498862318436</c:v>
                </c:pt>
                <c:pt idx="1446">
                  <c:v>28.039790901828887</c:v>
                </c:pt>
                <c:pt idx="1447">
                  <c:v>28.045095807953153</c:v>
                </c:pt>
                <c:pt idx="1448">
                  <c:v>28.059197817852152</c:v>
                </c:pt>
                <c:pt idx="1449">
                  <c:v>28.072935025140161</c:v>
                </c:pt>
                <c:pt idx="1450">
                  <c:v>28.089040219514608</c:v>
                </c:pt>
                <c:pt idx="1451">
                  <c:v>28.10314248632276</c:v>
                </c:pt>
                <c:pt idx="1452">
                  <c:v>28.118225051544403</c:v>
                </c:pt>
                <c:pt idx="1453">
                  <c:v>28.12928267471343</c:v>
                </c:pt>
                <c:pt idx="1454">
                  <c:v>28.138773182039763</c:v>
                </c:pt>
                <c:pt idx="1455">
                  <c:v>28.150423393647422</c:v>
                </c:pt>
                <c:pt idx="1456">
                  <c:v>28.162747510573091</c:v>
                </c:pt>
                <c:pt idx="1457">
                  <c:v>28.173026687130868</c:v>
                </c:pt>
                <c:pt idx="1458">
                  <c:v>28.184376625187326</c:v>
                </c:pt>
                <c:pt idx="1459">
                  <c:v>28.198845204096425</c:v>
                </c:pt>
                <c:pt idx="1460">
                  <c:v>28.20961380678731</c:v>
                </c:pt>
                <c:pt idx="1461">
                  <c:v>28.223581852928255</c:v>
                </c:pt>
                <c:pt idx="1462">
                  <c:v>28.239637404854982</c:v>
                </c:pt>
                <c:pt idx="1463">
                  <c:v>28.249070584769584</c:v>
                </c:pt>
                <c:pt idx="1464">
                  <c:v>28.261914025618658</c:v>
                </c:pt>
                <c:pt idx="1465">
                  <c:v>28.276268187540921</c:v>
                </c:pt>
                <c:pt idx="1466">
                  <c:v>28.282284617465773</c:v>
                </c:pt>
                <c:pt idx="1467">
                  <c:v>28.292716149700301</c:v>
                </c:pt>
                <c:pt idx="1468">
                  <c:v>28.306951808648602</c:v>
                </c:pt>
                <c:pt idx="1469">
                  <c:v>28.320941627244661</c:v>
                </c:pt>
                <c:pt idx="1470">
                  <c:v>28.329739035018246</c:v>
                </c:pt>
                <c:pt idx="1471">
                  <c:v>28.34431364505275</c:v>
                </c:pt>
                <c:pt idx="1472">
                  <c:v>28.352330145215781</c:v>
                </c:pt>
                <c:pt idx="1473">
                  <c:v>28.363774596521569</c:v>
                </c:pt>
                <c:pt idx="1474">
                  <c:v>28.373468323760733</c:v>
                </c:pt>
                <c:pt idx="1475">
                  <c:v>28.383593905096802</c:v>
                </c:pt>
                <c:pt idx="1476">
                  <c:v>28.394309877907677</c:v>
                </c:pt>
                <c:pt idx="1477">
                  <c:v>28.409707294469818</c:v>
                </c:pt>
                <c:pt idx="1478">
                  <c:v>28.418993907878153</c:v>
                </c:pt>
                <c:pt idx="1479">
                  <c:v>28.424127116811611</c:v>
                </c:pt>
                <c:pt idx="1480">
                  <c:v>28.433811831793253</c:v>
                </c:pt>
                <c:pt idx="1481">
                  <c:v>28.446241213082992</c:v>
                </c:pt>
                <c:pt idx="1482">
                  <c:v>28.45379495485539</c:v>
                </c:pt>
                <c:pt idx="1483">
                  <c:v>28.466184299581538</c:v>
                </c:pt>
                <c:pt idx="1484">
                  <c:v>28.485784001426197</c:v>
                </c:pt>
                <c:pt idx="1485">
                  <c:v>28.494243356021126</c:v>
                </c:pt>
                <c:pt idx="1486">
                  <c:v>28.508829798241624</c:v>
                </c:pt>
                <c:pt idx="1487">
                  <c:v>28.526875032348642</c:v>
                </c:pt>
                <c:pt idx="1488">
                  <c:v>28.540313993619606</c:v>
                </c:pt>
                <c:pt idx="1489">
                  <c:v>28.552624395739478</c:v>
                </c:pt>
                <c:pt idx="1490">
                  <c:v>28.575365595148952</c:v>
                </c:pt>
                <c:pt idx="1491">
                  <c:v>28.585118284377934</c:v>
                </c:pt>
                <c:pt idx="1492">
                  <c:v>28.591807724214483</c:v>
                </c:pt>
                <c:pt idx="1493">
                  <c:v>28.606898544752813</c:v>
                </c:pt>
                <c:pt idx="1494">
                  <c:v>28.614305014740744</c:v>
                </c:pt>
                <c:pt idx="1495">
                  <c:v>28.618687936768634</c:v>
                </c:pt>
                <c:pt idx="1496">
                  <c:v>28.635249852652947</c:v>
                </c:pt>
                <c:pt idx="1497">
                  <c:v>28.652513537318907</c:v>
                </c:pt>
                <c:pt idx="1498">
                  <c:v>28.661172501709292</c:v>
                </c:pt>
                <c:pt idx="1499">
                  <c:v>28.676031181294245</c:v>
                </c:pt>
                <c:pt idx="1500">
                  <c:v>28.687740862469489</c:v>
                </c:pt>
                <c:pt idx="1501">
                  <c:v>28.697121287672509</c:v>
                </c:pt>
                <c:pt idx="1502">
                  <c:v>28.709726076075107</c:v>
                </c:pt>
                <c:pt idx="1503">
                  <c:v>28.719706231344514</c:v>
                </c:pt>
                <c:pt idx="1504">
                  <c:v>28.731490348241646</c:v>
                </c:pt>
                <c:pt idx="1505">
                  <c:v>28.744478082098151</c:v>
                </c:pt>
                <c:pt idx="1506">
                  <c:v>28.751693564928484</c:v>
                </c:pt>
                <c:pt idx="1507">
                  <c:v>28.763230296484757</c:v>
                </c:pt>
                <c:pt idx="1508">
                  <c:v>28.782408762248462</c:v>
                </c:pt>
                <c:pt idx="1509">
                  <c:v>28.793364286459159</c:v>
                </c:pt>
                <c:pt idx="1510">
                  <c:v>28.808763675848034</c:v>
                </c:pt>
                <c:pt idx="1511">
                  <c:v>28.824379806932733</c:v>
                </c:pt>
                <c:pt idx="1512">
                  <c:v>28.825588329263717</c:v>
                </c:pt>
                <c:pt idx="1513">
                  <c:v>28.830747600300896</c:v>
                </c:pt>
                <c:pt idx="1514">
                  <c:v>28.84061590968464</c:v>
                </c:pt>
                <c:pt idx="1515">
                  <c:v>28.854187062220369</c:v>
                </c:pt>
                <c:pt idx="1516">
                  <c:v>28.867599115373565</c:v>
                </c:pt>
                <c:pt idx="1517">
                  <c:v>28.882797019606368</c:v>
                </c:pt>
                <c:pt idx="1518">
                  <c:v>28.893875682935523</c:v>
                </c:pt>
                <c:pt idx="1519">
                  <c:v>28.909222541980888</c:v>
                </c:pt>
                <c:pt idx="1520">
                  <c:v>28.915210691540988</c:v>
                </c:pt>
                <c:pt idx="1521">
                  <c:v>28.923245623638969</c:v>
                </c:pt>
                <c:pt idx="1522">
                  <c:v>28.939123758147865</c:v>
                </c:pt>
                <c:pt idx="1523">
                  <c:v>28.951494909706486</c:v>
                </c:pt>
                <c:pt idx="1524">
                  <c:v>28.963100250315286</c:v>
                </c:pt>
                <c:pt idx="1525">
                  <c:v>28.975956194211598</c:v>
                </c:pt>
                <c:pt idx="1526">
                  <c:v>28.991794248079817</c:v>
                </c:pt>
                <c:pt idx="1527">
                  <c:v>29.00032786993588</c:v>
                </c:pt>
                <c:pt idx="1528">
                  <c:v>29.010380571062132</c:v>
                </c:pt>
                <c:pt idx="1529">
                  <c:v>29.021172957088272</c:v>
                </c:pt>
                <c:pt idx="1530">
                  <c:v>29.034268759627583</c:v>
                </c:pt>
                <c:pt idx="1531">
                  <c:v>29.042948010755982</c:v>
                </c:pt>
                <c:pt idx="1532">
                  <c:v>29.058635059886615</c:v>
                </c:pt>
                <c:pt idx="1533">
                  <c:v>29.073358688771851</c:v>
                </c:pt>
                <c:pt idx="1534">
                  <c:v>29.083170907453091</c:v>
                </c:pt>
                <c:pt idx="1535">
                  <c:v>29.093698102996136</c:v>
                </c:pt>
                <c:pt idx="1536">
                  <c:v>29.102168863137713</c:v>
                </c:pt>
                <c:pt idx="1537">
                  <c:v>29.113773288403916</c:v>
                </c:pt>
                <c:pt idx="1538">
                  <c:v>29.12259938743987</c:v>
                </c:pt>
                <c:pt idx="1539">
                  <c:v>29.135225984413768</c:v>
                </c:pt>
                <c:pt idx="1540">
                  <c:v>29.15225027572361</c:v>
                </c:pt>
                <c:pt idx="1541">
                  <c:v>29.168699822600452</c:v>
                </c:pt>
                <c:pt idx="1542">
                  <c:v>29.184676156181318</c:v>
                </c:pt>
                <c:pt idx="1543">
                  <c:v>29.196883030414728</c:v>
                </c:pt>
                <c:pt idx="1544">
                  <c:v>29.21036216385766</c:v>
                </c:pt>
                <c:pt idx="1545">
                  <c:v>29.218164026800753</c:v>
                </c:pt>
                <c:pt idx="1546">
                  <c:v>29.232513210513286</c:v>
                </c:pt>
                <c:pt idx="1547">
                  <c:v>29.238218045964118</c:v>
                </c:pt>
                <c:pt idx="1548">
                  <c:v>29.255663373753883</c:v>
                </c:pt>
                <c:pt idx="1549">
                  <c:v>29.266118255950573</c:v>
                </c:pt>
                <c:pt idx="1550">
                  <c:v>29.281585258153662</c:v>
                </c:pt>
                <c:pt idx="1551">
                  <c:v>29.293578529658099</c:v>
                </c:pt>
                <c:pt idx="1552">
                  <c:v>29.309945670581556</c:v>
                </c:pt>
                <c:pt idx="1553">
                  <c:v>29.321385660160111</c:v>
                </c:pt>
                <c:pt idx="1554">
                  <c:v>29.333682084073462</c:v>
                </c:pt>
                <c:pt idx="1555">
                  <c:v>29.344520573442612</c:v>
                </c:pt>
                <c:pt idx="1556">
                  <c:v>29.352986018137102</c:v>
                </c:pt>
                <c:pt idx="1557">
                  <c:v>29.358329870023596</c:v>
                </c:pt>
                <c:pt idx="1558">
                  <c:v>29.369178818673287</c:v>
                </c:pt>
                <c:pt idx="1559">
                  <c:v>29.383788720317504</c:v>
                </c:pt>
                <c:pt idx="1560">
                  <c:v>29.392207329890681</c:v>
                </c:pt>
                <c:pt idx="1561">
                  <c:v>29.404996826444755</c:v>
                </c:pt>
                <c:pt idx="1562">
                  <c:v>29.418095019883729</c:v>
                </c:pt>
                <c:pt idx="1563">
                  <c:v>29.424965059122787</c:v>
                </c:pt>
                <c:pt idx="1564">
                  <c:v>29.432527825199372</c:v>
                </c:pt>
                <c:pt idx="1565">
                  <c:v>29.445812225632761</c:v>
                </c:pt>
                <c:pt idx="1566">
                  <c:v>29.458470016134811</c:v>
                </c:pt>
                <c:pt idx="1567">
                  <c:v>29.471729527570837</c:v>
                </c:pt>
                <c:pt idx="1568">
                  <c:v>29.490179449117381</c:v>
                </c:pt>
                <c:pt idx="1569">
                  <c:v>29.502104520613671</c:v>
                </c:pt>
                <c:pt idx="1570">
                  <c:v>29.514316807095526</c:v>
                </c:pt>
                <c:pt idx="1571">
                  <c:v>29.524684608085487</c:v>
                </c:pt>
                <c:pt idx="1572">
                  <c:v>29.531897898633218</c:v>
                </c:pt>
                <c:pt idx="1573">
                  <c:v>29.542056200841721</c:v>
                </c:pt>
                <c:pt idx="1574">
                  <c:v>29.557528165651508</c:v>
                </c:pt>
                <c:pt idx="1575">
                  <c:v>29.569441689332486</c:v>
                </c:pt>
                <c:pt idx="1576">
                  <c:v>29.57785235627636</c:v>
                </c:pt>
                <c:pt idx="1577">
                  <c:v>29.602106673339925</c:v>
                </c:pt>
                <c:pt idx="1578">
                  <c:v>29.609987999150441</c:v>
                </c:pt>
                <c:pt idx="1579">
                  <c:v>29.620925126714774</c:v>
                </c:pt>
                <c:pt idx="1580">
                  <c:v>29.630710022531332</c:v>
                </c:pt>
                <c:pt idx="1581">
                  <c:v>29.643434973428477</c:v>
                </c:pt>
                <c:pt idx="1582">
                  <c:v>29.646646811636931</c:v>
                </c:pt>
                <c:pt idx="1583">
                  <c:v>29.662507146205193</c:v>
                </c:pt>
                <c:pt idx="1584">
                  <c:v>29.673057683391818</c:v>
                </c:pt>
                <c:pt idx="1585">
                  <c:v>29.682475985312511</c:v>
                </c:pt>
                <c:pt idx="1586">
                  <c:v>29.689860952697906</c:v>
                </c:pt>
                <c:pt idx="1587">
                  <c:v>29.700785655599919</c:v>
                </c:pt>
                <c:pt idx="1588">
                  <c:v>29.713271815180025</c:v>
                </c:pt>
                <c:pt idx="1589">
                  <c:v>29.718983007727683</c:v>
                </c:pt>
                <c:pt idx="1590">
                  <c:v>29.733227182547846</c:v>
                </c:pt>
                <c:pt idx="1591">
                  <c:v>29.753902781871737</c:v>
                </c:pt>
                <c:pt idx="1592">
                  <c:v>29.766406722582769</c:v>
                </c:pt>
                <c:pt idx="1593">
                  <c:v>29.770069121577642</c:v>
                </c:pt>
                <c:pt idx="1594">
                  <c:v>29.785208763459501</c:v>
                </c:pt>
                <c:pt idx="1595">
                  <c:v>29.794680921478573</c:v>
                </c:pt>
                <c:pt idx="1596">
                  <c:v>29.802652228774484</c:v>
                </c:pt>
                <c:pt idx="1597">
                  <c:v>29.812722311322865</c:v>
                </c:pt>
                <c:pt idx="1598">
                  <c:v>29.830521386867371</c:v>
                </c:pt>
                <c:pt idx="1599">
                  <c:v>29.846598594126391</c:v>
                </c:pt>
                <c:pt idx="1600">
                  <c:v>29.859823491027765</c:v>
                </c:pt>
                <c:pt idx="1601">
                  <c:v>29.875133142329656</c:v>
                </c:pt>
                <c:pt idx="1602">
                  <c:v>29.889128346947302</c:v>
                </c:pt>
                <c:pt idx="1603">
                  <c:v>29.896697167334459</c:v>
                </c:pt>
                <c:pt idx="1604">
                  <c:v>29.90575428792393</c:v>
                </c:pt>
                <c:pt idx="1605">
                  <c:v>29.912025621221336</c:v>
                </c:pt>
                <c:pt idx="1606">
                  <c:v>29.919246582040518</c:v>
                </c:pt>
                <c:pt idx="1607">
                  <c:v>29.928268508491719</c:v>
                </c:pt>
                <c:pt idx="1608">
                  <c:v>29.945002030289992</c:v>
                </c:pt>
                <c:pt idx="1609">
                  <c:v>29.956694039929992</c:v>
                </c:pt>
                <c:pt idx="1610">
                  <c:v>29.975999379804698</c:v>
                </c:pt>
                <c:pt idx="1611">
                  <c:v>29.992863226920868</c:v>
                </c:pt>
                <c:pt idx="1612">
                  <c:v>30.008214258810444</c:v>
                </c:pt>
                <c:pt idx="1613">
                  <c:v>30.021477130858795</c:v>
                </c:pt>
                <c:pt idx="1614">
                  <c:v>30.036212888249764</c:v>
                </c:pt>
                <c:pt idx="1615">
                  <c:v>30.049993105786832</c:v>
                </c:pt>
                <c:pt idx="1616">
                  <c:v>30.062473730851856</c:v>
                </c:pt>
                <c:pt idx="1617">
                  <c:v>30.069363296305646</c:v>
                </c:pt>
                <c:pt idx="1618">
                  <c:v>30.078892507585834</c:v>
                </c:pt>
                <c:pt idx="1619">
                  <c:v>30.088304762832735</c:v>
                </c:pt>
                <c:pt idx="1620">
                  <c:v>30.098662742484048</c:v>
                </c:pt>
                <c:pt idx="1621">
                  <c:v>30.105803401036269</c:v>
                </c:pt>
                <c:pt idx="1622">
                  <c:v>30.117692599759057</c:v>
                </c:pt>
                <c:pt idx="1623">
                  <c:v>30.129940785662786</c:v>
                </c:pt>
                <c:pt idx="1624">
                  <c:v>30.138518489123364</c:v>
                </c:pt>
                <c:pt idx="1625">
                  <c:v>30.148361548834458</c:v>
                </c:pt>
                <c:pt idx="1626">
                  <c:v>30.157936352829022</c:v>
                </c:pt>
                <c:pt idx="1627">
                  <c:v>30.177660984748211</c:v>
                </c:pt>
                <c:pt idx="1628">
                  <c:v>30.187981008541136</c:v>
                </c:pt>
                <c:pt idx="1629">
                  <c:v>30.206119508225555</c:v>
                </c:pt>
                <c:pt idx="1630">
                  <c:v>30.218939512586097</c:v>
                </c:pt>
                <c:pt idx="1631">
                  <c:v>30.233223174554858</c:v>
                </c:pt>
                <c:pt idx="1632">
                  <c:v>30.240716978619226</c:v>
                </c:pt>
                <c:pt idx="1633">
                  <c:v>30.255017563854999</c:v>
                </c:pt>
                <c:pt idx="1634">
                  <c:v>30.261953396890704</c:v>
                </c:pt>
                <c:pt idx="1635">
                  <c:v>30.270478647086115</c:v>
                </c:pt>
                <c:pt idx="1636">
                  <c:v>30.276697602631202</c:v>
                </c:pt>
                <c:pt idx="1637">
                  <c:v>30.291387937508937</c:v>
                </c:pt>
                <c:pt idx="1638">
                  <c:v>30.305021811919755</c:v>
                </c:pt>
                <c:pt idx="1639">
                  <c:v>30.323002209305741</c:v>
                </c:pt>
                <c:pt idx="1640">
                  <c:v>30.335289107301698</c:v>
                </c:pt>
                <c:pt idx="1641">
                  <c:v>30.348933003098288</c:v>
                </c:pt>
                <c:pt idx="1642">
                  <c:v>30.35873342374807</c:v>
                </c:pt>
                <c:pt idx="1643">
                  <c:v>30.366654030313345</c:v>
                </c:pt>
                <c:pt idx="1644">
                  <c:v>30.371118334238663</c:v>
                </c:pt>
                <c:pt idx="1645">
                  <c:v>30.385383866958666</c:v>
                </c:pt>
                <c:pt idx="1646">
                  <c:v>30.396430843649217</c:v>
                </c:pt>
                <c:pt idx="1647">
                  <c:v>30.4074046258627</c:v>
                </c:pt>
                <c:pt idx="1648">
                  <c:v>30.425277819559206</c:v>
                </c:pt>
                <c:pt idx="1649">
                  <c:v>30.437445220660738</c:v>
                </c:pt>
                <c:pt idx="1650">
                  <c:v>30.448133909023177</c:v>
                </c:pt>
                <c:pt idx="1651">
                  <c:v>30.467976814457426</c:v>
                </c:pt>
                <c:pt idx="1652">
                  <c:v>30.478217763796984</c:v>
                </c:pt>
                <c:pt idx="1653">
                  <c:v>30.484432448672731</c:v>
                </c:pt>
                <c:pt idx="1654">
                  <c:v>30.501624039033896</c:v>
                </c:pt>
                <c:pt idx="1655">
                  <c:v>30.516214313375166</c:v>
                </c:pt>
                <c:pt idx="1656">
                  <c:v>30.527577097331299</c:v>
                </c:pt>
                <c:pt idx="1657">
                  <c:v>30.53968796589939</c:v>
                </c:pt>
                <c:pt idx="1658">
                  <c:v>30.551409021820632</c:v>
                </c:pt>
                <c:pt idx="1659">
                  <c:v>30.556022778287776</c:v>
                </c:pt>
                <c:pt idx="1660">
                  <c:v>30.568108719377602</c:v>
                </c:pt>
                <c:pt idx="1661">
                  <c:v>30.578284057617005</c:v>
                </c:pt>
                <c:pt idx="1662">
                  <c:v>30.593592467101058</c:v>
                </c:pt>
                <c:pt idx="1663">
                  <c:v>30.608822407678542</c:v>
                </c:pt>
                <c:pt idx="1664">
                  <c:v>30.62939060746961</c:v>
                </c:pt>
                <c:pt idx="1665">
                  <c:v>30.641842157396717</c:v>
                </c:pt>
                <c:pt idx="1666">
                  <c:v>30.655098830937597</c:v>
                </c:pt>
                <c:pt idx="1667">
                  <c:v>30.662921918926976</c:v>
                </c:pt>
                <c:pt idx="1668">
                  <c:v>30.670412500994775</c:v>
                </c:pt>
                <c:pt idx="1669">
                  <c:v>30.677217058228745</c:v>
                </c:pt>
                <c:pt idx="1670">
                  <c:v>30.689368418463619</c:v>
                </c:pt>
                <c:pt idx="1671">
                  <c:v>30.695816696101836</c:v>
                </c:pt>
                <c:pt idx="1672">
                  <c:v>30.710510481791353</c:v>
                </c:pt>
                <c:pt idx="1673">
                  <c:v>30.723744233561707</c:v>
                </c:pt>
                <c:pt idx="1674">
                  <c:v>30.732925516726795</c:v>
                </c:pt>
                <c:pt idx="1675">
                  <c:v>30.738233956215986</c:v>
                </c:pt>
                <c:pt idx="1676">
                  <c:v>30.751335995178341</c:v>
                </c:pt>
                <c:pt idx="1677">
                  <c:v>30.763656577341816</c:v>
                </c:pt>
                <c:pt idx="1678">
                  <c:v>30.77159897275514</c:v>
                </c:pt>
                <c:pt idx="1679">
                  <c:v>30.781031957523062</c:v>
                </c:pt>
                <c:pt idx="1680">
                  <c:v>30.793254892279769</c:v>
                </c:pt>
                <c:pt idx="1681">
                  <c:v>30.803285284891746</c:v>
                </c:pt>
                <c:pt idx="1682">
                  <c:v>30.81301131451476</c:v>
                </c:pt>
                <c:pt idx="1683">
                  <c:v>30.826054142773664</c:v>
                </c:pt>
                <c:pt idx="1684">
                  <c:v>30.84091593942545</c:v>
                </c:pt>
                <c:pt idx="1685">
                  <c:v>30.852401252386166</c:v>
                </c:pt>
                <c:pt idx="1686">
                  <c:v>30.864373741739392</c:v>
                </c:pt>
                <c:pt idx="1687">
                  <c:v>30.874073430761445</c:v>
                </c:pt>
                <c:pt idx="1688">
                  <c:v>30.886516021032964</c:v>
                </c:pt>
                <c:pt idx="1689">
                  <c:v>30.899344223250818</c:v>
                </c:pt>
                <c:pt idx="1690">
                  <c:v>30.914017004590328</c:v>
                </c:pt>
                <c:pt idx="1691">
                  <c:v>30.922487771317851</c:v>
                </c:pt>
                <c:pt idx="1692">
                  <c:v>30.931719425924189</c:v>
                </c:pt>
                <c:pt idx="1693">
                  <c:v>30.940645666320272</c:v>
                </c:pt>
                <c:pt idx="1694">
                  <c:v>30.955633722989052</c:v>
                </c:pt>
                <c:pt idx="1695">
                  <c:v>30.966115486251454</c:v>
                </c:pt>
                <c:pt idx="1696">
                  <c:v>30.980284730942437</c:v>
                </c:pt>
                <c:pt idx="1697">
                  <c:v>30.99164730983378</c:v>
                </c:pt>
                <c:pt idx="1698">
                  <c:v>31.010828723342502</c:v>
                </c:pt>
                <c:pt idx="1699">
                  <c:v>31.018382840846414</c:v>
                </c:pt>
                <c:pt idx="1700">
                  <c:v>31.028563626040398</c:v>
                </c:pt>
                <c:pt idx="1701">
                  <c:v>31.041366469193406</c:v>
                </c:pt>
                <c:pt idx="1702">
                  <c:v>31.055331960960427</c:v>
                </c:pt>
                <c:pt idx="1703">
                  <c:v>31.059799979360811</c:v>
                </c:pt>
                <c:pt idx="1704">
                  <c:v>31.076192006050963</c:v>
                </c:pt>
                <c:pt idx="1705">
                  <c:v>31.087474791986875</c:v>
                </c:pt>
                <c:pt idx="1706">
                  <c:v>31.097166086373317</c:v>
                </c:pt>
                <c:pt idx="1707">
                  <c:v>31.109298993609734</c:v>
                </c:pt>
                <c:pt idx="1708">
                  <c:v>31.127082034321482</c:v>
                </c:pt>
                <c:pt idx="1709">
                  <c:v>31.131374350566642</c:v>
                </c:pt>
                <c:pt idx="1710">
                  <c:v>31.143665720561671</c:v>
                </c:pt>
                <c:pt idx="1711">
                  <c:v>31.158084558162237</c:v>
                </c:pt>
                <c:pt idx="1712">
                  <c:v>31.170368275125885</c:v>
                </c:pt>
                <c:pt idx="1713">
                  <c:v>31.179844897994833</c:v>
                </c:pt>
                <c:pt idx="1714">
                  <c:v>31.196193434631216</c:v>
                </c:pt>
                <c:pt idx="1715">
                  <c:v>31.205478407944213</c:v>
                </c:pt>
                <c:pt idx="1716">
                  <c:v>31.215042306630846</c:v>
                </c:pt>
                <c:pt idx="1717">
                  <c:v>31.221805127525677</c:v>
                </c:pt>
                <c:pt idx="1718">
                  <c:v>31.231769960358832</c:v>
                </c:pt>
                <c:pt idx="1719">
                  <c:v>31.234363650935727</c:v>
                </c:pt>
                <c:pt idx="1720">
                  <c:v>31.24904517048612</c:v>
                </c:pt>
                <c:pt idx="1721">
                  <c:v>31.258841747808884</c:v>
                </c:pt>
                <c:pt idx="1722">
                  <c:v>31.272681143358227</c:v>
                </c:pt>
                <c:pt idx="1723">
                  <c:v>31.285525397096041</c:v>
                </c:pt>
                <c:pt idx="1724">
                  <c:v>31.298232884134688</c:v>
                </c:pt>
                <c:pt idx="1725">
                  <c:v>31.310404621384095</c:v>
                </c:pt>
                <c:pt idx="1726">
                  <c:v>31.323265123264509</c:v>
                </c:pt>
                <c:pt idx="1727">
                  <c:v>31.335066346288148</c:v>
                </c:pt>
                <c:pt idx="1728">
                  <c:v>31.344773966106182</c:v>
                </c:pt>
                <c:pt idx="1729">
                  <c:v>31.359886854617933</c:v>
                </c:pt>
                <c:pt idx="1730">
                  <c:v>31.37074217809079</c:v>
                </c:pt>
                <c:pt idx="1731">
                  <c:v>31.385271789887774</c:v>
                </c:pt>
                <c:pt idx="1732">
                  <c:v>31.394477425264228</c:v>
                </c:pt>
                <c:pt idx="1733">
                  <c:v>31.401702986472731</c:v>
                </c:pt>
                <c:pt idx="1734">
                  <c:v>31.408411696578646</c:v>
                </c:pt>
                <c:pt idx="1735">
                  <c:v>31.410845581458609</c:v>
                </c:pt>
                <c:pt idx="1736">
                  <c:v>31.417772133441797</c:v>
                </c:pt>
                <c:pt idx="1737">
                  <c:v>31.433569188526224</c:v>
                </c:pt>
                <c:pt idx="1738">
                  <c:v>31.445282453548906</c:v>
                </c:pt>
                <c:pt idx="1739">
                  <c:v>31.462486130021688</c:v>
                </c:pt>
                <c:pt idx="1740">
                  <c:v>31.479767603276656</c:v>
                </c:pt>
                <c:pt idx="1741">
                  <c:v>31.49469127830729</c:v>
                </c:pt>
                <c:pt idx="1742">
                  <c:v>31.500591817052548</c:v>
                </c:pt>
                <c:pt idx="1743">
                  <c:v>31.512021110389263</c:v>
                </c:pt>
                <c:pt idx="1744">
                  <c:v>31.521306608782886</c:v>
                </c:pt>
                <c:pt idx="1745">
                  <c:v>31.533046095522785</c:v>
                </c:pt>
                <c:pt idx="1746">
                  <c:v>31.533816845654819</c:v>
                </c:pt>
                <c:pt idx="1747">
                  <c:v>31.550556714401743</c:v>
                </c:pt>
                <c:pt idx="1748">
                  <c:v>31.562038269797238</c:v>
                </c:pt>
                <c:pt idx="1749">
                  <c:v>31.570738658961726</c:v>
                </c:pt>
                <c:pt idx="1750">
                  <c:v>31.582183555460869</c:v>
                </c:pt>
                <c:pt idx="1751">
                  <c:v>31.600307672230809</c:v>
                </c:pt>
                <c:pt idx="1752">
                  <c:v>31.610438509608382</c:v>
                </c:pt>
                <c:pt idx="1753">
                  <c:v>31.626331829292688</c:v>
                </c:pt>
                <c:pt idx="1754">
                  <c:v>31.6401172147411</c:v>
                </c:pt>
                <c:pt idx="1755">
                  <c:v>31.650615168828629</c:v>
                </c:pt>
                <c:pt idx="1756">
                  <c:v>31.662416430263285</c:v>
                </c:pt>
                <c:pt idx="1757">
                  <c:v>31.67456069553749</c:v>
                </c:pt>
                <c:pt idx="1758">
                  <c:v>31.681438861810495</c:v>
                </c:pt>
                <c:pt idx="1759">
                  <c:v>31.695735610400028</c:v>
                </c:pt>
                <c:pt idx="1760">
                  <c:v>31.707250071003973</c:v>
                </c:pt>
                <c:pt idx="1761">
                  <c:v>31.719060617991619</c:v>
                </c:pt>
                <c:pt idx="1762">
                  <c:v>31.732201621526904</c:v>
                </c:pt>
                <c:pt idx="1763">
                  <c:v>31.744371186317728</c:v>
                </c:pt>
                <c:pt idx="1764">
                  <c:v>31.750592075938659</c:v>
                </c:pt>
                <c:pt idx="1765">
                  <c:v>31.761677838708898</c:v>
                </c:pt>
                <c:pt idx="1766">
                  <c:v>31.77170692227806</c:v>
                </c:pt>
                <c:pt idx="1767">
                  <c:v>31.78403799978587</c:v>
                </c:pt>
                <c:pt idx="1768">
                  <c:v>31.795184136830471</c:v>
                </c:pt>
                <c:pt idx="1769">
                  <c:v>31.810815626531166</c:v>
                </c:pt>
                <c:pt idx="1770">
                  <c:v>31.824555419560774</c:v>
                </c:pt>
                <c:pt idx="1771">
                  <c:v>31.835961655343546</c:v>
                </c:pt>
                <c:pt idx="1772">
                  <c:v>31.847477629991243</c:v>
                </c:pt>
                <c:pt idx="1773">
                  <c:v>31.858859539463094</c:v>
                </c:pt>
                <c:pt idx="1774">
                  <c:v>31.868659338336009</c:v>
                </c:pt>
                <c:pt idx="1775">
                  <c:v>31.881789653781134</c:v>
                </c:pt>
                <c:pt idx="1776">
                  <c:v>31.898881194815925</c:v>
                </c:pt>
                <c:pt idx="1777">
                  <c:v>31.907778527348938</c:v>
                </c:pt>
                <c:pt idx="1778">
                  <c:v>31.919767319014589</c:v>
                </c:pt>
                <c:pt idx="1779">
                  <c:v>31.932659002316001</c:v>
                </c:pt>
                <c:pt idx="1780">
                  <c:v>31.939870172750677</c:v>
                </c:pt>
                <c:pt idx="1781">
                  <c:v>31.94950104738038</c:v>
                </c:pt>
                <c:pt idx="1782">
                  <c:v>31.957693806407654</c:v>
                </c:pt>
                <c:pt idx="1783">
                  <c:v>31.965601031250117</c:v>
                </c:pt>
                <c:pt idx="1784">
                  <c:v>31.976120047600329</c:v>
                </c:pt>
                <c:pt idx="1785">
                  <c:v>31.989831715451022</c:v>
                </c:pt>
                <c:pt idx="1786">
                  <c:v>32.000361581099504</c:v>
                </c:pt>
                <c:pt idx="1787">
                  <c:v>32.013975702436419</c:v>
                </c:pt>
                <c:pt idx="1788">
                  <c:v>32.02827718581311</c:v>
                </c:pt>
                <c:pt idx="1789">
                  <c:v>32.036475830936787</c:v>
                </c:pt>
                <c:pt idx="1790">
                  <c:v>32.045915395301947</c:v>
                </c:pt>
                <c:pt idx="1791">
                  <c:v>32.054549376913698</c:v>
                </c:pt>
                <c:pt idx="1792">
                  <c:v>32.058130471162855</c:v>
                </c:pt>
                <c:pt idx="1793">
                  <c:v>32.073662499881344</c:v>
                </c:pt>
                <c:pt idx="1794">
                  <c:v>32.087169696559251</c:v>
                </c:pt>
                <c:pt idx="1795">
                  <c:v>32.097514591770697</c:v>
                </c:pt>
                <c:pt idx="1796">
                  <c:v>32.109495345219628</c:v>
                </c:pt>
                <c:pt idx="1797">
                  <c:v>32.128231572947222</c:v>
                </c:pt>
                <c:pt idx="1798">
                  <c:v>32.131843402386593</c:v>
                </c:pt>
                <c:pt idx="1799">
                  <c:v>32.142662078120097</c:v>
                </c:pt>
                <c:pt idx="1800">
                  <c:v>32.152773159177677</c:v>
                </c:pt>
                <c:pt idx="1801">
                  <c:v>32.163152343886146</c:v>
                </c:pt>
                <c:pt idx="1802">
                  <c:v>32.174221691053631</c:v>
                </c:pt>
                <c:pt idx="1803">
                  <c:v>32.188082906052081</c:v>
                </c:pt>
                <c:pt idx="1804">
                  <c:v>32.197810606162541</c:v>
                </c:pt>
                <c:pt idx="1805">
                  <c:v>32.213299435263288</c:v>
                </c:pt>
                <c:pt idx="1806">
                  <c:v>32.230037609868873</c:v>
                </c:pt>
                <c:pt idx="1807">
                  <c:v>32.237844680872023</c:v>
                </c:pt>
                <c:pt idx="1808">
                  <c:v>32.247047008584254</c:v>
                </c:pt>
                <c:pt idx="1809">
                  <c:v>32.258399252180155</c:v>
                </c:pt>
                <c:pt idx="1810">
                  <c:v>32.269200512606531</c:v>
                </c:pt>
                <c:pt idx="1811">
                  <c:v>32.275447847685122</c:v>
                </c:pt>
                <c:pt idx="1812">
                  <c:v>32.287601290781062</c:v>
                </c:pt>
                <c:pt idx="1813">
                  <c:v>32.301760509309915</c:v>
                </c:pt>
                <c:pt idx="1814">
                  <c:v>32.315412267096988</c:v>
                </c:pt>
                <c:pt idx="1815">
                  <c:v>32.323898621745379</c:v>
                </c:pt>
                <c:pt idx="1816">
                  <c:v>32.338720398917602</c:v>
                </c:pt>
                <c:pt idx="1817">
                  <c:v>32.354251728584643</c:v>
                </c:pt>
                <c:pt idx="1818">
                  <c:v>32.363825321627147</c:v>
                </c:pt>
                <c:pt idx="1819">
                  <c:v>32.375401768679396</c:v>
                </c:pt>
                <c:pt idx="1820">
                  <c:v>32.387005605758631</c:v>
                </c:pt>
                <c:pt idx="1821">
                  <c:v>32.392292010976142</c:v>
                </c:pt>
                <c:pt idx="1822">
                  <c:v>32.401566750907328</c:v>
                </c:pt>
                <c:pt idx="1823">
                  <c:v>32.41907208391337</c:v>
                </c:pt>
                <c:pt idx="1824">
                  <c:v>32.429864668017217</c:v>
                </c:pt>
                <c:pt idx="1825">
                  <c:v>32.442526405937024</c:v>
                </c:pt>
                <c:pt idx="1826">
                  <c:v>32.455095175134851</c:v>
                </c:pt>
                <c:pt idx="1827">
                  <c:v>32.466148916022362</c:v>
                </c:pt>
                <c:pt idx="1828">
                  <c:v>32.47292193239273</c:v>
                </c:pt>
                <c:pt idx="1829">
                  <c:v>32.486518994627481</c:v>
                </c:pt>
                <c:pt idx="1830">
                  <c:v>32.498358519591115</c:v>
                </c:pt>
                <c:pt idx="1831">
                  <c:v>32.514768879019016</c:v>
                </c:pt>
                <c:pt idx="1832">
                  <c:v>32.528302293227227</c:v>
                </c:pt>
                <c:pt idx="1833">
                  <c:v>32.540478908156501</c:v>
                </c:pt>
                <c:pt idx="1834">
                  <c:v>32.548215399775259</c:v>
                </c:pt>
                <c:pt idx="1835">
                  <c:v>32.557590197164963</c:v>
                </c:pt>
                <c:pt idx="1836">
                  <c:v>32.5676623293663</c:v>
                </c:pt>
                <c:pt idx="1837">
                  <c:v>32.576059322104228</c:v>
                </c:pt>
                <c:pt idx="1838">
                  <c:v>32.582864314210106</c:v>
                </c:pt>
                <c:pt idx="1839">
                  <c:v>32.59611276260231</c:v>
                </c:pt>
                <c:pt idx="1840">
                  <c:v>32.61230197810967</c:v>
                </c:pt>
                <c:pt idx="1841">
                  <c:v>32.626130364868274</c:v>
                </c:pt>
                <c:pt idx="1842">
                  <c:v>32.635748984208874</c:v>
                </c:pt>
                <c:pt idx="1843">
                  <c:v>32.648691026821211</c:v>
                </c:pt>
                <c:pt idx="1844">
                  <c:v>32.656342247215086</c:v>
                </c:pt>
                <c:pt idx="1845">
                  <c:v>32.662940956409969</c:v>
                </c:pt>
                <c:pt idx="1846">
                  <c:v>32.664707604532019</c:v>
                </c:pt>
                <c:pt idx="1847">
                  <c:v>32.673142766290034</c:v>
                </c:pt>
                <c:pt idx="1848">
                  <c:v>32.684862814614746</c:v>
                </c:pt>
                <c:pt idx="1849">
                  <c:v>32.697809474225402</c:v>
                </c:pt>
                <c:pt idx="1850">
                  <c:v>32.709195192536804</c:v>
                </c:pt>
                <c:pt idx="1851">
                  <c:v>32.72266930088405</c:v>
                </c:pt>
                <c:pt idx="1852">
                  <c:v>32.740794990002875</c:v>
                </c:pt>
                <c:pt idx="1853">
                  <c:v>32.754471790454673</c:v>
                </c:pt>
                <c:pt idx="1854">
                  <c:v>32.770885949667374</c:v>
                </c:pt>
                <c:pt idx="1855">
                  <c:v>32.78010396664375</c:v>
                </c:pt>
                <c:pt idx="1856">
                  <c:v>32.792364719428143</c:v>
                </c:pt>
                <c:pt idx="1857">
                  <c:v>32.791886092946491</c:v>
                </c:pt>
                <c:pt idx="1858">
                  <c:v>32.802863495161205</c:v>
                </c:pt>
                <c:pt idx="1859">
                  <c:v>32.811729357664419</c:v>
                </c:pt>
                <c:pt idx="1860">
                  <c:v>32.82709098340878</c:v>
                </c:pt>
                <c:pt idx="1861">
                  <c:v>32.838865588652915</c:v>
                </c:pt>
                <c:pt idx="1862">
                  <c:v>32.859756431109197</c:v>
                </c:pt>
                <c:pt idx="1863">
                  <c:v>32.867897309485066</c:v>
                </c:pt>
                <c:pt idx="1864">
                  <c:v>32.875626765913012</c:v>
                </c:pt>
                <c:pt idx="1865">
                  <c:v>32.884822530451785</c:v>
                </c:pt>
                <c:pt idx="1866">
                  <c:v>32.893992825708224</c:v>
                </c:pt>
                <c:pt idx="1867">
                  <c:v>32.900743097522515</c:v>
                </c:pt>
                <c:pt idx="1868">
                  <c:v>32.916422228816238</c:v>
                </c:pt>
                <c:pt idx="1869">
                  <c:v>32.928934330462454</c:v>
                </c:pt>
                <c:pt idx="1870">
                  <c:v>32.940128054854334</c:v>
                </c:pt>
                <c:pt idx="1871">
                  <c:v>32.95386519343532</c:v>
                </c:pt>
                <c:pt idx="1872">
                  <c:v>32.967610810670848</c:v>
                </c:pt>
                <c:pt idx="1873">
                  <c:v>32.97659624473296</c:v>
                </c:pt>
                <c:pt idx="1874">
                  <c:v>32.98711048847732</c:v>
                </c:pt>
                <c:pt idx="1875">
                  <c:v>32.99731489647661</c:v>
                </c:pt>
                <c:pt idx="1876">
                  <c:v>33.008770847294059</c:v>
                </c:pt>
                <c:pt idx="1877">
                  <c:v>33.018373639003315</c:v>
                </c:pt>
                <c:pt idx="1878">
                  <c:v>33.024658161812752</c:v>
                </c:pt>
                <c:pt idx="1879">
                  <c:v>33.036272101386665</c:v>
                </c:pt>
                <c:pt idx="1880">
                  <c:v>33.052146062860267</c:v>
                </c:pt>
                <c:pt idx="1881">
                  <c:v>33.057561849927382</c:v>
                </c:pt>
                <c:pt idx="1882">
                  <c:v>33.066364138860195</c:v>
                </c:pt>
                <c:pt idx="1883">
                  <c:v>33.079152309114455</c:v>
                </c:pt>
                <c:pt idx="1884">
                  <c:v>33.085657127202666</c:v>
                </c:pt>
                <c:pt idx="1885">
                  <c:v>33.087784903265415</c:v>
                </c:pt>
                <c:pt idx="1886">
                  <c:v>33.102352671243722</c:v>
                </c:pt>
                <c:pt idx="1887">
                  <c:v>33.118286669643808</c:v>
                </c:pt>
                <c:pt idx="1888">
                  <c:v>33.13111796208203</c:v>
                </c:pt>
                <c:pt idx="1889">
                  <c:v>33.147212863792035</c:v>
                </c:pt>
                <c:pt idx="1890">
                  <c:v>33.165459830421554</c:v>
                </c:pt>
                <c:pt idx="1891">
                  <c:v>33.179890214809156</c:v>
                </c:pt>
                <c:pt idx="1892">
                  <c:v>33.188720484721671</c:v>
                </c:pt>
                <c:pt idx="1893">
                  <c:v>33.199408717482228</c:v>
                </c:pt>
                <c:pt idx="1894">
                  <c:v>33.209874710285675</c:v>
                </c:pt>
                <c:pt idx="1895">
                  <c:v>33.213789143033807</c:v>
                </c:pt>
                <c:pt idx="1896">
                  <c:v>33.221164869695166</c:v>
                </c:pt>
                <c:pt idx="1897">
                  <c:v>33.232711113439102</c:v>
                </c:pt>
                <c:pt idx="1898">
                  <c:v>33.241468911329981</c:v>
                </c:pt>
                <c:pt idx="1899">
                  <c:v>33.248680198109334</c:v>
                </c:pt>
                <c:pt idx="1900">
                  <c:v>33.258892214361502</c:v>
                </c:pt>
                <c:pt idx="1901">
                  <c:v>33.268302085828381</c:v>
                </c:pt>
                <c:pt idx="1902">
                  <c:v>33.278621660852743</c:v>
                </c:pt>
                <c:pt idx="1903">
                  <c:v>33.29205433943234</c:v>
                </c:pt>
                <c:pt idx="1904">
                  <c:v>33.305013655509825</c:v>
                </c:pt>
                <c:pt idx="1905">
                  <c:v>33.320140910440031</c:v>
                </c:pt>
                <c:pt idx="1906">
                  <c:v>33.332547825159551</c:v>
                </c:pt>
                <c:pt idx="1907">
                  <c:v>33.339386223020782</c:v>
                </c:pt>
                <c:pt idx="1908">
                  <c:v>33.35243276337394</c:v>
                </c:pt>
                <c:pt idx="1909">
                  <c:v>33.36758251567862</c:v>
                </c:pt>
                <c:pt idx="1910">
                  <c:v>33.379982649472424</c:v>
                </c:pt>
                <c:pt idx="1911">
                  <c:v>33.392417120001987</c:v>
                </c:pt>
                <c:pt idx="1912">
                  <c:v>33.408093189425855</c:v>
                </c:pt>
                <c:pt idx="1913">
                  <c:v>33.415663686760517</c:v>
                </c:pt>
                <c:pt idx="1914">
                  <c:v>33.424250687118189</c:v>
                </c:pt>
                <c:pt idx="1915">
                  <c:v>33.436755382706522</c:v>
                </c:pt>
                <c:pt idx="1916">
                  <c:v>33.448041508864925</c:v>
                </c:pt>
                <c:pt idx="1917">
                  <c:v>33.457942670857548</c:v>
                </c:pt>
                <c:pt idx="1918">
                  <c:v>33.469476805471501</c:v>
                </c:pt>
                <c:pt idx="1919">
                  <c:v>33.477149323576569</c:v>
                </c:pt>
                <c:pt idx="1920">
                  <c:v>33.486680037564916</c:v>
                </c:pt>
                <c:pt idx="1921">
                  <c:v>33.489399966709264</c:v>
                </c:pt>
                <c:pt idx="1922">
                  <c:v>33.500715917983499</c:v>
                </c:pt>
                <c:pt idx="1923">
                  <c:v>33.512798067992563</c:v>
                </c:pt>
                <c:pt idx="1924">
                  <c:v>33.524711668411896</c:v>
                </c:pt>
                <c:pt idx="1925">
                  <c:v>33.537759527959963</c:v>
                </c:pt>
                <c:pt idx="1926">
                  <c:v>33.554765297468876</c:v>
                </c:pt>
                <c:pt idx="1927">
                  <c:v>33.570159848317303</c:v>
                </c:pt>
                <c:pt idx="1928">
                  <c:v>33.58445999386187</c:v>
                </c:pt>
                <c:pt idx="1929">
                  <c:v>33.590626209240227</c:v>
                </c:pt>
                <c:pt idx="1930">
                  <c:v>33.601411059245017</c:v>
                </c:pt>
                <c:pt idx="1931">
                  <c:v>33.616157496266361</c:v>
                </c:pt>
                <c:pt idx="1932">
                  <c:v>33.625504697019807</c:v>
                </c:pt>
                <c:pt idx="1933">
                  <c:v>33.634969748456456</c:v>
                </c:pt>
                <c:pt idx="1934">
                  <c:v>33.652489913047056</c:v>
                </c:pt>
                <c:pt idx="1935">
                  <c:v>33.655585415441429</c:v>
                </c:pt>
                <c:pt idx="1936">
                  <c:v>33.665164568797508</c:v>
                </c:pt>
                <c:pt idx="1937">
                  <c:v>33.677184676289137</c:v>
                </c:pt>
                <c:pt idx="1938">
                  <c:v>33.690126903624972</c:v>
                </c:pt>
                <c:pt idx="1939">
                  <c:v>33.700474355970776</c:v>
                </c:pt>
                <c:pt idx="1940">
                  <c:v>33.715933448518207</c:v>
                </c:pt>
                <c:pt idx="1941">
                  <c:v>33.724235164232155</c:v>
                </c:pt>
                <c:pt idx="1942">
                  <c:v>33.733135921948829</c:v>
                </c:pt>
                <c:pt idx="1943">
                  <c:v>33.744047576992635</c:v>
                </c:pt>
                <c:pt idx="1944">
                  <c:v>33.759760366536163</c:v>
                </c:pt>
                <c:pt idx="1945">
                  <c:v>33.769825868906196</c:v>
                </c:pt>
                <c:pt idx="1946">
                  <c:v>33.781639291857104</c:v>
                </c:pt>
                <c:pt idx="1947">
                  <c:v>33.789316583139453</c:v>
                </c:pt>
                <c:pt idx="1948">
                  <c:v>33.790761664305897</c:v>
                </c:pt>
                <c:pt idx="1949">
                  <c:v>33.799842776140373</c:v>
                </c:pt>
                <c:pt idx="1950">
                  <c:v>33.809680026877501</c:v>
                </c:pt>
                <c:pt idx="1951">
                  <c:v>33.821249809473976</c:v>
                </c:pt>
                <c:pt idx="1952">
                  <c:v>33.837074910348285</c:v>
                </c:pt>
                <c:pt idx="1953">
                  <c:v>33.85417175924001</c:v>
                </c:pt>
                <c:pt idx="1954">
                  <c:v>33.865488761466779</c:v>
                </c:pt>
                <c:pt idx="1955">
                  <c:v>33.878743471050086</c:v>
                </c:pt>
                <c:pt idx="1956">
                  <c:v>33.889764275340518</c:v>
                </c:pt>
                <c:pt idx="1957">
                  <c:v>33.902298037950644</c:v>
                </c:pt>
                <c:pt idx="1958">
                  <c:v>33.911715828228992</c:v>
                </c:pt>
                <c:pt idx="1959">
                  <c:v>33.922197828156371</c:v>
                </c:pt>
                <c:pt idx="1960">
                  <c:v>33.933546893288124</c:v>
                </c:pt>
                <c:pt idx="1961">
                  <c:v>33.942945122752519</c:v>
                </c:pt>
                <c:pt idx="1962">
                  <c:v>33.951385523358127</c:v>
                </c:pt>
                <c:pt idx="1963">
                  <c:v>33.962402865368759</c:v>
                </c:pt>
                <c:pt idx="1964">
                  <c:v>33.973639597968919</c:v>
                </c:pt>
                <c:pt idx="1965">
                  <c:v>33.982763559107937</c:v>
                </c:pt>
                <c:pt idx="1966">
                  <c:v>33.995230105463136</c:v>
                </c:pt>
                <c:pt idx="1967">
                  <c:v>34.006494338304222</c:v>
                </c:pt>
                <c:pt idx="1968">
                  <c:v>34.016817188347744</c:v>
                </c:pt>
                <c:pt idx="1969">
                  <c:v>34.024900991857656</c:v>
                </c:pt>
                <c:pt idx="1970">
                  <c:v>34.040780487853198</c:v>
                </c:pt>
                <c:pt idx="1971">
                  <c:v>34.052992964773651</c:v>
                </c:pt>
                <c:pt idx="1972">
                  <c:v>34.062587171046452</c:v>
                </c:pt>
                <c:pt idx="1973">
                  <c:v>34.074743669582475</c:v>
                </c:pt>
                <c:pt idx="1974">
                  <c:v>34.085725386829587</c:v>
                </c:pt>
                <c:pt idx="1975">
                  <c:v>34.089982737299536</c:v>
                </c:pt>
                <c:pt idx="1976">
                  <c:v>34.106436493498549</c:v>
                </c:pt>
                <c:pt idx="1977">
                  <c:v>34.116853187608783</c:v>
                </c:pt>
                <c:pt idx="1978">
                  <c:v>34.127070220796561</c:v>
                </c:pt>
                <c:pt idx="1979">
                  <c:v>34.139703824354136</c:v>
                </c:pt>
                <c:pt idx="1980">
                  <c:v>34.152362914272139</c:v>
                </c:pt>
                <c:pt idx="1981">
                  <c:v>34.157645432040603</c:v>
                </c:pt>
                <c:pt idx="1982">
                  <c:v>34.16383178237345</c:v>
                </c:pt>
                <c:pt idx="1983">
                  <c:v>34.175337943041363</c:v>
                </c:pt>
                <c:pt idx="1984">
                  <c:v>34.187506561599299</c:v>
                </c:pt>
                <c:pt idx="1985">
                  <c:v>34.195651084083821</c:v>
                </c:pt>
                <c:pt idx="1986">
                  <c:v>34.204469616342685</c:v>
                </c:pt>
                <c:pt idx="1987">
                  <c:v>34.222267256888728</c:v>
                </c:pt>
                <c:pt idx="1988">
                  <c:v>34.234309781081819</c:v>
                </c:pt>
                <c:pt idx="1989">
                  <c:v>34.246307981210052</c:v>
                </c:pt>
                <c:pt idx="1990">
                  <c:v>34.263498369953481</c:v>
                </c:pt>
                <c:pt idx="1991">
                  <c:v>34.273568343451309</c:v>
                </c:pt>
                <c:pt idx="1992">
                  <c:v>34.288724006373478</c:v>
                </c:pt>
                <c:pt idx="1993">
                  <c:v>34.294774680052576</c:v>
                </c:pt>
                <c:pt idx="1994">
                  <c:v>34.300081261019322</c:v>
                </c:pt>
                <c:pt idx="1995">
                  <c:v>34.312531027055499</c:v>
                </c:pt>
                <c:pt idx="1996">
                  <c:v>34.325374342068052</c:v>
                </c:pt>
                <c:pt idx="1997">
                  <c:v>34.332605525908392</c:v>
                </c:pt>
                <c:pt idx="1998">
                  <c:v>34.352304073776764</c:v>
                </c:pt>
                <c:pt idx="1999">
                  <c:v>34.361367328075779</c:v>
                </c:pt>
                <c:pt idx="2000">
                  <c:v>34.368943513307244</c:v>
                </c:pt>
                <c:pt idx="2001">
                  <c:v>34.38159949780119</c:v>
                </c:pt>
                <c:pt idx="2002">
                  <c:v>34.395116369778542</c:v>
                </c:pt>
                <c:pt idx="2003">
                  <c:v>34.399459871542675</c:v>
                </c:pt>
                <c:pt idx="2004">
                  <c:v>34.413202384000265</c:v>
                </c:pt>
                <c:pt idx="2005">
                  <c:v>34.42304081815503</c:v>
                </c:pt>
                <c:pt idx="2006">
                  <c:v>34.428921975786807</c:v>
                </c:pt>
                <c:pt idx="2007">
                  <c:v>34.433878835018128</c:v>
                </c:pt>
                <c:pt idx="2008">
                  <c:v>34.441356299388573</c:v>
                </c:pt>
                <c:pt idx="2009">
                  <c:v>34.457425908211157</c:v>
                </c:pt>
                <c:pt idx="2010">
                  <c:v>34.473176109671869</c:v>
                </c:pt>
                <c:pt idx="2011">
                  <c:v>34.486603621133987</c:v>
                </c:pt>
                <c:pt idx="2012">
                  <c:v>34.494520305227852</c:v>
                </c:pt>
                <c:pt idx="2013">
                  <c:v>34.513646650334941</c:v>
                </c:pt>
                <c:pt idx="2014">
                  <c:v>34.519358595702641</c:v>
                </c:pt>
                <c:pt idx="2015">
                  <c:v>34.523208691340798</c:v>
                </c:pt>
                <c:pt idx="2016">
                  <c:v>34.538567123463338</c:v>
                </c:pt>
                <c:pt idx="2017">
                  <c:v>34.551759353839863</c:v>
                </c:pt>
                <c:pt idx="2018">
                  <c:v>34.560394302563296</c:v>
                </c:pt>
                <c:pt idx="2019">
                  <c:v>34.573274186358873</c:v>
                </c:pt>
                <c:pt idx="2020">
                  <c:v>34.587906145838069</c:v>
                </c:pt>
                <c:pt idx="2021">
                  <c:v>34.595685814878912</c:v>
                </c:pt>
                <c:pt idx="2022">
                  <c:v>34.605122600933029</c:v>
                </c:pt>
                <c:pt idx="2023">
                  <c:v>34.620578813840282</c:v>
                </c:pt>
                <c:pt idx="2024">
                  <c:v>34.62615216024021</c:v>
                </c:pt>
                <c:pt idx="2025">
                  <c:v>34.641217832413233</c:v>
                </c:pt>
                <c:pt idx="2026">
                  <c:v>34.654807761354959</c:v>
                </c:pt>
                <c:pt idx="2027">
                  <c:v>34.668591421053904</c:v>
                </c:pt>
                <c:pt idx="2028">
                  <c:v>34.675610166641789</c:v>
                </c:pt>
                <c:pt idx="2029">
                  <c:v>34.691035121840166</c:v>
                </c:pt>
                <c:pt idx="2030">
                  <c:v>34.700890720729845</c:v>
                </c:pt>
                <c:pt idx="2031">
                  <c:v>34.707210688028603</c:v>
                </c:pt>
                <c:pt idx="2032">
                  <c:v>34.716517512984616</c:v>
                </c:pt>
                <c:pt idx="2033">
                  <c:v>34.725617165241509</c:v>
                </c:pt>
                <c:pt idx="2034">
                  <c:v>34.737133422750716</c:v>
                </c:pt>
                <c:pt idx="2035">
                  <c:v>34.748638760478478</c:v>
                </c:pt>
                <c:pt idx="2036">
                  <c:v>34.759134647491564</c:v>
                </c:pt>
                <c:pt idx="2037">
                  <c:v>34.771724599424559</c:v>
                </c:pt>
                <c:pt idx="2038">
                  <c:v>34.781822671938826</c:v>
                </c:pt>
                <c:pt idx="2039">
                  <c:v>34.788635819124217</c:v>
                </c:pt>
                <c:pt idx="2040">
                  <c:v>34.796527569128763</c:v>
                </c:pt>
                <c:pt idx="2041">
                  <c:v>34.805124024827037</c:v>
                </c:pt>
                <c:pt idx="2042">
                  <c:v>34.816327217419158</c:v>
                </c:pt>
                <c:pt idx="2043">
                  <c:v>34.822551702057311</c:v>
                </c:pt>
                <c:pt idx="2044">
                  <c:v>34.837237654319729</c:v>
                </c:pt>
                <c:pt idx="2045">
                  <c:v>34.846178555154289</c:v>
                </c:pt>
                <c:pt idx="2046">
                  <c:v>34.856297772339893</c:v>
                </c:pt>
                <c:pt idx="2047">
                  <c:v>34.865702511445065</c:v>
                </c:pt>
                <c:pt idx="2048">
                  <c:v>34.878350162345683</c:v>
                </c:pt>
                <c:pt idx="2049">
                  <c:v>34.887566161479555</c:v>
                </c:pt>
                <c:pt idx="2050">
                  <c:v>34.892201684221142</c:v>
                </c:pt>
                <c:pt idx="2051">
                  <c:v>34.905774312229497</c:v>
                </c:pt>
                <c:pt idx="2052">
                  <c:v>34.914678225279452</c:v>
                </c:pt>
                <c:pt idx="2053">
                  <c:v>34.927008044818095</c:v>
                </c:pt>
                <c:pt idx="2054">
                  <c:v>34.931921728322386</c:v>
                </c:pt>
                <c:pt idx="2055">
                  <c:v>34.947414212607825</c:v>
                </c:pt>
                <c:pt idx="2056">
                  <c:v>34.95675020697859</c:v>
                </c:pt>
                <c:pt idx="2057">
                  <c:v>34.974041312584873</c:v>
                </c:pt>
                <c:pt idx="2058">
                  <c:v>34.983616309351895</c:v>
                </c:pt>
                <c:pt idx="2059">
                  <c:v>34.997640393957717</c:v>
                </c:pt>
                <c:pt idx="2060">
                  <c:v>35.008720583360933</c:v>
                </c:pt>
                <c:pt idx="2061">
                  <c:v>35.017518335653342</c:v>
                </c:pt>
                <c:pt idx="2062">
                  <c:v>35.019259190972022</c:v>
                </c:pt>
                <c:pt idx="2063">
                  <c:v>35.030439286905803</c:v>
                </c:pt>
                <c:pt idx="2064">
                  <c:v>35.042637753470885</c:v>
                </c:pt>
                <c:pt idx="2065">
                  <c:v>35.050718835343588</c:v>
                </c:pt>
                <c:pt idx="2066">
                  <c:v>35.062000024748315</c:v>
                </c:pt>
                <c:pt idx="2067">
                  <c:v>35.074722752506069</c:v>
                </c:pt>
                <c:pt idx="2068">
                  <c:v>35.085839335366245</c:v>
                </c:pt>
                <c:pt idx="2069">
                  <c:v>35.098907905729604</c:v>
                </c:pt>
                <c:pt idx="2070">
                  <c:v>35.111299902305824</c:v>
                </c:pt>
                <c:pt idx="2071">
                  <c:v>35.118645651084194</c:v>
                </c:pt>
                <c:pt idx="2072">
                  <c:v>35.130560605669316</c:v>
                </c:pt>
                <c:pt idx="2073">
                  <c:v>35.1400504495628</c:v>
                </c:pt>
                <c:pt idx="2074">
                  <c:v>35.151243616149941</c:v>
                </c:pt>
                <c:pt idx="2075">
                  <c:v>35.161416146561599</c:v>
                </c:pt>
                <c:pt idx="2076">
                  <c:v>35.174459842868593</c:v>
                </c:pt>
                <c:pt idx="2077">
                  <c:v>35.184083143884777</c:v>
                </c:pt>
                <c:pt idx="2078">
                  <c:v>35.193963603156426</c:v>
                </c:pt>
                <c:pt idx="2079">
                  <c:v>35.200833138646829</c:v>
                </c:pt>
                <c:pt idx="2080">
                  <c:v>35.207556575544118</c:v>
                </c:pt>
                <c:pt idx="2081">
                  <c:v>35.226760036364752</c:v>
                </c:pt>
                <c:pt idx="2082">
                  <c:v>35.233710033183549</c:v>
                </c:pt>
                <c:pt idx="2083">
                  <c:v>35.24741644884142</c:v>
                </c:pt>
                <c:pt idx="2084">
                  <c:v>35.261838632977692</c:v>
                </c:pt>
                <c:pt idx="2085">
                  <c:v>35.276682360105283</c:v>
                </c:pt>
                <c:pt idx="2086">
                  <c:v>35.282307017038953</c:v>
                </c:pt>
                <c:pt idx="2087">
                  <c:v>35.297416859920261</c:v>
                </c:pt>
                <c:pt idx="2088">
                  <c:v>35.304895696113952</c:v>
                </c:pt>
                <c:pt idx="2089">
                  <c:v>35.316012222273436</c:v>
                </c:pt>
                <c:pt idx="2090">
                  <c:v>35.3240696604527</c:v>
                </c:pt>
                <c:pt idx="2091">
                  <c:v>35.330967556715763</c:v>
                </c:pt>
                <c:pt idx="2092">
                  <c:v>35.343195258941968</c:v>
                </c:pt>
                <c:pt idx="2093">
                  <c:v>35.357156728609311</c:v>
                </c:pt>
                <c:pt idx="2094">
                  <c:v>35.361584948527593</c:v>
                </c:pt>
                <c:pt idx="2095">
                  <c:v>35.373865152498929</c:v>
                </c:pt>
                <c:pt idx="2096">
                  <c:v>35.390841860675252</c:v>
                </c:pt>
                <c:pt idx="2097">
                  <c:v>35.402958703162099</c:v>
                </c:pt>
                <c:pt idx="2098">
                  <c:v>35.41022630330194</c:v>
                </c:pt>
                <c:pt idx="2099">
                  <c:v>35.425052732398754</c:v>
                </c:pt>
                <c:pt idx="2100">
                  <c:v>35.441404042126791</c:v>
                </c:pt>
                <c:pt idx="2101">
                  <c:v>35.449746127070405</c:v>
                </c:pt>
                <c:pt idx="2102">
                  <c:v>35.457989034741168</c:v>
                </c:pt>
                <c:pt idx="2103">
                  <c:v>35.46885364135386</c:v>
                </c:pt>
                <c:pt idx="2104">
                  <c:v>35.477200411561476</c:v>
                </c:pt>
                <c:pt idx="2105">
                  <c:v>35.484424266745677</c:v>
                </c:pt>
                <c:pt idx="2106">
                  <c:v>35.493604326980673</c:v>
                </c:pt>
                <c:pt idx="2107">
                  <c:v>35.503674443410844</c:v>
                </c:pt>
                <c:pt idx="2108">
                  <c:v>35.51819590522328</c:v>
                </c:pt>
                <c:pt idx="2109">
                  <c:v>35.528268894286384</c:v>
                </c:pt>
                <c:pt idx="2110">
                  <c:v>35.534821404556411</c:v>
                </c:pt>
                <c:pt idx="2111">
                  <c:v>35.543729843235383</c:v>
                </c:pt>
                <c:pt idx="2112">
                  <c:v>35.551540246536931</c:v>
                </c:pt>
                <c:pt idx="2113">
                  <c:v>35.56132973059205</c:v>
                </c:pt>
                <c:pt idx="2114">
                  <c:v>35.571511510376261</c:v>
                </c:pt>
                <c:pt idx="2115">
                  <c:v>35.583517920637703</c:v>
                </c:pt>
                <c:pt idx="2116">
                  <c:v>35.59799012387743</c:v>
                </c:pt>
                <c:pt idx="2117">
                  <c:v>35.609777671494371</c:v>
                </c:pt>
                <c:pt idx="2118">
                  <c:v>35.625194390284399</c:v>
                </c:pt>
                <c:pt idx="2119">
                  <c:v>35.631511204324788</c:v>
                </c:pt>
                <c:pt idx="2120">
                  <c:v>35.640323076508224</c:v>
                </c:pt>
                <c:pt idx="2121">
                  <c:v>35.658379158993583</c:v>
                </c:pt>
                <c:pt idx="2122">
                  <c:v>35.667979408447238</c:v>
                </c:pt>
                <c:pt idx="2123">
                  <c:v>35.67149687137745</c:v>
                </c:pt>
                <c:pt idx="2124">
                  <c:v>35.684196507877857</c:v>
                </c:pt>
                <c:pt idx="2125">
                  <c:v>35.703168662366934</c:v>
                </c:pt>
                <c:pt idx="2126">
                  <c:v>35.70333226336426</c:v>
                </c:pt>
                <c:pt idx="2127">
                  <c:v>35.717441933908653</c:v>
                </c:pt>
                <c:pt idx="2128">
                  <c:v>35.730659239501065</c:v>
                </c:pt>
                <c:pt idx="2129">
                  <c:v>35.736730348032133</c:v>
                </c:pt>
                <c:pt idx="2130">
                  <c:v>35.739911954682086</c:v>
                </c:pt>
                <c:pt idx="2131">
                  <c:v>35.754805472479475</c:v>
                </c:pt>
                <c:pt idx="2132">
                  <c:v>35.763743580183046</c:v>
                </c:pt>
                <c:pt idx="2133">
                  <c:v>35.769910554574643</c:v>
                </c:pt>
                <c:pt idx="2134">
                  <c:v>35.787688469305415</c:v>
                </c:pt>
                <c:pt idx="2135">
                  <c:v>35.800422778392694</c:v>
                </c:pt>
                <c:pt idx="2136">
                  <c:v>35.809027582260953</c:v>
                </c:pt>
                <c:pt idx="2137">
                  <c:v>35.814271111857579</c:v>
                </c:pt>
                <c:pt idx="2138">
                  <c:v>35.824327109092202</c:v>
                </c:pt>
                <c:pt idx="2139">
                  <c:v>35.835284238232681</c:v>
                </c:pt>
                <c:pt idx="2140">
                  <c:v>35.847032732986364</c:v>
                </c:pt>
                <c:pt idx="2141">
                  <c:v>35.850488671940809</c:v>
                </c:pt>
                <c:pt idx="2142">
                  <c:v>35.858513645911934</c:v>
                </c:pt>
                <c:pt idx="2143">
                  <c:v>35.875023251007079</c:v>
                </c:pt>
                <c:pt idx="2144">
                  <c:v>35.890600310630887</c:v>
                </c:pt>
                <c:pt idx="2145">
                  <c:v>35.896321866366591</c:v>
                </c:pt>
                <c:pt idx="2146">
                  <c:v>35.914066479912776</c:v>
                </c:pt>
                <c:pt idx="2147">
                  <c:v>35.931684927153604</c:v>
                </c:pt>
                <c:pt idx="2148">
                  <c:v>35.93556265553466</c:v>
                </c:pt>
                <c:pt idx="2149">
                  <c:v>35.937404673144798</c:v>
                </c:pt>
                <c:pt idx="2150">
                  <c:v>35.947443181860763</c:v>
                </c:pt>
                <c:pt idx="2151">
                  <c:v>35.953130601146796</c:v>
                </c:pt>
                <c:pt idx="2152">
                  <c:v>35.958124419603948</c:v>
                </c:pt>
                <c:pt idx="2153">
                  <c:v>35.967627035245563</c:v>
                </c:pt>
                <c:pt idx="2154">
                  <c:v>35.976740065895179</c:v>
                </c:pt>
                <c:pt idx="2155">
                  <c:v>35.988103242414134</c:v>
                </c:pt>
                <c:pt idx="2156">
                  <c:v>36.001011620691663</c:v>
                </c:pt>
                <c:pt idx="2157">
                  <c:v>36.014767946470336</c:v>
                </c:pt>
                <c:pt idx="2158">
                  <c:v>36.030534514778438</c:v>
                </c:pt>
                <c:pt idx="2159">
                  <c:v>36.039018045397299</c:v>
                </c:pt>
                <c:pt idx="2160">
                  <c:v>36.052037179685605</c:v>
                </c:pt>
                <c:pt idx="2161">
                  <c:v>36.055149511945189</c:v>
                </c:pt>
                <c:pt idx="2162">
                  <c:v>36.065205794475162</c:v>
                </c:pt>
                <c:pt idx="2163">
                  <c:v>36.070250801591648</c:v>
                </c:pt>
                <c:pt idx="2164">
                  <c:v>36.090645519542122</c:v>
                </c:pt>
                <c:pt idx="2165">
                  <c:v>36.103657181393608</c:v>
                </c:pt>
                <c:pt idx="2166">
                  <c:v>36.115483883923659</c:v>
                </c:pt>
                <c:pt idx="2167">
                  <c:v>36.129515813272789</c:v>
                </c:pt>
                <c:pt idx="2168">
                  <c:v>36.141227312286347</c:v>
                </c:pt>
                <c:pt idx="2169">
                  <c:v>36.142899719013663</c:v>
                </c:pt>
                <c:pt idx="2170">
                  <c:v>36.148879499247037</c:v>
                </c:pt>
                <c:pt idx="2171">
                  <c:v>36.165954621748838</c:v>
                </c:pt>
                <c:pt idx="2172">
                  <c:v>36.176175452380406</c:v>
                </c:pt>
                <c:pt idx="2173">
                  <c:v>36.190859985718298</c:v>
                </c:pt>
                <c:pt idx="2174">
                  <c:v>36.206816470940353</c:v>
                </c:pt>
                <c:pt idx="2175">
                  <c:v>36.21770075501378</c:v>
                </c:pt>
                <c:pt idx="2176">
                  <c:v>36.22979200328237</c:v>
                </c:pt>
                <c:pt idx="2177">
                  <c:v>36.237479728596234</c:v>
                </c:pt>
                <c:pt idx="2178">
                  <c:v>36.240804508916874</c:v>
                </c:pt>
                <c:pt idx="2179">
                  <c:v>36.251074483223228</c:v>
                </c:pt>
                <c:pt idx="2180">
                  <c:v>36.256962144884895</c:v>
                </c:pt>
                <c:pt idx="2181">
                  <c:v>36.262772715816197</c:v>
                </c:pt>
                <c:pt idx="2182">
                  <c:v>36.27122936022527</c:v>
                </c:pt>
                <c:pt idx="2183">
                  <c:v>36.283515285980961</c:v>
                </c:pt>
                <c:pt idx="2184">
                  <c:v>36.28897118953325</c:v>
                </c:pt>
                <c:pt idx="2185">
                  <c:v>36.304960715595804</c:v>
                </c:pt>
                <c:pt idx="2186">
                  <c:v>36.31184190636521</c:v>
                </c:pt>
                <c:pt idx="2187">
                  <c:v>36.325857656197776</c:v>
                </c:pt>
                <c:pt idx="2188">
                  <c:v>36.342029540502836</c:v>
                </c:pt>
                <c:pt idx="2189">
                  <c:v>36.354183687399626</c:v>
                </c:pt>
                <c:pt idx="2190">
                  <c:v>36.362471907401947</c:v>
                </c:pt>
                <c:pt idx="2191">
                  <c:v>36.373686144213835</c:v>
                </c:pt>
                <c:pt idx="2192">
                  <c:v>36.384753416147596</c:v>
                </c:pt>
                <c:pt idx="2193">
                  <c:v>36.389033085308562</c:v>
                </c:pt>
                <c:pt idx="2194">
                  <c:v>36.393435007519685</c:v>
                </c:pt>
                <c:pt idx="2195">
                  <c:v>36.40015793706975</c:v>
                </c:pt>
                <c:pt idx="2196">
                  <c:v>36.414675841404744</c:v>
                </c:pt>
                <c:pt idx="2197">
                  <c:v>36.421859815054589</c:v>
                </c:pt>
                <c:pt idx="2198">
                  <c:v>36.432695375892933</c:v>
                </c:pt>
                <c:pt idx="2199">
                  <c:v>36.449777461808665</c:v>
                </c:pt>
                <c:pt idx="2200">
                  <c:v>36.459421462362045</c:v>
                </c:pt>
                <c:pt idx="2201">
                  <c:v>36.473586320269256</c:v>
                </c:pt>
                <c:pt idx="2202">
                  <c:v>36.485186836630746</c:v>
                </c:pt>
                <c:pt idx="2203">
                  <c:v>36.499029205360614</c:v>
                </c:pt>
                <c:pt idx="2204">
                  <c:v>36.506517347113338</c:v>
                </c:pt>
                <c:pt idx="2205">
                  <c:v>36.516917425500687</c:v>
                </c:pt>
                <c:pt idx="2206">
                  <c:v>36.528135308242192</c:v>
                </c:pt>
                <c:pt idx="2207">
                  <c:v>36.535033318099764</c:v>
                </c:pt>
                <c:pt idx="2208">
                  <c:v>36.538502482218888</c:v>
                </c:pt>
                <c:pt idx="2209">
                  <c:v>36.550844416898777</c:v>
                </c:pt>
                <c:pt idx="2210">
                  <c:v>36.565320686024585</c:v>
                </c:pt>
                <c:pt idx="2211">
                  <c:v>36.57333468536342</c:v>
                </c:pt>
                <c:pt idx="2212">
                  <c:v>36.582639534612156</c:v>
                </c:pt>
                <c:pt idx="2213">
                  <c:v>36.598417046793287</c:v>
                </c:pt>
                <c:pt idx="2214">
                  <c:v>36.608885587657895</c:v>
                </c:pt>
                <c:pt idx="2215">
                  <c:v>36.622272751723443</c:v>
                </c:pt>
                <c:pt idx="2216">
                  <c:v>36.627610752169247</c:v>
                </c:pt>
                <c:pt idx="2217">
                  <c:v>36.642846800055437</c:v>
                </c:pt>
                <c:pt idx="2218">
                  <c:v>36.647526115600932</c:v>
                </c:pt>
                <c:pt idx="2219">
                  <c:v>36.65767986864094</c:v>
                </c:pt>
                <c:pt idx="2220">
                  <c:v>36.666971026687712</c:v>
                </c:pt>
                <c:pt idx="2221">
                  <c:v>36.678939011118914</c:v>
                </c:pt>
                <c:pt idx="2222">
                  <c:v>36.689007692613359</c:v>
                </c:pt>
                <c:pt idx="2223">
                  <c:v>36.705690069305618</c:v>
                </c:pt>
                <c:pt idx="2224">
                  <c:v>36.716156612652668</c:v>
                </c:pt>
                <c:pt idx="2225">
                  <c:v>36.727446586606156</c:v>
                </c:pt>
                <c:pt idx="2226">
                  <c:v>36.738293499171434</c:v>
                </c:pt>
                <c:pt idx="2227">
                  <c:v>36.746288784260145</c:v>
                </c:pt>
                <c:pt idx="2228">
                  <c:v>36.750931807275542</c:v>
                </c:pt>
                <c:pt idx="2229">
                  <c:v>36.766695679592324</c:v>
                </c:pt>
                <c:pt idx="2230">
                  <c:v>36.77043901969644</c:v>
                </c:pt>
                <c:pt idx="2231">
                  <c:v>36.782847854031587</c:v>
                </c:pt>
                <c:pt idx="2232">
                  <c:v>36.791560659683093</c:v>
                </c:pt>
                <c:pt idx="2233">
                  <c:v>36.812695993431916</c:v>
                </c:pt>
                <c:pt idx="2234">
                  <c:v>36.814143231459688</c:v>
                </c:pt>
                <c:pt idx="2235">
                  <c:v>36.826652822159517</c:v>
                </c:pt>
                <c:pt idx="2236">
                  <c:v>36.830650121662629</c:v>
                </c:pt>
                <c:pt idx="2237">
                  <c:v>36.843525507965253</c:v>
                </c:pt>
                <c:pt idx="2238">
                  <c:v>36.849874805929765</c:v>
                </c:pt>
                <c:pt idx="2239">
                  <c:v>36.86834587526883</c:v>
                </c:pt>
                <c:pt idx="2240">
                  <c:v>36.87533215223219</c:v>
                </c:pt>
                <c:pt idx="2241">
                  <c:v>36.887380006162211</c:v>
                </c:pt>
                <c:pt idx="2242">
                  <c:v>36.90109510262424</c:v>
                </c:pt>
                <c:pt idx="2243">
                  <c:v>36.909186914761982</c:v>
                </c:pt>
                <c:pt idx="2244">
                  <c:v>36.91519216444501</c:v>
                </c:pt>
                <c:pt idx="2245">
                  <c:v>36.931190872944669</c:v>
                </c:pt>
                <c:pt idx="2246">
                  <c:v>36.939848667261437</c:v>
                </c:pt>
                <c:pt idx="2247">
                  <c:v>36.942079147746043</c:v>
                </c:pt>
                <c:pt idx="2248">
                  <c:v>36.954111898813458</c:v>
                </c:pt>
                <c:pt idx="2249">
                  <c:v>36.966129657084515</c:v>
                </c:pt>
                <c:pt idx="2250">
                  <c:v>36.97305885315059</c:v>
                </c:pt>
                <c:pt idx="2251">
                  <c:v>36.988606905111638</c:v>
                </c:pt>
                <c:pt idx="2252">
                  <c:v>37.004151861253519</c:v>
                </c:pt>
                <c:pt idx="2253">
                  <c:v>37.012415168508817</c:v>
                </c:pt>
                <c:pt idx="2254">
                  <c:v>37.021071520720845</c:v>
                </c:pt>
                <c:pt idx="2255">
                  <c:v>37.038456103269041</c:v>
                </c:pt>
                <c:pt idx="2256">
                  <c:v>37.04344524101846</c:v>
                </c:pt>
                <c:pt idx="2257">
                  <c:v>37.051292510805709</c:v>
                </c:pt>
                <c:pt idx="2258">
                  <c:v>37.059339138524891</c:v>
                </c:pt>
                <c:pt idx="2259">
                  <c:v>37.072345904372682</c:v>
                </c:pt>
                <c:pt idx="2260">
                  <c:v>37.076782025236966</c:v>
                </c:pt>
                <c:pt idx="2261">
                  <c:v>37.092718154993442</c:v>
                </c:pt>
                <c:pt idx="2262">
                  <c:v>37.10163890103486</c:v>
                </c:pt>
                <c:pt idx="2263">
                  <c:v>37.113388209480817</c:v>
                </c:pt>
                <c:pt idx="2264">
                  <c:v>37.118290418695651</c:v>
                </c:pt>
                <c:pt idx="2265">
                  <c:v>37.129784361582459</c:v>
                </c:pt>
                <c:pt idx="2266">
                  <c:v>37.139807388068263</c:v>
                </c:pt>
                <c:pt idx="2267">
                  <c:v>37.154224110815093</c:v>
                </c:pt>
                <c:pt idx="2268">
                  <c:v>37.165773274716969</c:v>
                </c:pt>
                <c:pt idx="2269">
                  <c:v>37.177893136278456</c:v>
                </c:pt>
                <c:pt idx="2270">
                  <c:v>37.185986415659038</c:v>
                </c:pt>
                <c:pt idx="2271">
                  <c:v>37.197117853899542</c:v>
                </c:pt>
                <c:pt idx="2272">
                  <c:v>37.208224911687594</c:v>
                </c:pt>
                <c:pt idx="2273">
                  <c:v>37.216381775087271</c:v>
                </c:pt>
                <c:pt idx="2274">
                  <c:v>37.226096595438733</c:v>
                </c:pt>
                <c:pt idx="2275">
                  <c:v>37.238887028771401</c:v>
                </c:pt>
                <c:pt idx="2276">
                  <c:v>37.245462699965302</c:v>
                </c:pt>
                <c:pt idx="2277">
                  <c:v>37.253968921518485</c:v>
                </c:pt>
                <c:pt idx="2278">
                  <c:v>37.263681091914862</c:v>
                </c:pt>
                <c:pt idx="2279">
                  <c:v>37.275352015053976</c:v>
                </c:pt>
                <c:pt idx="2280">
                  <c:v>37.282766576523493</c:v>
                </c:pt>
                <c:pt idx="2281">
                  <c:v>37.28851515558911</c:v>
                </c:pt>
                <c:pt idx="2282">
                  <c:v>37.295324171978265</c:v>
                </c:pt>
                <c:pt idx="2283">
                  <c:v>37.304714360459514</c:v>
                </c:pt>
                <c:pt idx="2284">
                  <c:v>37.314781636252341</c:v>
                </c:pt>
                <c:pt idx="2285">
                  <c:v>37.321022568867321</c:v>
                </c:pt>
                <c:pt idx="2286">
                  <c:v>37.33683668383776</c:v>
                </c:pt>
                <c:pt idx="2287">
                  <c:v>37.350017740797632</c:v>
                </c:pt>
                <c:pt idx="2288">
                  <c:v>37.363405749072129</c:v>
                </c:pt>
                <c:pt idx="2289">
                  <c:v>37.37268576441717</c:v>
                </c:pt>
                <c:pt idx="2290">
                  <c:v>37.385094582003418</c:v>
                </c:pt>
                <c:pt idx="2291">
                  <c:v>37.396470585914862</c:v>
                </c:pt>
                <c:pt idx="2292">
                  <c:v>37.409330335103576</c:v>
                </c:pt>
                <c:pt idx="2293">
                  <c:v>37.414632885467881</c:v>
                </c:pt>
                <c:pt idx="2294">
                  <c:v>37.422176424886928</c:v>
                </c:pt>
                <c:pt idx="2295">
                  <c:v>37.436444509382866</c:v>
                </c:pt>
                <c:pt idx="2296">
                  <c:v>37.442521398840881</c:v>
                </c:pt>
                <c:pt idx="2297">
                  <c:v>37.447161697383798</c:v>
                </c:pt>
                <c:pt idx="2298">
                  <c:v>37.458038118271205</c:v>
                </c:pt>
                <c:pt idx="2299">
                  <c:v>37.471332623925996</c:v>
                </c:pt>
                <c:pt idx="2300">
                  <c:v>37.479986663251978</c:v>
                </c:pt>
                <c:pt idx="2301">
                  <c:v>37.486740289318597</c:v>
                </c:pt>
                <c:pt idx="2302">
                  <c:v>37.501394137131712</c:v>
                </c:pt>
                <c:pt idx="2303">
                  <c:v>37.507265242005197</c:v>
                </c:pt>
                <c:pt idx="2304">
                  <c:v>37.512879226959107</c:v>
                </c:pt>
                <c:pt idx="2305">
                  <c:v>37.523572817643092</c:v>
                </c:pt>
                <c:pt idx="2306">
                  <c:v>37.533305482174534</c:v>
                </c:pt>
                <c:pt idx="2307">
                  <c:v>37.545647919053934</c:v>
                </c:pt>
                <c:pt idx="2308">
                  <c:v>37.561085931889615</c:v>
                </c:pt>
                <c:pt idx="2309">
                  <c:v>37.575531898411725</c:v>
                </c:pt>
                <c:pt idx="2310">
                  <c:v>37.581407930239642</c:v>
                </c:pt>
                <c:pt idx="2311">
                  <c:v>37.593103360035407</c:v>
                </c:pt>
                <c:pt idx="2312">
                  <c:v>37.595148623688495</c:v>
                </c:pt>
                <c:pt idx="2313">
                  <c:v>37.606757710531589</c:v>
                </c:pt>
                <c:pt idx="2314">
                  <c:v>37.607218244123075</c:v>
                </c:pt>
                <c:pt idx="2315">
                  <c:v>37.618974718956011</c:v>
                </c:pt>
                <c:pt idx="2316">
                  <c:v>37.628628709139399</c:v>
                </c:pt>
                <c:pt idx="2317">
                  <c:v>37.643850569953351</c:v>
                </c:pt>
                <c:pt idx="2318">
                  <c:v>37.650106377110298</c:v>
                </c:pt>
                <c:pt idx="2319">
                  <c:v>37.670624446299136</c:v>
                </c:pt>
                <c:pt idx="2320">
                  <c:v>37.673757754794146</c:v>
                </c:pt>
                <c:pt idx="2321">
                  <c:v>37.685432536522015</c:v>
                </c:pt>
                <c:pt idx="2322">
                  <c:v>37.689869914207762</c:v>
                </c:pt>
                <c:pt idx="2323">
                  <c:v>37.699669565244882</c:v>
                </c:pt>
                <c:pt idx="2324">
                  <c:v>37.707733267264075</c:v>
                </c:pt>
                <c:pt idx="2325">
                  <c:v>37.729834667039519</c:v>
                </c:pt>
                <c:pt idx="2326">
                  <c:v>37.738773233826578</c:v>
                </c:pt>
                <c:pt idx="2327">
                  <c:v>37.748021209428927</c:v>
                </c:pt>
                <c:pt idx="2328">
                  <c:v>37.759353335371046</c:v>
                </c:pt>
                <c:pt idx="2329">
                  <c:v>37.767945600801085</c:v>
                </c:pt>
                <c:pt idx="2330">
                  <c:v>37.769242944215534</c:v>
                </c:pt>
                <c:pt idx="2331">
                  <c:v>37.781877718889803</c:v>
                </c:pt>
                <c:pt idx="2332">
                  <c:v>37.793420677585111</c:v>
                </c:pt>
                <c:pt idx="2333">
                  <c:v>37.803488759243507</c:v>
                </c:pt>
                <c:pt idx="2334">
                  <c:v>37.817931729383339</c:v>
                </c:pt>
                <c:pt idx="2335">
                  <c:v>37.827821851050075</c:v>
                </c:pt>
                <c:pt idx="2336">
                  <c:v>37.836120976794462</c:v>
                </c:pt>
                <c:pt idx="2337">
                  <c:v>37.852300467817294</c:v>
                </c:pt>
                <c:pt idx="2338">
                  <c:v>37.865849308396903</c:v>
                </c:pt>
                <c:pt idx="2339">
                  <c:v>37.869320353063259</c:v>
                </c:pt>
                <c:pt idx="2340">
                  <c:v>37.883380138027206</c:v>
                </c:pt>
                <c:pt idx="2341">
                  <c:v>37.895115550243659</c:v>
                </c:pt>
                <c:pt idx="2342">
                  <c:v>37.901235499174255</c:v>
                </c:pt>
                <c:pt idx="2343">
                  <c:v>37.904873357265458</c:v>
                </c:pt>
                <c:pt idx="2344">
                  <c:v>37.913571478451431</c:v>
                </c:pt>
                <c:pt idx="2345">
                  <c:v>37.92328973129225</c:v>
                </c:pt>
                <c:pt idx="2346">
                  <c:v>37.932313741293953</c:v>
                </c:pt>
                <c:pt idx="2347">
                  <c:v>37.944431389995238</c:v>
                </c:pt>
                <c:pt idx="2348">
                  <c:v>37.957240033041856</c:v>
                </c:pt>
                <c:pt idx="2349">
                  <c:v>37.969791677830067</c:v>
                </c:pt>
                <c:pt idx="2350">
                  <c:v>37.97518197562043</c:v>
                </c:pt>
                <c:pt idx="2351">
                  <c:v>37.984463509081749</c:v>
                </c:pt>
                <c:pt idx="2352">
                  <c:v>37.993218446071388</c:v>
                </c:pt>
                <c:pt idx="2353">
                  <c:v>38.001581434057442</c:v>
                </c:pt>
                <c:pt idx="2354">
                  <c:v>38.011428350659131</c:v>
                </c:pt>
                <c:pt idx="2355">
                  <c:v>38.025294022618823</c:v>
                </c:pt>
                <c:pt idx="2356">
                  <c:v>38.035671087774908</c:v>
                </c:pt>
                <c:pt idx="2357">
                  <c:v>38.044822268452961</c:v>
                </c:pt>
                <c:pt idx="2358">
                  <c:v>38.056489127326927</c:v>
                </c:pt>
                <c:pt idx="2359">
                  <c:v>38.067533645887139</c:v>
                </c:pt>
                <c:pt idx="2360">
                  <c:v>38.075739757121987</c:v>
                </c:pt>
                <c:pt idx="2361">
                  <c:v>38.082803427662434</c:v>
                </c:pt>
                <c:pt idx="2362">
                  <c:v>38.09011795028357</c:v>
                </c:pt>
                <c:pt idx="2363">
                  <c:v>38.105403628239067</c:v>
                </c:pt>
                <c:pt idx="2364">
                  <c:v>38.115125203036598</c:v>
                </c:pt>
                <c:pt idx="2365">
                  <c:v>38.130366450449472</c:v>
                </c:pt>
                <c:pt idx="2366">
                  <c:v>38.143542857107889</c:v>
                </c:pt>
                <c:pt idx="2367">
                  <c:v>38.156432782982151</c:v>
                </c:pt>
                <c:pt idx="2368">
                  <c:v>38.158675017245692</c:v>
                </c:pt>
                <c:pt idx="2369">
                  <c:v>38.167508627943597</c:v>
                </c:pt>
                <c:pt idx="2370">
                  <c:v>38.168990499127943</c:v>
                </c:pt>
                <c:pt idx="2371">
                  <c:v>38.174027843182373</c:v>
                </c:pt>
                <c:pt idx="2372">
                  <c:v>38.177525786307115</c:v>
                </c:pt>
                <c:pt idx="2373">
                  <c:v>38.18624950953572</c:v>
                </c:pt>
                <c:pt idx="2374">
                  <c:v>38.195185981682414</c:v>
                </c:pt>
                <c:pt idx="2375">
                  <c:v>38.20805432197583</c:v>
                </c:pt>
                <c:pt idx="2376">
                  <c:v>38.216732553507129</c:v>
                </c:pt>
                <c:pt idx="2377">
                  <c:v>38.230166476040367</c:v>
                </c:pt>
                <c:pt idx="2378">
                  <c:v>38.23512177730511</c:v>
                </c:pt>
                <c:pt idx="2379">
                  <c:v>38.244251494710511</c:v>
                </c:pt>
                <c:pt idx="2380">
                  <c:v>38.253143614185539</c:v>
                </c:pt>
                <c:pt idx="2381">
                  <c:v>38.262442144311244</c:v>
                </c:pt>
                <c:pt idx="2382">
                  <c:v>38.271386440294521</c:v>
                </c:pt>
                <c:pt idx="2383">
                  <c:v>38.291455279443191</c:v>
                </c:pt>
                <c:pt idx="2384">
                  <c:v>38.307937356703711</c:v>
                </c:pt>
                <c:pt idx="2385">
                  <c:v>38.323627271519612</c:v>
                </c:pt>
                <c:pt idx="2386">
                  <c:v>38.339589996069051</c:v>
                </c:pt>
                <c:pt idx="2387">
                  <c:v>38.35399854154759</c:v>
                </c:pt>
                <c:pt idx="2388">
                  <c:v>38.356477394669199</c:v>
                </c:pt>
                <c:pt idx="2389">
                  <c:v>38.357684395065107</c:v>
                </c:pt>
                <c:pt idx="2390">
                  <c:v>38.363399521085036</c:v>
                </c:pt>
                <c:pt idx="2391">
                  <c:v>38.371395115932437</c:v>
                </c:pt>
                <c:pt idx="2392">
                  <c:v>38.379056439977639</c:v>
                </c:pt>
                <c:pt idx="2393">
                  <c:v>38.396276388434629</c:v>
                </c:pt>
                <c:pt idx="2394">
                  <c:v>38.411274165677639</c:v>
                </c:pt>
                <c:pt idx="2395">
                  <c:v>38.420891897499892</c:v>
                </c:pt>
                <c:pt idx="2396">
                  <c:v>38.425982090349869</c:v>
                </c:pt>
                <c:pt idx="2397">
                  <c:v>38.431965525407769</c:v>
                </c:pt>
                <c:pt idx="2398">
                  <c:v>38.433630339972545</c:v>
                </c:pt>
                <c:pt idx="2399">
                  <c:v>38.440890232904664</c:v>
                </c:pt>
                <c:pt idx="2400">
                  <c:v>38.44929785267751</c:v>
                </c:pt>
                <c:pt idx="2401">
                  <c:v>38.461781460892247</c:v>
                </c:pt>
                <c:pt idx="2402">
                  <c:v>38.473644574572255</c:v>
                </c:pt>
                <c:pt idx="2403">
                  <c:v>38.489718881634658</c:v>
                </c:pt>
                <c:pt idx="2404">
                  <c:v>38.495967845966348</c:v>
                </c:pt>
                <c:pt idx="2405">
                  <c:v>38.503287067272581</c:v>
                </c:pt>
                <c:pt idx="2406">
                  <c:v>38.511166146951439</c:v>
                </c:pt>
                <c:pt idx="2407">
                  <c:v>38.518825479133014</c:v>
                </c:pt>
                <c:pt idx="2408">
                  <c:v>38.522304840881205</c:v>
                </c:pt>
                <c:pt idx="2409">
                  <c:v>38.531005388452868</c:v>
                </c:pt>
                <c:pt idx="2410">
                  <c:v>38.542751039143212</c:v>
                </c:pt>
                <c:pt idx="2411">
                  <c:v>38.55500703002032</c:v>
                </c:pt>
                <c:pt idx="2412">
                  <c:v>38.566084158824886</c:v>
                </c:pt>
                <c:pt idx="2413">
                  <c:v>38.582400888297045</c:v>
                </c:pt>
                <c:pt idx="2414">
                  <c:v>38.594596553275998</c:v>
                </c:pt>
                <c:pt idx="2415">
                  <c:v>38.605727138675249</c:v>
                </c:pt>
                <c:pt idx="2416">
                  <c:v>38.613347815631336</c:v>
                </c:pt>
                <c:pt idx="2417">
                  <c:v>38.627618976603962</c:v>
                </c:pt>
                <c:pt idx="2418">
                  <c:v>38.629785501025651</c:v>
                </c:pt>
                <c:pt idx="2419">
                  <c:v>38.640223556888415</c:v>
                </c:pt>
                <c:pt idx="2420">
                  <c:v>38.649296934695904</c:v>
                </c:pt>
                <c:pt idx="2421">
                  <c:v>38.660400481768662</c:v>
                </c:pt>
                <c:pt idx="2422">
                  <c:v>38.664501768198491</c:v>
                </c:pt>
                <c:pt idx="2423">
                  <c:v>38.678570856931557</c:v>
                </c:pt>
                <c:pt idx="2424">
                  <c:v>38.68690486736223</c:v>
                </c:pt>
                <c:pt idx="2425">
                  <c:v>38.70097653283208</c:v>
                </c:pt>
                <c:pt idx="2426">
                  <c:v>38.712465291489345</c:v>
                </c:pt>
                <c:pt idx="2427">
                  <c:v>38.717502251884262</c:v>
                </c:pt>
                <c:pt idx="2428">
                  <c:v>38.72769818380619</c:v>
                </c:pt>
                <c:pt idx="2429">
                  <c:v>38.742274893055828</c:v>
                </c:pt>
                <c:pt idx="2430">
                  <c:v>38.746827103699772</c:v>
                </c:pt>
                <c:pt idx="2431">
                  <c:v>38.75487645424252</c:v>
                </c:pt>
                <c:pt idx="2432">
                  <c:v>38.765038567416916</c:v>
                </c:pt>
                <c:pt idx="2433">
                  <c:v>38.778624260962047</c:v>
                </c:pt>
                <c:pt idx="2434">
                  <c:v>38.783813154649877</c:v>
                </c:pt>
                <c:pt idx="2435">
                  <c:v>38.795144208451362</c:v>
                </c:pt>
                <c:pt idx="2436">
                  <c:v>38.806286992252353</c:v>
                </c:pt>
                <c:pt idx="2437">
                  <c:v>38.818912248209763</c:v>
                </c:pt>
                <c:pt idx="2438">
                  <c:v>38.82349532827304</c:v>
                </c:pt>
                <c:pt idx="2439">
                  <c:v>38.835215829301958</c:v>
                </c:pt>
                <c:pt idx="2440">
                  <c:v>38.842194235601944</c:v>
                </c:pt>
                <c:pt idx="2441">
                  <c:v>38.850740364841222</c:v>
                </c:pt>
                <c:pt idx="2442">
                  <c:v>38.861922210608412</c:v>
                </c:pt>
                <c:pt idx="2443">
                  <c:v>38.874522962368189</c:v>
                </c:pt>
                <c:pt idx="2444">
                  <c:v>38.883669874620523</c:v>
                </c:pt>
                <c:pt idx="2445">
                  <c:v>38.896534534324147</c:v>
                </c:pt>
                <c:pt idx="2446">
                  <c:v>38.903095558684321</c:v>
                </c:pt>
                <c:pt idx="2447">
                  <c:v>38.912024955461071</c:v>
                </c:pt>
                <c:pt idx="2448">
                  <c:v>38.915947942702402</c:v>
                </c:pt>
                <c:pt idx="2449">
                  <c:v>38.927787725098312</c:v>
                </c:pt>
                <c:pt idx="2450">
                  <c:v>38.937595154860503</c:v>
                </c:pt>
                <c:pt idx="2451">
                  <c:v>38.949055227956464</c:v>
                </c:pt>
                <c:pt idx="2452">
                  <c:v>38.958945609512703</c:v>
                </c:pt>
                <c:pt idx="2453">
                  <c:v>38.973483264463063</c:v>
                </c:pt>
                <c:pt idx="2454">
                  <c:v>38.979341667820734</c:v>
                </c:pt>
                <c:pt idx="2455">
                  <c:v>38.984370436615968</c:v>
                </c:pt>
                <c:pt idx="2456">
                  <c:v>38.996796660546025</c:v>
                </c:pt>
                <c:pt idx="2457">
                  <c:v>39.00488664674161</c:v>
                </c:pt>
                <c:pt idx="2458">
                  <c:v>39.011136842532714</c:v>
                </c:pt>
                <c:pt idx="2459">
                  <c:v>39.017834780799326</c:v>
                </c:pt>
                <c:pt idx="2460">
                  <c:v>39.029273701556164</c:v>
                </c:pt>
                <c:pt idx="2461">
                  <c:v>39.036405747222275</c:v>
                </c:pt>
                <c:pt idx="2462">
                  <c:v>39.04946688731701</c:v>
                </c:pt>
                <c:pt idx="2463">
                  <c:v>39.057590656828772</c:v>
                </c:pt>
                <c:pt idx="2464">
                  <c:v>39.069077886562511</c:v>
                </c:pt>
                <c:pt idx="2465">
                  <c:v>39.081154855821154</c:v>
                </c:pt>
                <c:pt idx="2466">
                  <c:v>39.092246663807231</c:v>
                </c:pt>
                <c:pt idx="2467">
                  <c:v>39.101145493361955</c:v>
                </c:pt>
                <c:pt idx="2468">
                  <c:v>39.116588948439592</c:v>
                </c:pt>
                <c:pt idx="2469">
                  <c:v>39.128451439516532</c:v>
                </c:pt>
                <c:pt idx="2470">
                  <c:v>39.141560973975757</c:v>
                </c:pt>
                <c:pt idx="2471">
                  <c:v>39.154258032980685</c:v>
                </c:pt>
                <c:pt idx="2472">
                  <c:v>39.165061446693258</c:v>
                </c:pt>
                <c:pt idx="2473">
                  <c:v>39.172148842899318</c:v>
                </c:pt>
                <c:pt idx="2474">
                  <c:v>39.180535996000138</c:v>
                </c:pt>
                <c:pt idx="2475">
                  <c:v>39.185790821212215</c:v>
                </c:pt>
                <c:pt idx="2476">
                  <c:v>39.192551429240496</c:v>
                </c:pt>
                <c:pt idx="2477">
                  <c:v>39.198182062042761</c:v>
                </c:pt>
                <c:pt idx="2478">
                  <c:v>39.209312240262157</c:v>
                </c:pt>
                <c:pt idx="2479">
                  <c:v>39.216569667406091</c:v>
                </c:pt>
                <c:pt idx="2480">
                  <c:v>39.22777766341401</c:v>
                </c:pt>
                <c:pt idx="2481">
                  <c:v>39.235830664291207</c:v>
                </c:pt>
                <c:pt idx="2482">
                  <c:v>39.242262421690427</c:v>
                </c:pt>
                <c:pt idx="2483">
                  <c:v>39.250417624155375</c:v>
                </c:pt>
                <c:pt idx="2484">
                  <c:v>39.260533143898712</c:v>
                </c:pt>
                <c:pt idx="2485">
                  <c:v>39.269642509212737</c:v>
                </c:pt>
                <c:pt idx="2486">
                  <c:v>39.27912980007568</c:v>
                </c:pt>
                <c:pt idx="2487">
                  <c:v>39.292894260496752</c:v>
                </c:pt>
                <c:pt idx="2488">
                  <c:v>39.30111661480904</c:v>
                </c:pt>
                <c:pt idx="2489">
                  <c:v>39.317525269056787</c:v>
                </c:pt>
                <c:pt idx="2490">
                  <c:v>39.320836432229072</c:v>
                </c:pt>
                <c:pt idx="2491">
                  <c:v>39.333913279471204</c:v>
                </c:pt>
                <c:pt idx="2492">
                  <c:v>39.343933615283937</c:v>
                </c:pt>
                <c:pt idx="2493">
                  <c:v>39.351983250889951</c:v>
                </c:pt>
                <c:pt idx="2494">
                  <c:v>39.356716790687358</c:v>
                </c:pt>
                <c:pt idx="2495">
                  <c:v>39.372697924026852</c:v>
                </c:pt>
                <c:pt idx="2496">
                  <c:v>39.379850989354694</c:v>
                </c:pt>
                <c:pt idx="2497">
                  <c:v>39.385393585197455</c:v>
                </c:pt>
                <c:pt idx="2498">
                  <c:v>39.399289180866745</c:v>
                </c:pt>
                <c:pt idx="2499">
                  <c:v>39.40831236587951</c:v>
                </c:pt>
                <c:pt idx="2500">
                  <c:v>39.412663274467732</c:v>
                </c:pt>
                <c:pt idx="2501">
                  <c:v>39.423424622044365</c:v>
                </c:pt>
                <c:pt idx="2502">
                  <c:v>39.435903530352945</c:v>
                </c:pt>
                <c:pt idx="2503">
                  <c:v>39.440149532996926</c:v>
                </c:pt>
                <c:pt idx="2504">
                  <c:v>39.450318196636587</c:v>
                </c:pt>
                <c:pt idx="2505">
                  <c:v>39.463393915504923</c:v>
                </c:pt>
                <c:pt idx="2506">
                  <c:v>39.465886150940058</c:v>
                </c:pt>
                <c:pt idx="2507">
                  <c:v>39.47785005269732</c:v>
                </c:pt>
                <c:pt idx="2508">
                  <c:v>39.48902102494516</c:v>
                </c:pt>
                <c:pt idx="2509">
                  <c:v>39.497346834788203</c:v>
                </c:pt>
                <c:pt idx="2510">
                  <c:v>39.504943826627525</c:v>
                </c:pt>
                <c:pt idx="2511">
                  <c:v>39.518778636370627</c:v>
                </c:pt>
                <c:pt idx="2512">
                  <c:v>39.522102261428323</c:v>
                </c:pt>
                <c:pt idx="2513">
                  <c:v>39.534969308819157</c:v>
                </c:pt>
                <c:pt idx="2514">
                  <c:v>39.545757456221239</c:v>
                </c:pt>
                <c:pt idx="2515">
                  <c:v>39.555658506604473</c:v>
                </c:pt>
                <c:pt idx="2516">
                  <c:v>39.568454675667354</c:v>
                </c:pt>
                <c:pt idx="2517">
                  <c:v>39.577800783121837</c:v>
                </c:pt>
                <c:pt idx="2518">
                  <c:v>39.588613365825857</c:v>
                </c:pt>
                <c:pt idx="2519">
                  <c:v>39.598069242547787</c:v>
                </c:pt>
                <c:pt idx="2520">
                  <c:v>39.607533618230981</c:v>
                </c:pt>
                <c:pt idx="2521">
                  <c:v>39.613567392561762</c:v>
                </c:pt>
                <c:pt idx="2522">
                  <c:v>39.62436837010231</c:v>
                </c:pt>
                <c:pt idx="2523">
                  <c:v>39.628896968223494</c:v>
                </c:pt>
                <c:pt idx="2524">
                  <c:v>39.634493065149471</c:v>
                </c:pt>
                <c:pt idx="2525">
                  <c:v>39.641514929670151</c:v>
                </c:pt>
                <c:pt idx="2526">
                  <c:v>39.649162356407018</c:v>
                </c:pt>
                <c:pt idx="2527">
                  <c:v>39.661806522279505</c:v>
                </c:pt>
                <c:pt idx="2528">
                  <c:v>39.672151208963712</c:v>
                </c:pt>
                <c:pt idx="2529">
                  <c:v>39.684942782003297</c:v>
                </c:pt>
                <c:pt idx="2530">
                  <c:v>39.698347828828901</c:v>
                </c:pt>
                <c:pt idx="2531">
                  <c:v>39.707977042617095</c:v>
                </c:pt>
                <c:pt idx="2532">
                  <c:v>39.71423521553335</c:v>
                </c:pt>
                <c:pt idx="2533">
                  <c:v>39.724943053362225</c:v>
                </c:pt>
                <c:pt idx="2534">
                  <c:v>39.727941730512669</c:v>
                </c:pt>
                <c:pt idx="2535">
                  <c:v>39.734701470181413</c:v>
                </c:pt>
                <c:pt idx="2536">
                  <c:v>39.746852597143345</c:v>
                </c:pt>
                <c:pt idx="2537">
                  <c:v>39.753442425345625</c:v>
                </c:pt>
                <c:pt idx="2538">
                  <c:v>39.760945403787659</c:v>
                </c:pt>
                <c:pt idx="2539">
                  <c:v>39.775030314789738</c:v>
                </c:pt>
                <c:pt idx="2540">
                  <c:v>39.791587464004422</c:v>
                </c:pt>
                <c:pt idx="2541">
                  <c:v>39.795819497326377</c:v>
                </c:pt>
                <c:pt idx="2542">
                  <c:v>39.80976896198716</c:v>
                </c:pt>
                <c:pt idx="2543">
                  <c:v>39.813232583427677</c:v>
                </c:pt>
                <c:pt idx="2544">
                  <c:v>39.824453686197856</c:v>
                </c:pt>
                <c:pt idx="2545">
                  <c:v>39.824797546443591</c:v>
                </c:pt>
                <c:pt idx="2546">
                  <c:v>39.834135940304861</c:v>
                </c:pt>
                <c:pt idx="2547">
                  <c:v>39.841922727540805</c:v>
                </c:pt>
                <c:pt idx="2548">
                  <c:v>39.856133493147382</c:v>
                </c:pt>
                <c:pt idx="2549">
                  <c:v>39.866257146504879</c:v>
                </c:pt>
                <c:pt idx="2550">
                  <c:v>39.876207562543563</c:v>
                </c:pt>
                <c:pt idx="2551">
                  <c:v>39.882191516966081</c:v>
                </c:pt>
                <c:pt idx="2552">
                  <c:v>39.89366792943332</c:v>
                </c:pt>
                <c:pt idx="2553">
                  <c:v>39.901199085178163</c:v>
                </c:pt>
                <c:pt idx="2554">
                  <c:v>39.909447316504405</c:v>
                </c:pt>
                <c:pt idx="2555">
                  <c:v>39.921839281915069</c:v>
                </c:pt>
                <c:pt idx="2556">
                  <c:v>39.935994994507006</c:v>
                </c:pt>
                <c:pt idx="2557">
                  <c:v>39.945161287909805</c:v>
                </c:pt>
                <c:pt idx="2558">
                  <c:v>39.950567608747562</c:v>
                </c:pt>
                <c:pt idx="2559">
                  <c:v>39.953282355498061</c:v>
                </c:pt>
                <c:pt idx="2560">
                  <c:v>39.956521624781381</c:v>
                </c:pt>
                <c:pt idx="2561">
                  <c:v>39.964461631849744</c:v>
                </c:pt>
                <c:pt idx="2562">
                  <c:v>39.970078317067113</c:v>
                </c:pt>
                <c:pt idx="2563">
                  <c:v>39.981661687625362</c:v>
                </c:pt>
                <c:pt idx="2564">
                  <c:v>39.994858584300907</c:v>
                </c:pt>
                <c:pt idx="2565">
                  <c:v>40.009580982000713</c:v>
                </c:pt>
                <c:pt idx="2566">
                  <c:v>40.018938722697847</c:v>
                </c:pt>
                <c:pt idx="2567">
                  <c:v>40.029342000139536</c:v>
                </c:pt>
                <c:pt idx="2568">
                  <c:v>40.048101259174736</c:v>
                </c:pt>
                <c:pt idx="2569">
                  <c:v>40.058889325205271</c:v>
                </c:pt>
                <c:pt idx="2570">
                  <c:v>40.060357697404889</c:v>
                </c:pt>
                <c:pt idx="2571">
                  <c:v>40.069958170599669</c:v>
                </c:pt>
                <c:pt idx="2572">
                  <c:v>40.078467674985042</c:v>
                </c:pt>
                <c:pt idx="2573">
                  <c:v>40.080734535572375</c:v>
                </c:pt>
                <c:pt idx="2574">
                  <c:v>40.081774884149638</c:v>
                </c:pt>
                <c:pt idx="2575">
                  <c:v>40.096575482572199</c:v>
                </c:pt>
                <c:pt idx="2576">
                  <c:v>40.108356159186386</c:v>
                </c:pt>
                <c:pt idx="2577">
                  <c:v>40.115932531614042</c:v>
                </c:pt>
                <c:pt idx="2578">
                  <c:v>40.124018260526043</c:v>
                </c:pt>
                <c:pt idx="2579">
                  <c:v>40.137371678349822</c:v>
                </c:pt>
                <c:pt idx="2580">
                  <c:v>40.145156312321738</c:v>
                </c:pt>
                <c:pt idx="2581">
                  <c:v>40.150828652326837</c:v>
                </c:pt>
                <c:pt idx="2582">
                  <c:v>40.163686245853469</c:v>
                </c:pt>
                <c:pt idx="2583">
                  <c:v>40.173888880132914</c:v>
                </c:pt>
                <c:pt idx="2584">
                  <c:v>40.181838669524232</c:v>
                </c:pt>
                <c:pt idx="2585">
                  <c:v>40.18888276868914</c:v>
                </c:pt>
                <c:pt idx="2586">
                  <c:v>40.201926202046877</c:v>
                </c:pt>
                <c:pt idx="2587">
                  <c:v>40.203942165546877</c:v>
                </c:pt>
                <c:pt idx="2588">
                  <c:v>40.213230251198326</c:v>
                </c:pt>
                <c:pt idx="2589">
                  <c:v>40.222637185981355</c:v>
                </c:pt>
                <c:pt idx="2590">
                  <c:v>40.237107908523107</c:v>
                </c:pt>
                <c:pt idx="2591">
                  <c:v>40.241586691509987</c:v>
                </c:pt>
                <c:pt idx="2592">
                  <c:v>40.257789297104154</c:v>
                </c:pt>
                <c:pt idx="2593">
                  <c:v>40.26498290449107</c:v>
                </c:pt>
                <c:pt idx="2594">
                  <c:v>40.27949602366148</c:v>
                </c:pt>
                <c:pt idx="2595">
                  <c:v>40.287839963061401</c:v>
                </c:pt>
                <c:pt idx="2596">
                  <c:v>40.294461462642651</c:v>
                </c:pt>
                <c:pt idx="2597">
                  <c:v>40.299853146944429</c:v>
                </c:pt>
                <c:pt idx="2598">
                  <c:v>40.313838546918532</c:v>
                </c:pt>
                <c:pt idx="2599">
                  <c:v>40.323223925608055</c:v>
                </c:pt>
                <c:pt idx="2600">
                  <c:v>40.331235946552042</c:v>
                </c:pt>
                <c:pt idx="2601">
                  <c:v>40.344757583668937</c:v>
                </c:pt>
                <c:pt idx="2602">
                  <c:v>40.358523665821643</c:v>
                </c:pt>
                <c:pt idx="2603">
                  <c:v>40.360999071962183</c:v>
                </c:pt>
                <c:pt idx="2604">
                  <c:v>40.371754188778894</c:v>
                </c:pt>
                <c:pt idx="2605">
                  <c:v>40.383548873338881</c:v>
                </c:pt>
                <c:pt idx="2606">
                  <c:v>40.395797313586776</c:v>
                </c:pt>
                <c:pt idx="2607">
                  <c:v>40.40014437957128</c:v>
                </c:pt>
                <c:pt idx="2608">
                  <c:v>40.410590806957025</c:v>
                </c:pt>
                <c:pt idx="2609">
                  <c:v>40.414493805995605</c:v>
                </c:pt>
                <c:pt idx="2610">
                  <c:v>40.422101403515533</c:v>
                </c:pt>
                <c:pt idx="2611">
                  <c:v>40.432312226212694</c:v>
                </c:pt>
                <c:pt idx="2612">
                  <c:v>40.445280842814114</c:v>
                </c:pt>
                <c:pt idx="2613">
                  <c:v>40.457820012801925</c:v>
                </c:pt>
                <c:pt idx="2614">
                  <c:v>40.465049876836261</c:v>
                </c:pt>
                <c:pt idx="2615">
                  <c:v>40.473391696231133</c:v>
                </c:pt>
                <c:pt idx="2616">
                  <c:v>40.475181214179621</c:v>
                </c:pt>
                <c:pt idx="2617">
                  <c:v>40.480028876691826</c:v>
                </c:pt>
                <c:pt idx="2618">
                  <c:v>40.484090665532761</c:v>
                </c:pt>
                <c:pt idx="2619">
                  <c:v>40.494690642467212</c:v>
                </c:pt>
                <c:pt idx="2620">
                  <c:v>40.500702168093589</c:v>
                </c:pt>
                <c:pt idx="2621">
                  <c:v>40.510039979133637</c:v>
                </c:pt>
                <c:pt idx="2622">
                  <c:v>40.527241644794046</c:v>
                </c:pt>
                <c:pt idx="2623">
                  <c:v>40.539180554524691</c:v>
                </c:pt>
                <c:pt idx="2624">
                  <c:v>40.547338292803154</c:v>
                </c:pt>
                <c:pt idx="2625">
                  <c:v>40.558548695494004</c:v>
                </c:pt>
                <c:pt idx="2626">
                  <c:v>40.563451294696996</c:v>
                </c:pt>
                <c:pt idx="2627">
                  <c:v>40.568185256134811</c:v>
                </c:pt>
                <c:pt idx="2628">
                  <c:v>40.579915380039822</c:v>
                </c:pt>
                <c:pt idx="2629">
                  <c:v>40.590892276599718</c:v>
                </c:pt>
                <c:pt idx="2630">
                  <c:v>40.603080274853241</c:v>
                </c:pt>
                <c:pt idx="2631">
                  <c:v>40.624766489962525</c:v>
                </c:pt>
                <c:pt idx="2632">
                  <c:v>40.63564178777434</c:v>
                </c:pt>
                <c:pt idx="2633">
                  <c:v>40.644488441072859</c:v>
                </c:pt>
                <c:pt idx="2634">
                  <c:v>40.652410966966542</c:v>
                </c:pt>
                <c:pt idx="2635">
                  <c:v>40.659298575941499</c:v>
                </c:pt>
                <c:pt idx="2636">
                  <c:v>40.665745403475967</c:v>
                </c:pt>
                <c:pt idx="2637">
                  <c:v>40.669302613497791</c:v>
                </c:pt>
                <c:pt idx="2638">
                  <c:v>40.6728608923652</c:v>
                </c:pt>
                <c:pt idx="2639">
                  <c:v>40.680890796616353</c:v>
                </c:pt>
                <c:pt idx="2640">
                  <c:v>40.682306248071555</c:v>
                </c:pt>
                <c:pt idx="2641">
                  <c:v>40.688688720104452</c:v>
                </c:pt>
                <c:pt idx="2642">
                  <c:v>40.699448680438607</c:v>
                </c:pt>
                <c:pt idx="2643">
                  <c:v>40.712099742474322</c:v>
                </c:pt>
                <c:pt idx="2644">
                  <c:v>40.723996006093117</c:v>
                </c:pt>
                <c:pt idx="2645">
                  <c:v>40.736229578185323</c:v>
                </c:pt>
                <c:pt idx="2646">
                  <c:v>40.746966321810994</c:v>
                </c:pt>
                <c:pt idx="2647">
                  <c:v>40.757325893489607</c:v>
                </c:pt>
                <c:pt idx="2648">
                  <c:v>40.766791167020941</c:v>
                </c:pt>
                <c:pt idx="2649">
                  <c:v>40.767960209917746</c:v>
                </c:pt>
                <c:pt idx="2650">
                  <c:v>40.778931103267787</c:v>
                </c:pt>
                <c:pt idx="2651">
                  <c:v>40.783803692061724</c:v>
                </c:pt>
                <c:pt idx="2652">
                  <c:v>40.797315727670465</c:v>
                </c:pt>
                <c:pt idx="2653">
                  <c:v>40.809094019245386</c:v>
                </c:pt>
                <c:pt idx="2654">
                  <c:v>40.827464664376031</c:v>
                </c:pt>
                <c:pt idx="2655">
                  <c:v>40.835443104369439</c:v>
                </c:pt>
                <c:pt idx="2656">
                  <c:v>40.848366141394422</c:v>
                </c:pt>
                <c:pt idx="2657">
                  <c:v>40.855567479816514</c:v>
                </c:pt>
                <c:pt idx="2658">
                  <c:v>40.865859466220563</c:v>
                </c:pt>
                <c:pt idx="2659">
                  <c:v>40.880189784533194</c:v>
                </c:pt>
                <c:pt idx="2660">
                  <c:v>40.889486760114245</c:v>
                </c:pt>
                <c:pt idx="2661">
                  <c:v>40.890165141890208</c:v>
                </c:pt>
                <c:pt idx="2662">
                  <c:v>40.895967290248912</c:v>
                </c:pt>
                <c:pt idx="2663">
                  <c:v>40.897382804586769</c:v>
                </c:pt>
                <c:pt idx="2664">
                  <c:v>40.897646750299124</c:v>
                </c:pt>
                <c:pt idx="2665">
                  <c:v>40.908480926577489</c:v>
                </c:pt>
                <c:pt idx="2666">
                  <c:v>40.927219717078955</c:v>
                </c:pt>
                <c:pt idx="2667">
                  <c:v>40.93539882071817</c:v>
                </c:pt>
                <c:pt idx="2668">
                  <c:v>40.947385158255017</c:v>
                </c:pt>
                <c:pt idx="2669">
                  <c:v>40.95462420324732</c:v>
                </c:pt>
                <c:pt idx="2670">
                  <c:v>40.963025915996162</c:v>
                </c:pt>
                <c:pt idx="2671">
                  <c:v>40.970312694210563</c:v>
                </c:pt>
                <c:pt idx="2672">
                  <c:v>40.979775777663477</c:v>
                </c:pt>
                <c:pt idx="2673">
                  <c:v>40.984584812271962</c:v>
                </c:pt>
                <c:pt idx="2674">
                  <c:v>40.999921541420434</c:v>
                </c:pt>
                <c:pt idx="2675">
                  <c:v>41.006169699858567</c:v>
                </c:pt>
                <c:pt idx="2676">
                  <c:v>41.015812827778717</c:v>
                </c:pt>
                <c:pt idx="2677">
                  <c:v>41.028159674260287</c:v>
                </c:pt>
                <c:pt idx="2678">
                  <c:v>41.040002417130964</c:v>
                </c:pt>
                <c:pt idx="2679">
                  <c:v>41.042801766639236</c:v>
                </c:pt>
                <c:pt idx="2680">
                  <c:v>41.052944822391524</c:v>
                </c:pt>
                <c:pt idx="2681">
                  <c:v>41.057947822328146</c:v>
                </c:pt>
                <c:pt idx="2682">
                  <c:v>41.060266041725434</c:v>
                </c:pt>
                <c:pt idx="2683">
                  <c:v>41.068697168184336</c:v>
                </c:pt>
                <c:pt idx="2684">
                  <c:v>41.083201761235344</c:v>
                </c:pt>
                <c:pt idx="2685">
                  <c:v>41.091202495969256</c:v>
                </c:pt>
                <c:pt idx="2686">
                  <c:v>41.100421603518654</c:v>
                </c:pt>
                <c:pt idx="2687">
                  <c:v>41.110147245396</c:v>
                </c:pt>
                <c:pt idx="2688">
                  <c:v>41.119616356878552</c:v>
                </c:pt>
                <c:pt idx="2689">
                  <c:v>41.127504555701016</c:v>
                </c:pt>
                <c:pt idx="2690">
                  <c:v>41.140644831272247</c:v>
                </c:pt>
                <c:pt idx="2691">
                  <c:v>41.151425896386129</c:v>
                </c:pt>
                <c:pt idx="2692">
                  <c:v>41.160722858616509</c:v>
                </c:pt>
                <c:pt idx="2693">
                  <c:v>41.175864210144482</c:v>
                </c:pt>
                <c:pt idx="2694">
                  <c:v>41.184416131854377</c:v>
                </c:pt>
                <c:pt idx="2695">
                  <c:v>41.186961087235943</c:v>
                </c:pt>
                <c:pt idx="2696">
                  <c:v>41.194310546565674</c:v>
                </c:pt>
                <c:pt idx="2697">
                  <c:v>41.207470405094874</c:v>
                </c:pt>
                <c:pt idx="2698">
                  <c:v>41.207809367746009</c:v>
                </c:pt>
                <c:pt idx="2699">
                  <c:v>41.214710516070525</c:v>
                </c:pt>
                <c:pt idx="2700">
                  <c:v>41.229142638169677</c:v>
                </c:pt>
                <c:pt idx="2701">
                  <c:v>41.237248828509983</c:v>
                </c:pt>
                <c:pt idx="2702">
                  <c:v>41.242698608163138</c:v>
                </c:pt>
                <c:pt idx="2703">
                  <c:v>41.254463022271388</c:v>
                </c:pt>
                <c:pt idx="2704">
                  <c:v>41.264353337662875</c:v>
                </c:pt>
                <c:pt idx="2705">
                  <c:v>41.271620815257982</c:v>
                </c:pt>
                <c:pt idx="2706">
                  <c:v>41.281504566350122</c:v>
                </c:pt>
                <c:pt idx="2707">
                  <c:v>41.293082432646244</c:v>
                </c:pt>
                <c:pt idx="2708">
                  <c:v>41.30276279966057</c:v>
                </c:pt>
                <c:pt idx="2709">
                  <c:v>41.310535465657495</c:v>
                </c:pt>
                <c:pt idx="2710">
                  <c:v>41.317550811340688</c:v>
                </c:pt>
                <c:pt idx="2711">
                  <c:v>41.329959811632172</c:v>
                </c:pt>
                <c:pt idx="2712">
                  <c:v>41.336996378856142</c:v>
                </c:pt>
                <c:pt idx="2713">
                  <c:v>41.342997480687529</c:v>
                </c:pt>
                <c:pt idx="2714">
                  <c:v>41.35322543292267</c:v>
                </c:pt>
                <c:pt idx="2715">
                  <c:v>41.361885689250848</c:v>
                </c:pt>
                <c:pt idx="2716">
                  <c:v>41.356835290440728</c:v>
                </c:pt>
                <c:pt idx="2717">
                  <c:v>41.369639867605599</c:v>
                </c:pt>
                <c:pt idx="2718">
                  <c:v>41.375433186697251</c:v>
                </c:pt>
                <c:pt idx="2719">
                  <c:v>41.389296078099406</c:v>
                </c:pt>
                <c:pt idx="2720">
                  <c:v>41.399334250222502</c:v>
                </c:pt>
                <c:pt idx="2721">
                  <c:v>41.419979175031862</c:v>
                </c:pt>
                <c:pt idx="2722">
                  <c:v>41.425482436532128</c:v>
                </c:pt>
                <c:pt idx="2723">
                  <c:v>41.440382540122641</c:v>
                </c:pt>
                <c:pt idx="2724">
                  <c:v>41.443397818857925</c:v>
                </c:pt>
                <c:pt idx="2725">
                  <c:v>41.45354455778503</c:v>
                </c:pt>
                <c:pt idx="2726">
                  <c:v>41.452368939205016</c:v>
                </c:pt>
                <c:pt idx="2727">
                  <c:v>41.462229896942972</c:v>
                </c:pt>
                <c:pt idx="2728">
                  <c:v>41.469493083657994</c:v>
                </c:pt>
                <c:pt idx="2729">
                  <c:v>41.480940732628227</c:v>
                </c:pt>
                <c:pt idx="2730">
                  <c:v>41.483990437377336</c:v>
                </c:pt>
                <c:pt idx="2731">
                  <c:v>41.499925397424569</c:v>
                </c:pt>
                <c:pt idx="2732">
                  <c:v>41.501715883990869</c:v>
                </c:pt>
                <c:pt idx="2733">
                  <c:v>41.511391490533995</c:v>
                </c:pt>
                <c:pt idx="2734">
                  <c:v>41.513184226149193</c:v>
                </c:pt>
                <c:pt idx="2735">
                  <c:v>41.529853306119591</c:v>
                </c:pt>
                <c:pt idx="2736">
                  <c:v>41.543160808636166</c:v>
                </c:pt>
                <c:pt idx="2737">
                  <c:v>41.555975845511639</c:v>
                </c:pt>
                <c:pt idx="2738">
                  <c:v>41.564261492639467</c:v>
                </c:pt>
                <c:pt idx="2739">
                  <c:v>41.573113700876696</c:v>
                </c:pt>
                <c:pt idx="2740">
                  <c:v>41.572031040192549</c:v>
                </c:pt>
                <c:pt idx="2741">
                  <c:v>41.57611489294176</c:v>
                </c:pt>
                <c:pt idx="2742">
                  <c:v>41.586614911757394</c:v>
                </c:pt>
                <c:pt idx="2743">
                  <c:v>41.590162712763224</c:v>
                </c:pt>
                <c:pt idx="2744">
                  <c:v>41.606316917457853</c:v>
                </c:pt>
                <c:pt idx="2745">
                  <c:v>41.620656370950627</c:v>
                </c:pt>
                <c:pt idx="2746">
                  <c:v>41.630678830763529</c:v>
                </c:pt>
                <c:pt idx="2747">
                  <c:v>41.634310469101379</c:v>
                </c:pt>
                <c:pt idx="2748">
                  <c:v>41.643825323897225</c:v>
                </c:pt>
                <c:pt idx="2749">
                  <c:v>41.652254388819344</c:v>
                </c:pt>
                <c:pt idx="2750">
                  <c:v>41.65745741854748</c:v>
                </c:pt>
                <c:pt idx="2751">
                  <c:v>41.66697687905512</c:v>
                </c:pt>
                <c:pt idx="2752">
                  <c:v>41.683203384274577</c:v>
                </c:pt>
                <c:pt idx="2753">
                  <c:v>41.694366979146984</c:v>
                </c:pt>
                <c:pt idx="2754">
                  <c:v>41.700187216038955</c:v>
                </c:pt>
                <c:pt idx="2755">
                  <c:v>41.713997018109659</c:v>
                </c:pt>
                <c:pt idx="2756">
                  <c:v>41.721325547863586</c:v>
                </c:pt>
                <c:pt idx="2757">
                  <c:v>41.727290340450594</c:v>
                </c:pt>
                <c:pt idx="2758">
                  <c:v>41.735809623889693</c:v>
                </c:pt>
                <c:pt idx="2759">
                  <c:v>41.744565038758523</c:v>
                </c:pt>
                <c:pt idx="2760">
                  <c:v>41.755218856133844</c:v>
                </c:pt>
                <c:pt idx="2761">
                  <c:v>41.766563141186815</c:v>
                </c:pt>
                <c:pt idx="2762">
                  <c:v>41.774606698997147</c:v>
                </c:pt>
                <c:pt idx="2763">
                  <c:v>41.784007008159371</c:v>
                </c:pt>
                <c:pt idx="2764">
                  <c:v>41.792518410886693</c:v>
                </c:pt>
                <c:pt idx="2765">
                  <c:v>41.796218038940296</c:v>
                </c:pt>
                <c:pt idx="2766">
                  <c:v>41.808544905127633</c:v>
                </c:pt>
                <c:pt idx="2767">
                  <c:v>41.817802908378653</c:v>
                </c:pt>
                <c:pt idx="2768">
                  <c:v>41.830212701774435</c:v>
                </c:pt>
                <c:pt idx="2769">
                  <c:v>41.837503153579028</c:v>
                </c:pt>
                <c:pt idx="2770">
                  <c:v>41.851894489618601</c:v>
                </c:pt>
                <c:pt idx="2771">
                  <c:v>41.85195337969769</c:v>
                </c:pt>
                <c:pt idx="2772">
                  <c:v>41.859879415389692</c:v>
                </c:pt>
                <c:pt idx="2773">
                  <c:v>41.863527126719305</c:v>
                </c:pt>
                <c:pt idx="2774">
                  <c:v>41.870470933911079</c:v>
                </c:pt>
                <c:pt idx="2775">
                  <c:v>41.874996904163922</c:v>
                </c:pt>
                <c:pt idx="2776">
                  <c:v>41.883587908473622</c:v>
                </c:pt>
                <c:pt idx="2777">
                  <c:v>41.89046921074091</c:v>
                </c:pt>
                <c:pt idx="2778">
                  <c:v>41.897932821524094</c:v>
                </c:pt>
                <c:pt idx="2779">
                  <c:v>41.910324355448552</c:v>
                </c:pt>
                <c:pt idx="2780">
                  <c:v>41.921426667768166</c:v>
                </c:pt>
                <c:pt idx="2781">
                  <c:v>41.934032184014299</c:v>
                </c:pt>
                <c:pt idx="2782">
                  <c:v>41.945563491524908</c:v>
                </c:pt>
                <c:pt idx="2783">
                  <c:v>41.953177747046524</c:v>
                </c:pt>
                <c:pt idx="2784">
                  <c:v>41.956078792557875</c:v>
                </c:pt>
                <c:pt idx="2785">
                  <c:v>41.962057014466815</c:v>
                </c:pt>
                <c:pt idx="2786">
                  <c:v>41.968532769133944</c:v>
                </c:pt>
                <c:pt idx="2787">
                  <c:v>41.98095695669636</c:v>
                </c:pt>
                <c:pt idx="2788">
                  <c:v>41.995163254680541</c:v>
                </c:pt>
                <c:pt idx="2789">
                  <c:v>42.006788008452908</c:v>
                </c:pt>
                <c:pt idx="2790">
                  <c:v>42.01372419074854</c:v>
                </c:pt>
                <c:pt idx="2791">
                  <c:v>42.023047595471724</c:v>
                </c:pt>
                <c:pt idx="2792">
                  <c:v>42.020666373367213</c:v>
                </c:pt>
                <c:pt idx="2793">
                  <c:v>42.027154130637108</c:v>
                </c:pt>
                <c:pt idx="2794">
                  <c:v>42.033340156660287</c:v>
                </c:pt>
                <c:pt idx="2795">
                  <c:v>42.039307219532972</c:v>
                </c:pt>
                <c:pt idx="2796">
                  <c:v>42.046953185616005</c:v>
                </c:pt>
                <c:pt idx="2797">
                  <c:v>42.05850717849053</c:v>
                </c:pt>
                <c:pt idx="2798">
                  <c:v>42.063758629173051</c:v>
                </c:pt>
                <c:pt idx="2799">
                  <c:v>42.075320171841284</c:v>
                </c:pt>
                <c:pt idx="2800">
                  <c:v>42.088398393230229</c:v>
                </c:pt>
                <c:pt idx="2801">
                  <c:v>42.097007568637231</c:v>
                </c:pt>
                <c:pt idx="2802">
                  <c:v>42.110519972048408</c:v>
                </c:pt>
                <c:pt idx="2803">
                  <c:v>42.125727596249398</c:v>
                </c:pt>
                <c:pt idx="2804">
                  <c:v>42.138402213649968</c:v>
                </c:pt>
                <c:pt idx="2805">
                  <c:v>42.147162253592946</c:v>
                </c:pt>
                <c:pt idx="2806">
                  <c:v>42.15741906353999</c:v>
                </c:pt>
                <c:pt idx="2807">
                  <c:v>42.160483979028825</c:v>
                </c:pt>
                <c:pt idx="2808">
                  <c:v>42.16507050866359</c:v>
                </c:pt>
                <c:pt idx="2809">
                  <c:v>42.163615787182223</c:v>
                </c:pt>
                <c:pt idx="2810">
                  <c:v>42.16831177810402</c:v>
                </c:pt>
                <c:pt idx="2811">
                  <c:v>42.176029168763904</c:v>
                </c:pt>
                <c:pt idx="2812">
                  <c:v>42.18559578846439</c:v>
                </c:pt>
                <c:pt idx="2813">
                  <c:v>42.194991180140327</c:v>
                </c:pt>
                <c:pt idx="2814">
                  <c:v>42.214767204540465</c:v>
                </c:pt>
                <c:pt idx="2815">
                  <c:v>42.225857427865471</c:v>
                </c:pt>
                <c:pt idx="2816">
                  <c:v>42.233447231462833</c:v>
                </c:pt>
                <c:pt idx="2817">
                  <c:v>42.241851131410165</c:v>
                </c:pt>
                <c:pt idx="2818">
                  <c:v>42.2555138079695</c:v>
                </c:pt>
                <c:pt idx="2819">
                  <c:v>42.254810673069549</c:v>
                </c:pt>
                <c:pt idx="2820">
                  <c:v>42.265911193791695</c:v>
                </c:pt>
                <c:pt idx="2821">
                  <c:v>42.273775280128994</c:v>
                </c:pt>
                <c:pt idx="2822">
                  <c:v>42.28864655521005</c:v>
                </c:pt>
                <c:pt idx="2823">
                  <c:v>42.29450409066888</c:v>
                </c:pt>
                <c:pt idx="2824">
                  <c:v>42.307956251966743</c:v>
                </c:pt>
                <c:pt idx="2825">
                  <c:v>42.316363711722929</c:v>
                </c:pt>
                <c:pt idx="2826">
                  <c:v>42.329100519509431</c:v>
                </c:pt>
                <c:pt idx="2827">
                  <c:v>42.330478196732365</c:v>
                </c:pt>
                <c:pt idx="2828">
                  <c:v>42.335313619386326</c:v>
                </c:pt>
                <c:pt idx="2829">
                  <c:v>42.341145978296751</c:v>
                </c:pt>
                <c:pt idx="2830">
                  <c:v>42.352075788975917</c:v>
                </c:pt>
                <c:pt idx="2831">
                  <c:v>42.354156067995369</c:v>
                </c:pt>
                <c:pt idx="2832">
                  <c:v>42.362084512524284</c:v>
                </c:pt>
                <c:pt idx="2833">
                  <c:v>42.370931600761146</c:v>
                </c:pt>
                <c:pt idx="2834">
                  <c:v>42.38024304527729</c:v>
                </c:pt>
                <c:pt idx="2835">
                  <c:v>42.386360875944384</c:v>
                </c:pt>
                <c:pt idx="2836">
                  <c:v>42.399260391274908</c:v>
                </c:pt>
                <c:pt idx="2837">
                  <c:v>42.408002554356358</c:v>
                </c:pt>
                <c:pt idx="2838">
                  <c:v>42.419912746400499</c:v>
                </c:pt>
                <c:pt idx="2839">
                  <c:v>42.432559223365907</c:v>
                </c:pt>
                <c:pt idx="2840">
                  <c:v>42.434584839296676</c:v>
                </c:pt>
                <c:pt idx="2841">
                  <c:v>42.442639223626088</c:v>
                </c:pt>
                <c:pt idx="2842">
                  <c:v>42.458531601130872</c:v>
                </c:pt>
                <c:pt idx="2843">
                  <c:v>42.464968931726659</c:v>
                </c:pt>
                <c:pt idx="2844">
                  <c:v>42.468769630888936</c:v>
                </c:pt>
                <c:pt idx="2845">
                  <c:v>42.484696864197893</c:v>
                </c:pt>
                <c:pt idx="2846">
                  <c:v>42.488915526411745</c:v>
                </c:pt>
                <c:pt idx="2847">
                  <c:v>42.494859233050349</c:v>
                </c:pt>
                <c:pt idx="2848">
                  <c:v>42.50590306930583</c:v>
                </c:pt>
                <c:pt idx="2849">
                  <c:v>42.515717317408338</c:v>
                </c:pt>
                <c:pt idx="2850">
                  <c:v>42.520387451774326</c:v>
                </c:pt>
                <c:pt idx="2851">
                  <c:v>42.533357703141903</c:v>
                </c:pt>
                <c:pt idx="2852">
                  <c:v>42.540795801162034</c:v>
                </c:pt>
                <c:pt idx="2853">
                  <c:v>42.541934989799856</c:v>
                </c:pt>
                <c:pt idx="2854">
                  <c:v>42.553568452000832</c:v>
                </c:pt>
                <c:pt idx="2855">
                  <c:v>42.566545000667205</c:v>
                </c:pt>
                <c:pt idx="2856">
                  <c:v>42.577420745107155</c:v>
                </c:pt>
                <c:pt idx="2857">
                  <c:v>42.585735660830295</c:v>
                </c:pt>
                <c:pt idx="2858">
                  <c:v>42.600602388265756</c:v>
                </c:pt>
                <c:pt idx="2859">
                  <c:v>42.605125115526377</c:v>
                </c:pt>
                <c:pt idx="2860">
                  <c:v>42.608348675960727</c:v>
                </c:pt>
                <c:pt idx="2861">
                  <c:v>42.612700036831086</c:v>
                </c:pt>
                <c:pt idx="2862">
                  <c:v>42.623656059583524</c:v>
                </c:pt>
                <c:pt idx="2863">
                  <c:v>42.6269990753648</c:v>
                </c:pt>
                <c:pt idx="2864">
                  <c:v>42.628790888903531</c:v>
                </c:pt>
                <c:pt idx="2865">
                  <c:v>42.640637041770887</c:v>
                </c:pt>
                <c:pt idx="2866">
                  <c:v>42.64699955348722</c:v>
                </c:pt>
                <c:pt idx="2867">
                  <c:v>42.649938074997841</c:v>
                </c:pt>
                <c:pt idx="2868">
                  <c:v>42.662955839811069</c:v>
                </c:pt>
                <c:pt idx="2869">
                  <c:v>42.680331986604656</c:v>
                </c:pt>
                <c:pt idx="2870">
                  <c:v>42.68785915402249</c:v>
                </c:pt>
                <c:pt idx="2871">
                  <c:v>42.695652073893676</c:v>
                </c:pt>
                <c:pt idx="2872">
                  <c:v>42.705237751712751</c:v>
                </c:pt>
                <c:pt idx="2873">
                  <c:v>42.70927480928809</c:v>
                </c:pt>
                <c:pt idx="2874">
                  <c:v>42.715453896997246</c:v>
                </c:pt>
                <c:pt idx="2875">
                  <c:v>42.726516661502025</c:v>
                </c:pt>
                <c:pt idx="2876">
                  <c:v>42.737433024226931</c:v>
                </c:pt>
                <c:pt idx="2877">
                  <c:v>42.746629834602984</c:v>
                </c:pt>
                <c:pt idx="2878">
                  <c:v>42.757586915971153</c:v>
                </c:pt>
                <c:pt idx="2879">
                  <c:v>42.764026219212823</c:v>
                </c:pt>
                <c:pt idx="2880">
                  <c:v>42.767469242166399</c:v>
                </c:pt>
                <c:pt idx="2881">
                  <c:v>42.775935897462503</c:v>
                </c:pt>
                <c:pt idx="2882">
                  <c:v>42.778876829596285</c:v>
                </c:pt>
                <c:pt idx="2883">
                  <c:v>42.783356064235917</c:v>
                </c:pt>
                <c:pt idx="2884">
                  <c:v>42.791432117445197</c:v>
                </c:pt>
                <c:pt idx="2885">
                  <c:v>42.799533836676048</c:v>
                </c:pt>
                <c:pt idx="2886">
                  <c:v>42.807789628537805</c:v>
                </c:pt>
                <c:pt idx="2887">
                  <c:v>42.819807846208946</c:v>
                </c:pt>
                <c:pt idx="2888">
                  <c:v>42.831602241957953</c:v>
                </c:pt>
                <c:pt idx="2889">
                  <c:v>42.841291695977631</c:v>
                </c:pt>
                <c:pt idx="2890">
                  <c:v>42.851002821337019</c:v>
                </c:pt>
                <c:pt idx="2891">
                  <c:v>42.861951264177364</c:v>
                </c:pt>
                <c:pt idx="2892">
                  <c:v>42.875127946335105</c:v>
                </c:pt>
                <c:pt idx="2893">
                  <c:v>42.88440565939144</c:v>
                </c:pt>
                <c:pt idx="2894">
                  <c:v>42.891845857486899</c:v>
                </c:pt>
                <c:pt idx="2895">
                  <c:v>42.90346372997567</c:v>
                </c:pt>
                <c:pt idx="2896">
                  <c:v>42.910418719576327</c:v>
                </c:pt>
                <c:pt idx="2897">
                  <c:v>42.91521470146121</c:v>
                </c:pt>
                <c:pt idx="2898">
                  <c:v>42.921624658813542</c:v>
                </c:pt>
                <c:pt idx="2899">
                  <c:v>42.928051888358809</c:v>
                </c:pt>
                <c:pt idx="2900">
                  <c:v>42.935472245711878</c:v>
                </c:pt>
                <c:pt idx="2901">
                  <c:v>42.949410440959049</c:v>
                </c:pt>
                <c:pt idx="2902">
                  <c:v>42.957459342574296</c:v>
                </c:pt>
                <c:pt idx="2903">
                  <c:v>42.969581296845753</c:v>
                </c:pt>
                <c:pt idx="2904">
                  <c:v>42.979109405403015</c:v>
                </c:pt>
                <c:pt idx="2905">
                  <c:v>42.982289484197018</c:v>
                </c:pt>
                <c:pt idx="2906">
                  <c:v>42.984637911409614</c:v>
                </c:pt>
                <c:pt idx="2907">
                  <c:v>42.99086606438722</c:v>
                </c:pt>
                <c:pt idx="2908">
                  <c:v>42.995704692483564</c:v>
                </c:pt>
                <c:pt idx="2909">
                  <c:v>43.005119664324219</c:v>
                </c:pt>
                <c:pt idx="2910">
                  <c:v>43.007970462402284</c:v>
                </c:pt>
                <c:pt idx="2911">
                  <c:v>43.016025111994544</c:v>
                </c:pt>
                <c:pt idx="2912">
                  <c:v>43.028431969627164</c:v>
                </c:pt>
                <c:pt idx="2913">
                  <c:v>43.039331950793823</c:v>
                </c:pt>
                <c:pt idx="2914">
                  <c:v>43.049266156544022</c:v>
                </c:pt>
                <c:pt idx="2915">
                  <c:v>43.067229974617661</c:v>
                </c:pt>
                <c:pt idx="2916">
                  <c:v>43.069799909917144</c:v>
                </c:pt>
                <c:pt idx="2917">
                  <c:v>43.079429993955273</c:v>
                </c:pt>
                <c:pt idx="2918">
                  <c:v>43.084713938331085</c:v>
                </c:pt>
                <c:pt idx="2919">
                  <c:v>43.092990286734249</c:v>
                </c:pt>
                <c:pt idx="2920">
                  <c:v>43.099991217663543</c:v>
                </c:pt>
                <c:pt idx="2921">
                  <c:v>43.116038214078195</c:v>
                </c:pt>
                <c:pt idx="2922">
                  <c:v>43.123936496599676</c:v>
                </c:pt>
                <c:pt idx="2923">
                  <c:v>43.136378718910997</c:v>
                </c:pt>
                <c:pt idx="2924">
                  <c:v>43.14115457643252</c:v>
                </c:pt>
                <c:pt idx="2925">
                  <c:v>43.153097493058489</c:v>
                </c:pt>
                <c:pt idx="2926">
                  <c:v>43.15590294221137</c:v>
                </c:pt>
                <c:pt idx="2927">
                  <c:v>43.159338027265882</c:v>
                </c:pt>
                <c:pt idx="2928">
                  <c:v>43.160940485757962</c:v>
                </c:pt>
                <c:pt idx="2929">
                  <c:v>43.175069358930045</c:v>
                </c:pt>
                <c:pt idx="2930">
                  <c:v>43.176252400149892</c:v>
                </c:pt>
                <c:pt idx="2931">
                  <c:v>43.184031216363394</c:v>
                </c:pt>
                <c:pt idx="2932">
                  <c:v>43.195175944041644</c:v>
                </c:pt>
                <c:pt idx="2933">
                  <c:v>43.205219102868796</c:v>
                </c:pt>
                <c:pt idx="2934">
                  <c:v>43.210487674249052</c:v>
                </c:pt>
                <c:pt idx="2935">
                  <c:v>43.221924967429274</c:v>
                </c:pt>
                <c:pt idx="2936">
                  <c:v>43.22715665273445</c:v>
                </c:pt>
                <c:pt idx="2937">
                  <c:v>43.231878693283107</c:v>
                </c:pt>
                <c:pt idx="2938">
                  <c:v>43.244214241490283</c:v>
                </c:pt>
                <c:pt idx="2939">
                  <c:v>43.250920841551007</c:v>
                </c:pt>
                <c:pt idx="2940">
                  <c:v>43.256693485982304</c:v>
                </c:pt>
                <c:pt idx="2941">
                  <c:v>43.265577415961125</c:v>
                </c:pt>
                <c:pt idx="2942">
                  <c:v>43.271582670106319</c:v>
                </c:pt>
                <c:pt idx="2943">
                  <c:v>43.2749853504287</c:v>
                </c:pt>
                <c:pt idx="2944">
                  <c:v>43.279329046815647</c:v>
                </c:pt>
                <c:pt idx="2945">
                  <c:v>43.287420430381715</c:v>
                </c:pt>
                <c:pt idx="2946">
                  <c:v>43.295861464355049</c:v>
                </c:pt>
                <c:pt idx="2947">
                  <c:v>43.308770171019567</c:v>
                </c:pt>
                <c:pt idx="2948">
                  <c:v>43.3181734176123</c:v>
                </c:pt>
                <c:pt idx="2949">
                  <c:v>43.330261843414377</c:v>
                </c:pt>
                <c:pt idx="2950">
                  <c:v>43.334584742921699</c:v>
                </c:pt>
                <c:pt idx="2951">
                  <c:v>43.347660883753733</c:v>
                </c:pt>
                <c:pt idx="2952">
                  <c:v>43.356980214871861</c:v>
                </c:pt>
                <c:pt idx="2953">
                  <c:v>43.361624372120801</c:v>
                </c:pt>
                <c:pt idx="2954">
                  <c:v>43.36848379246819</c:v>
                </c:pt>
                <c:pt idx="2955">
                  <c:v>43.377979502837363</c:v>
                </c:pt>
                <c:pt idx="2956">
                  <c:v>43.383928671410104</c:v>
                </c:pt>
                <c:pt idx="2957">
                  <c:v>43.389400595469148</c:v>
                </c:pt>
                <c:pt idx="2958">
                  <c:v>43.400480889536269</c:v>
                </c:pt>
                <c:pt idx="2959">
                  <c:v>43.409898464695971</c:v>
                </c:pt>
                <c:pt idx="2960">
                  <c:v>43.424054439309067</c:v>
                </c:pt>
                <c:pt idx="2961">
                  <c:v>43.43230007697133</c:v>
                </c:pt>
                <c:pt idx="2962">
                  <c:v>43.439886642453217</c:v>
                </c:pt>
                <c:pt idx="2963">
                  <c:v>43.449091855095453</c:v>
                </c:pt>
                <c:pt idx="2964">
                  <c:v>43.46090836065278</c:v>
                </c:pt>
                <c:pt idx="2965">
                  <c:v>43.464887957305052</c:v>
                </c:pt>
                <c:pt idx="2966">
                  <c:v>43.473313305875472</c:v>
                </c:pt>
                <c:pt idx="2967">
                  <c:v>43.481952226662365</c:v>
                </c:pt>
                <c:pt idx="2968">
                  <c:v>43.485114196774532</c:v>
                </c:pt>
                <c:pt idx="2969">
                  <c:v>43.491077050364844</c:v>
                </c:pt>
                <c:pt idx="2970">
                  <c:v>43.50705067439921</c:v>
                </c:pt>
                <c:pt idx="2971">
                  <c:v>43.516773852784738</c:v>
                </c:pt>
                <c:pt idx="2972">
                  <c:v>43.527306519404064</c:v>
                </c:pt>
                <c:pt idx="2973">
                  <c:v>43.536451846967893</c:v>
                </c:pt>
                <c:pt idx="2974">
                  <c:v>43.537039195207782</c:v>
                </c:pt>
                <c:pt idx="2975">
                  <c:v>43.5356755805376</c:v>
                </c:pt>
                <c:pt idx="2976">
                  <c:v>43.545661311698993</c:v>
                </c:pt>
                <c:pt idx="2977">
                  <c:v>43.557244715113939</c:v>
                </c:pt>
                <c:pt idx="2978">
                  <c:v>43.572743168067596</c:v>
                </c:pt>
                <c:pt idx="2979">
                  <c:v>43.582464807854052</c:v>
                </c:pt>
                <c:pt idx="2980">
                  <c:v>43.599302204099274</c:v>
                </c:pt>
                <c:pt idx="2981">
                  <c:v>43.605086871220877</c:v>
                </c:pt>
                <c:pt idx="2982">
                  <c:v>43.61090093754823</c:v>
                </c:pt>
                <c:pt idx="2983">
                  <c:v>43.614637755710504</c:v>
                </c:pt>
                <c:pt idx="2984">
                  <c:v>43.622471001141761</c:v>
                </c:pt>
                <c:pt idx="2985">
                  <c:v>43.629260714193187</c:v>
                </c:pt>
                <c:pt idx="2986">
                  <c:v>43.636297735809876</c:v>
                </c:pt>
                <c:pt idx="2987">
                  <c:v>43.643729572348619</c:v>
                </c:pt>
                <c:pt idx="2988">
                  <c:v>43.651466214461401</c:v>
                </c:pt>
                <c:pt idx="2989">
                  <c:v>43.661488808346405</c:v>
                </c:pt>
                <c:pt idx="2990">
                  <c:v>43.665155172727133</c:v>
                </c:pt>
                <c:pt idx="2991">
                  <c:v>43.674827338421395</c:v>
                </c:pt>
                <c:pt idx="2992">
                  <c:v>43.681167678064597</c:v>
                </c:pt>
                <c:pt idx="2993">
                  <c:v>43.685168280392226</c:v>
                </c:pt>
                <c:pt idx="2994">
                  <c:v>43.696895086144011</c:v>
                </c:pt>
                <c:pt idx="2995">
                  <c:v>43.704460293851405</c:v>
                </c:pt>
                <c:pt idx="2996">
                  <c:v>43.710662047776125</c:v>
                </c:pt>
                <c:pt idx="2997">
                  <c:v>43.71588031214992</c:v>
                </c:pt>
                <c:pt idx="2998">
                  <c:v>43.728215682848614</c:v>
                </c:pt>
                <c:pt idx="2999">
                  <c:v>43.730602261992935</c:v>
                </c:pt>
                <c:pt idx="3000">
                  <c:v>43.738063545158219</c:v>
                </c:pt>
                <c:pt idx="3001">
                  <c:v>43.749380401879492</c:v>
                </c:pt>
                <c:pt idx="3002">
                  <c:v>43.760196345734137</c:v>
                </c:pt>
                <c:pt idx="3003">
                  <c:v>43.773237923825619</c:v>
                </c:pt>
                <c:pt idx="3004">
                  <c:v>43.789918655125156</c:v>
                </c:pt>
                <c:pt idx="3005">
                  <c:v>43.795186635312874</c:v>
                </c:pt>
                <c:pt idx="3006">
                  <c:v>43.801705725115269</c:v>
                </c:pt>
                <c:pt idx="3007">
                  <c:v>43.806417212783245</c:v>
                </c:pt>
                <c:pt idx="3008">
                  <c:v>43.810450006894094</c:v>
                </c:pt>
                <c:pt idx="3009">
                  <c:v>43.814258233322008</c:v>
                </c:pt>
                <c:pt idx="3010">
                  <c:v>43.827171470014484</c:v>
                </c:pt>
                <c:pt idx="3011">
                  <c:v>43.827635563455623</c:v>
                </c:pt>
                <c:pt idx="3012">
                  <c:v>43.833905746827405</c:v>
                </c:pt>
                <c:pt idx="3013">
                  <c:v>43.835830064631992</c:v>
                </c:pt>
                <c:pt idx="3014">
                  <c:v>43.843987701226446</c:v>
                </c:pt>
                <c:pt idx="3015">
                  <c:v>43.851923724719413</c:v>
                </c:pt>
                <c:pt idx="3016">
                  <c:v>43.867358283198215</c:v>
                </c:pt>
                <c:pt idx="3017">
                  <c:v>43.882568538060596</c:v>
                </c:pt>
                <c:pt idx="3018">
                  <c:v>43.897360621122417</c:v>
                </c:pt>
                <c:pt idx="3019">
                  <c:v>43.905758319333202</c:v>
                </c:pt>
                <c:pt idx="3020">
                  <c:v>43.913591132974759</c:v>
                </c:pt>
                <c:pt idx="3021">
                  <c:v>43.92347831169905</c:v>
                </c:pt>
                <c:pt idx="3022">
                  <c:v>43.927014210244145</c:v>
                </c:pt>
                <c:pt idx="3023">
                  <c:v>43.933518611450147</c:v>
                </c:pt>
                <c:pt idx="3024">
                  <c:v>43.940641764115171</c:v>
                </c:pt>
                <c:pt idx="3025">
                  <c:v>43.947622898233192</c:v>
                </c:pt>
                <c:pt idx="3026">
                  <c:v>43.959094496330032</c:v>
                </c:pt>
                <c:pt idx="3027">
                  <c:v>43.966098006909377</c:v>
                </c:pt>
                <c:pt idx="3028">
                  <c:v>43.973971716217569</c:v>
                </c:pt>
                <c:pt idx="3029">
                  <c:v>43.985418917127255</c:v>
                </c:pt>
                <c:pt idx="3030">
                  <c:v>43.998802033963997</c:v>
                </c:pt>
                <c:pt idx="3031">
                  <c:v>43.999385026767484</c:v>
                </c:pt>
                <c:pt idx="3032">
                  <c:v>44.009890152511446</c:v>
                </c:pt>
                <c:pt idx="3033">
                  <c:v>44.014217977323455</c:v>
                </c:pt>
                <c:pt idx="3034">
                  <c:v>44.020423270040119</c:v>
                </c:pt>
                <c:pt idx="3035">
                  <c:v>44.020269042926749</c:v>
                </c:pt>
                <c:pt idx="3036">
                  <c:v>44.028221566302477</c:v>
                </c:pt>
                <c:pt idx="3037">
                  <c:v>44.039943913644144</c:v>
                </c:pt>
                <c:pt idx="3038">
                  <c:v>44.045694420247806</c:v>
                </c:pt>
                <c:pt idx="3039">
                  <c:v>44.046188267093598</c:v>
                </c:pt>
                <c:pt idx="3040">
                  <c:v>44.054119845384967</c:v>
                </c:pt>
                <c:pt idx="3041">
                  <c:v>44.062015245292812</c:v>
                </c:pt>
                <c:pt idx="3042">
                  <c:v>44.064431998380797</c:v>
                </c:pt>
                <c:pt idx="3043">
                  <c:v>44.069995313309285</c:v>
                </c:pt>
                <c:pt idx="3044">
                  <c:v>44.07682615627261</c:v>
                </c:pt>
                <c:pt idx="3045">
                  <c:v>44.085396274439965</c:v>
                </c:pt>
                <c:pt idx="3046">
                  <c:v>44.095657163018153</c:v>
                </c:pt>
                <c:pt idx="3047">
                  <c:v>44.104245614800789</c:v>
                </c:pt>
                <c:pt idx="3048">
                  <c:v>44.119337197856311</c:v>
                </c:pt>
                <c:pt idx="3049">
                  <c:v>44.132408811403359</c:v>
                </c:pt>
                <c:pt idx="3050">
                  <c:v>44.141569055836456</c:v>
                </c:pt>
                <c:pt idx="3051">
                  <c:v>44.145359749785598</c:v>
                </c:pt>
                <c:pt idx="3052">
                  <c:v>44.15476830900009</c:v>
                </c:pt>
                <c:pt idx="3053">
                  <c:v>44.161033960281337</c:v>
                </c:pt>
                <c:pt idx="3054">
                  <c:v>44.16974801103963</c:v>
                </c:pt>
                <c:pt idx="3055">
                  <c:v>44.17779541051425</c:v>
                </c:pt>
                <c:pt idx="3056">
                  <c:v>44.185296844523478</c:v>
                </c:pt>
                <c:pt idx="3057">
                  <c:v>44.193235289784084</c:v>
                </c:pt>
                <c:pt idx="3058">
                  <c:v>44.205228910557516</c:v>
                </c:pt>
                <c:pt idx="3059">
                  <c:v>44.213253101543948</c:v>
                </c:pt>
                <c:pt idx="3060">
                  <c:v>44.225947873978171</c:v>
                </c:pt>
                <c:pt idx="3061">
                  <c:v>44.236411078077609</c:v>
                </c:pt>
                <c:pt idx="3062">
                  <c:v>44.242312293098983</c:v>
                </c:pt>
                <c:pt idx="3063">
                  <c:v>44.243224745426339</c:v>
                </c:pt>
                <c:pt idx="3064">
                  <c:v>44.256854897696336</c:v>
                </c:pt>
                <c:pt idx="3065">
                  <c:v>44.259157434419784</c:v>
                </c:pt>
                <c:pt idx="3066">
                  <c:v>44.267268119252392</c:v>
                </c:pt>
                <c:pt idx="3067">
                  <c:v>44.274246789261191</c:v>
                </c:pt>
                <c:pt idx="3068">
                  <c:v>44.284253896561189</c:v>
                </c:pt>
                <c:pt idx="3069">
                  <c:v>44.283659347132939</c:v>
                </c:pt>
                <c:pt idx="3070">
                  <c:v>44.292429739550698</c:v>
                </c:pt>
                <c:pt idx="3071">
                  <c:v>44.305546478003635</c:v>
                </c:pt>
                <c:pt idx="3072">
                  <c:v>44.30969099070041</c:v>
                </c:pt>
                <c:pt idx="3073">
                  <c:v>44.321685087099084</c:v>
                </c:pt>
                <c:pt idx="3074">
                  <c:v>44.334890556450596</c:v>
                </c:pt>
                <c:pt idx="3075">
                  <c:v>44.344683779341032</c:v>
                </c:pt>
                <c:pt idx="3076">
                  <c:v>44.349128882119068</c:v>
                </c:pt>
                <c:pt idx="3077">
                  <c:v>44.359888801729973</c:v>
                </c:pt>
                <c:pt idx="3078">
                  <c:v>44.356442457045929</c:v>
                </c:pt>
                <c:pt idx="3079">
                  <c:v>44.359740666576229</c:v>
                </c:pt>
                <c:pt idx="3080">
                  <c:v>44.364487034997936</c:v>
                </c:pt>
                <c:pt idx="3081">
                  <c:v>44.368522973781218</c:v>
                </c:pt>
                <c:pt idx="3082">
                  <c:v>44.369233927798916</c:v>
                </c:pt>
                <c:pt idx="3083">
                  <c:v>44.382437846428779</c:v>
                </c:pt>
                <c:pt idx="3084">
                  <c:v>44.394440323615072</c:v>
                </c:pt>
                <c:pt idx="3085">
                  <c:v>44.404567363296017</c:v>
                </c:pt>
                <c:pt idx="3086">
                  <c:v>44.413956327969913</c:v>
                </c:pt>
                <c:pt idx="3087">
                  <c:v>44.432679220329618</c:v>
                </c:pt>
                <c:pt idx="3088">
                  <c:v>44.443901567022394</c:v>
                </c:pt>
                <c:pt idx="3089">
                  <c:v>44.449099135007486</c:v>
                </c:pt>
                <c:pt idx="3090">
                  <c:v>44.45076306166483</c:v>
                </c:pt>
                <c:pt idx="3091">
                  <c:v>44.45912341742779</c:v>
                </c:pt>
                <c:pt idx="3092">
                  <c:v>44.470675374541926</c:v>
                </c:pt>
                <c:pt idx="3093">
                  <c:v>44.478543172163121</c:v>
                </c:pt>
                <c:pt idx="3094">
                  <c:v>44.491229425224461</c:v>
                </c:pt>
                <c:pt idx="3095">
                  <c:v>44.505726548300636</c:v>
                </c:pt>
                <c:pt idx="3096">
                  <c:v>44.513730214833608</c:v>
                </c:pt>
                <c:pt idx="3097">
                  <c:v>44.517048296315643</c:v>
                </c:pt>
                <c:pt idx="3098">
                  <c:v>44.526092732478759</c:v>
                </c:pt>
                <c:pt idx="3099">
                  <c:v>44.527623455847703</c:v>
                </c:pt>
                <c:pt idx="3100">
                  <c:v>44.538602931290406</c:v>
                </c:pt>
                <c:pt idx="3101">
                  <c:v>44.547205967387114</c:v>
                </c:pt>
                <c:pt idx="3102">
                  <c:v>44.549978096031552</c:v>
                </c:pt>
                <c:pt idx="3103">
                  <c:v>44.554983141593901</c:v>
                </c:pt>
                <c:pt idx="3104">
                  <c:v>44.564482090106466</c:v>
                </c:pt>
                <c:pt idx="3105">
                  <c:v>44.568079690765671</c:v>
                </c:pt>
                <c:pt idx="3106">
                  <c:v>44.575277385711424</c:v>
                </c:pt>
                <c:pt idx="3107">
                  <c:v>44.584902368098497</c:v>
                </c:pt>
                <c:pt idx="3108">
                  <c:v>44.59649989370557</c:v>
                </c:pt>
                <c:pt idx="3109">
                  <c:v>44.601361342335572</c:v>
                </c:pt>
                <c:pt idx="3110">
                  <c:v>44.609584007170938</c:v>
                </c:pt>
                <c:pt idx="3111">
                  <c:v>44.615695796229254</c:v>
                </c:pt>
                <c:pt idx="3112">
                  <c:v>44.624222550844408</c:v>
                </c:pt>
                <c:pt idx="3113">
                  <c:v>44.627513743232065</c:v>
                </c:pt>
                <c:pt idx="3114">
                  <c:v>44.638008561908428</c:v>
                </c:pt>
                <c:pt idx="3115">
                  <c:v>44.64653643517552</c:v>
                </c:pt>
                <c:pt idx="3116">
                  <c:v>44.656614511752011</c:v>
                </c:pt>
                <c:pt idx="3117">
                  <c:v>44.667400446615083</c:v>
                </c:pt>
                <c:pt idx="3118">
                  <c:v>44.676902915270162</c:v>
                </c:pt>
                <c:pt idx="3119">
                  <c:v>44.686962671106997</c:v>
                </c:pt>
                <c:pt idx="3120">
                  <c:v>44.690002342353537</c:v>
                </c:pt>
                <c:pt idx="3121">
                  <c:v>44.695820229234073</c:v>
                </c:pt>
                <c:pt idx="3122">
                  <c:v>44.700966315103088</c:v>
                </c:pt>
                <c:pt idx="3123">
                  <c:v>44.708938561578435</c:v>
                </c:pt>
                <c:pt idx="3124">
                  <c:v>44.720437248954603</c:v>
                </c:pt>
                <c:pt idx="3125">
                  <c:v>44.734007060415379</c:v>
                </c:pt>
                <c:pt idx="3126">
                  <c:v>44.737041851364438</c:v>
                </c:pt>
                <c:pt idx="3127">
                  <c:v>44.747648155834192</c:v>
                </c:pt>
                <c:pt idx="3128">
                  <c:v>44.762786056319342</c:v>
                </c:pt>
                <c:pt idx="3129">
                  <c:v>44.766627213515108</c:v>
                </c:pt>
                <c:pt idx="3130">
                  <c:v>44.769320432972144</c:v>
                </c:pt>
                <c:pt idx="3131">
                  <c:v>44.787420486501127</c:v>
                </c:pt>
                <c:pt idx="3132">
                  <c:v>44.796857826156284</c:v>
                </c:pt>
                <c:pt idx="3133">
                  <c:v>44.796577857152627</c:v>
                </c:pt>
                <c:pt idx="3134">
                  <c:v>44.795836541362348</c:v>
                </c:pt>
                <c:pt idx="3135">
                  <c:v>44.807476545025814</c:v>
                </c:pt>
                <c:pt idx="3136">
                  <c:v>44.810794132118517</c:v>
                </c:pt>
                <c:pt idx="3137">
                  <c:v>44.81662355910774</c:v>
                </c:pt>
                <c:pt idx="3138">
                  <c:v>44.821811794461084</c:v>
                </c:pt>
                <c:pt idx="3139">
                  <c:v>44.840485437924016</c:v>
                </c:pt>
                <c:pt idx="3140">
                  <c:v>44.84990207353507</c:v>
                </c:pt>
                <c:pt idx="3141">
                  <c:v>44.859839360904914</c:v>
                </c:pt>
                <c:pt idx="3142">
                  <c:v>44.871684568915647</c:v>
                </c:pt>
                <c:pt idx="3143">
                  <c:v>44.882592550292657</c:v>
                </c:pt>
                <c:pt idx="3144">
                  <c:v>44.887179474282561</c:v>
                </c:pt>
                <c:pt idx="3145">
                  <c:v>44.885857235371589</c:v>
                </c:pt>
                <c:pt idx="3146">
                  <c:v>44.889067159317491</c:v>
                </c:pt>
                <c:pt idx="3147">
                  <c:v>44.890941294813743</c:v>
                </c:pt>
                <c:pt idx="3148">
                  <c:v>44.897376868804017</c:v>
                </c:pt>
                <c:pt idx="3149">
                  <c:v>44.90370353451452</c:v>
                </c:pt>
                <c:pt idx="3150">
                  <c:v>44.916402674317901</c:v>
                </c:pt>
                <c:pt idx="3151">
                  <c:v>44.922121431655526</c:v>
                </c:pt>
                <c:pt idx="3152">
                  <c:v>44.927304697363283</c:v>
                </c:pt>
                <c:pt idx="3153">
                  <c:v>44.936517845524619</c:v>
                </c:pt>
                <c:pt idx="3154">
                  <c:v>44.947895742028926</c:v>
                </c:pt>
                <c:pt idx="3155">
                  <c:v>44.95454060661767</c:v>
                </c:pt>
                <c:pt idx="3156">
                  <c:v>44.962474145853378</c:v>
                </c:pt>
                <c:pt idx="3157">
                  <c:v>44.968480049682157</c:v>
                </c:pt>
                <c:pt idx="3158">
                  <c:v>44.971496513391251</c:v>
                </c:pt>
                <c:pt idx="3159">
                  <c:v>44.974492668032539</c:v>
                </c:pt>
                <c:pt idx="3160">
                  <c:v>44.980443130850617</c:v>
                </c:pt>
                <c:pt idx="3161">
                  <c:v>44.989314315860938</c:v>
                </c:pt>
                <c:pt idx="3162">
                  <c:v>44.998966082798709</c:v>
                </c:pt>
                <c:pt idx="3163">
                  <c:v>45.008777028104042</c:v>
                </c:pt>
                <c:pt idx="3164">
                  <c:v>45.013153931184661</c:v>
                </c:pt>
                <c:pt idx="3165">
                  <c:v>45.018746396716935</c:v>
                </c:pt>
                <c:pt idx="3166">
                  <c:v>45.024997597950694</c:v>
                </c:pt>
                <c:pt idx="3167">
                  <c:v>45.034168367619465</c:v>
                </c:pt>
                <c:pt idx="3168">
                  <c:v>45.03796868658079</c:v>
                </c:pt>
                <c:pt idx="3169">
                  <c:v>45.048060421612391</c:v>
                </c:pt>
                <c:pt idx="3170">
                  <c:v>45.059268336139226</c:v>
                </c:pt>
                <c:pt idx="3171">
                  <c:v>45.066350053364069</c:v>
                </c:pt>
                <c:pt idx="3172">
                  <c:v>45.072337700658942</c:v>
                </c:pt>
                <c:pt idx="3173">
                  <c:v>45.085158256054946</c:v>
                </c:pt>
                <c:pt idx="3174">
                  <c:v>45.097207744728806</c:v>
                </c:pt>
                <c:pt idx="3175">
                  <c:v>45.104884436123754</c:v>
                </c:pt>
                <c:pt idx="3176">
                  <c:v>45.11172379034921</c:v>
                </c:pt>
                <c:pt idx="3177">
                  <c:v>45.121795347194293</c:v>
                </c:pt>
                <c:pt idx="3178">
                  <c:v>45.126672585450493</c:v>
                </c:pt>
                <c:pt idx="3179">
                  <c:v>45.128845454552966</c:v>
                </c:pt>
                <c:pt idx="3180">
                  <c:v>45.134353045224394</c:v>
                </c:pt>
                <c:pt idx="3181">
                  <c:v>45.147035823729631</c:v>
                </c:pt>
                <c:pt idx="3182">
                  <c:v>45.155540778164131</c:v>
                </c:pt>
                <c:pt idx="3183">
                  <c:v>45.166009416678762</c:v>
                </c:pt>
                <c:pt idx="3184">
                  <c:v>45.175319200777679</c:v>
                </c:pt>
                <c:pt idx="3185">
                  <c:v>45.184366588619639</c:v>
                </c:pt>
                <c:pt idx="3186">
                  <c:v>45.192910336137018</c:v>
                </c:pt>
                <c:pt idx="3187">
                  <c:v>45.196511676589552</c:v>
                </c:pt>
                <c:pt idx="3188">
                  <c:v>45.203200531946244</c:v>
                </c:pt>
                <c:pt idx="3189">
                  <c:v>45.211535552686264</c:v>
                </c:pt>
                <c:pt idx="3190">
                  <c:v>45.219126010491955</c:v>
                </c:pt>
                <c:pt idx="3191">
                  <c:v>45.223181336787881</c:v>
                </c:pt>
                <c:pt idx="3192">
                  <c:v>45.230217850974384</c:v>
                </c:pt>
                <c:pt idx="3193">
                  <c:v>45.237203639997006</c:v>
                </c:pt>
                <c:pt idx="3194">
                  <c:v>45.240335805374286</c:v>
                </c:pt>
                <c:pt idx="3195">
                  <c:v>45.250439679565936</c:v>
                </c:pt>
                <c:pt idx="3196">
                  <c:v>45.255156945040831</c:v>
                </c:pt>
                <c:pt idx="3197">
                  <c:v>45.262950711091534</c:v>
                </c:pt>
                <c:pt idx="3198">
                  <c:v>45.271239860343378</c:v>
                </c:pt>
                <c:pt idx="3199">
                  <c:v>45.283451605864414</c:v>
                </c:pt>
                <c:pt idx="3200">
                  <c:v>45.288837813224291</c:v>
                </c:pt>
                <c:pt idx="3201">
                  <c:v>45.297717030097161</c:v>
                </c:pt>
                <c:pt idx="3202">
                  <c:v>45.306459801240756</c:v>
                </c:pt>
                <c:pt idx="3203">
                  <c:v>45.316543163532309</c:v>
                </c:pt>
                <c:pt idx="3204">
                  <c:v>45.321264213850732</c:v>
                </c:pt>
                <c:pt idx="3205">
                  <c:v>45.323529781674054</c:v>
                </c:pt>
                <c:pt idx="3206">
                  <c:v>45.329920182529314</c:v>
                </c:pt>
                <c:pt idx="3207">
                  <c:v>45.333689305436863</c:v>
                </c:pt>
                <c:pt idx="3208">
                  <c:v>45.340599029635044</c:v>
                </c:pt>
                <c:pt idx="3209">
                  <c:v>45.348304103579281</c:v>
                </c:pt>
                <c:pt idx="3210">
                  <c:v>45.361712404576252</c:v>
                </c:pt>
                <c:pt idx="3211">
                  <c:v>45.37069106271889</c:v>
                </c:pt>
                <c:pt idx="3212">
                  <c:v>45.382521050950857</c:v>
                </c:pt>
                <c:pt idx="3213">
                  <c:v>45.38980290891665</c:v>
                </c:pt>
                <c:pt idx="3214">
                  <c:v>45.399425031813863</c:v>
                </c:pt>
                <c:pt idx="3215">
                  <c:v>45.407416753247354</c:v>
                </c:pt>
                <c:pt idx="3216">
                  <c:v>45.417586673772654</c:v>
                </c:pt>
                <c:pt idx="3217">
                  <c:v>45.424243831296124</c:v>
                </c:pt>
                <c:pt idx="3218">
                  <c:v>45.428764589633033</c:v>
                </c:pt>
                <c:pt idx="3219">
                  <c:v>45.433801216784303</c:v>
                </c:pt>
                <c:pt idx="3220">
                  <c:v>45.433812385556408</c:v>
                </c:pt>
                <c:pt idx="3221">
                  <c:v>45.436728672299772</c:v>
                </c:pt>
                <c:pt idx="3222">
                  <c:v>45.443755686671707</c:v>
                </c:pt>
                <c:pt idx="3223">
                  <c:v>45.452622316036056</c:v>
                </c:pt>
                <c:pt idx="3224">
                  <c:v>45.458820137024112</c:v>
                </c:pt>
                <c:pt idx="3225">
                  <c:v>45.473216325365698</c:v>
                </c:pt>
                <c:pt idx="3226">
                  <c:v>45.484052580854687</c:v>
                </c:pt>
                <c:pt idx="3227">
                  <c:v>45.493916219170202</c:v>
                </c:pt>
                <c:pt idx="3228">
                  <c:v>45.503825301935329</c:v>
                </c:pt>
                <c:pt idx="3229">
                  <c:v>45.515909779462767</c:v>
                </c:pt>
                <c:pt idx="3230">
                  <c:v>45.525467765765384</c:v>
                </c:pt>
                <c:pt idx="3231">
                  <c:v>45.533034889787167</c:v>
                </c:pt>
                <c:pt idx="3232">
                  <c:v>45.533707352387715</c:v>
                </c:pt>
                <c:pt idx="3233">
                  <c:v>45.53642128257799</c:v>
                </c:pt>
                <c:pt idx="3234">
                  <c:v>45.543332406492866</c:v>
                </c:pt>
                <c:pt idx="3235">
                  <c:v>45.552654521692361</c:v>
                </c:pt>
                <c:pt idx="3236">
                  <c:v>45.559516485012693</c:v>
                </c:pt>
                <c:pt idx="3237">
                  <c:v>45.571057424698857</c:v>
                </c:pt>
                <c:pt idx="3238">
                  <c:v>45.58375395002286</c:v>
                </c:pt>
                <c:pt idx="3239">
                  <c:v>45.584732803393138</c:v>
                </c:pt>
                <c:pt idx="3240">
                  <c:v>45.591675397670933</c:v>
                </c:pt>
                <c:pt idx="3241">
                  <c:v>45.601262283708891</c:v>
                </c:pt>
                <c:pt idx="3242">
                  <c:v>45.606946615908342</c:v>
                </c:pt>
                <c:pt idx="3243">
                  <c:v>45.610494908903412</c:v>
                </c:pt>
                <c:pt idx="3244">
                  <c:v>45.625993564402265</c:v>
                </c:pt>
                <c:pt idx="3245">
                  <c:v>45.637104778987933</c:v>
                </c:pt>
                <c:pt idx="3246">
                  <c:v>45.646482437516795</c:v>
                </c:pt>
                <c:pt idx="3247">
                  <c:v>45.656988640911166</c:v>
                </c:pt>
                <c:pt idx="3248">
                  <c:v>45.667281644807886</c:v>
                </c:pt>
                <c:pt idx="3249">
                  <c:v>45.668306049755579</c:v>
                </c:pt>
                <c:pt idx="3250">
                  <c:v>45.665018715326781</c:v>
                </c:pt>
                <c:pt idx="3251">
                  <c:v>45.667140860408296</c:v>
                </c:pt>
                <c:pt idx="3252">
                  <c:v>45.67425166538203</c:v>
                </c:pt>
                <c:pt idx="3253">
                  <c:v>45.683369339527303</c:v>
                </c:pt>
                <c:pt idx="3254">
                  <c:v>45.692403498253796</c:v>
                </c:pt>
                <c:pt idx="3255">
                  <c:v>45.697704190410228</c:v>
                </c:pt>
                <c:pt idx="3256">
                  <c:v>45.704347282198803</c:v>
                </c:pt>
                <c:pt idx="3257">
                  <c:v>45.712901731772462</c:v>
                </c:pt>
                <c:pt idx="3258">
                  <c:v>45.716095113637707</c:v>
                </c:pt>
                <c:pt idx="3259">
                  <c:v>45.724188740184431</c:v>
                </c:pt>
                <c:pt idx="3260">
                  <c:v>45.739457119967938</c:v>
                </c:pt>
                <c:pt idx="3261">
                  <c:v>45.750966565588939</c:v>
                </c:pt>
                <c:pt idx="3262">
                  <c:v>45.759042710687929</c:v>
                </c:pt>
                <c:pt idx="3263">
                  <c:v>45.765506495023914</c:v>
                </c:pt>
                <c:pt idx="3264">
                  <c:v>45.775452099605488</c:v>
                </c:pt>
                <c:pt idx="3265">
                  <c:v>45.78490282322435</c:v>
                </c:pt>
                <c:pt idx="3266">
                  <c:v>45.792736402516539</c:v>
                </c:pt>
                <c:pt idx="3267">
                  <c:v>45.802244541236327</c:v>
                </c:pt>
                <c:pt idx="3268">
                  <c:v>45.812435279311629</c:v>
                </c:pt>
                <c:pt idx="3269">
                  <c:v>45.820775985130858</c:v>
                </c:pt>
                <c:pt idx="3270">
                  <c:v>45.826373583686092</c:v>
                </c:pt>
                <c:pt idx="3271">
                  <c:v>45.825549206902672</c:v>
                </c:pt>
                <c:pt idx="3272">
                  <c:v>45.828172556062299</c:v>
                </c:pt>
                <c:pt idx="3273">
                  <c:v>45.836440900069071</c:v>
                </c:pt>
                <c:pt idx="3274">
                  <c:v>45.844843085449234</c:v>
                </c:pt>
                <c:pt idx="3275">
                  <c:v>45.849552905261859</c:v>
                </c:pt>
                <c:pt idx="3276">
                  <c:v>45.868262450945664</c:v>
                </c:pt>
                <c:pt idx="3277">
                  <c:v>45.871257649775579</c:v>
                </c:pt>
                <c:pt idx="3278">
                  <c:v>45.882589266558</c:v>
                </c:pt>
                <c:pt idx="3279">
                  <c:v>45.88092285031729</c:v>
                </c:pt>
                <c:pt idx="3280">
                  <c:v>45.890331118811346</c:v>
                </c:pt>
                <c:pt idx="3281">
                  <c:v>45.892361216513336</c:v>
                </c:pt>
                <c:pt idx="3282">
                  <c:v>45.903924184126367</c:v>
                </c:pt>
                <c:pt idx="3283">
                  <c:v>45.903836224240479</c:v>
                </c:pt>
                <c:pt idx="3284">
                  <c:v>45.921262378924396</c:v>
                </c:pt>
                <c:pt idx="3285">
                  <c:v>45.92575013035561</c:v>
                </c:pt>
                <c:pt idx="3286">
                  <c:v>45.933102026769568</c:v>
                </c:pt>
                <c:pt idx="3287">
                  <c:v>45.942263227906537</c:v>
                </c:pt>
                <c:pt idx="3288">
                  <c:v>45.954661118822067</c:v>
                </c:pt>
                <c:pt idx="3289">
                  <c:v>45.956890477999799</c:v>
                </c:pt>
                <c:pt idx="3290">
                  <c:v>45.967784213720279</c:v>
                </c:pt>
                <c:pt idx="3291">
                  <c:v>45.97440903227384</c:v>
                </c:pt>
                <c:pt idx="3292">
                  <c:v>45.987171313077226</c:v>
                </c:pt>
                <c:pt idx="3293">
                  <c:v>45.990262057674862</c:v>
                </c:pt>
                <c:pt idx="3294">
                  <c:v>45.999188185333125</c:v>
                </c:pt>
                <c:pt idx="3295">
                  <c:v>46.004921677341834</c:v>
                </c:pt>
                <c:pt idx="3296">
                  <c:v>46.011306004395202</c:v>
                </c:pt>
                <c:pt idx="3297">
                  <c:v>46.014634923774778</c:v>
                </c:pt>
                <c:pt idx="3298">
                  <c:v>46.016355636402004</c:v>
                </c:pt>
                <c:pt idx="3299">
                  <c:v>46.025547954479165</c:v>
                </c:pt>
                <c:pt idx="3300">
                  <c:v>46.03220421443126</c:v>
                </c:pt>
                <c:pt idx="3301">
                  <c:v>46.040887910351287</c:v>
                </c:pt>
                <c:pt idx="3302">
                  <c:v>46.046821511289849</c:v>
                </c:pt>
                <c:pt idx="3303">
                  <c:v>46.063853557203821</c:v>
                </c:pt>
                <c:pt idx="3304">
                  <c:v>46.066215094522214</c:v>
                </c:pt>
                <c:pt idx="3305">
                  <c:v>46.073224354569632</c:v>
                </c:pt>
                <c:pt idx="3306">
                  <c:v>46.07967268267307</c:v>
                </c:pt>
                <c:pt idx="3307">
                  <c:v>46.086654367929825</c:v>
                </c:pt>
                <c:pt idx="3308">
                  <c:v>46.088008000355821</c:v>
                </c:pt>
                <c:pt idx="3309">
                  <c:v>46.099624960213376</c:v>
                </c:pt>
                <c:pt idx="3310">
                  <c:v>46.108357937611984</c:v>
                </c:pt>
                <c:pt idx="3311">
                  <c:v>46.117957539279793</c:v>
                </c:pt>
                <c:pt idx="3312">
                  <c:v>46.127994416639197</c:v>
                </c:pt>
                <c:pt idx="3313">
                  <c:v>46.138757818878808</c:v>
                </c:pt>
                <c:pt idx="3314">
                  <c:v>46.145152727414242</c:v>
                </c:pt>
                <c:pt idx="3315">
                  <c:v>46.14914621498631</c:v>
                </c:pt>
                <c:pt idx="3316">
                  <c:v>46.151658086957546</c:v>
                </c:pt>
                <c:pt idx="3317">
                  <c:v>46.156087417187756</c:v>
                </c:pt>
                <c:pt idx="3318">
                  <c:v>46.165095741821283</c:v>
                </c:pt>
                <c:pt idx="3319">
                  <c:v>46.175329061204721</c:v>
                </c:pt>
                <c:pt idx="3320">
                  <c:v>46.185604598387968</c:v>
                </c:pt>
                <c:pt idx="3321">
                  <c:v>46.197295019318567</c:v>
                </c:pt>
                <c:pt idx="3322">
                  <c:v>46.203551646016514</c:v>
                </c:pt>
                <c:pt idx="3323">
                  <c:v>46.206671228050219</c:v>
                </c:pt>
                <c:pt idx="3324">
                  <c:v>46.204438070744743</c:v>
                </c:pt>
                <c:pt idx="3325">
                  <c:v>46.205948472577745</c:v>
                </c:pt>
                <c:pt idx="3326">
                  <c:v>46.215477547990609</c:v>
                </c:pt>
                <c:pt idx="3327">
                  <c:v>46.221257224317206</c:v>
                </c:pt>
                <c:pt idx="3328">
                  <c:v>46.229515753582135</c:v>
                </c:pt>
                <c:pt idx="3329">
                  <c:v>46.244505919511617</c:v>
                </c:pt>
                <c:pt idx="3330">
                  <c:v>46.25384298527463</c:v>
                </c:pt>
                <c:pt idx="3331">
                  <c:v>46.258743756414347</c:v>
                </c:pt>
                <c:pt idx="3332">
                  <c:v>46.269630122627795</c:v>
                </c:pt>
                <c:pt idx="3333">
                  <c:v>46.27962431041211</c:v>
                </c:pt>
                <c:pt idx="3334">
                  <c:v>46.281271484556861</c:v>
                </c:pt>
                <c:pt idx="3335">
                  <c:v>46.289851938420632</c:v>
                </c:pt>
                <c:pt idx="3336">
                  <c:v>46.29655974034506</c:v>
                </c:pt>
                <c:pt idx="3337">
                  <c:v>46.304206995621556</c:v>
                </c:pt>
                <c:pt idx="3338">
                  <c:v>46.305969632605425</c:v>
                </c:pt>
                <c:pt idx="3339">
                  <c:v>46.310444484332244</c:v>
                </c:pt>
                <c:pt idx="3340">
                  <c:v>46.317897353434709</c:v>
                </c:pt>
                <c:pt idx="3341">
                  <c:v>46.324325715814368</c:v>
                </c:pt>
                <c:pt idx="3342">
                  <c:v>46.330136809341575</c:v>
                </c:pt>
                <c:pt idx="3343">
                  <c:v>46.3386417076659</c:v>
                </c:pt>
                <c:pt idx="3344">
                  <c:v>46.351429045747651</c:v>
                </c:pt>
                <c:pt idx="3345">
                  <c:v>46.35472251703505</c:v>
                </c:pt>
                <c:pt idx="3346">
                  <c:v>46.364109557502061</c:v>
                </c:pt>
                <c:pt idx="3347">
                  <c:v>46.368487778360027</c:v>
                </c:pt>
                <c:pt idx="3348">
                  <c:v>46.374927280762201</c:v>
                </c:pt>
                <c:pt idx="3349">
                  <c:v>46.37593411775147</c:v>
                </c:pt>
                <c:pt idx="3350">
                  <c:v>46.388350564359072</c:v>
                </c:pt>
                <c:pt idx="3351">
                  <c:v>46.393691486801494</c:v>
                </c:pt>
                <c:pt idx="3352">
                  <c:v>46.402552316197202</c:v>
                </c:pt>
                <c:pt idx="3353">
                  <c:v>46.408635984937504</c:v>
                </c:pt>
                <c:pt idx="3354">
                  <c:v>46.421212137672285</c:v>
                </c:pt>
                <c:pt idx="3355">
                  <c:v>46.427953001401029</c:v>
                </c:pt>
                <c:pt idx="3356">
                  <c:v>46.435165052611104</c:v>
                </c:pt>
                <c:pt idx="3357">
                  <c:v>46.441597314080639</c:v>
                </c:pt>
                <c:pt idx="3358">
                  <c:v>46.451873844602268</c:v>
                </c:pt>
                <c:pt idx="3359">
                  <c:v>46.459633202206881</c:v>
                </c:pt>
                <c:pt idx="3360">
                  <c:v>46.46819170728628</c:v>
                </c:pt>
                <c:pt idx="3361">
                  <c:v>46.469455981374608</c:v>
                </c:pt>
                <c:pt idx="3362">
                  <c:v>46.480442743136294</c:v>
                </c:pt>
                <c:pt idx="3363">
                  <c:v>46.488107007702752</c:v>
                </c:pt>
                <c:pt idx="3364">
                  <c:v>46.486397542503333</c:v>
                </c:pt>
                <c:pt idx="3365">
                  <c:v>46.485607775763008</c:v>
                </c:pt>
                <c:pt idx="3366">
                  <c:v>46.498660553942322</c:v>
                </c:pt>
                <c:pt idx="3367">
                  <c:v>46.508945642908358</c:v>
                </c:pt>
                <c:pt idx="3368">
                  <c:v>46.514841463985576</c:v>
                </c:pt>
                <c:pt idx="3369">
                  <c:v>46.527422436681071</c:v>
                </c:pt>
                <c:pt idx="3370">
                  <c:v>46.543711004684624</c:v>
                </c:pt>
                <c:pt idx="3371">
                  <c:v>46.545862415224981</c:v>
                </c:pt>
                <c:pt idx="3372">
                  <c:v>46.542904245224271</c:v>
                </c:pt>
                <c:pt idx="3373">
                  <c:v>46.55207587940815</c:v>
                </c:pt>
                <c:pt idx="3374">
                  <c:v>46.559412185551587</c:v>
                </c:pt>
                <c:pt idx="3375">
                  <c:v>46.560605460344412</c:v>
                </c:pt>
                <c:pt idx="3376">
                  <c:v>46.567227329846688</c:v>
                </c:pt>
                <c:pt idx="3377">
                  <c:v>46.574228507848986</c:v>
                </c:pt>
                <c:pt idx="3378">
                  <c:v>46.580064536723654</c:v>
                </c:pt>
                <c:pt idx="3379">
                  <c:v>46.58717830414156</c:v>
                </c:pt>
                <c:pt idx="3380">
                  <c:v>46.594663880517466</c:v>
                </c:pt>
                <c:pt idx="3381">
                  <c:v>46.603419438168068</c:v>
                </c:pt>
                <c:pt idx="3382">
                  <c:v>46.614398501424553</c:v>
                </c:pt>
                <c:pt idx="3383">
                  <c:v>46.622781627811079</c:v>
                </c:pt>
                <c:pt idx="3384">
                  <c:v>46.635256667540695</c:v>
                </c:pt>
                <c:pt idx="3385">
                  <c:v>46.644695802326041</c:v>
                </c:pt>
                <c:pt idx="3386">
                  <c:v>46.652694704628288</c:v>
                </c:pt>
                <c:pt idx="3387">
                  <c:v>46.658731076422427</c:v>
                </c:pt>
                <c:pt idx="3388">
                  <c:v>46.659883332248782</c:v>
                </c:pt>
                <c:pt idx="3389">
                  <c:v>46.666549296753182</c:v>
                </c:pt>
                <c:pt idx="3390">
                  <c:v>46.669298011415528</c:v>
                </c:pt>
                <c:pt idx="3391">
                  <c:v>46.677317057587956</c:v>
                </c:pt>
                <c:pt idx="3392">
                  <c:v>46.685778280745424</c:v>
                </c:pt>
                <c:pt idx="3393">
                  <c:v>46.694091760325684</c:v>
                </c:pt>
                <c:pt idx="3394">
                  <c:v>46.696857051434463</c:v>
                </c:pt>
                <c:pt idx="3395">
                  <c:v>46.70717281739563</c:v>
                </c:pt>
                <c:pt idx="3396">
                  <c:v>46.714351311540284</c:v>
                </c:pt>
                <c:pt idx="3397">
                  <c:v>46.719016352861843</c:v>
                </c:pt>
                <c:pt idx="3398">
                  <c:v>46.727149631405936</c:v>
                </c:pt>
                <c:pt idx="3399">
                  <c:v>46.734851522827334</c:v>
                </c:pt>
                <c:pt idx="3400">
                  <c:v>46.740100950876112</c:v>
                </c:pt>
                <c:pt idx="3401">
                  <c:v>46.749442788186755</c:v>
                </c:pt>
                <c:pt idx="3402">
                  <c:v>46.758154266755483</c:v>
                </c:pt>
                <c:pt idx="3403">
                  <c:v>46.764493642274132</c:v>
                </c:pt>
                <c:pt idx="3404">
                  <c:v>46.778039358438129</c:v>
                </c:pt>
                <c:pt idx="3405">
                  <c:v>46.786089668982939</c:v>
                </c:pt>
                <c:pt idx="3406">
                  <c:v>46.790870029780336</c:v>
                </c:pt>
                <c:pt idx="3407">
                  <c:v>46.796089702407244</c:v>
                </c:pt>
                <c:pt idx="3408">
                  <c:v>46.809235244714479</c:v>
                </c:pt>
                <c:pt idx="3409">
                  <c:v>46.812095323128403</c:v>
                </c:pt>
                <c:pt idx="3410">
                  <c:v>46.817425783872473</c:v>
                </c:pt>
                <c:pt idx="3411">
                  <c:v>46.828397387542587</c:v>
                </c:pt>
                <c:pt idx="3412">
                  <c:v>46.835398014296231</c:v>
                </c:pt>
                <c:pt idx="3413">
                  <c:v>46.841246531202906</c:v>
                </c:pt>
                <c:pt idx="3414">
                  <c:v>46.849575105598127</c:v>
                </c:pt>
                <c:pt idx="3415">
                  <c:v>46.857628668195993</c:v>
                </c:pt>
                <c:pt idx="3416">
                  <c:v>46.86226130115007</c:v>
                </c:pt>
                <c:pt idx="3417">
                  <c:v>46.868474432978601</c:v>
                </c:pt>
                <c:pt idx="3418">
                  <c:v>46.8694462421861</c:v>
                </c:pt>
                <c:pt idx="3419">
                  <c:v>46.87704720275088</c:v>
                </c:pt>
                <c:pt idx="3420">
                  <c:v>46.883944373391593</c:v>
                </c:pt>
                <c:pt idx="3421">
                  <c:v>46.889482883364501</c:v>
                </c:pt>
                <c:pt idx="3422">
                  <c:v>46.902845043380196</c:v>
                </c:pt>
                <c:pt idx="3423">
                  <c:v>46.912248888089515</c:v>
                </c:pt>
                <c:pt idx="3424">
                  <c:v>46.918182391035224</c:v>
                </c:pt>
                <c:pt idx="3425">
                  <c:v>46.92509893997395</c:v>
                </c:pt>
                <c:pt idx="3426">
                  <c:v>46.92751232024996</c:v>
                </c:pt>
                <c:pt idx="3427">
                  <c:v>46.931838773196276</c:v>
                </c:pt>
                <c:pt idx="3428">
                  <c:v>46.939965823390665</c:v>
                </c:pt>
                <c:pt idx="3429">
                  <c:v>46.950047820476854</c:v>
                </c:pt>
                <c:pt idx="3430">
                  <c:v>46.954561598247246</c:v>
                </c:pt>
                <c:pt idx="3431">
                  <c:v>46.964672292958419</c:v>
                </c:pt>
                <c:pt idx="3432">
                  <c:v>46.970513455470225</c:v>
                </c:pt>
                <c:pt idx="3433">
                  <c:v>46.975411369280096</c:v>
                </c:pt>
                <c:pt idx="3434">
                  <c:v>46.97542665006975</c:v>
                </c:pt>
                <c:pt idx="3435">
                  <c:v>46.981194312822979</c:v>
                </c:pt>
                <c:pt idx="3436">
                  <c:v>46.989705984471371</c:v>
                </c:pt>
                <c:pt idx="3437">
                  <c:v>46.997223592384536</c:v>
                </c:pt>
                <c:pt idx="3438">
                  <c:v>47.007250624447195</c:v>
                </c:pt>
                <c:pt idx="3439">
                  <c:v>47.012456818779015</c:v>
                </c:pt>
                <c:pt idx="3440">
                  <c:v>47.024781388767188</c:v>
                </c:pt>
                <c:pt idx="3441">
                  <c:v>47.029277792518876</c:v>
                </c:pt>
                <c:pt idx="3442">
                  <c:v>47.031555387290553</c:v>
                </c:pt>
                <c:pt idx="3443">
                  <c:v>47.034221413078072</c:v>
                </c:pt>
                <c:pt idx="3444">
                  <c:v>47.046049337193892</c:v>
                </c:pt>
                <c:pt idx="3445">
                  <c:v>47.049140391931687</c:v>
                </c:pt>
                <c:pt idx="3446">
                  <c:v>47.058607222135699</c:v>
                </c:pt>
                <c:pt idx="3447">
                  <c:v>47.071206990293106</c:v>
                </c:pt>
                <c:pt idx="3448">
                  <c:v>47.084440419322092</c:v>
                </c:pt>
                <c:pt idx="3449">
                  <c:v>47.090606528488152</c:v>
                </c:pt>
                <c:pt idx="3450">
                  <c:v>47.101921685362342</c:v>
                </c:pt>
                <c:pt idx="3451">
                  <c:v>47.106825124694033</c:v>
                </c:pt>
                <c:pt idx="3452">
                  <c:v>47.113707962851862</c:v>
                </c:pt>
                <c:pt idx="3453">
                  <c:v>47.113732371624323</c:v>
                </c:pt>
                <c:pt idx="3454">
                  <c:v>47.122260195794659</c:v>
                </c:pt>
                <c:pt idx="3455">
                  <c:v>47.127583887186887</c:v>
                </c:pt>
                <c:pt idx="3456">
                  <c:v>47.134554598565209</c:v>
                </c:pt>
                <c:pt idx="3457">
                  <c:v>47.141956909488059</c:v>
                </c:pt>
                <c:pt idx="3458">
                  <c:v>47.150235134083594</c:v>
                </c:pt>
                <c:pt idx="3459">
                  <c:v>47.155615443016238</c:v>
                </c:pt>
                <c:pt idx="3460">
                  <c:v>47.166244184619472</c:v>
                </c:pt>
                <c:pt idx="3461">
                  <c:v>47.176894460702101</c:v>
                </c:pt>
                <c:pt idx="3462">
                  <c:v>47.180126169885249</c:v>
                </c:pt>
                <c:pt idx="3463">
                  <c:v>47.191667990313931</c:v>
                </c:pt>
                <c:pt idx="3464">
                  <c:v>47.197781232659032</c:v>
                </c:pt>
                <c:pt idx="3465">
                  <c:v>47.202288736804995</c:v>
                </c:pt>
                <c:pt idx="3466">
                  <c:v>47.211418717182134</c:v>
                </c:pt>
                <c:pt idx="3467">
                  <c:v>47.221986353955934</c:v>
                </c:pt>
                <c:pt idx="3468">
                  <c:v>47.22589173050072</c:v>
                </c:pt>
                <c:pt idx="3469">
                  <c:v>47.231530624949734</c:v>
                </c:pt>
                <c:pt idx="3470">
                  <c:v>47.232812690684476</c:v>
                </c:pt>
                <c:pt idx="3471">
                  <c:v>47.236868141355316</c:v>
                </c:pt>
                <c:pt idx="3472">
                  <c:v>47.238581379778331</c:v>
                </c:pt>
                <c:pt idx="3473">
                  <c:v>47.245717866526626</c:v>
                </c:pt>
                <c:pt idx="3474">
                  <c:v>47.25396848480365</c:v>
                </c:pt>
                <c:pt idx="3475">
                  <c:v>47.26402164151132</c:v>
                </c:pt>
                <c:pt idx="3476">
                  <c:v>47.268196547796499</c:v>
                </c:pt>
                <c:pt idx="3477">
                  <c:v>47.279617021912863</c:v>
                </c:pt>
                <c:pt idx="3478">
                  <c:v>47.286852854170718</c:v>
                </c:pt>
                <c:pt idx="3479">
                  <c:v>47.292621320829781</c:v>
                </c:pt>
                <c:pt idx="3480">
                  <c:v>47.303255734115723</c:v>
                </c:pt>
                <c:pt idx="3481">
                  <c:v>47.311483151800438</c:v>
                </c:pt>
                <c:pt idx="3482">
                  <c:v>47.315003057606752</c:v>
                </c:pt>
                <c:pt idx="3483">
                  <c:v>47.326529043308327</c:v>
                </c:pt>
                <c:pt idx="3484">
                  <c:v>47.330647337771445</c:v>
                </c:pt>
                <c:pt idx="3485">
                  <c:v>47.336566652726198</c:v>
                </c:pt>
                <c:pt idx="3486">
                  <c:v>47.343949554822828</c:v>
                </c:pt>
                <c:pt idx="3487">
                  <c:v>47.352028351974347</c:v>
                </c:pt>
                <c:pt idx="3488">
                  <c:v>47.353414387931643</c:v>
                </c:pt>
                <c:pt idx="3489">
                  <c:v>47.364941107334936</c:v>
                </c:pt>
                <c:pt idx="3490">
                  <c:v>47.375085592731338</c:v>
                </c:pt>
                <c:pt idx="3491">
                  <c:v>47.380955679379113</c:v>
                </c:pt>
                <c:pt idx="3492">
                  <c:v>47.394404780818306</c:v>
                </c:pt>
                <c:pt idx="3493">
                  <c:v>47.40216463400359</c:v>
                </c:pt>
                <c:pt idx="3494">
                  <c:v>47.40561284798018</c:v>
                </c:pt>
                <c:pt idx="3495">
                  <c:v>47.409441736579417</c:v>
                </c:pt>
                <c:pt idx="3496">
                  <c:v>47.418574813319289</c:v>
                </c:pt>
                <c:pt idx="3497">
                  <c:v>47.418073796723299</c:v>
                </c:pt>
                <c:pt idx="3498">
                  <c:v>47.423805271888156</c:v>
                </c:pt>
                <c:pt idx="3499">
                  <c:v>47.434597798056039</c:v>
                </c:pt>
                <c:pt idx="3500">
                  <c:v>47.444833496458841</c:v>
                </c:pt>
                <c:pt idx="3501">
                  <c:v>47.452824495127238</c:v>
                </c:pt>
                <c:pt idx="3502">
                  <c:v>47.459147248919116</c:v>
                </c:pt>
                <c:pt idx="3503">
                  <c:v>47.469545339141362</c:v>
                </c:pt>
                <c:pt idx="3504">
                  <c:v>47.476702806359846</c:v>
                </c:pt>
                <c:pt idx="3505">
                  <c:v>47.481757182822705</c:v>
                </c:pt>
                <c:pt idx="3506">
                  <c:v>47.484457853468435</c:v>
                </c:pt>
                <c:pt idx="3507">
                  <c:v>47.493260332751717</c:v>
                </c:pt>
                <c:pt idx="3508">
                  <c:v>47.50164894197043</c:v>
                </c:pt>
                <c:pt idx="3509">
                  <c:v>47.508720540859571</c:v>
                </c:pt>
                <c:pt idx="3510">
                  <c:v>47.520778903136268</c:v>
                </c:pt>
                <c:pt idx="3511">
                  <c:v>47.530552007644268</c:v>
                </c:pt>
                <c:pt idx="3512">
                  <c:v>47.540994126506163</c:v>
                </c:pt>
                <c:pt idx="3513">
                  <c:v>47.549051723811189</c:v>
                </c:pt>
                <c:pt idx="3514">
                  <c:v>47.550507130031313</c:v>
                </c:pt>
                <c:pt idx="3515">
                  <c:v>47.554053019094681</c:v>
                </c:pt>
                <c:pt idx="3516">
                  <c:v>47.560210689417403</c:v>
                </c:pt>
                <c:pt idx="3517">
                  <c:v>47.566510209459388</c:v>
                </c:pt>
                <c:pt idx="3518">
                  <c:v>47.571642916503471</c:v>
                </c:pt>
                <c:pt idx="3519">
                  <c:v>47.578692000263651</c:v>
                </c:pt>
                <c:pt idx="3520">
                  <c:v>47.57641806193103</c:v>
                </c:pt>
                <c:pt idx="3521">
                  <c:v>47.578092551028135</c:v>
                </c:pt>
                <c:pt idx="3522">
                  <c:v>47.580070794892073</c:v>
                </c:pt>
                <c:pt idx="3523">
                  <c:v>47.584104793107194</c:v>
                </c:pt>
                <c:pt idx="3524">
                  <c:v>47.592456631353443</c:v>
                </c:pt>
                <c:pt idx="3525">
                  <c:v>47.602358095404838</c:v>
                </c:pt>
                <c:pt idx="3526">
                  <c:v>47.610946411140141</c:v>
                </c:pt>
                <c:pt idx="3527">
                  <c:v>47.619264205277808</c:v>
                </c:pt>
                <c:pt idx="3528">
                  <c:v>47.628743771880679</c:v>
                </c:pt>
                <c:pt idx="3529">
                  <c:v>47.637324280075191</c:v>
                </c:pt>
                <c:pt idx="3530">
                  <c:v>47.643868811346259</c:v>
                </c:pt>
                <c:pt idx="3531">
                  <c:v>47.652657964562366</c:v>
                </c:pt>
                <c:pt idx="3532">
                  <c:v>47.658718278722638</c:v>
                </c:pt>
                <c:pt idx="3533">
                  <c:v>47.663303349285641</c:v>
                </c:pt>
                <c:pt idx="3534">
                  <c:v>47.675340721713894</c:v>
                </c:pt>
                <c:pt idx="3535">
                  <c:v>47.681974173020912</c:v>
                </c:pt>
                <c:pt idx="3536">
                  <c:v>47.686780148492836</c:v>
                </c:pt>
                <c:pt idx="3537">
                  <c:v>47.694284919150604</c:v>
                </c:pt>
                <c:pt idx="3538">
                  <c:v>47.703130616297287</c:v>
                </c:pt>
                <c:pt idx="3539">
                  <c:v>47.699712322058801</c:v>
                </c:pt>
                <c:pt idx="3540">
                  <c:v>47.710566055312349</c:v>
                </c:pt>
                <c:pt idx="3541">
                  <c:v>47.726794664325141</c:v>
                </c:pt>
                <c:pt idx="3542">
                  <c:v>47.736025230253105</c:v>
                </c:pt>
                <c:pt idx="3543">
                  <c:v>47.736228145208131</c:v>
                </c:pt>
                <c:pt idx="3544">
                  <c:v>47.748220083776147</c:v>
                </c:pt>
                <c:pt idx="3545">
                  <c:v>47.749058485271725</c:v>
                </c:pt>
                <c:pt idx="3546">
                  <c:v>47.744190984441801</c:v>
                </c:pt>
                <c:pt idx="3547">
                  <c:v>47.749758338080227</c:v>
                </c:pt>
                <c:pt idx="3548">
                  <c:v>47.759747806065256</c:v>
                </c:pt>
                <c:pt idx="3549">
                  <c:v>47.76886113886421</c:v>
                </c:pt>
                <c:pt idx="3550">
                  <c:v>47.777889938183328</c:v>
                </c:pt>
                <c:pt idx="3551">
                  <c:v>47.789767468685135</c:v>
                </c:pt>
                <c:pt idx="3552">
                  <c:v>47.793711453213838</c:v>
                </c:pt>
                <c:pt idx="3553">
                  <c:v>47.799668013512232</c:v>
                </c:pt>
                <c:pt idx="3554">
                  <c:v>47.800895363196197</c:v>
                </c:pt>
                <c:pt idx="3555">
                  <c:v>47.810727692675862</c:v>
                </c:pt>
                <c:pt idx="3556">
                  <c:v>47.814038250681563</c:v>
                </c:pt>
                <c:pt idx="3557">
                  <c:v>47.823664159537181</c:v>
                </c:pt>
                <c:pt idx="3558">
                  <c:v>47.829451921266092</c:v>
                </c:pt>
                <c:pt idx="3559">
                  <c:v>47.832123797674782</c:v>
                </c:pt>
                <c:pt idx="3560">
                  <c:v>47.83465436161589</c:v>
                </c:pt>
                <c:pt idx="3561">
                  <c:v>47.8413542799412</c:v>
                </c:pt>
                <c:pt idx="3562">
                  <c:v>47.848956078032145</c:v>
                </c:pt>
                <c:pt idx="3563">
                  <c:v>47.856554004878902</c:v>
                </c:pt>
                <c:pt idx="3564">
                  <c:v>47.869301403462359</c:v>
                </c:pt>
                <c:pt idx="3565">
                  <c:v>47.878060121966108</c:v>
                </c:pt>
                <c:pt idx="3566">
                  <c:v>47.889392358773208</c:v>
                </c:pt>
                <c:pt idx="3567">
                  <c:v>47.897787277560028</c:v>
                </c:pt>
                <c:pt idx="3568">
                  <c:v>47.907229232161697</c:v>
                </c:pt>
                <c:pt idx="3569">
                  <c:v>47.91010567224496</c:v>
                </c:pt>
                <c:pt idx="3570">
                  <c:v>47.913505117360799</c:v>
                </c:pt>
                <c:pt idx="3571">
                  <c:v>47.917388306417031</c:v>
                </c:pt>
                <c:pt idx="3572">
                  <c:v>47.918009764917919</c:v>
                </c:pt>
                <c:pt idx="3573">
                  <c:v>47.921488322810816</c:v>
                </c:pt>
                <c:pt idx="3574">
                  <c:v>47.931278116843558</c:v>
                </c:pt>
                <c:pt idx="3575">
                  <c:v>47.945382420976784</c:v>
                </c:pt>
                <c:pt idx="3576">
                  <c:v>47.953416580924312</c:v>
                </c:pt>
                <c:pt idx="3577">
                  <c:v>47.960904633787699</c:v>
                </c:pt>
                <c:pt idx="3578">
                  <c:v>47.967287136705679</c:v>
                </c:pt>
                <c:pt idx="3579">
                  <c:v>47.971527701573322</c:v>
                </c:pt>
                <c:pt idx="3580">
                  <c:v>47.972346892193109</c:v>
                </c:pt>
                <c:pt idx="3581">
                  <c:v>47.976246993625693</c:v>
                </c:pt>
                <c:pt idx="3582">
                  <c:v>47.98397956567279</c:v>
                </c:pt>
                <c:pt idx="3583">
                  <c:v>47.988891911158078</c:v>
                </c:pt>
                <c:pt idx="3584">
                  <c:v>47.996242323846985</c:v>
                </c:pt>
                <c:pt idx="3585">
                  <c:v>48.00246837979202</c:v>
                </c:pt>
                <c:pt idx="3586">
                  <c:v>48.009220189069964</c:v>
                </c:pt>
                <c:pt idx="3587">
                  <c:v>48.010196552383299</c:v>
                </c:pt>
                <c:pt idx="3588">
                  <c:v>48.017039334648274</c:v>
                </c:pt>
                <c:pt idx="3589">
                  <c:v>48.026962071110141</c:v>
                </c:pt>
                <c:pt idx="3590">
                  <c:v>48.035763355781555</c:v>
                </c:pt>
                <c:pt idx="3591">
                  <c:v>48.042582920589069</c:v>
                </c:pt>
                <c:pt idx="3592">
                  <c:v>48.0553708621119</c:v>
                </c:pt>
                <c:pt idx="3593">
                  <c:v>48.06410233791059</c:v>
                </c:pt>
                <c:pt idx="3594">
                  <c:v>48.068176294192014</c:v>
                </c:pt>
                <c:pt idx="3595">
                  <c:v>48.072947994678252</c:v>
                </c:pt>
                <c:pt idx="3596">
                  <c:v>48.074681427609633</c:v>
                </c:pt>
                <c:pt idx="3597">
                  <c:v>48.0819819800044</c:v>
                </c:pt>
                <c:pt idx="3598">
                  <c:v>48.091631291422097</c:v>
                </c:pt>
                <c:pt idx="3599">
                  <c:v>48.094246185685193</c:v>
                </c:pt>
                <c:pt idx="3600">
                  <c:v>48.100322553327644</c:v>
                </c:pt>
                <c:pt idx="3601">
                  <c:v>48.118111615500041</c:v>
                </c:pt>
                <c:pt idx="3602">
                  <c:v>48.125246669942968</c:v>
                </c:pt>
                <c:pt idx="3603">
                  <c:v>48.124822200064465</c:v>
                </c:pt>
                <c:pt idx="3604">
                  <c:v>48.138328918089066</c:v>
                </c:pt>
                <c:pt idx="3605">
                  <c:v>48.139242236885075</c:v>
                </c:pt>
                <c:pt idx="3606">
                  <c:v>48.137686890221254</c:v>
                </c:pt>
                <c:pt idx="3607">
                  <c:v>48.141494914932153</c:v>
                </c:pt>
                <c:pt idx="3608">
                  <c:v>48.150355682880893</c:v>
                </c:pt>
                <c:pt idx="3609">
                  <c:v>48.153941484500855</c:v>
                </c:pt>
                <c:pt idx="3610">
                  <c:v>48.168346628731861</c:v>
                </c:pt>
                <c:pt idx="3611">
                  <c:v>48.173872316604132</c:v>
                </c:pt>
                <c:pt idx="3612">
                  <c:v>48.179745480295836</c:v>
                </c:pt>
                <c:pt idx="3613">
                  <c:v>48.186391539458775</c:v>
                </c:pt>
                <c:pt idx="3614">
                  <c:v>48.192183792048446</c:v>
                </c:pt>
                <c:pt idx="3615">
                  <c:v>48.196826713435847</c:v>
                </c:pt>
                <c:pt idx="3616">
                  <c:v>48.205857072340038</c:v>
                </c:pt>
                <c:pt idx="3617">
                  <c:v>48.203368879709778</c:v>
                </c:pt>
                <c:pt idx="3618">
                  <c:v>48.208700517916739</c:v>
                </c:pt>
                <c:pt idx="3619">
                  <c:v>48.214690781029958</c:v>
                </c:pt>
                <c:pt idx="3620">
                  <c:v>48.224947792098391</c:v>
                </c:pt>
                <c:pt idx="3621">
                  <c:v>48.23229325712623</c:v>
                </c:pt>
                <c:pt idx="3622">
                  <c:v>48.249350980406533</c:v>
                </c:pt>
                <c:pt idx="3623">
                  <c:v>48.258795492333441</c:v>
                </c:pt>
                <c:pt idx="3624">
                  <c:v>48.263338257155432</c:v>
                </c:pt>
                <c:pt idx="3625">
                  <c:v>48.267684913621892</c:v>
                </c:pt>
                <c:pt idx="3626">
                  <c:v>48.274682930533018</c:v>
                </c:pt>
                <c:pt idx="3627">
                  <c:v>48.277531103410801</c:v>
                </c:pt>
                <c:pt idx="3628">
                  <c:v>48.282978248163502</c:v>
                </c:pt>
                <c:pt idx="3629">
                  <c:v>48.289763204361371</c:v>
                </c:pt>
                <c:pt idx="3630">
                  <c:v>48.291313976871365</c:v>
                </c:pt>
                <c:pt idx="3631">
                  <c:v>48.294981884117895</c:v>
                </c:pt>
                <c:pt idx="3632">
                  <c:v>48.304672641187572</c:v>
                </c:pt>
                <c:pt idx="3633">
                  <c:v>48.309401693390029</c:v>
                </c:pt>
                <c:pt idx="3634">
                  <c:v>48.318633742172572</c:v>
                </c:pt>
                <c:pt idx="3635">
                  <c:v>48.331761024656181</c:v>
                </c:pt>
                <c:pt idx="3636">
                  <c:v>48.337095107950645</c:v>
                </c:pt>
                <c:pt idx="3637">
                  <c:v>48.340218773070276</c:v>
                </c:pt>
                <c:pt idx="3638">
                  <c:v>48.350421381032149</c:v>
                </c:pt>
                <c:pt idx="3639">
                  <c:v>48.359376614052543</c:v>
                </c:pt>
                <c:pt idx="3640">
                  <c:v>48.362281617993915</c:v>
                </c:pt>
                <c:pt idx="3641">
                  <c:v>48.369690452181104</c:v>
                </c:pt>
                <c:pt idx="3642">
                  <c:v>48.382751421405672</c:v>
                </c:pt>
                <c:pt idx="3643">
                  <c:v>48.385133179782436</c:v>
                </c:pt>
                <c:pt idx="3644">
                  <c:v>48.38771793794082</c:v>
                </c:pt>
                <c:pt idx="3645">
                  <c:v>48.392722457491985</c:v>
                </c:pt>
                <c:pt idx="3646">
                  <c:v>48.400553279026916</c:v>
                </c:pt>
                <c:pt idx="3647">
                  <c:v>48.405845788622045</c:v>
                </c:pt>
                <c:pt idx="3648">
                  <c:v>48.416334165282443</c:v>
                </c:pt>
                <c:pt idx="3649">
                  <c:v>48.421962061365079</c:v>
                </c:pt>
                <c:pt idx="3650">
                  <c:v>48.429403885850341</c:v>
                </c:pt>
                <c:pt idx="3651">
                  <c:v>48.436341833076789</c:v>
                </c:pt>
                <c:pt idx="3652">
                  <c:v>48.440655344798309</c:v>
                </c:pt>
                <c:pt idx="3653">
                  <c:v>48.448384547911587</c:v>
                </c:pt>
                <c:pt idx="3654">
                  <c:v>48.455735757836088</c:v>
                </c:pt>
                <c:pt idx="3655">
                  <c:v>48.463186751145159</c:v>
                </c:pt>
                <c:pt idx="3656">
                  <c:v>48.466610725692853</c:v>
                </c:pt>
                <c:pt idx="3657">
                  <c:v>48.469622508693803</c:v>
                </c:pt>
                <c:pt idx="3658">
                  <c:v>48.47501576650096</c:v>
                </c:pt>
                <c:pt idx="3659">
                  <c:v>48.485038625581254</c:v>
                </c:pt>
                <c:pt idx="3660">
                  <c:v>48.489402761089409</c:v>
                </c:pt>
                <c:pt idx="3661">
                  <c:v>48.501399681530351</c:v>
                </c:pt>
                <c:pt idx="3662">
                  <c:v>48.511649913173343</c:v>
                </c:pt>
                <c:pt idx="3663">
                  <c:v>48.518980034324741</c:v>
                </c:pt>
                <c:pt idx="3664">
                  <c:v>48.520373981439448</c:v>
                </c:pt>
                <c:pt idx="3665">
                  <c:v>48.528734259214872</c:v>
                </c:pt>
                <c:pt idx="3666">
                  <c:v>48.531207915055482</c:v>
                </c:pt>
                <c:pt idx="3667">
                  <c:v>48.533042988395991</c:v>
                </c:pt>
                <c:pt idx="3668">
                  <c:v>48.537521119076281</c:v>
                </c:pt>
                <c:pt idx="3669">
                  <c:v>48.548247964051214</c:v>
                </c:pt>
                <c:pt idx="3670">
                  <c:v>48.555403163369292</c:v>
                </c:pt>
                <c:pt idx="3671">
                  <c:v>48.564974439254243</c:v>
                </c:pt>
                <c:pt idx="3672">
                  <c:v>48.575792662625659</c:v>
                </c:pt>
                <c:pt idx="3673">
                  <c:v>48.574248349804947</c:v>
                </c:pt>
                <c:pt idx="3674">
                  <c:v>48.581215796479214</c:v>
                </c:pt>
                <c:pt idx="3675">
                  <c:v>48.586375042679265</c:v>
                </c:pt>
                <c:pt idx="3676">
                  <c:v>48.594700585496255</c:v>
                </c:pt>
                <c:pt idx="3677">
                  <c:v>48.598226512445159</c:v>
                </c:pt>
                <c:pt idx="3678">
                  <c:v>48.61025201266164</c:v>
                </c:pt>
                <c:pt idx="3679">
                  <c:v>48.616892510973258</c:v>
                </c:pt>
                <c:pt idx="3680">
                  <c:v>48.627193752699341</c:v>
                </c:pt>
                <c:pt idx="3681">
                  <c:v>48.63305699189771</c:v>
                </c:pt>
                <c:pt idx="3682">
                  <c:v>48.639029665314801</c:v>
                </c:pt>
                <c:pt idx="3683">
                  <c:v>48.646169696106753</c:v>
                </c:pt>
                <c:pt idx="3684">
                  <c:v>48.6483991917937</c:v>
                </c:pt>
                <c:pt idx="3685">
                  <c:v>48.650737381000184</c:v>
                </c:pt>
                <c:pt idx="3686">
                  <c:v>48.653208350175085</c:v>
                </c:pt>
                <c:pt idx="3687">
                  <c:v>48.662303099891872</c:v>
                </c:pt>
                <c:pt idx="3688">
                  <c:v>48.666610416331594</c:v>
                </c:pt>
                <c:pt idx="3689">
                  <c:v>48.674239587020153</c:v>
                </c:pt>
                <c:pt idx="3690">
                  <c:v>48.679740771827383</c:v>
                </c:pt>
                <c:pt idx="3691">
                  <c:v>48.685443149068682</c:v>
                </c:pt>
                <c:pt idx="3692">
                  <c:v>48.689086017507073</c:v>
                </c:pt>
                <c:pt idx="3693">
                  <c:v>48.694410623948698</c:v>
                </c:pt>
                <c:pt idx="3694">
                  <c:v>48.701996114785779</c:v>
                </c:pt>
                <c:pt idx="3695">
                  <c:v>48.708004843959763</c:v>
                </c:pt>
                <c:pt idx="3696">
                  <c:v>48.717348806317716</c:v>
                </c:pt>
                <c:pt idx="3697">
                  <c:v>48.726958950797503</c:v>
                </c:pt>
                <c:pt idx="3698">
                  <c:v>48.73182142777425</c:v>
                </c:pt>
                <c:pt idx="3699">
                  <c:v>48.735202864055339</c:v>
                </c:pt>
                <c:pt idx="3700">
                  <c:v>48.745113541162901</c:v>
                </c:pt>
                <c:pt idx="3701">
                  <c:v>48.753921045525601</c:v>
                </c:pt>
                <c:pt idx="3702">
                  <c:v>48.756810046786882</c:v>
                </c:pt>
                <c:pt idx="3703">
                  <c:v>48.765344828557197</c:v>
                </c:pt>
                <c:pt idx="3704">
                  <c:v>48.771815273386224</c:v>
                </c:pt>
                <c:pt idx="3705">
                  <c:v>48.777407439096876</c:v>
                </c:pt>
                <c:pt idx="3706">
                  <c:v>48.778643418856959</c:v>
                </c:pt>
                <c:pt idx="3707">
                  <c:v>48.787076028156051</c:v>
                </c:pt>
                <c:pt idx="3708">
                  <c:v>48.794162799386712</c:v>
                </c:pt>
                <c:pt idx="3709">
                  <c:v>48.804875204027077</c:v>
                </c:pt>
                <c:pt idx="3710">
                  <c:v>48.808529091066909</c:v>
                </c:pt>
                <c:pt idx="3711">
                  <c:v>48.820243604483366</c:v>
                </c:pt>
                <c:pt idx="3712">
                  <c:v>48.830259313977081</c:v>
                </c:pt>
                <c:pt idx="3713">
                  <c:v>48.837223901700398</c:v>
                </c:pt>
                <c:pt idx="3714">
                  <c:v>48.842966885342889</c:v>
                </c:pt>
                <c:pt idx="3715">
                  <c:v>48.84981990655772</c:v>
                </c:pt>
                <c:pt idx="3716">
                  <c:v>48.851659527320507</c:v>
                </c:pt>
                <c:pt idx="3717">
                  <c:v>48.856141512657871</c:v>
                </c:pt>
                <c:pt idx="3718">
                  <c:v>48.863282090897734</c:v>
                </c:pt>
                <c:pt idx="3719">
                  <c:v>48.867289733662545</c:v>
                </c:pt>
                <c:pt idx="3720">
                  <c:v>48.874402716905109</c:v>
                </c:pt>
                <c:pt idx="3721">
                  <c:v>48.884633473514739</c:v>
                </c:pt>
                <c:pt idx="3722">
                  <c:v>48.889069689592887</c:v>
                </c:pt>
                <c:pt idx="3723">
                  <c:v>48.894105960198139</c:v>
                </c:pt>
                <c:pt idx="3724">
                  <c:v>48.898489939365632</c:v>
                </c:pt>
                <c:pt idx="3725">
                  <c:v>48.905918088023391</c:v>
                </c:pt>
                <c:pt idx="3726">
                  <c:v>48.902270801816179</c:v>
                </c:pt>
                <c:pt idx="3727">
                  <c:v>48.908954547592238</c:v>
                </c:pt>
                <c:pt idx="3728">
                  <c:v>48.922539940397527</c:v>
                </c:pt>
                <c:pt idx="3729">
                  <c:v>48.929763306396538</c:v>
                </c:pt>
                <c:pt idx="3730">
                  <c:v>48.932999075733356</c:v>
                </c:pt>
                <c:pt idx="3731">
                  <c:v>48.948964104453623</c:v>
                </c:pt>
                <c:pt idx="3732">
                  <c:v>48.953191582989348</c:v>
                </c:pt>
                <c:pt idx="3733">
                  <c:v>48.954907218691645</c:v>
                </c:pt>
                <c:pt idx="3734">
                  <c:v>48.96156344245783</c:v>
                </c:pt>
                <c:pt idx="3735">
                  <c:v>48.972093206634632</c:v>
                </c:pt>
                <c:pt idx="3736">
                  <c:v>48.975725826710161</c:v>
                </c:pt>
                <c:pt idx="3737">
                  <c:v>48.981200809257686</c:v>
                </c:pt>
                <c:pt idx="3738">
                  <c:v>48.98587241818695</c:v>
                </c:pt>
                <c:pt idx="3739">
                  <c:v>48.993562411456836</c:v>
                </c:pt>
                <c:pt idx="3740">
                  <c:v>49.001485681567559</c:v>
                </c:pt>
                <c:pt idx="3741">
                  <c:v>49.010784977841986</c:v>
                </c:pt>
                <c:pt idx="3742">
                  <c:v>49.021176576851047</c:v>
                </c:pt>
                <c:pt idx="3743">
                  <c:v>49.029962903871478</c:v>
                </c:pt>
                <c:pt idx="3744">
                  <c:v>49.039938539510977</c:v>
                </c:pt>
                <c:pt idx="3745">
                  <c:v>49.040880363191526</c:v>
                </c:pt>
                <c:pt idx="3746">
                  <c:v>49.046220430691434</c:v>
                </c:pt>
                <c:pt idx="3747">
                  <c:v>49.049162938716606</c:v>
                </c:pt>
                <c:pt idx="3748">
                  <c:v>49.056730019335603</c:v>
                </c:pt>
                <c:pt idx="3749">
                  <c:v>49.064542865478209</c:v>
                </c:pt>
                <c:pt idx="3750">
                  <c:v>49.073017989719233</c:v>
                </c:pt>
                <c:pt idx="3751">
                  <c:v>49.0735331176625</c:v>
                </c:pt>
                <c:pt idx="3752">
                  <c:v>49.079172235262639</c:v>
                </c:pt>
                <c:pt idx="3753">
                  <c:v>49.077337669106285</c:v>
                </c:pt>
                <c:pt idx="3754">
                  <c:v>49.078192263604208</c:v>
                </c:pt>
                <c:pt idx="3755">
                  <c:v>49.078960904772444</c:v>
                </c:pt>
                <c:pt idx="3756">
                  <c:v>49.08857887579363</c:v>
                </c:pt>
                <c:pt idx="3757">
                  <c:v>49.094498984320673</c:v>
                </c:pt>
                <c:pt idx="3758">
                  <c:v>49.100043493835962</c:v>
                </c:pt>
                <c:pt idx="3759">
                  <c:v>49.109285328910069</c:v>
                </c:pt>
                <c:pt idx="3760">
                  <c:v>49.122086652960732</c:v>
                </c:pt>
                <c:pt idx="3761">
                  <c:v>49.13026419530086</c:v>
                </c:pt>
                <c:pt idx="3762">
                  <c:v>49.133311870822205</c:v>
                </c:pt>
                <c:pt idx="3763">
                  <c:v>49.150324481655353</c:v>
                </c:pt>
                <c:pt idx="3764">
                  <c:v>49.153083250021666</c:v>
                </c:pt>
                <c:pt idx="3765">
                  <c:v>49.156661292525612</c:v>
                </c:pt>
                <c:pt idx="3766">
                  <c:v>49.158849978437189</c:v>
                </c:pt>
                <c:pt idx="3767">
                  <c:v>49.172825401948998</c:v>
                </c:pt>
                <c:pt idx="3768">
                  <c:v>49.175409881322487</c:v>
                </c:pt>
                <c:pt idx="3769">
                  <c:v>49.177419588027917</c:v>
                </c:pt>
                <c:pt idx="3770">
                  <c:v>49.180423452179014</c:v>
                </c:pt>
                <c:pt idx="3771">
                  <c:v>49.187971690989201</c:v>
                </c:pt>
                <c:pt idx="3772">
                  <c:v>49.192564890897323</c:v>
                </c:pt>
                <c:pt idx="3773">
                  <c:v>49.195515623638656</c:v>
                </c:pt>
                <c:pt idx="3774">
                  <c:v>49.210718518700958</c:v>
                </c:pt>
                <c:pt idx="3775">
                  <c:v>49.215802245382086</c:v>
                </c:pt>
                <c:pt idx="3776">
                  <c:v>49.222702479967168</c:v>
                </c:pt>
                <c:pt idx="3777">
                  <c:v>49.232970779282951</c:v>
                </c:pt>
                <c:pt idx="3778">
                  <c:v>49.238405374961872</c:v>
                </c:pt>
                <c:pt idx="3779">
                  <c:v>49.241509804288576</c:v>
                </c:pt>
                <c:pt idx="3780">
                  <c:v>49.250701098326964</c:v>
                </c:pt>
                <c:pt idx="3781">
                  <c:v>49.2550057835224</c:v>
                </c:pt>
                <c:pt idx="3782">
                  <c:v>49.255620089151464</c:v>
                </c:pt>
                <c:pt idx="3783">
                  <c:v>49.257995421514053</c:v>
                </c:pt>
                <c:pt idx="3784">
                  <c:v>49.262866465279927</c:v>
                </c:pt>
                <c:pt idx="3785">
                  <c:v>49.269936333120583</c:v>
                </c:pt>
                <c:pt idx="3786">
                  <c:v>49.275920650473431</c:v>
                </c:pt>
                <c:pt idx="3787">
                  <c:v>49.281272053187863</c:v>
                </c:pt>
                <c:pt idx="3788">
                  <c:v>49.294223990621354</c:v>
                </c:pt>
                <c:pt idx="3789">
                  <c:v>49.298835507473484</c:v>
                </c:pt>
                <c:pt idx="3790">
                  <c:v>49.306254339547621</c:v>
                </c:pt>
                <c:pt idx="3791">
                  <c:v>49.310470873533966</c:v>
                </c:pt>
                <c:pt idx="3792">
                  <c:v>49.316218979113359</c:v>
                </c:pt>
                <c:pt idx="3793">
                  <c:v>49.321323047241023</c:v>
                </c:pt>
                <c:pt idx="3794">
                  <c:v>49.33329348187867</c:v>
                </c:pt>
                <c:pt idx="3795">
                  <c:v>49.343228575000211</c:v>
                </c:pt>
                <c:pt idx="3796">
                  <c:v>49.355593385760827</c:v>
                </c:pt>
                <c:pt idx="3797">
                  <c:v>49.36448636057397</c:v>
                </c:pt>
                <c:pt idx="3798">
                  <c:v>49.371514939228959</c:v>
                </c:pt>
                <c:pt idx="3799">
                  <c:v>49.37641467934516</c:v>
                </c:pt>
                <c:pt idx="3800">
                  <c:v>49.380902869093539</c:v>
                </c:pt>
                <c:pt idx="3801">
                  <c:v>49.381592776163693</c:v>
                </c:pt>
                <c:pt idx="3802">
                  <c:v>49.392268805564015</c:v>
                </c:pt>
                <c:pt idx="3803">
                  <c:v>49.396617521865437</c:v>
                </c:pt>
                <c:pt idx="3804">
                  <c:v>49.402872213854593</c:v>
                </c:pt>
                <c:pt idx="3805">
                  <c:v>49.408876822816396</c:v>
                </c:pt>
                <c:pt idx="3806">
                  <c:v>49.415558584339045</c:v>
                </c:pt>
                <c:pt idx="3807">
                  <c:v>49.417516027974571</c:v>
                </c:pt>
                <c:pt idx="3808">
                  <c:v>49.426867936469179</c:v>
                </c:pt>
                <c:pt idx="3809">
                  <c:v>49.435677999003033</c:v>
                </c:pt>
                <c:pt idx="3810">
                  <c:v>49.443188313953591</c:v>
                </c:pt>
                <c:pt idx="3811">
                  <c:v>49.454483843686511</c:v>
                </c:pt>
                <c:pt idx="3812">
                  <c:v>49.46123299676966</c:v>
                </c:pt>
                <c:pt idx="3813">
                  <c:v>49.467724015168884</c:v>
                </c:pt>
                <c:pt idx="3814">
                  <c:v>49.469112495529863</c:v>
                </c:pt>
                <c:pt idx="3815">
                  <c:v>49.472488474747465</c:v>
                </c:pt>
                <c:pt idx="3816">
                  <c:v>49.477110638664378</c:v>
                </c:pt>
                <c:pt idx="3817">
                  <c:v>49.47938069918068</c:v>
                </c:pt>
                <c:pt idx="3818">
                  <c:v>49.481316195616891</c:v>
                </c:pt>
                <c:pt idx="3819">
                  <c:v>49.480573293317704</c:v>
                </c:pt>
                <c:pt idx="3820">
                  <c:v>49.488605661646716</c:v>
                </c:pt>
                <c:pt idx="3821">
                  <c:v>49.491618881840111</c:v>
                </c:pt>
                <c:pt idx="3822">
                  <c:v>49.502176750125315</c:v>
                </c:pt>
                <c:pt idx="3823">
                  <c:v>49.511065336266533</c:v>
                </c:pt>
                <c:pt idx="3824">
                  <c:v>49.520630733655324</c:v>
                </c:pt>
                <c:pt idx="3825">
                  <c:v>49.526145987535202</c:v>
                </c:pt>
                <c:pt idx="3826">
                  <c:v>49.531801061473153</c:v>
                </c:pt>
                <c:pt idx="3827">
                  <c:v>49.534476366953641</c:v>
                </c:pt>
                <c:pt idx="3828">
                  <c:v>49.540930643243406</c:v>
                </c:pt>
                <c:pt idx="3829">
                  <c:v>49.550728821925908</c:v>
                </c:pt>
                <c:pt idx="3830">
                  <c:v>49.55480210007871</c:v>
                </c:pt>
                <c:pt idx="3831">
                  <c:v>49.560786102190157</c:v>
                </c:pt>
                <c:pt idx="3832">
                  <c:v>49.575646866010707</c:v>
                </c:pt>
                <c:pt idx="3833">
                  <c:v>49.580852812799606</c:v>
                </c:pt>
                <c:pt idx="3834">
                  <c:v>49.58615340496501</c:v>
                </c:pt>
                <c:pt idx="3835">
                  <c:v>49.590176416488603</c:v>
                </c:pt>
                <c:pt idx="3836">
                  <c:v>49.598979903117232</c:v>
                </c:pt>
                <c:pt idx="3837">
                  <c:v>49.599364504454641</c:v>
                </c:pt>
                <c:pt idx="3838">
                  <c:v>49.608721596257659</c:v>
                </c:pt>
                <c:pt idx="3839">
                  <c:v>49.615610376558216</c:v>
                </c:pt>
                <c:pt idx="3840">
                  <c:v>49.624061981590835</c:v>
                </c:pt>
                <c:pt idx="3841">
                  <c:v>49.629829796933997</c:v>
                </c:pt>
                <c:pt idx="3842">
                  <c:v>49.63300028564187</c:v>
                </c:pt>
                <c:pt idx="3843">
                  <c:v>49.633254878558752</c:v>
                </c:pt>
                <c:pt idx="3844">
                  <c:v>49.638279311260725</c:v>
                </c:pt>
                <c:pt idx="3845">
                  <c:v>49.646264831785146</c:v>
                </c:pt>
                <c:pt idx="3846">
                  <c:v>49.646601178919632</c:v>
                </c:pt>
                <c:pt idx="3847">
                  <c:v>49.652303182976212</c:v>
                </c:pt>
                <c:pt idx="3848">
                  <c:v>49.661047061733505</c:v>
                </c:pt>
                <c:pt idx="3849">
                  <c:v>49.667586236955273</c:v>
                </c:pt>
                <c:pt idx="3850">
                  <c:v>49.66820449184457</c:v>
                </c:pt>
                <c:pt idx="3851">
                  <c:v>49.683725723110413</c:v>
                </c:pt>
                <c:pt idx="3852">
                  <c:v>49.693960147770476</c:v>
                </c:pt>
                <c:pt idx="3853">
                  <c:v>49.698384968952276</c:v>
                </c:pt>
                <c:pt idx="3854">
                  <c:v>49.703934432753996</c:v>
                </c:pt>
                <c:pt idx="3855">
                  <c:v>49.711646412965699</c:v>
                </c:pt>
                <c:pt idx="3856">
                  <c:v>49.712904298498223</c:v>
                </c:pt>
                <c:pt idx="3857">
                  <c:v>49.718067230543738</c:v>
                </c:pt>
                <c:pt idx="3858">
                  <c:v>49.724720505372503</c:v>
                </c:pt>
                <c:pt idx="3859">
                  <c:v>49.726268693070118</c:v>
                </c:pt>
                <c:pt idx="3860">
                  <c:v>49.735290203600357</c:v>
                </c:pt>
                <c:pt idx="3861">
                  <c:v>49.743609288671692</c:v>
                </c:pt>
                <c:pt idx="3862">
                  <c:v>49.747229466711836</c:v>
                </c:pt>
                <c:pt idx="3863">
                  <c:v>49.757951637165164</c:v>
                </c:pt>
                <c:pt idx="3864">
                  <c:v>49.768199234232327</c:v>
                </c:pt>
                <c:pt idx="3865">
                  <c:v>49.768006989592536</c:v>
                </c:pt>
                <c:pt idx="3866">
                  <c:v>49.770758271274488</c:v>
                </c:pt>
                <c:pt idx="3867">
                  <c:v>49.778153342356632</c:v>
                </c:pt>
                <c:pt idx="3868">
                  <c:v>49.776928416818507</c:v>
                </c:pt>
                <c:pt idx="3869">
                  <c:v>49.785409841673683</c:v>
                </c:pt>
                <c:pt idx="3870">
                  <c:v>49.795620787331345</c:v>
                </c:pt>
                <c:pt idx="3871">
                  <c:v>49.799366394981298</c:v>
                </c:pt>
                <c:pt idx="3872">
                  <c:v>49.806230601096864</c:v>
                </c:pt>
                <c:pt idx="3873">
                  <c:v>49.81393840885336</c:v>
                </c:pt>
                <c:pt idx="3874">
                  <c:v>49.817457949510676</c:v>
                </c:pt>
                <c:pt idx="3875">
                  <c:v>49.818884314779616</c:v>
                </c:pt>
                <c:pt idx="3876">
                  <c:v>49.828378778994676</c:v>
                </c:pt>
                <c:pt idx="3877">
                  <c:v>49.833415808536621</c:v>
                </c:pt>
                <c:pt idx="3878">
                  <c:v>49.837295465563123</c:v>
                </c:pt>
                <c:pt idx="3879">
                  <c:v>49.84026847574647</c:v>
                </c:pt>
                <c:pt idx="3880">
                  <c:v>49.853466488274044</c:v>
                </c:pt>
                <c:pt idx="3881">
                  <c:v>49.854650828917144</c:v>
                </c:pt>
                <c:pt idx="3882">
                  <c:v>49.863836056075293</c:v>
                </c:pt>
                <c:pt idx="3883">
                  <c:v>49.874772628303916</c:v>
                </c:pt>
                <c:pt idx="3884">
                  <c:v>49.879127093540085</c:v>
                </c:pt>
                <c:pt idx="3885">
                  <c:v>49.880775926533367</c:v>
                </c:pt>
                <c:pt idx="3886">
                  <c:v>49.894496285380214</c:v>
                </c:pt>
                <c:pt idx="3887">
                  <c:v>49.894671185746908</c:v>
                </c:pt>
                <c:pt idx="3888">
                  <c:v>49.894142094464726</c:v>
                </c:pt>
                <c:pt idx="3889">
                  <c:v>49.9058980159583</c:v>
                </c:pt>
                <c:pt idx="3890">
                  <c:v>49.91380729145564</c:v>
                </c:pt>
                <c:pt idx="3891">
                  <c:v>49.91362533981021</c:v>
                </c:pt>
                <c:pt idx="3892">
                  <c:v>49.917660307735396</c:v>
                </c:pt>
                <c:pt idx="3893">
                  <c:v>49.925900592589365</c:v>
                </c:pt>
                <c:pt idx="3894">
                  <c:v>49.928434865752209</c:v>
                </c:pt>
                <c:pt idx="3895">
                  <c:v>49.936344397401314</c:v>
                </c:pt>
                <c:pt idx="3896">
                  <c:v>49.947401709401987</c:v>
                </c:pt>
                <c:pt idx="3897">
                  <c:v>49.952546884790863</c:v>
                </c:pt>
                <c:pt idx="3898">
                  <c:v>49.961950632396785</c:v>
                </c:pt>
                <c:pt idx="3899">
                  <c:v>49.968547515850837</c:v>
                </c:pt>
                <c:pt idx="3900">
                  <c:v>49.975686306831811</c:v>
                </c:pt>
                <c:pt idx="3901">
                  <c:v>49.981716612581963</c:v>
                </c:pt>
                <c:pt idx="3902">
                  <c:v>49.991620153640476</c:v>
                </c:pt>
                <c:pt idx="3903">
                  <c:v>49.99420716835732</c:v>
                </c:pt>
                <c:pt idx="3904">
                  <c:v>49.999321515072538</c:v>
                </c:pt>
                <c:pt idx="3905">
                  <c:v>50.000024467518685</c:v>
                </c:pt>
                <c:pt idx="3906">
                  <c:v>50.001705736169029</c:v>
                </c:pt>
                <c:pt idx="3907">
                  <c:v>50.004828680803833</c:v>
                </c:pt>
                <c:pt idx="3908">
                  <c:v>50.015349897201382</c:v>
                </c:pt>
                <c:pt idx="3909">
                  <c:v>50.02374725387218</c:v>
                </c:pt>
                <c:pt idx="3910">
                  <c:v>50.028432174086994</c:v>
                </c:pt>
                <c:pt idx="3911">
                  <c:v>50.034251292145882</c:v>
                </c:pt>
                <c:pt idx="3912">
                  <c:v>50.04617738578763</c:v>
                </c:pt>
                <c:pt idx="3913">
                  <c:v>50.047760994848382</c:v>
                </c:pt>
                <c:pt idx="3914">
                  <c:v>50.053924361531116</c:v>
                </c:pt>
                <c:pt idx="3915">
                  <c:v>50.064532772371798</c:v>
                </c:pt>
                <c:pt idx="3916">
                  <c:v>50.069880466467374</c:v>
                </c:pt>
                <c:pt idx="3917">
                  <c:v>50.074189960350374</c:v>
                </c:pt>
                <c:pt idx="3918">
                  <c:v>50.084528648349838</c:v>
                </c:pt>
                <c:pt idx="3919">
                  <c:v>50.086971500885859</c:v>
                </c:pt>
                <c:pt idx="3920">
                  <c:v>50.09098613196052</c:v>
                </c:pt>
                <c:pt idx="3921">
                  <c:v>50.097817243066302</c:v>
                </c:pt>
                <c:pt idx="3922">
                  <c:v>50.102187932832599</c:v>
                </c:pt>
                <c:pt idx="3923">
                  <c:v>50.100284049963221</c:v>
                </c:pt>
                <c:pt idx="3924">
                  <c:v>50.107552165604865</c:v>
                </c:pt>
                <c:pt idx="3925">
                  <c:v>50.114843539938605</c:v>
                </c:pt>
                <c:pt idx="3926">
                  <c:v>50.126632442978135</c:v>
                </c:pt>
                <c:pt idx="3927">
                  <c:v>50.133659426655512</c:v>
                </c:pt>
                <c:pt idx="3928">
                  <c:v>50.14358483928126</c:v>
                </c:pt>
                <c:pt idx="3929">
                  <c:v>50.148907947412866</c:v>
                </c:pt>
                <c:pt idx="3930">
                  <c:v>50.155124557252783</c:v>
                </c:pt>
                <c:pt idx="3931">
                  <c:v>50.15868843361033</c:v>
                </c:pt>
                <c:pt idx="3932">
                  <c:v>50.164907574605451</c:v>
                </c:pt>
                <c:pt idx="3933">
                  <c:v>50.168118438861505</c:v>
                </c:pt>
                <c:pt idx="3934">
                  <c:v>50.177217600515725</c:v>
                </c:pt>
                <c:pt idx="3935">
                  <c:v>50.176250369842045</c:v>
                </c:pt>
                <c:pt idx="3936">
                  <c:v>50.177537135269858</c:v>
                </c:pt>
                <c:pt idx="3937">
                  <c:v>50.18225697206033</c:v>
                </c:pt>
                <c:pt idx="3938">
                  <c:v>50.18666131858604</c:v>
                </c:pt>
                <c:pt idx="3939">
                  <c:v>50.19411556437128</c:v>
                </c:pt>
                <c:pt idx="3940">
                  <c:v>50.201374541971653</c:v>
                </c:pt>
                <c:pt idx="3941">
                  <c:v>50.207006114377876</c:v>
                </c:pt>
                <c:pt idx="3942">
                  <c:v>50.210086264485085</c:v>
                </c:pt>
                <c:pt idx="3943">
                  <c:v>50.219063979673692</c:v>
                </c:pt>
                <c:pt idx="3944">
                  <c:v>50.220668667080638</c:v>
                </c:pt>
                <c:pt idx="3945">
                  <c:v>50.228067003854719</c:v>
                </c:pt>
                <c:pt idx="3946">
                  <c:v>50.240301945129964</c:v>
                </c:pt>
                <c:pt idx="3947">
                  <c:v>50.249926433938903</c:v>
                </c:pt>
                <c:pt idx="3948">
                  <c:v>50.255157393755297</c:v>
                </c:pt>
                <c:pt idx="3949">
                  <c:v>50.262301735432708</c:v>
                </c:pt>
                <c:pt idx="3950">
                  <c:v>50.266844326998026</c:v>
                </c:pt>
                <c:pt idx="3951">
                  <c:v>50.266110087991542</c:v>
                </c:pt>
                <c:pt idx="3952">
                  <c:v>50.266306591751295</c:v>
                </c:pt>
                <c:pt idx="3953">
                  <c:v>50.276420485995502</c:v>
                </c:pt>
                <c:pt idx="3954">
                  <c:v>50.278769540503447</c:v>
                </c:pt>
                <c:pt idx="3955">
                  <c:v>50.284775621405878</c:v>
                </c:pt>
                <c:pt idx="3956">
                  <c:v>50.296590294444762</c:v>
                </c:pt>
                <c:pt idx="3957">
                  <c:v>50.302897122776855</c:v>
                </c:pt>
                <c:pt idx="3958">
                  <c:v>50.304777814743119</c:v>
                </c:pt>
                <c:pt idx="3959">
                  <c:v>50.310799149796807</c:v>
                </c:pt>
                <c:pt idx="3960">
                  <c:v>50.32315726320649</c:v>
                </c:pt>
                <c:pt idx="3961">
                  <c:v>50.323200508991704</c:v>
                </c:pt>
                <c:pt idx="3962">
                  <c:v>50.330461068706292</c:v>
                </c:pt>
                <c:pt idx="3963">
                  <c:v>50.335412059643467</c:v>
                </c:pt>
                <c:pt idx="3964">
                  <c:v>50.339031704480185</c:v>
                </c:pt>
                <c:pt idx="3965">
                  <c:v>50.340908871124725</c:v>
                </c:pt>
                <c:pt idx="3966">
                  <c:v>50.344019002454466</c:v>
                </c:pt>
                <c:pt idx="3967">
                  <c:v>50.353667590889437</c:v>
                </c:pt>
                <c:pt idx="3968">
                  <c:v>50.364288856321608</c:v>
                </c:pt>
                <c:pt idx="3969">
                  <c:v>50.367185738172353</c:v>
                </c:pt>
                <c:pt idx="3970">
                  <c:v>50.377809640707802</c:v>
                </c:pt>
                <c:pt idx="3971">
                  <c:v>50.390341489453057</c:v>
                </c:pt>
                <c:pt idx="3972">
                  <c:v>50.393778102869348</c:v>
                </c:pt>
                <c:pt idx="3973">
                  <c:v>50.400284667636775</c:v>
                </c:pt>
                <c:pt idx="3974">
                  <c:v>50.411955523279758</c:v>
                </c:pt>
                <c:pt idx="3975">
                  <c:v>50.412457179750859</c:v>
                </c:pt>
                <c:pt idx="3976">
                  <c:v>50.416395562741208</c:v>
                </c:pt>
                <c:pt idx="3977">
                  <c:v>50.421797398989668</c:v>
                </c:pt>
                <c:pt idx="3978">
                  <c:v>50.425697873479734</c:v>
                </c:pt>
                <c:pt idx="3979">
                  <c:v>50.438039725325361</c:v>
                </c:pt>
                <c:pt idx="3980">
                  <c:v>50.442999334161769</c:v>
                </c:pt>
                <c:pt idx="3981">
                  <c:v>50.441784089514599</c:v>
                </c:pt>
                <c:pt idx="3982">
                  <c:v>50.449860139665795</c:v>
                </c:pt>
                <c:pt idx="3983">
                  <c:v>50.457027476078089</c:v>
                </c:pt>
                <c:pt idx="3984">
                  <c:v>50.45511018950085</c:v>
                </c:pt>
                <c:pt idx="3985">
                  <c:v>50.462835507860241</c:v>
                </c:pt>
                <c:pt idx="3986">
                  <c:v>50.480060717633123</c:v>
                </c:pt>
                <c:pt idx="3987">
                  <c:v>50.483139829433277</c:v>
                </c:pt>
                <c:pt idx="3988">
                  <c:v>50.489060388535506</c:v>
                </c:pt>
                <c:pt idx="3989">
                  <c:v>50.497874136883738</c:v>
                </c:pt>
                <c:pt idx="3990">
                  <c:v>50.499387180755818</c:v>
                </c:pt>
                <c:pt idx="3991">
                  <c:v>50.505235964849497</c:v>
                </c:pt>
                <c:pt idx="3992">
                  <c:v>50.511753857015279</c:v>
                </c:pt>
                <c:pt idx="3993">
                  <c:v>50.511176126961843</c:v>
                </c:pt>
                <c:pt idx="3994">
                  <c:v>50.517322530615296</c:v>
                </c:pt>
                <c:pt idx="3995">
                  <c:v>50.529918784460506</c:v>
                </c:pt>
                <c:pt idx="3996">
                  <c:v>50.531787898266224</c:v>
                </c:pt>
                <c:pt idx="3997">
                  <c:v>50.539440562796251</c:v>
                </c:pt>
                <c:pt idx="3998">
                  <c:v>50.550641844712523</c:v>
                </c:pt>
                <c:pt idx="3999">
                  <c:v>50.554959236591799</c:v>
                </c:pt>
                <c:pt idx="4000">
                  <c:v>50.559290747570678</c:v>
                </c:pt>
                <c:pt idx="4001">
                  <c:v>50.559762836226049</c:v>
                </c:pt>
                <c:pt idx="4002">
                  <c:v>50.567290498079458</c:v>
                </c:pt>
                <c:pt idx="4003">
                  <c:v>50.570720572340029</c:v>
                </c:pt>
                <c:pt idx="4004">
                  <c:v>50.575468161592433</c:v>
                </c:pt>
                <c:pt idx="4005">
                  <c:v>50.579071543289544</c:v>
                </c:pt>
                <c:pt idx="4006">
                  <c:v>50.592905200271261</c:v>
                </c:pt>
                <c:pt idx="4007">
                  <c:v>50.595367890959473</c:v>
                </c:pt>
                <c:pt idx="4008">
                  <c:v>50.600412171188495</c:v>
                </c:pt>
                <c:pt idx="4009">
                  <c:v>50.611624470165502</c:v>
                </c:pt>
                <c:pt idx="4010">
                  <c:v>50.61552025565684</c:v>
                </c:pt>
                <c:pt idx="4011">
                  <c:v>50.620767053899641</c:v>
                </c:pt>
                <c:pt idx="4012">
                  <c:v>50.627377083656384</c:v>
                </c:pt>
                <c:pt idx="4013">
                  <c:v>50.634331264505803</c:v>
                </c:pt>
                <c:pt idx="4014">
                  <c:v>50.635175469077701</c:v>
                </c:pt>
                <c:pt idx="4015">
                  <c:v>50.645659142389547</c:v>
                </c:pt>
                <c:pt idx="4016">
                  <c:v>50.647816952364735</c:v>
                </c:pt>
                <c:pt idx="4017">
                  <c:v>50.6547221632174</c:v>
                </c:pt>
                <c:pt idx="4018">
                  <c:v>50.656708220617929</c:v>
                </c:pt>
                <c:pt idx="4019">
                  <c:v>50.662486990424</c:v>
                </c:pt>
                <c:pt idx="4020">
                  <c:v>50.668545861863322</c:v>
                </c:pt>
                <c:pt idx="4021">
                  <c:v>50.672663605101192</c:v>
                </c:pt>
                <c:pt idx="4022">
                  <c:v>50.675077143173482</c:v>
                </c:pt>
                <c:pt idx="4023">
                  <c:v>50.683095761139349</c:v>
                </c:pt>
                <c:pt idx="4024">
                  <c:v>50.693312834053799</c:v>
                </c:pt>
                <c:pt idx="4025">
                  <c:v>50.695006808646212</c:v>
                </c:pt>
                <c:pt idx="4026">
                  <c:v>50.704825640964444</c:v>
                </c:pt>
                <c:pt idx="4027">
                  <c:v>50.713518666502637</c:v>
                </c:pt>
                <c:pt idx="4028">
                  <c:v>50.719536172663105</c:v>
                </c:pt>
                <c:pt idx="4029">
                  <c:v>50.726483720462603</c:v>
                </c:pt>
                <c:pt idx="4030">
                  <c:v>50.737699352032671</c:v>
                </c:pt>
                <c:pt idx="4031">
                  <c:v>50.744232845365524</c:v>
                </c:pt>
                <c:pt idx="4032">
                  <c:v>50.747146924828158</c:v>
                </c:pt>
                <c:pt idx="4033">
                  <c:v>50.755507781345855</c:v>
                </c:pt>
                <c:pt idx="4034">
                  <c:v>50.752835183532731</c:v>
                </c:pt>
                <c:pt idx="4035">
                  <c:v>50.756755643116207</c:v>
                </c:pt>
                <c:pt idx="4036">
                  <c:v>50.761254606321572</c:v>
                </c:pt>
                <c:pt idx="4037">
                  <c:v>50.767936369420397</c:v>
                </c:pt>
                <c:pt idx="4038">
                  <c:v>50.769486091511638</c:v>
                </c:pt>
                <c:pt idx="4039">
                  <c:v>50.779813191307198</c:v>
                </c:pt>
                <c:pt idx="4040">
                  <c:v>50.784213723150351</c:v>
                </c:pt>
                <c:pt idx="4041">
                  <c:v>50.793459720595578</c:v>
                </c:pt>
                <c:pt idx="4042">
                  <c:v>50.793480770432332</c:v>
                </c:pt>
                <c:pt idx="4043">
                  <c:v>50.798730774172149</c:v>
                </c:pt>
                <c:pt idx="4044">
                  <c:v>50.800984312239265</c:v>
                </c:pt>
                <c:pt idx="4045">
                  <c:v>50.805838129706544</c:v>
                </c:pt>
                <c:pt idx="4046">
                  <c:v>50.81161265755005</c:v>
                </c:pt>
                <c:pt idx="4047">
                  <c:v>50.820790034788743</c:v>
                </c:pt>
                <c:pt idx="4048">
                  <c:v>50.831281261964435</c:v>
                </c:pt>
                <c:pt idx="4049">
                  <c:v>50.837514320623271</c:v>
                </c:pt>
                <c:pt idx="4050">
                  <c:v>50.842721478504345</c:v>
                </c:pt>
                <c:pt idx="4051">
                  <c:v>50.844850245483798</c:v>
                </c:pt>
                <c:pt idx="4052">
                  <c:v>50.852713755194031</c:v>
                </c:pt>
                <c:pt idx="4053">
                  <c:v>50.85195466814519</c:v>
                </c:pt>
                <c:pt idx="4054">
                  <c:v>50.859052970214826</c:v>
                </c:pt>
                <c:pt idx="4055">
                  <c:v>50.865890229095058</c:v>
                </c:pt>
                <c:pt idx="4056">
                  <c:v>50.866950641580218</c:v>
                </c:pt>
                <c:pt idx="4057">
                  <c:v>50.874585302543004</c:v>
                </c:pt>
                <c:pt idx="4058">
                  <c:v>50.880717649456628</c:v>
                </c:pt>
                <c:pt idx="4059">
                  <c:v>50.888232941603192</c:v>
                </c:pt>
                <c:pt idx="4060">
                  <c:v>50.893047268967806</c:v>
                </c:pt>
                <c:pt idx="4061">
                  <c:v>50.904192380911525</c:v>
                </c:pt>
                <c:pt idx="4062">
                  <c:v>50.905619218884539</c:v>
                </c:pt>
                <c:pt idx="4063">
                  <c:v>50.914173746775944</c:v>
                </c:pt>
                <c:pt idx="4064">
                  <c:v>50.915459235046562</c:v>
                </c:pt>
                <c:pt idx="4065">
                  <c:v>50.922399440390947</c:v>
                </c:pt>
                <c:pt idx="4066">
                  <c:v>50.926128423168223</c:v>
                </c:pt>
                <c:pt idx="4067">
                  <c:v>50.93415504897731</c:v>
                </c:pt>
                <c:pt idx="4068">
                  <c:v>50.9361645521914</c:v>
                </c:pt>
                <c:pt idx="4069">
                  <c:v>50.940832261992043</c:v>
                </c:pt>
                <c:pt idx="4070">
                  <c:v>50.947437309072725</c:v>
                </c:pt>
                <c:pt idx="4071">
                  <c:v>50.951269802014664</c:v>
                </c:pt>
                <c:pt idx="4072">
                  <c:v>50.959355242129888</c:v>
                </c:pt>
                <c:pt idx="4073">
                  <c:v>50.971539397774791</c:v>
                </c:pt>
                <c:pt idx="4074">
                  <c:v>50.97980907237293</c:v>
                </c:pt>
                <c:pt idx="4075">
                  <c:v>50.978522518940267</c:v>
                </c:pt>
                <c:pt idx="4076">
                  <c:v>50.983974493595724</c:v>
                </c:pt>
                <c:pt idx="4077">
                  <c:v>50.986309493603038</c:v>
                </c:pt>
                <c:pt idx="4078">
                  <c:v>50.985512270893018</c:v>
                </c:pt>
                <c:pt idx="4079">
                  <c:v>50.986903827956297</c:v>
                </c:pt>
                <c:pt idx="4080">
                  <c:v>50.995492548651463</c:v>
                </c:pt>
                <c:pt idx="4081">
                  <c:v>50.999319241366969</c:v>
                </c:pt>
                <c:pt idx="4082">
                  <c:v>51.008523037191438</c:v>
                </c:pt>
                <c:pt idx="4083">
                  <c:v>51.016467005477026</c:v>
                </c:pt>
                <c:pt idx="4084">
                  <c:v>51.025613542227802</c:v>
                </c:pt>
                <c:pt idx="4085">
                  <c:v>51.034330716273637</c:v>
                </c:pt>
                <c:pt idx="4086">
                  <c:v>51.044919477139615</c:v>
                </c:pt>
                <c:pt idx="4087">
                  <c:v>51.049325368834147</c:v>
                </c:pt>
                <c:pt idx="4088">
                  <c:v>51.055580127537198</c:v>
                </c:pt>
                <c:pt idx="4089">
                  <c:v>51.063347136014684</c:v>
                </c:pt>
                <c:pt idx="4090">
                  <c:v>51.064439914991056</c:v>
                </c:pt>
                <c:pt idx="4091">
                  <c:v>51.066713054701005</c:v>
                </c:pt>
                <c:pt idx="4092">
                  <c:v>51.068769253537027</c:v>
                </c:pt>
                <c:pt idx="4093">
                  <c:v>51.073921622414169</c:v>
                </c:pt>
                <c:pt idx="4094">
                  <c:v>51.076387129799954</c:v>
                </c:pt>
                <c:pt idx="4095">
                  <c:v>51.085694059102188</c:v>
                </c:pt>
                <c:pt idx="4096">
                  <c:v>51.092515138419529</c:v>
                </c:pt>
                <c:pt idx="4097">
                  <c:v>51.098708618329105</c:v>
                </c:pt>
                <c:pt idx="4098">
                  <c:v>51.102661979457395</c:v>
                </c:pt>
                <c:pt idx="4099">
                  <c:v>51.105219005822931</c:v>
                </c:pt>
                <c:pt idx="4100">
                  <c:v>51.111915410293349</c:v>
                </c:pt>
                <c:pt idx="4101">
                  <c:v>51.115228162279763</c:v>
                </c:pt>
                <c:pt idx="4102">
                  <c:v>51.124441913773325</c:v>
                </c:pt>
                <c:pt idx="4103">
                  <c:v>51.13251524844037</c:v>
                </c:pt>
                <c:pt idx="4104">
                  <c:v>51.146562852952037</c:v>
                </c:pt>
                <c:pt idx="4105">
                  <c:v>51.149527806674371</c:v>
                </c:pt>
                <c:pt idx="4106">
                  <c:v>51.157449455906303</c:v>
                </c:pt>
                <c:pt idx="4107">
                  <c:v>51.159050429619789</c:v>
                </c:pt>
                <c:pt idx="4108">
                  <c:v>51.170608251236921</c:v>
                </c:pt>
                <c:pt idx="4109">
                  <c:v>51.174975351540311</c:v>
                </c:pt>
                <c:pt idx="4110">
                  <c:v>51.178081173487257</c:v>
                </c:pt>
                <c:pt idx="4111">
                  <c:v>51.183566628787652</c:v>
                </c:pt>
                <c:pt idx="4112">
                  <c:v>51.189409495349956</c:v>
                </c:pt>
                <c:pt idx="4113">
                  <c:v>51.191709794734734</c:v>
                </c:pt>
                <c:pt idx="4114">
                  <c:v>51.194428169422871</c:v>
                </c:pt>
                <c:pt idx="4115">
                  <c:v>51.203029893166921</c:v>
                </c:pt>
                <c:pt idx="4116">
                  <c:v>51.207137020442268</c:v>
                </c:pt>
                <c:pt idx="4117">
                  <c:v>51.213688449604604</c:v>
                </c:pt>
                <c:pt idx="4118">
                  <c:v>51.214416415258711</c:v>
                </c:pt>
                <c:pt idx="4119">
                  <c:v>51.219646141962585</c:v>
                </c:pt>
                <c:pt idx="4120">
                  <c:v>51.228595560898952</c:v>
                </c:pt>
                <c:pt idx="4121">
                  <c:v>51.235120635676466</c:v>
                </c:pt>
                <c:pt idx="4122">
                  <c:v>51.246096758668706</c:v>
                </c:pt>
                <c:pt idx="4123">
                  <c:v>51.250978647887301</c:v>
                </c:pt>
                <c:pt idx="4124">
                  <c:v>51.256654452370483</c:v>
                </c:pt>
                <c:pt idx="4125">
                  <c:v>51.257753754414821</c:v>
                </c:pt>
                <c:pt idx="4126">
                  <c:v>51.261230110183917</c:v>
                </c:pt>
                <c:pt idx="4127">
                  <c:v>51.255105413290096</c:v>
                </c:pt>
                <c:pt idx="4128">
                  <c:v>51.265003119114851</c:v>
                </c:pt>
                <c:pt idx="4129">
                  <c:v>51.27313560320632</c:v>
                </c:pt>
                <c:pt idx="4130">
                  <c:v>51.279920831186999</c:v>
                </c:pt>
                <c:pt idx="4131">
                  <c:v>51.287695708376496</c:v>
                </c:pt>
                <c:pt idx="4132">
                  <c:v>51.296733399586721</c:v>
                </c:pt>
                <c:pt idx="4133">
                  <c:v>51.298110336570424</c:v>
                </c:pt>
                <c:pt idx="4134">
                  <c:v>51.302562022116412</c:v>
                </c:pt>
                <c:pt idx="4135">
                  <c:v>51.307859359750637</c:v>
                </c:pt>
                <c:pt idx="4136">
                  <c:v>51.314439959351787</c:v>
                </c:pt>
                <c:pt idx="4137">
                  <c:v>51.325019876398144</c:v>
                </c:pt>
                <c:pt idx="4138">
                  <c:v>51.337233979683809</c:v>
                </c:pt>
                <c:pt idx="4139">
                  <c:v>51.341647799475254</c:v>
                </c:pt>
                <c:pt idx="4140">
                  <c:v>51.34047084419241</c:v>
                </c:pt>
                <c:pt idx="4141">
                  <c:v>51.34325441823313</c:v>
                </c:pt>
                <c:pt idx="4142">
                  <c:v>51.347149024750387</c:v>
                </c:pt>
                <c:pt idx="4143">
                  <c:v>51.348393740099119</c:v>
                </c:pt>
                <c:pt idx="4144">
                  <c:v>51.35590399292613</c:v>
                </c:pt>
                <c:pt idx="4145">
                  <c:v>51.37188311153799</c:v>
                </c:pt>
                <c:pt idx="4146">
                  <c:v>51.379774675275733</c:v>
                </c:pt>
                <c:pt idx="4147">
                  <c:v>51.384286209962468</c:v>
                </c:pt>
                <c:pt idx="4148">
                  <c:v>51.391019414470861</c:v>
                </c:pt>
                <c:pt idx="4149">
                  <c:v>51.395242753798456</c:v>
                </c:pt>
                <c:pt idx="4150">
                  <c:v>51.392801649093769</c:v>
                </c:pt>
                <c:pt idx="4151">
                  <c:v>51.398354403053801</c:v>
                </c:pt>
                <c:pt idx="4152">
                  <c:v>51.402938524122249</c:v>
                </c:pt>
                <c:pt idx="4153">
                  <c:v>51.409031357747075</c:v>
                </c:pt>
                <c:pt idx="4154">
                  <c:v>51.414978543382404</c:v>
                </c:pt>
                <c:pt idx="4155">
                  <c:v>51.425487591435285</c:v>
                </c:pt>
                <c:pt idx="4156">
                  <c:v>51.426940570074954</c:v>
                </c:pt>
                <c:pt idx="4157">
                  <c:v>51.434165667429269</c:v>
                </c:pt>
                <c:pt idx="4158">
                  <c:v>51.438219003382287</c:v>
                </c:pt>
                <c:pt idx="4159">
                  <c:v>51.437337493805146</c:v>
                </c:pt>
                <c:pt idx="4160">
                  <c:v>51.441396909041849</c:v>
                </c:pt>
                <c:pt idx="4161">
                  <c:v>51.447931681018432</c:v>
                </c:pt>
                <c:pt idx="4162">
                  <c:v>51.452162543537348</c:v>
                </c:pt>
                <c:pt idx="4163">
                  <c:v>51.461444713993252</c:v>
                </c:pt>
                <c:pt idx="4164">
                  <c:v>51.475036787838825</c:v>
                </c:pt>
                <c:pt idx="4165">
                  <c:v>51.480351671562403</c:v>
                </c:pt>
                <c:pt idx="4166">
                  <c:v>51.487119672095879</c:v>
                </c:pt>
                <c:pt idx="4167">
                  <c:v>51.490950183570519</c:v>
                </c:pt>
                <c:pt idx="4168">
                  <c:v>51.490149962864393</c:v>
                </c:pt>
                <c:pt idx="4169">
                  <c:v>51.493313360697677</c:v>
                </c:pt>
                <c:pt idx="4170">
                  <c:v>51.496407647408525</c:v>
                </c:pt>
                <c:pt idx="4171">
                  <c:v>51.507942620159064</c:v>
                </c:pt>
                <c:pt idx="4172">
                  <c:v>51.515731583986373</c:v>
                </c:pt>
                <c:pt idx="4173">
                  <c:v>51.522711630295461</c:v>
                </c:pt>
                <c:pt idx="4174">
                  <c:v>51.525981756387374</c:v>
                </c:pt>
                <c:pt idx="4175">
                  <c:v>51.52728844660534</c:v>
                </c:pt>
                <c:pt idx="4176">
                  <c:v>51.525041147915047</c:v>
                </c:pt>
                <c:pt idx="4177">
                  <c:v>51.529131833545797</c:v>
                </c:pt>
                <c:pt idx="4178">
                  <c:v>51.5319026457909</c:v>
                </c:pt>
                <c:pt idx="4179">
                  <c:v>51.545052210643767</c:v>
                </c:pt>
                <c:pt idx="4180">
                  <c:v>51.560733872187107</c:v>
                </c:pt>
                <c:pt idx="4181">
                  <c:v>51.569362414411785</c:v>
                </c:pt>
                <c:pt idx="4182">
                  <c:v>51.571914888929328</c:v>
                </c:pt>
                <c:pt idx="4183">
                  <c:v>51.57999950881505</c:v>
                </c:pt>
                <c:pt idx="4184">
                  <c:v>51.576958933354945</c:v>
                </c:pt>
                <c:pt idx="4185">
                  <c:v>51.581900205560657</c:v>
                </c:pt>
                <c:pt idx="4186">
                  <c:v>51.586061911041874</c:v>
                </c:pt>
                <c:pt idx="4187">
                  <c:v>51.593104415338459</c:v>
                </c:pt>
                <c:pt idx="4188">
                  <c:v>51.597948958176268</c:v>
                </c:pt>
                <c:pt idx="4189">
                  <c:v>51.601540757387205</c:v>
                </c:pt>
                <c:pt idx="4190">
                  <c:v>51.603682321923998</c:v>
                </c:pt>
                <c:pt idx="4191">
                  <c:v>51.605954567157241</c:v>
                </c:pt>
                <c:pt idx="4192">
                  <c:v>51.611450161317201</c:v>
                </c:pt>
                <c:pt idx="4193">
                  <c:v>51.620101534938613</c:v>
                </c:pt>
                <c:pt idx="4194">
                  <c:v>51.626376376849919</c:v>
                </c:pt>
                <c:pt idx="4195">
                  <c:v>51.630754305248374</c:v>
                </c:pt>
                <c:pt idx="4196">
                  <c:v>51.637978162987181</c:v>
                </c:pt>
                <c:pt idx="4197">
                  <c:v>51.64527530120629</c:v>
                </c:pt>
                <c:pt idx="4198">
                  <c:v>51.650319329404816</c:v>
                </c:pt>
                <c:pt idx="4199">
                  <c:v>51.659428796047337</c:v>
                </c:pt>
                <c:pt idx="4200">
                  <c:v>51.66533095762135</c:v>
                </c:pt>
                <c:pt idx="4201">
                  <c:v>51.677648683560925</c:v>
                </c:pt>
                <c:pt idx="4202">
                  <c:v>51.682218391726181</c:v>
                </c:pt>
                <c:pt idx="4203">
                  <c:v>51.689330406153786</c:v>
                </c:pt>
                <c:pt idx="4204">
                  <c:v>51.696760371753612</c:v>
                </c:pt>
                <c:pt idx="4205">
                  <c:v>51.704105046051438</c:v>
                </c:pt>
                <c:pt idx="4206">
                  <c:v>51.701302004289843</c:v>
                </c:pt>
                <c:pt idx="4207">
                  <c:v>51.70739393441086</c:v>
                </c:pt>
                <c:pt idx="4208">
                  <c:v>51.711967373182141</c:v>
                </c:pt>
                <c:pt idx="4209">
                  <c:v>51.715304742952164</c:v>
                </c:pt>
                <c:pt idx="4210">
                  <c:v>51.723647090553222</c:v>
                </c:pt>
                <c:pt idx="4211">
                  <c:v>51.732588224132328</c:v>
                </c:pt>
                <c:pt idx="4212">
                  <c:v>51.737624266003607</c:v>
                </c:pt>
                <c:pt idx="4213">
                  <c:v>51.742416338555209</c:v>
                </c:pt>
                <c:pt idx="4214">
                  <c:v>51.744201776147563</c:v>
                </c:pt>
                <c:pt idx="4215">
                  <c:v>51.743859150418153</c:v>
                </c:pt>
                <c:pt idx="4216">
                  <c:v>51.746484913045528</c:v>
                </c:pt>
                <c:pt idx="4217">
                  <c:v>51.748963872265755</c:v>
                </c:pt>
                <c:pt idx="4218">
                  <c:v>51.750901527897142</c:v>
                </c:pt>
                <c:pt idx="4219">
                  <c:v>51.763651764828168</c:v>
                </c:pt>
                <c:pt idx="4220">
                  <c:v>51.763988597624142</c:v>
                </c:pt>
                <c:pt idx="4221">
                  <c:v>51.765541233988344</c:v>
                </c:pt>
                <c:pt idx="4222">
                  <c:v>51.778352448277268</c:v>
                </c:pt>
                <c:pt idx="4223">
                  <c:v>51.788768794815056</c:v>
                </c:pt>
                <c:pt idx="4224">
                  <c:v>51.788908754057694</c:v>
                </c:pt>
                <c:pt idx="4225">
                  <c:v>51.797658674097498</c:v>
                </c:pt>
                <c:pt idx="4226">
                  <c:v>51.805521521514301</c:v>
                </c:pt>
                <c:pt idx="4227">
                  <c:v>51.807715559137861</c:v>
                </c:pt>
                <c:pt idx="4228">
                  <c:v>51.81048801300922</c:v>
                </c:pt>
                <c:pt idx="4229">
                  <c:v>51.816911619706467</c:v>
                </c:pt>
                <c:pt idx="4230">
                  <c:v>51.819432920035261</c:v>
                </c:pt>
                <c:pt idx="4231">
                  <c:v>51.825892957916111</c:v>
                </c:pt>
                <c:pt idx="4232">
                  <c:v>51.825498161858206</c:v>
                </c:pt>
                <c:pt idx="4233">
                  <c:v>51.824171116891328</c:v>
                </c:pt>
                <c:pt idx="4234">
                  <c:v>51.826730904691729</c:v>
                </c:pt>
                <c:pt idx="4235">
                  <c:v>51.833022738535725</c:v>
                </c:pt>
                <c:pt idx="4236">
                  <c:v>51.840242414436432</c:v>
                </c:pt>
                <c:pt idx="4237">
                  <c:v>51.846294485001678</c:v>
                </c:pt>
                <c:pt idx="4238">
                  <c:v>51.852152636110034</c:v>
                </c:pt>
                <c:pt idx="4239">
                  <c:v>51.863766460701797</c:v>
                </c:pt>
                <c:pt idx="4240">
                  <c:v>51.868621140247853</c:v>
                </c:pt>
                <c:pt idx="4241">
                  <c:v>51.866491622743922</c:v>
                </c:pt>
                <c:pt idx="4242">
                  <c:v>51.87651596353777</c:v>
                </c:pt>
                <c:pt idx="4243">
                  <c:v>51.882521391745307</c:v>
                </c:pt>
                <c:pt idx="4244">
                  <c:v>51.883745762003642</c:v>
                </c:pt>
                <c:pt idx="4245">
                  <c:v>51.893486513827305</c:v>
                </c:pt>
                <c:pt idx="4246">
                  <c:v>51.90604766277886</c:v>
                </c:pt>
                <c:pt idx="4247">
                  <c:v>51.909074930012174</c:v>
                </c:pt>
                <c:pt idx="4248">
                  <c:v>51.919442546411311</c:v>
                </c:pt>
                <c:pt idx="4249">
                  <c:v>51.921817657869937</c:v>
                </c:pt>
                <c:pt idx="4250">
                  <c:v>51.925771406428012</c:v>
                </c:pt>
                <c:pt idx="4251">
                  <c:v>51.928680694356636</c:v>
                </c:pt>
                <c:pt idx="4252">
                  <c:v>51.930815535902624</c:v>
                </c:pt>
                <c:pt idx="4253">
                  <c:v>51.931999625076017</c:v>
                </c:pt>
                <c:pt idx="4254">
                  <c:v>51.943457476279455</c:v>
                </c:pt>
                <c:pt idx="4255">
                  <c:v>51.946349468449476</c:v>
                </c:pt>
                <c:pt idx="4256">
                  <c:v>51.952744186112433</c:v>
                </c:pt>
                <c:pt idx="4257">
                  <c:v>51.957100121286963</c:v>
                </c:pt>
                <c:pt idx="4258">
                  <c:v>51.965572892004161</c:v>
                </c:pt>
                <c:pt idx="4259">
                  <c:v>51.965293257085989</c:v>
                </c:pt>
                <c:pt idx="4260">
                  <c:v>51.971970502235841</c:v>
                </c:pt>
                <c:pt idx="4261">
                  <c:v>51.98224725274514</c:v>
                </c:pt>
                <c:pt idx="4262">
                  <c:v>51.988709200572828</c:v>
                </c:pt>
                <c:pt idx="4263">
                  <c:v>51.992329249654361</c:v>
                </c:pt>
                <c:pt idx="4264">
                  <c:v>51.994562126441416</c:v>
                </c:pt>
                <c:pt idx="4265">
                  <c:v>52.000218976297944</c:v>
                </c:pt>
                <c:pt idx="4266">
                  <c:v>51.998322852670618</c:v>
                </c:pt>
                <c:pt idx="4267">
                  <c:v>52.013469724517719</c:v>
                </c:pt>
                <c:pt idx="4268">
                  <c:v>52.019381431482827</c:v>
                </c:pt>
                <c:pt idx="4269">
                  <c:v>52.028023016479573</c:v>
                </c:pt>
                <c:pt idx="4270">
                  <c:v>52.032565704375898</c:v>
                </c:pt>
                <c:pt idx="4271">
                  <c:v>52.040706484779342</c:v>
                </c:pt>
                <c:pt idx="4272">
                  <c:v>52.036712951072197</c:v>
                </c:pt>
                <c:pt idx="4273">
                  <c:v>52.034401640474371</c:v>
                </c:pt>
                <c:pt idx="4274">
                  <c:v>52.039330145761184</c:v>
                </c:pt>
                <c:pt idx="4275">
                  <c:v>52.041537021624478</c:v>
                </c:pt>
                <c:pt idx="4276">
                  <c:v>52.046352623151407</c:v>
                </c:pt>
                <c:pt idx="4277">
                  <c:v>52.051765671034488</c:v>
                </c:pt>
                <c:pt idx="4278">
                  <c:v>52.060004290499066</c:v>
                </c:pt>
                <c:pt idx="4279">
                  <c:v>52.065714825883994</c:v>
                </c:pt>
                <c:pt idx="4280">
                  <c:v>52.072898701520195</c:v>
                </c:pt>
                <c:pt idx="4281">
                  <c:v>52.074106295293845</c:v>
                </c:pt>
                <c:pt idx="4282">
                  <c:v>52.082443809266429</c:v>
                </c:pt>
                <c:pt idx="4283">
                  <c:v>52.091578111123525</c:v>
                </c:pt>
                <c:pt idx="4284">
                  <c:v>52.089339808835383</c:v>
                </c:pt>
                <c:pt idx="4285">
                  <c:v>52.098607487973752</c:v>
                </c:pt>
                <c:pt idx="4286">
                  <c:v>52.107745491253652</c:v>
                </c:pt>
                <c:pt idx="4287">
                  <c:v>52.110719606587985</c:v>
                </c:pt>
                <c:pt idx="4288">
                  <c:v>52.111624149111812</c:v>
                </c:pt>
                <c:pt idx="4289">
                  <c:v>52.120159211864134</c:v>
                </c:pt>
                <c:pt idx="4290">
                  <c:v>52.128718775164415</c:v>
                </c:pt>
                <c:pt idx="4291">
                  <c:v>52.135464978425873</c:v>
                </c:pt>
                <c:pt idx="4292">
                  <c:v>52.144708041731896</c:v>
                </c:pt>
                <c:pt idx="4293">
                  <c:v>52.150288940686139</c:v>
                </c:pt>
                <c:pt idx="4294">
                  <c:v>52.161700509678724</c:v>
                </c:pt>
                <c:pt idx="4295">
                  <c:v>52.158968018326824</c:v>
                </c:pt>
                <c:pt idx="4296">
                  <c:v>52.161889529572058</c:v>
                </c:pt>
                <c:pt idx="4297">
                  <c:v>52.164280067449297</c:v>
                </c:pt>
                <c:pt idx="4298">
                  <c:v>52.174935397113174</c:v>
                </c:pt>
                <c:pt idx="4299">
                  <c:v>52.17907345060884</c:v>
                </c:pt>
                <c:pt idx="4300">
                  <c:v>52.184703711847966</c:v>
                </c:pt>
                <c:pt idx="4301">
                  <c:v>52.186812587463919</c:v>
                </c:pt>
                <c:pt idx="4302">
                  <c:v>52.192559243094379</c:v>
                </c:pt>
                <c:pt idx="4303">
                  <c:v>52.194914202839229</c:v>
                </c:pt>
                <c:pt idx="4304">
                  <c:v>52.197455980430789</c:v>
                </c:pt>
                <c:pt idx="4305">
                  <c:v>52.201753852682415</c:v>
                </c:pt>
                <c:pt idx="4306">
                  <c:v>52.21389312043376</c:v>
                </c:pt>
                <c:pt idx="4307">
                  <c:v>52.220727049798185</c:v>
                </c:pt>
                <c:pt idx="4308">
                  <c:v>52.228789270658368</c:v>
                </c:pt>
                <c:pt idx="4309">
                  <c:v>52.237033653179978</c:v>
                </c:pt>
                <c:pt idx="4310">
                  <c:v>52.245105988416711</c:v>
                </c:pt>
                <c:pt idx="4311">
                  <c:v>52.24942552052687</c:v>
                </c:pt>
                <c:pt idx="4312">
                  <c:v>52.25142992876247</c:v>
                </c:pt>
                <c:pt idx="4313">
                  <c:v>52.250416373973181</c:v>
                </c:pt>
                <c:pt idx="4314">
                  <c:v>52.254340589624974</c:v>
                </c:pt>
                <c:pt idx="4315">
                  <c:v>52.258972276035692</c:v>
                </c:pt>
                <c:pt idx="4316">
                  <c:v>52.264042222606157</c:v>
                </c:pt>
                <c:pt idx="4317">
                  <c:v>52.268573789122726</c:v>
                </c:pt>
                <c:pt idx="4318">
                  <c:v>52.278951017736425</c:v>
                </c:pt>
                <c:pt idx="4319">
                  <c:v>52.28572760961972</c:v>
                </c:pt>
                <c:pt idx="4320">
                  <c:v>52.293514856465471</c:v>
                </c:pt>
                <c:pt idx="4321">
                  <c:v>52.300239134786622</c:v>
                </c:pt>
                <c:pt idx="4322">
                  <c:v>52.309401618790787</c:v>
                </c:pt>
                <c:pt idx="4323">
                  <c:v>52.314747388489558</c:v>
                </c:pt>
                <c:pt idx="4324">
                  <c:v>52.320575472824977</c:v>
                </c:pt>
                <c:pt idx="4325">
                  <c:v>52.322942531087314</c:v>
                </c:pt>
                <c:pt idx="4326">
                  <c:v>52.328252013186024</c:v>
                </c:pt>
                <c:pt idx="4327">
                  <c:v>52.330471912543111</c:v>
                </c:pt>
                <c:pt idx="4328">
                  <c:v>52.338985742617261</c:v>
                </c:pt>
                <c:pt idx="4329">
                  <c:v>52.337088330944439</c:v>
                </c:pt>
                <c:pt idx="4330">
                  <c:v>52.340122894990465</c:v>
                </c:pt>
                <c:pt idx="4331">
                  <c:v>52.339960859742597</c:v>
                </c:pt>
                <c:pt idx="4332">
                  <c:v>52.343971811427842</c:v>
                </c:pt>
                <c:pt idx="4333">
                  <c:v>52.3374899513542</c:v>
                </c:pt>
                <c:pt idx="4334">
                  <c:v>52.339878327641394</c:v>
                </c:pt>
                <c:pt idx="4335">
                  <c:v>52.346298313150726</c:v>
                </c:pt>
                <c:pt idx="4336">
                  <c:v>52.352565421668615</c:v>
                </c:pt>
                <c:pt idx="4337">
                  <c:v>52.356440029211186</c:v>
                </c:pt>
                <c:pt idx="4338">
                  <c:v>52.36838445657704</c:v>
                </c:pt>
                <c:pt idx="4339">
                  <c:v>52.379816612623223</c:v>
                </c:pt>
                <c:pt idx="4340">
                  <c:v>52.386582957156712</c:v>
                </c:pt>
                <c:pt idx="4341">
                  <c:v>52.389591002276383</c:v>
                </c:pt>
                <c:pt idx="4342">
                  <c:v>52.39456142033314</c:v>
                </c:pt>
                <c:pt idx="4343">
                  <c:v>52.396041245536637</c:v>
                </c:pt>
                <c:pt idx="4344">
                  <c:v>52.402645732794987</c:v>
                </c:pt>
                <c:pt idx="4345">
                  <c:v>52.405800970886631</c:v>
                </c:pt>
                <c:pt idx="4346">
                  <c:v>52.416559741178887</c:v>
                </c:pt>
                <c:pt idx="4347">
                  <c:v>52.42482680841816</c:v>
                </c:pt>
                <c:pt idx="4348">
                  <c:v>52.432125786267761</c:v>
                </c:pt>
                <c:pt idx="4349">
                  <c:v>52.440348471142656</c:v>
                </c:pt>
                <c:pt idx="4350">
                  <c:v>52.44777426939207</c:v>
                </c:pt>
                <c:pt idx="4351">
                  <c:v>52.443550196702652</c:v>
                </c:pt>
                <c:pt idx="4352">
                  <c:v>52.446269207298755</c:v>
                </c:pt>
                <c:pt idx="4353">
                  <c:v>52.449425594462483</c:v>
                </c:pt>
                <c:pt idx="4354">
                  <c:v>52.450952218041152</c:v>
                </c:pt>
                <c:pt idx="4355">
                  <c:v>52.454358025537566</c:v>
                </c:pt>
                <c:pt idx="4356">
                  <c:v>52.46581073227668</c:v>
                </c:pt>
                <c:pt idx="4357">
                  <c:v>52.472166914968852</c:v>
                </c:pt>
                <c:pt idx="4358">
                  <c:v>52.476183435251684</c:v>
                </c:pt>
                <c:pt idx="4359">
                  <c:v>52.481627770953892</c:v>
                </c:pt>
                <c:pt idx="4360">
                  <c:v>52.490553530038014</c:v>
                </c:pt>
                <c:pt idx="4361">
                  <c:v>52.486063369251134</c:v>
                </c:pt>
                <c:pt idx="4362">
                  <c:v>52.488403470631951</c:v>
                </c:pt>
                <c:pt idx="4363">
                  <c:v>52.498486700418788</c:v>
                </c:pt>
                <c:pt idx="4364">
                  <c:v>52.506551519769701</c:v>
                </c:pt>
                <c:pt idx="4365">
                  <c:v>52.508538072735725</c:v>
                </c:pt>
                <c:pt idx="4366">
                  <c:v>52.521796950576075</c:v>
                </c:pt>
                <c:pt idx="4367">
                  <c:v>52.529586134765637</c:v>
                </c:pt>
                <c:pt idx="4368">
                  <c:v>52.532135099137029</c:v>
                </c:pt>
                <c:pt idx="4369">
                  <c:v>52.532676226662929</c:v>
                </c:pt>
                <c:pt idx="4370">
                  <c:v>52.536565301389444</c:v>
                </c:pt>
                <c:pt idx="4371">
                  <c:v>52.541377039228585</c:v>
                </c:pt>
                <c:pt idx="4372">
                  <c:v>52.547698437644591</c:v>
                </c:pt>
                <c:pt idx="4373">
                  <c:v>52.555852979257324</c:v>
                </c:pt>
                <c:pt idx="4374">
                  <c:v>52.55909324475298</c:v>
                </c:pt>
                <c:pt idx="4375">
                  <c:v>52.56915743915895</c:v>
                </c:pt>
                <c:pt idx="4376">
                  <c:v>52.573584308681788</c:v>
                </c:pt>
                <c:pt idx="4377">
                  <c:v>52.57409282537941</c:v>
                </c:pt>
                <c:pt idx="4378">
                  <c:v>52.577106355130958</c:v>
                </c:pt>
                <c:pt idx="4379">
                  <c:v>52.586604225443374</c:v>
                </c:pt>
                <c:pt idx="4380">
                  <c:v>52.59283815353276</c:v>
                </c:pt>
                <c:pt idx="4381">
                  <c:v>52.601006407672436</c:v>
                </c:pt>
                <c:pt idx="4382">
                  <c:v>52.610306739794417</c:v>
                </c:pt>
                <c:pt idx="4383">
                  <c:v>52.616146272516787</c:v>
                </c:pt>
                <c:pt idx="4384">
                  <c:v>52.619840026551017</c:v>
                </c:pt>
                <c:pt idx="4385">
                  <c:v>52.620044644184034</c:v>
                </c:pt>
                <c:pt idx="4386">
                  <c:v>52.623656993250606</c:v>
                </c:pt>
                <c:pt idx="4387">
                  <c:v>52.624547996875208</c:v>
                </c:pt>
                <c:pt idx="4388">
                  <c:v>52.628123574125837</c:v>
                </c:pt>
                <c:pt idx="4389">
                  <c:v>52.630765327263603</c:v>
                </c:pt>
                <c:pt idx="4390">
                  <c:v>52.633524310821791</c:v>
                </c:pt>
                <c:pt idx="4391">
                  <c:v>52.636223866270427</c:v>
                </c:pt>
                <c:pt idx="4392">
                  <c:v>52.63992253530305</c:v>
                </c:pt>
                <c:pt idx="4393">
                  <c:v>52.648571226537754</c:v>
                </c:pt>
                <c:pt idx="4394">
                  <c:v>52.648666369392949</c:v>
                </c:pt>
                <c:pt idx="4395">
                  <c:v>52.654804959489582</c:v>
                </c:pt>
                <c:pt idx="4396">
                  <c:v>52.66365724879762</c:v>
                </c:pt>
                <c:pt idx="4397">
                  <c:v>52.667771309642021</c:v>
                </c:pt>
                <c:pt idx="4398">
                  <c:v>52.669884617776276</c:v>
                </c:pt>
                <c:pt idx="4399">
                  <c:v>52.683795566273695</c:v>
                </c:pt>
                <c:pt idx="4400">
                  <c:v>52.687215481716564</c:v>
                </c:pt>
                <c:pt idx="4401">
                  <c:v>52.692763226137536</c:v>
                </c:pt>
                <c:pt idx="4402">
                  <c:v>52.702707412648053</c:v>
                </c:pt>
                <c:pt idx="4403">
                  <c:v>52.711463852035081</c:v>
                </c:pt>
                <c:pt idx="4404">
                  <c:v>52.717327802151125</c:v>
                </c:pt>
                <c:pt idx="4405">
                  <c:v>52.727892309045977</c:v>
                </c:pt>
                <c:pt idx="4406">
                  <c:v>52.723880382639507</c:v>
                </c:pt>
                <c:pt idx="4407">
                  <c:v>52.724127279677177</c:v>
                </c:pt>
                <c:pt idx="4408">
                  <c:v>52.722633443262069</c:v>
                </c:pt>
                <c:pt idx="4409">
                  <c:v>52.725084879966786</c:v>
                </c:pt>
                <c:pt idx="4410">
                  <c:v>52.722400829703986</c:v>
                </c:pt>
                <c:pt idx="4411">
                  <c:v>52.734890004260578</c:v>
                </c:pt>
                <c:pt idx="4412">
                  <c:v>52.745414843367442</c:v>
                </c:pt>
                <c:pt idx="4413">
                  <c:v>52.749293207734908</c:v>
                </c:pt>
                <c:pt idx="4414">
                  <c:v>52.75454687879045</c:v>
                </c:pt>
                <c:pt idx="4415">
                  <c:v>52.762028521942248</c:v>
                </c:pt>
                <c:pt idx="4416">
                  <c:v>52.765974504189806</c:v>
                </c:pt>
                <c:pt idx="4417">
                  <c:v>52.768444766840197</c:v>
                </c:pt>
                <c:pt idx="4418">
                  <c:v>52.778308986286298</c:v>
                </c:pt>
                <c:pt idx="4419">
                  <c:v>52.777728258662215</c:v>
                </c:pt>
                <c:pt idx="4420">
                  <c:v>52.782630648640421</c:v>
                </c:pt>
                <c:pt idx="4421">
                  <c:v>52.787767797659718</c:v>
                </c:pt>
                <c:pt idx="4422">
                  <c:v>52.801109034044927</c:v>
                </c:pt>
                <c:pt idx="4423">
                  <c:v>52.803480110104395</c:v>
                </c:pt>
                <c:pt idx="4424">
                  <c:v>52.814491706666487</c:v>
                </c:pt>
                <c:pt idx="4425">
                  <c:v>52.819157926370096</c:v>
                </c:pt>
                <c:pt idx="4426">
                  <c:v>52.820128913628842</c:v>
                </c:pt>
                <c:pt idx="4427">
                  <c:v>52.812121052947077</c:v>
                </c:pt>
                <c:pt idx="4428">
                  <c:v>52.820833702866651</c:v>
                </c:pt>
                <c:pt idx="4429">
                  <c:v>52.825491258667569</c:v>
                </c:pt>
                <c:pt idx="4430">
                  <c:v>52.828138230345267</c:v>
                </c:pt>
                <c:pt idx="4431">
                  <c:v>52.835274190297376</c:v>
                </c:pt>
                <c:pt idx="4432">
                  <c:v>52.849863491188479</c:v>
                </c:pt>
                <c:pt idx="4433">
                  <c:v>52.855864251069249</c:v>
                </c:pt>
                <c:pt idx="4434">
                  <c:v>52.859246038729268</c:v>
                </c:pt>
                <c:pt idx="4435">
                  <c:v>52.865679861892659</c:v>
                </c:pt>
                <c:pt idx="4436">
                  <c:v>52.869890770005782</c:v>
                </c:pt>
                <c:pt idx="4437">
                  <c:v>52.867599712884612</c:v>
                </c:pt>
                <c:pt idx="4438">
                  <c:v>52.865993328465223</c:v>
                </c:pt>
                <c:pt idx="4439">
                  <c:v>52.874190088926227</c:v>
                </c:pt>
                <c:pt idx="4440">
                  <c:v>52.883662070717413</c:v>
                </c:pt>
                <c:pt idx="4441">
                  <c:v>52.8874239065578</c:v>
                </c:pt>
                <c:pt idx="4442">
                  <c:v>52.894870237590439</c:v>
                </c:pt>
                <c:pt idx="4443">
                  <c:v>52.905158900958739</c:v>
                </c:pt>
                <c:pt idx="4444">
                  <c:v>52.910153584365652</c:v>
                </c:pt>
                <c:pt idx="4445">
                  <c:v>52.913966436853606</c:v>
                </c:pt>
                <c:pt idx="4446">
                  <c:v>52.922067017809979</c:v>
                </c:pt>
                <c:pt idx="4447">
                  <c:v>52.927038618276946</c:v>
                </c:pt>
                <c:pt idx="4448">
                  <c:v>52.933072786909541</c:v>
                </c:pt>
                <c:pt idx="4449">
                  <c:v>52.934121144109895</c:v>
                </c:pt>
                <c:pt idx="4450">
                  <c:v>52.933948429293707</c:v>
                </c:pt>
                <c:pt idx="4451">
                  <c:v>52.93412865924406</c:v>
                </c:pt>
                <c:pt idx="4452">
                  <c:v>52.939419500535713</c:v>
                </c:pt>
                <c:pt idx="4453">
                  <c:v>52.937806386027276</c:v>
                </c:pt>
                <c:pt idx="4454">
                  <c:v>52.945195334672846</c:v>
                </c:pt>
                <c:pt idx="4455">
                  <c:v>52.954368429025315</c:v>
                </c:pt>
                <c:pt idx="4456">
                  <c:v>52.964942146542185</c:v>
                </c:pt>
                <c:pt idx="4457">
                  <c:v>52.968838774435412</c:v>
                </c:pt>
                <c:pt idx="4458">
                  <c:v>52.971975646832433</c:v>
                </c:pt>
                <c:pt idx="4459">
                  <c:v>52.976509874744622</c:v>
                </c:pt>
                <c:pt idx="4460">
                  <c:v>52.982886310684684</c:v>
                </c:pt>
                <c:pt idx="4461">
                  <c:v>52.984538846871679</c:v>
                </c:pt>
                <c:pt idx="4462">
                  <c:v>52.990031605412263</c:v>
                </c:pt>
                <c:pt idx="4463">
                  <c:v>53.005169279343228</c:v>
                </c:pt>
                <c:pt idx="4464">
                  <c:v>53.004597213586024</c:v>
                </c:pt>
                <c:pt idx="4465">
                  <c:v>53.007192284937105</c:v>
                </c:pt>
                <c:pt idx="4466">
                  <c:v>53.013072862747222</c:v>
                </c:pt>
                <c:pt idx="4467">
                  <c:v>53.021522216343442</c:v>
                </c:pt>
                <c:pt idx="4468">
                  <c:v>53.017794673684158</c:v>
                </c:pt>
                <c:pt idx="4469">
                  <c:v>53.023278402271046</c:v>
                </c:pt>
                <c:pt idx="4470">
                  <c:v>53.027242012762144</c:v>
                </c:pt>
                <c:pt idx="4471">
                  <c:v>53.032192048349501</c:v>
                </c:pt>
                <c:pt idx="4472">
                  <c:v>53.03467561576575</c:v>
                </c:pt>
                <c:pt idx="4473">
                  <c:v>53.044443584830859</c:v>
                </c:pt>
                <c:pt idx="4474">
                  <c:v>53.051212667552839</c:v>
                </c:pt>
                <c:pt idx="4475">
                  <c:v>53.059739858075396</c:v>
                </c:pt>
                <c:pt idx="4476">
                  <c:v>53.06471279003906</c:v>
                </c:pt>
                <c:pt idx="4477">
                  <c:v>53.070061280622028</c:v>
                </c:pt>
                <c:pt idx="4478">
                  <c:v>53.075911014243502</c:v>
                </c:pt>
                <c:pt idx="4479">
                  <c:v>53.082609848556423</c:v>
                </c:pt>
                <c:pt idx="4480">
                  <c:v>53.083952940632642</c:v>
                </c:pt>
                <c:pt idx="4481">
                  <c:v>53.08719426659686</c:v>
                </c:pt>
                <c:pt idx="4482">
                  <c:v>53.092405339889886</c:v>
                </c:pt>
                <c:pt idx="4483">
                  <c:v>53.09416616366002</c:v>
                </c:pt>
                <c:pt idx="4484">
                  <c:v>53.102712620449879</c:v>
                </c:pt>
                <c:pt idx="4485">
                  <c:v>53.107272000991301</c:v>
                </c:pt>
                <c:pt idx="4486">
                  <c:v>53.112416713691417</c:v>
                </c:pt>
                <c:pt idx="4487">
                  <c:v>53.113583289135718</c:v>
                </c:pt>
                <c:pt idx="4488">
                  <c:v>53.120273276310265</c:v>
                </c:pt>
                <c:pt idx="4489">
                  <c:v>53.123848799249025</c:v>
                </c:pt>
                <c:pt idx="4490">
                  <c:v>53.127321028274082</c:v>
                </c:pt>
                <c:pt idx="4491">
                  <c:v>53.134124298868336</c:v>
                </c:pt>
                <c:pt idx="4492">
                  <c:v>53.141604376584652</c:v>
                </c:pt>
                <c:pt idx="4493">
                  <c:v>53.145201605176695</c:v>
                </c:pt>
                <c:pt idx="4494">
                  <c:v>53.143690653394131</c:v>
                </c:pt>
                <c:pt idx="4495">
                  <c:v>53.150395778497696</c:v>
                </c:pt>
                <c:pt idx="4496">
                  <c:v>53.151461931457661</c:v>
                </c:pt>
                <c:pt idx="4497">
                  <c:v>53.155335297789726</c:v>
                </c:pt>
                <c:pt idx="4498">
                  <c:v>53.159763124762264</c:v>
                </c:pt>
                <c:pt idx="4499">
                  <c:v>53.165410409465117</c:v>
                </c:pt>
                <c:pt idx="4500">
                  <c:v>53.173844465949358</c:v>
                </c:pt>
                <c:pt idx="4501">
                  <c:v>53.187339370348695</c:v>
                </c:pt>
                <c:pt idx="4502">
                  <c:v>53.192051869590387</c:v>
                </c:pt>
                <c:pt idx="4503">
                  <c:v>53.19288638284219</c:v>
                </c:pt>
                <c:pt idx="4504">
                  <c:v>53.203870476455634</c:v>
                </c:pt>
                <c:pt idx="4505">
                  <c:v>53.209367445316659</c:v>
                </c:pt>
                <c:pt idx="4506">
                  <c:v>53.210193353401259</c:v>
                </c:pt>
                <c:pt idx="4507">
                  <c:v>53.214179122664895</c:v>
                </c:pt>
                <c:pt idx="4508">
                  <c:v>53.218626084014474</c:v>
                </c:pt>
                <c:pt idx="4509">
                  <c:v>53.216188382294817</c:v>
                </c:pt>
                <c:pt idx="4510">
                  <c:v>53.218711136511118</c:v>
                </c:pt>
                <c:pt idx="4511">
                  <c:v>53.222376282245044</c:v>
                </c:pt>
                <c:pt idx="4512">
                  <c:v>53.226327775055609</c:v>
                </c:pt>
                <c:pt idx="4513">
                  <c:v>53.232428372065044</c:v>
                </c:pt>
                <c:pt idx="4514">
                  <c:v>53.24306963106104</c:v>
                </c:pt>
                <c:pt idx="4515">
                  <c:v>53.24502636379416</c:v>
                </c:pt>
                <c:pt idx="4516">
                  <c:v>53.249202673366803</c:v>
                </c:pt>
                <c:pt idx="4517">
                  <c:v>53.254143844052749</c:v>
                </c:pt>
                <c:pt idx="4518">
                  <c:v>53.265518247458814</c:v>
                </c:pt>
                <c:pt idx="4519">
                  <c:v>53.268290283772714</c:v>
                </c:pt>
                <c:pt idx="4520">
                  <c:v>53.272476229565335</c:v>
                </c:pt>
                <c:pt idx="4521">
                  <c:v>53.277620221731823</c:v>
                </c:pt>
                <c:pt idx="4522">
                  <c:v>53.287734956612347</c:v>
                </c:pt>
                <c:pt idx="4523">
                  <c:v>53.287014856986119</c:v>
                </c:pt>
                <c:pt idx="4524">
                  <c:v>53.292617271643635</c:v>
                </c:pt>
                <c:pt idx="4525">
                  <c:v>53.30119176434804</c:v>
                </c:pt>
                <c:pt idx="4526">
                  <c:v>53.308076358830007</c:v>
                </c:pt>
                <c:pt idx="4527">
                  <c:v>53.311058147713752</c:v>
                </c:pt>
                <c:pt idx="4528">
                  <c:v>53.321299486973032</c:v>
                </c:pt>
                <c:pt idx="4529">
                  <c:v>53.323040214243996</c:v>
                </c:pt>
                <c:pt idx="4530">
                  <c:v>53.327616597163441</c:v>
                </c:pt>
                <c:pt idx="4531">
                  <c:v>53.332126828975028</c:v>
                </c:pt>
                <c:pt idx="4532">
                  <c:v>53.336151213182269</c:v>
                </c:pt>
                <c:pt idx="4533">
                  <c:v>53.335444569469473</c:v>
                </c:pt>
                <c:pt idx="4534">
                  <c:v>53.342186940630334</c:v>
                </c:pt>
                <c:pt idx="4535">
                  <c:v>53.342081398899531</c:v>
                </c:pt>
                <c:pt idx="4536">
                  <c:v>53.346079296902872</c:v>
                </c:pt>
                <c:pt idx="4537">
                  <c:v>53.346074744604792</c:v>
                </c:pt>
                <c:pt idx="4538">
                  <c:v>53.354510096129502</c:v>
                </c:pt>
                <c:pt idx="4539">
                  <c:v>53.35382262577285</c:v>
                </c:pt>
                <c:pt idx="4540">
                  <c:v>53.361049292720224</c:v>
                </c:pt>
                <c:pt idx="4541">
                  <c:v>53.361751791956031</c:v>
                </c:pt>
                <c:pt idx="4542">
                  <c:v>53.367663107822011</c:v>
                </c:pt>
                <c:pt idx="4543">
                  <c:v>53.36909600470635</c:v>
                </c:pt>
                <c:pt idx="4544">
                  <c:v>53.381614552197185</c:v>
                </c:pt>
                <c:pt idx="4545">
                  <c:v>53.38402993503594</c:v>
                </c:pt>
                <c:pt idx="4546">
                  <c:v>53.393937634796444</c:v>
                </c:pt>
                <c:pt idx="4547">
                  <c:v>53.402563544441065</c:v>
                </c:pt>
                <c:pt idx="4548">
                  <c:v>53.408073128045388</c:v>
                </c:pt>
                <c:pt idx="4549">
                  <c:v>53.412110450228205</c:v>
                </c:pt>
                <c:pt idx="4550">
                  <c:v>53.422871287804902</c:v>
                </c:pt>
                <c:pt idx="4551">
                  <c:v>53.426314206936368</c:v>
                </c:pt>
                <c:pt idx="4552">
                  <c:v>53.431193575422739</c:v>
                </c:pt>
                <c:pt idx="4553">
                  <c:v>53.435504030835958</c:v>
                </c:pt>
                <c:pt idx="4554">
                  <c:v>53.434676276673699</c:v>
                </c:pt>
                <c:pt idx="4555">
                  <c:v>53.431848100257298</c:v>
                </c:pt>
                <c:pt idx="4556">
                  <c:v>53.433767197342647</c:v>
                </c:pt>
                <c:pt idx="4557">
                  <c:v>53.437277032786753</c:v>
                </c:pt>
                <c:pt idx="4558">
                  <c:v>53.442323004461322</c:v>
                </c:pt>
                <c:pt idx="4559">
                  <c:v>53.445395128770613</c:v>
                </c:pt>
                <c:pt idx="4560">
                  <c:v>53.456585542016342</c:v>
                </c:pt>
                <c:pt idx="4561">
                  <c:v>53.46650313407148</c:v>
                </c:pt>
                <c:pt idx="4562">
                  <c:v>53.467238524018967</c:v>
                </c:pt>
                <c:pt idx="4563">
                  <c:v>53.470251406548201</c:v>
                </c:pt>
                <c:pt idx="4564">
                  <c:v>53.480785486065791</c:v>
                </c:pt>
                <c:pt idx="4565">
                  <c:v>53.481241768174449</c:v>
                </c:pt>
                <c:pt idx="4566">
                  <c:v>53.481758369510693</c:v>
                </c:pt>
                <c:pt idx="4567">
                  <c:v>53.490031294222852</c:v>
                </c:pt>
                <c:pt idx="4568">
                  <c:v>53.499337062200446</c:v>
                </c:pt>
                <c:pt idx="4569">
                  <c:v>53.500342147045025</c:v>
                </c:pt>
                <c:pt idx="4570">
                  <c:v>53.506371772690613</c:v>
                </c:pt>
                <c:pt idx="4571">
                  <c:v>53.514230121866795</c:v>
                </c:pt>
                <c:pt idx="4572">
                  <c:v>53.522729228907608</c:v>
                </c:pt>
                <c:pt idx="4573">
                  <c:v>53.531196015841886</c:v>
                </c:pt>
                <c:pt idx="4574">
                  <c:v>53.538953232071741</c:v>
                </c:pt>
                <c:pt idx="4575">
                  <c:v>53.549449611711381</c:v>
                </c:pt>
                <c:pt idx="4576">
                  <c:v>53.554240385023263</c:v>
                </c:pt>
                <c:pt idx="4577">
                  <c:v>53.552977237116103</c:v>
                </c:pt>
                <c:pt idx="4578">
                  <c:v>53.550027815285205</c:v>
                </c:pt>
                <c:pt idx="4579">
                  <c:v>53.553147866564544</c:v>
                </c:pt>
                <c:pt idx="4580">
                  <c:v>53.553000828462601</c:v>
                </c:pt>
                <c:pt idx="4581">
                  <c:v>53.553562047168271</c:v>
                </c:pt>
                <c:pt idx="4582">
                  <c:v>53.56010559202825</c:v>
                </c:pt>
                <c:pt idx="4583">
                  <c:v>53.566598262037147</c:v>
                </c:pt>
                <c:pt idx="4584">
                  <c:v>53.569569401564237</c:v>
                </c:pt>
                <c:pt idx="4585">
                  <c:v>53.569335175087794</c:v>
                </c:pt>
                <c:pt idx="4586">
                  <c:v>53.572972501508332</c:v>
                </c:pt>
                <c:pt idx="4587">
                  <c:v>53.577936637711062</c:v>
                </c:pt>
                <c:pt idx="4588">
                  <c:v>53.585773236038662</c:v>
                </c:pt>
                <c:pt idx="4589">
                  <c:v>53.595652128028163</c:v>
                </c:pt>
                <c:pt idx="4590">
                  <c:v>53.604432056422056</c:v>
                </c:pt>
                <c:pt idx="4591">
                  <c:v>53.610147333712462</c:v>
                </c:pt>
                <c:pt idx="4592">
                  <c:v>53.610350314774259</c:v>
                </c:pt>
                <c:pt idx="4593">
                  <c:v>53.610075032423651</c:v>
                </c:pt>
                <c:pt idx="4594">
                  <c:v>53.610705049801901</c:v>
                </c:pt>
                <c:pt idx="4595">
                  <c:v>53.61668548451545</c:v>
                </c:pt>
                <c:pt idx="4596">
                  <c:v>53.619267807548127</c:v>
                </c:pt>
                <c:pt idx="4597">
                  <c:v>53.623894243433156</c:v>
                </c:pt>
                <c:pt idx="4598">
                  <c:v>53.628801228299679</c:v>
                </c:pt>
                <c:pt idx="4599">
                  <c:v>53.635693297656189</c:v>
                </c:pt>
                <c:pt idx="4600">
                  <c:v>53.640207957852816</c:v>
                </c:pt>
                <c:pt idx="4601">
                  <c:v>53.646386794828551</c:v>
                </c:pt>
                <c:pt idx="4602">
                  <c:v>53.653594336239607</c:v>
                </c:pt>
                <c:pt idx="4603">
                  <c:v>53.66252532884247</c:v>
                </c:pt>
                <c:pt idx="4604">
                  <c:v>53.663026729750797</c:v>
                </c:pt>
                <c:pt idx="4605">
                  <c:v>53.663152810370505</c:v>
                </c:pt>
                <c:pt idx="4606">
                  <c:v>53.667456975807966</c:v>
                </c:pt>
                <c:pt idx="4607">
                  <c:v>53.673735941708983</c:v>
                </c:pt>
                <c:pt idx="4608">
                  <c:v>53.675886412409831</c:v>
                </c:pt>
                <c:pt idx="4609">
                  <c:v>53.685184325932788</c:v>
                </c:pt>
                <c:pt idx="4610">
                  <c:v>53.696203412751302</c:v>
                </c:pt>
                <c:pt idx="4611">
                  <c:v>53.699634357825538</c:v>
                </c:pt>
                <c:pt idx="4612">
                  <c:v>53.709856474754908</c:v>
                </c:pt>
                <c:pt idx="4613">
                  <c:v>53.711446849304821</c:v>
                </c:pt>
                <c:pt idx="4614">
                  <c:v>53.716235351827663</c:v>
                </c:pt>
                <c:pt idx="4615">
                  <c:v>53.713656047878068</c:v>
                </c:pt>
                <c:pt idx="4616">
                  <c:v>53.718566623588558</c:v>
                </c:pt>
                <c:pt idx="4617">
                  <c:v>53.719455994663861</c:v>
                </c:pt>
                <c:pt idx="4618">
                  <c:v>53.727408536554343</c:v>
                </c:pt>
                <c:pt idx="4619">
                  <c:v>53.730761926226911</c:v>
                </c:pt>
                <c:pt idx="4620">
                  <c:v>53.739476178463349</c:v>
                </c:pt>
                <c:pt idx="4621">
                  <c:v>53.748520581962211</c:v>
                </c:pt>
                <c:pt idx="4622">
                  <c:v>53.751247739698897</c:v>
                </c:pt>
                <c:pt idx="4623">
                  <c:v>53.750227018454282</c:v>
                </c:pt>
                <c:pt idx="4624">
                  <c:v>53.751522740086173</c:v>
                </c:pt>
                <c:pt idx="4625">
                  <c:v>53.755011582705684</c:v>
                </c:pt>
                <c:pt idx="4626">
                  <c:v>53.752364980644316</c:v>
                </c:pt>
                <c:pt idx="4627">
                  <c:v>53.756997347876037</c:v>
                </c:pt>
                <c:pt idx="4628">
                  <c:v>53.769746597126698</c:v>
                </c:pt>
                <c:pt idx="4629">
                  <c:v>53.773891713116619</c:v>
                </c:pt>
                <c:pt idx="4630">
                  <c:v>53.783529537884441</c:v>
                </c:pt>
                <c:pt idx="4631">
                  <c:v>53.794311066511909</c:v>
                </c:pt>
                <c:pt idx="4632">
                  <c:v>53.801220689666934</c:v>
                </c:pt>
                <c:pt idx="4633">
                  <c:v>53.799470898350762</c:v>
                </c:pt>
                <c:pt idx="4634">
                  <c:v>53.806992122601798</c:v>
                </c:pt>
                <c:pt idx="4635">
                  <c:v>53.812068306994966</c:v>
                </c:pt>
                <c:pt idx="4636">
                  <c:v>53.814733322181368</c:v>
                </c:pt>
                <c:pt idx="4637">
                  <c:v>53.817525344507303</c:v>
                </c:pt>
                <c:pt idx="4638">
                  <c:v>53.824329480812573</c:v>
                </c:pt>
                <c:pt idx="4639">
                  <c:v>53.828267878226747</c:v>
                </c:pt>
                <c:pt idx="4640">
                  <c:v>53.826716650463048</c:v>
                </c:pt>
                <c:pt idx="4641">
                  <c:v>53.83505959891545</c:v>
                </c:pt>
                <c:pt idx="4642">
                  <c:v>53.837967198311972</c:v>
                </c:pt>
                <c:pt idx="4643">
                  <c:v>53.843818283675056</c:v>
                </c:pt>
                <c:pt idx="4644">
                  <c:v>53.848738915487232</c:v>
                </c:pt>
                <c:pt idx="4645">
                  <c:v>53.856428797399339</c:v>
                </c:pt>
                <c:pt idx="4646">
                  <c:v>53.856838511396425</c:v>
                </c:pt>
                <c:pt idx="4647">
                  <c:v>53.865405597916116</c:v>
                </c:pt>
                <c:pt idx="4648">
                  <c:v>53.865352183166124</c:v>
                </c:pt>
                <c:pt idx="4649">
                  <c:v>53.871805408972151</c:v>
                </c:pt>
                <c:pt idx="4650">
                  <c:v>53.876209240005622</c:v>
                </c:pt>
                <c:pt idx="4651">
                  <c:v>53.886623085695909</c:v>
                </c:pt>
                <c:pt idx="4652">
                  <c:v>53.885561778965993</c:v>
                </c:pt>
                <c:pt idx="4653">
                  <c:v>53.894160395587868</c:v>
                </c:pt>
                <c:pt idx="4654">
                  <c:v>53.89487293762113</c:v>
                </c:pt>
                <c:pt idx="4655">
                  <c:v>53.898048888062206</c:v>
                </c:pt>
                <c:pt idx="4656">
                  <c:v>53.901262290962407</c:v>
                </c:pt>
                <c:pt idx="4657">
                  <c:v>53.909620076080181</c:v>
                </c:pt>
                <c:pt idx="4658">
                  <c:v>53.916711404992405</c:v>
                </c:pt>
                <c:pt idx="4659">
                  <c:v>53.922286758592676</c:v>
                </c:pt>
                <c:pt idx="4660">
                  <c:v>53.928261453790753</c:v>
                </c:pt>
                <c:pt idx="4661">
                  <c:v>53.93135918002374</c:v>
                </c:pt>
                <c:pt idx="4662">
                  <c:v>53.929679501550559</c:v>
                </c:pt>
                <c:pt idx="4663">
                  <c:v>53.935182831590012</c:v>
                </c:pt>
                <c:pt idx="4664">
                  <c:v>53.938060193203157</c:v>
                </c:pt>
                <c:pt idx="4665">
                  <c:v>53.940314553117048</c:v>
                </c:pt>
                <c:pt idx="4666">
                  <c:v>53.943724632035469</c:v>
                </c:pt>
                <c:pt idx="4667">
                  <c:v>53.948314720074393</c:v>
                </c:pt>
                <c:pt idx="4668">
                  <c:v>53.948681093645476</c:v>
                </c:pt>
                <c:pt idx="4669">
                  <c:v>53.961180963361826</c:v>
                </c:pt>
                <c:pt idx="4670">
                  <c:v>53.966567937273894</c:v>
                </c:pt>
                <c:pt idx="4671">
                  <c:v>53.970452369512032</c:v>
                </c:pt>
                <c:pt idx="4672">
                  <c:v>53.979397365804445</c:v>
                </c:pt>
                <c:pt idx="4673">
                  <c:v>53.98382824391124</c:v>
                </c:pt>
                <c:pt idx="4674">
                  <c:v>53.984712641170049</c:v>
                </c:pt>
                <c:pt idx="4675">
                  <c:v>53.987976246705372</c:v>
                </c:pt>
                <c:pt idx="4676">
                  <c:v>53.997551800893824</c:v>
                </c:pt>
                <c:pt idx="4677">
                  <c:v>54.00547226970648</c:v>
                </c:pt>
                <c:pt idx="4678">
                  <c:v>54.012389728772725</c:v>
                </c:pt>
                <c:pt idx="4679">
                  <c:v>54.015916012329491</c:v>
                </c:pt>
                <c:pt idx="4680">
                  <c:v>54.021343469770173</c:v>
                </c:pt>
                <c:pt idx="4681">
                  <c:v>54.018032405089272</c:v>
                </c:pt>
                <c:pt idx="4682">
                  <c:v>54.014836049676909</c:v>
                </c:pt>
                <c:pt idx="4683">
                  <c:v>54.018326689871593</c:v>
                </c:pt>
                <c:pt idx="4684">
                  <c:v>54.025275694897609</c:v>
                </c:pt>
                <c:pt idx="4685">
                  <c:v>54.033010186731211</c:v>
                </c:pt>
                <c:pt idx="4686">
                  <c:v>54.042623201475543</c:v>
                </c:pt>
                <c:pt idx="4687">
                  <c:v>54.051326049632905</c:v>
                </c:pt>
                <c:pt idx="4688">
                  <c:v>54.051572976756859</c:v>
                </c:pt>
                <c:pt idx="4689">
                  <c:v>54.056852971233056</c:v>
                </c:pt>
                <c:pt idx="4690">
                  <c:v>54.06200165579552</c:v>
                </c:pt>
                <c:pt idx="4691">
                  <c:v>54.062880845720699</c:v>
                </c:pt>
                <c:pt idx="4692">
                  <c:v>54.069581012882182</c:v>
                </c:pt>
                <c:pt idx="4693">
                  <c:v>54.076883344360581</c:v>
                </c:pt>
                <c:pt idx="4694">
                  <c:v>54.077399496235934</c:v>
                </c:pt>
                <c:pt idx="4695">
                  <c:v>54.076484798423124</c:v>
                </c:pt>
                <c:pt idx="4696">
                  <c:v>54.078880040071475</c:v>
                </c:pt>
                <c:pt idx="4697">
                  <c:v>54.085170201227847</c:v>
                </c:pt>
                <c:pt idx="4698">
                  <c:v>54.086054750477658</c:v>
                </c:pt>
                <c:pt idx="4699">
                  <c:v>54.089666894585626</c:v>
                </c:pt>
                <c:pt idx="4700">
                  <c:v>54.100865900091357</c:v>
                </c:pt>
                <c:pt idx="4701">
                  <c:v>54.107609771070443</c:v>
                </c:pt>
                <c:pt idx="4702">
                  <c:v>54.111615036534161</c:v>
                </c:pt>
                <c:pt idx="4703">
                  <c:v>54.117628816628518</c:v>
                </c:pt>
                <c:pt idx="4704">
                  <c:v>54.124306463969091</c:v>
                </c:pt>
                <c:pt idx="4705">
                  <c:v>54.119619399834562</c:v>
                </c:pt>
                <c:pt idx="4706">
                  <c:v>54.12774957424741</c:v>
                </c:pt>
                <c:pt idx="4707">
                  <c:v>54.134669658531003</c:v>
                </c:pt>
                <c:pt idx="4708">
                  <c:v>54.139987631973874</c:v>
                </c:pt>
                <c:pt idx="4709">
                  <c:v>54.145855296823846</c:v>
                </c:pt>
                <c:pt idx="4710">
                  <c:v>54.155755527522807</c:v>
                </c:pt>
                <c:pt idx="4711">
                  <c:v>54.163917008199931</c:v>
                </c:pt>
                <c:pt idx="4712">
                  <c:v>54.164886823940208</c:v>
                </c:pt>
                <c:pt idx="4713">
                  <c:v>54.173378356534272</c:v>
                </c:pt>
                <c:pt idx="4714">
                  <c:v>54.179973248032105</c:v>
                </c:pt>
                <c:pt idx="4715">
                  <c:v>54.191594663891202</c:v>
                </c:pt>
                <c:pt idx="4716">
                  <c:v>54.186210859457468</c:v>
                </c:pt>
                <c:pt idx="4717">
                  <c:v>54.190237122829558</c:v>
                </c:pt>
                <c:pt idx="4718">
                  <c:v>54.189545810103027</c:v>
                </c:pt>
                <c:pt idx="4719">
                  <c:v>54.191675639511743</c:v>
                </c:pt>
                <c:pt idx="4720">
                  <c:v>54.190633415280047</c:v>
                </c:pt>
                <c:pt idx="4721">
                  <c:v>54.200269699928768</c:v>
                </c:pt>
                <c:pt idx="4722">
                  <c:v>54.199984192468243</c:v>
                </c:pt>
                <c:pt idx="4723">
                  <c:v>54.209051816152922</c:v>
                </c:pt>
                <c:pt idx="4724">
                  <c:v>54.211945869585655</c:v>
                </c:pt>
                <c:pt idx="4725">
                  <c:v>54.207388509324417</c:v>
                </c:pt>
                <c:pt idx="4726">
                  <c:v>54.207612979843894</c:v>
                </c:pt>
                <c:pt idx="4727">
                  <c:v>54.214083407691035</c:v>
                </c:pt>
                <c:pt idx="4728">
                  <c:v>54.216618985954334</c:v>
                </c:pt>
                <c:pt idx="4729">
                  <c:v>54.224272853375453</c:v>
                </c:pt>
                <c:pt idx="4730">
                  <c:v>54.231037235206443</c:v>
                </c:pt>
                <c:pt idx="4731">
                  <c:v>54.240140715960948</c:v>
                </c:pt>
                <c:pt idx="4732">
                  <c:v>54.245378586748771</c:v>
                </c:pt>
                <c:pt idx="4733">
                  <c:v>54.247487990384478</c:v>
                </c:pt>
                <c:pt idx="4734">
                  <c:v>54.245648985222758</c:v>
                </c:pt>
                <c:pt idx="4735">
                  <c:v>54.257336219656523</c:v>
                </c:pt>
                <c:pt idx="4736">
                  <c:v>54.260849944561031</c:v>
                </c:pt>
                <c:pt idx="4737">
                  <c:v>54.270791079526326</c:v>
                </c:pt>
                <c:pt idx="4738">
                  <c:v>54.280477190876546</c:v>
                </c:pt>
                <c:pt idx="4739">
                  <c:v>54.291393399598043</c:v>
                </c:pt>
                <c:pt idx="4740">
                  <c:v>54.294985330465053</c:v>
                </c:pt>
                <c:pt idx="4741">
                  <c:v>54.294190183658337</c:v>
                </c:pt>
                <c:pt idx="4742">
                  <c:v>54.299416204257554</c:v>
                </c:pt>
                <c:pt idx="4743">
                  <c:v>54.299313851565763</c:v>
                </c:pt>
                <c:pt idx="4744">
                  <c:v>54.306971654157074</c:v>
                </c:pt>
                <c:pt idx="4745">
                  <c:v>54.311488348555699</c:v>
                </c:pt>
                <c:pt idx="4746">
                  <c:v>54.318591358368124</c:v>
                </c:pt>
                <c:pt idx="4747">
                  <c:v>54.317317402507911</c:v>
                </c:pt>
                <c:pt idx="4748">
                  <c:v>54.324334498640688</c:v>
                </c:pt>
                <c:pt idx="4749">
                  <c:v>54.324139241079294</c:v>
                </c:pt>
                <c:pt idx="4750">
                  <c:v>54.326292460068906</c:v>
                </c:pt>
                <c:pt idx="4751">
                  <c:v>54.328848619860352</c:v>
                </c:pt>
                <c:pt idx="4752">
                  <c:v>54.33342532303358</c:v>
                </c:pt>
                <c:pt idx="4753">
                  <c:v>54.339907516009916</c:v>
                </c:pt>
                <c:pt idx="4754">
                  <c:v>54.342327449542822</c:v>
                </c:pt>
                <c:pt idx="4755">
                  <c:v>54.347386399478104</c:v>
                </c:pt>
                <c:pt idx="4756">
                  <c:v>54.35508003093512</c:v>
                </c:pt>
                <c:pt idx="4757">
                  <c:v>54.364210047528751</c:v>
                </c:pt>
                <c:pt idx="4758">
                  <c:v>54.365814355930048</c:v>
                </c:pt>
                <c:pt idx="4759">
                  <c:v>54.371484317579224</c:v>
                </c:pt>
                <c:pt idx="4760">
                  <c:v>54.380497983413576</c:v>
                </c:pt>
                <c:pt idx="4761">
                  <c:v>54.382762626644102</c:v>
                </c:pt>
                <c:pt idx="4762">
                  <c:v>54.38377510264327</c:v>
                </c:pt>
                <c:pt idx="4763">
                  <c:v>54.384429980939842</c:v>
                </c:pt>
                <c:pt idx="4764">
                  <c:v>54.395312553034515</c:v>
                </c:pt>
                <c:pt idx="4765">
                  <c:v>54.397230389402431</c:v>
                </c:pt>
                <c:pt idx="4766">
                  <c:v>54.401903409388503</c:v>
                </c:pt>
                <c:pt idx="4767">
                  <c:v>54.409068050677284</c:v>
                </c:pt>
                <c:pt idx="4768">
                  <c:v>54.415830583777449</c:v>
                </c:pt>
                <c:pt idx="4769">
                  <c:v>54.412844599028837</c:v>
                </c:pt>
                <c:pt idx="4770">
                  <c:v>54.417092963573722</c:v>
                </c:pt>
                <c:pt idx="4771">
                  <c:v>54.419866840838687</c:v>
                </c:pt>
                <c:pt idx="4772">
                  <c:v>54.423934666812372</c:v>
                </c:pt>
                <c:pt idx="4773">
                  <c:v>54.431247076146363</c:v>
                </c:pt>
                <c:pt idx="4774">
                  <c:v>54.434027633729215</c:v>
                </c:pt>
                <c:pt idx="4775">
                  <c:v>54.438547398850211</c:v>
                </c:pt>
                <c:pt idx="4776">
                  <c:v>54.447325076878244</c:v>
                </c:pt>
                <c:pt idx="4777">
                  <c:v>54.447850421644226</c:v>
                </c:pt>
                <c:pt idx="4778">
                  <c:v>54.45118309833974</c:v>
                </c:pt>
                <c:pt idx="4779">
                  <c:v>54.454145369439416</c:v>
                </c:pt>
                <c:pt idx="4780">
                  <c:v>54.461153059707598</c:v>
                </c:pt>
                <c:pt idx="4781">
                  <c:v>54.465272305562948</c:v>
                </c:pt>
                <c:pt idx="4782">
                  <c:v>54.474100806119758</c:v>
                </c:pt>
                <c:pt idx="4783">
                  <c:v>54.478385638748101</c:v>
                </c:pt>
                <c:pt idx="4784">
                  <c:v>54.487041733489242</c:v>
                </c:pt>
                <c:pt idx="4785">
                  <c:v>54.484467979678321</c:v>
                </c:pt>
                <c:pt idx="4786">
                  <c:v>54.487540321100482</c:v>
                </c:pt>
                <c:pt idx="4787">
                  <c:v>54.48354792300411</c:v>
                </c:pt>
                <c:pt idx="4788">
                  <c:v>54.489812936407461</c:v>
                </c:pt>
                <c:pt idx="4789">
                  <c:v>54.495533280354081</c:v>
                </c:pt>
                <c:pt idx="4790">
                  <c:v>54.498612256702799</c:v>
                </c:pt>
                <c:pt idx="4791">
                  <c:v>54.502158632276497</c:v>
                </c:pt>
                <c:pt idx="4792">
                  <c:v>54.512292556804752</c:v>
                </c:pt>
                <c:pt idx="4793">
                  <c:v>54.513252052129793</c:v>
                </c:pt>
                <c:pt idx="4794">
                  <c:v>54.511019665427092</c:v>
                </c:pt>
                <c:pt idx="4795">
                  <c:v>54.522675149783751</c:v>
                </c:pt>
                <c:pt idx="4796">
                  <c:v>54.528087094631587</c:v>
                </c:pt>
                <c:pt idx="4797">
                  <c:v>54.524320154539055</c:v>
                </c:pt>
                <c:pt idx="4798">
                  <c:v>54.529132094713795</c:v>
                </c:pt>
                <c:pt idx="4799">
                  <c:v>54.536259768533341</c:v>
                </c:pt>
                <c:pt idx="4800">
                  <c:v>54.535980100628443</c:v>
                </c:pt>
                <c:pt idx="4801">
                  <c:v>54.545273947516911</c:v>
                </c:pt>
                <c:pt idx="4802">
                  <c:v>54.55714159842455</c:v>
                </c:pt>
                <c:pt idx="4803">
                  <c:v>54.563837937299937</c:v>
                </c:pt>
                <c:pt idx="4804">
                  <c:v>54.571305492627893</c:v>
                </c:pt>
                <c:pt idx="4805">
                  <c:v>54.575645100031821</c:v>
                </c:pt>
                <c:pt idx="4806">
                  <c:v>54.57550826738909</c:v>
                </c:pt>
                <c:pt idx="4807">
                  <c:v>54.578017245484979</c:v>
                </c:pt>
                <c:pt idx="4808">
                  <c:v>54.580153491558562</c:v>
                </c:pt>
                <c:pt idx="4809">
                  <c:v>54.579544573128622</c:v>
                </c:pt>
                <c:pt idx="4810">
                  <c:v>54.588928054539906</c:v>
                </c:pt>
                <c:pt idx="4811">
                  <c:v>54.594911551778537</c:v>
                </c:pt>
                <c:pt idx="4812">
                  <c:v>54.599538765252476</c:v>
                </c:pt>
                <c:pt idx="4813">
                  <c:v>54.603104800461679</c:v>
                </c:pt>
                <c:pt idx="4814">
                  <c:v>54.613795532863001</c:v>
                </c:pt>
                <c:pt idx="4815">
                  <c:v>54.615102298957439</c:v>
                </c:pt>
                <c:pt idx="4816">
                  <c:v>54.615061299153297</c:v>
                </c:pt>
                <c:pt idx="4817">
                  <c:v>54.620541293646497</c:v>
                </c:pt>
                <c:pt idx="4818">
                  <c:v>54.623723984675294</c:v>
                </c:pt>
                <c:pt idx="4819">
                  <c:v>54.629137251505405</c:v>
                </c:pt>
                <c:pt idx="4820">
                  <c:v>54.631261044544203</c:v>
                </c:pt>
                <c:pt idx="4821">
                  <c:v>54.640484559262859</c:v>
                </c:pt>
                <c:pt idx="4822">
                  <c:v>54.640635595225618</c:v>
                </c:pt>
                <c:pt idx="4823">
                  <c:v>54.647110570301471</c:v>
                </c:pt>
                <c:pt idx="4824">
                  <c:v>54.64420252778082</c:v>
                </c:pt>
                <c:pt idx="4825">
                  <c:v>54.648400596795717</c:v>
                </c:pt>
                <c:pt idx="4826">
                  <c:v>54.651536396175764</c:v>
                </c:pt>
                <c:pt idx="4827">
                  <c:v>54.655616344002553</c:v>
                </c:pt>
                <c:pt idx="4828">
                  <c:v>54.651170178481337</c:v>
                </c:pt>
                <c:pt idx="4829">
                  <c:v>54.658841031960208</c:v>
                </c:pt>
                <c:pt idx="4830">
                  <c:v>54.663713890791129</c:v>
                </c:pt>
                <c:pt idx="4831">
                  <c:v>54.669047465006926</c:v>
                </c:pt>
                <c:pt idx="4832">
                  <c:v>54.674534404404518</c:v>
                </c:pt>
                <c:pt idx="4833">
                  <c:v>54.690105801326524</c:v>
                </c:pt>
                <c:pt idx="4834">
                  <c:v>54.690119159949951</c:v>
                </c:pt>
                <c:pt idx="4835">
                  <c:v>54.695537427882094</c:v>
                </c:pt>
                <c:pt idx="4836">
                  <c:v>54.697531778896106</c:v>
                </c:pt>
                <c:pt idx="4837">
                  <c:v>54.703512468045957</c:v>
                </c:pt>
                <c:pt idx="4838">
                  <c:v>54.704477875288966</c:v>
                </c:pt>
                <c:pt idx="4839">
                  <c:v>54.71408400121733</c:v>
                </c:pt>
                <c:pt idx="4840">
                  <c:v>54.717026568871255</c:v>
                </c:pt>
                <c:pt idx="4841">
                  <c:v>54.717875911427107</c:v>
                </c:pt>
                <c:pt idx="4842">
                  <c:v>54.718852642577282</c:v>
                </c:pt>
                <c:pt idx="4843">
                  <c:v>54.72561842636118</c:v>
                </c:pt>
                <c:pt idx="4844">
                  <c:v>54.727881153540736</c:v>
                </c:pt>
                <c:pt idx="4845">
                  <c:v>54.728913437397878</c:v>
                </c:pt>
                <c:pt idx="4846">
                  <c:v>54.737101275522356</c:v>
                </c:pt>
                <c:pt idx="4847">
                  <c:v>54.74695063572883</c:v>
                </c:pt>
                <c:pt idx="4848">
                  <c:v>54.751287057857006</c:v>
                </c:pt>
                <c:pt idx="4849">
                  <c:v>54.750690447322633</c:v>
                </c:pt>
                <c:pt idx="4850">
                  <c:v>54.760544470362824</c:v>
                </c:pt>
                <c:pt idx="4851">
                  <c:v>54.765197816953219</c:v>
                </c:pt>
                <c:pt idx="4852">
                  <c:v>54.766058915016188</c:v>
                </c:pt>
                <c:pt idx="4853">
                  <c:v>54.766417512269811</c:v>
                </c:pt>
                <c:pt idx="4854">
                  <c:v>54.778341567899034</c:v>
                </c:pt>
                <c:pt idx="4855">
                  <c:v>54.781341505587513</c:v>
                </c:pt>
                <c:pt idx="4856">
                  <c:v>54.7874449917378</c:v>
                </c:pt>
                <c:pt idx="4857">
                  <c:v>54.797703929575356</c:v>
                </c:pt>
                <c:pt idx="4858">
                  <c:v>54.803670914097992</c:v>
                </c:pt>
                <c:pt idx="4859">
                  <c:v>54.804002236012408</c:v>
                </c:pt>
                <c:pt idx="4860">
                  <c:v>54.811068306952265</c:v>
                </c:pt>
                <c:pt idx="4861">
                  <c:v>54.812990588727452</c:v>
                </c:pt>
                <c:pt idx="4862">
                  <c:v>54.812113957231567</c:v>
                </c:pt>
                <c:pt idx="4863">
                  <c:v>54.818670420375305</c:v>
                </c:pt>
                <c:pt idx="4864">
                  <c:v>54.820916893966299</c:v>
                </c:pt>
                <c:pt idx="4865">
                  <c:v>54.822870110975074</c:v>
                </c:pt>
                <c:pt idx="4866">
                  <c:v>54.827381649633274</c:v>
                </c:pt>
                <c:pt idx="4867">
                  <c:v>54.833125673467499</c:v>
                </c:pt>
                <c:pt idx="4868">
                  <c:v>54.837443022678087</c:v>
                </c:pt>
                <c:pt idx="4869">
                  <c:v>54.842400877688043</c:v>
                </c:pt>
                <c:pt idx="4870">
                  <c:v>54.849777874849927</c:v>
                </c:pt>
                <c:pt idx="4871">
                  <c:v>54.85564028819816</c:v>
                </c:pt>
                <c:pt idx="4872">
                  <c:v>54.858124122469277</c:v>
                </c:pt>
                <c:pt idx="4873">
                  <c:v>54.861370836576988</c:v>
                </c:pt>
                <c:pt idx="4874">
                  <c:v>54.870549120595911</c:v>
                </c:pt>
                <c:pt idx="4875">
                  <c:v>54.872633618026349</c:v>
                </c:pt>
                <c:pt idx="4876">
                  <c:v>54.868060872020351</c:v>
                </c:pt>
                <c:pt idx="4877">
                  <c:v>54.867445375443594</c:v>
                </c:pt>
                <c:pt idx="4878">
                  <c:v>54.871378592267469</c:v>
                </c:pt>
                <c:pt idx="4879">
                  <c:v>54.872299803503878</c:v>
                </c:pt>
                <c:pt idx="4880">
                  <c:v>54.874400743187891</c:v>
                </c:pt>
                <c:pt idx="4881">
                  <c:v>54.879088178024389</c:v>
                </c:pt>
                <c:pt idx="4882">
                  <c:v>54.888565468819422</c:v>
                </c:pt>
                <c:pt idx="4883">
                  <c:v>54.892648644976305</c:v>
                </c:pt>
                <c:pt idx="4884">
                  <c:v>54.899409205647942</c:v>
                </c:pt>
                <c:pt idx="4885">
                  <c:v>54.905805631188642</c:v>
                </c:pt>
                <c:pt idx="4886">
                  <c:v>54.914656935599737</c:v>
                </c:pt>
                <c:pt idx="4887">
                  <c:v>54.918689675230624</c:v>
                </c:pt>
                <c:pt idx="4888">
                  <c:v>54.916412727315993</c:v>
                </c:pt>
                <c:pt idx="4889">
                  <c:v>54.918837705839188</c:v>
                </c:pt>
                <c:pt idx="4890">
                  <c:v>54.923133854550358</c:v>
                </c:pt>
                <c:pt idx="4891">
                  <c:v>54.927309657111721</c:v>
                </c:pt>
                <c:pt idx="4892">
                  <c:v>54.936154630630448</c:v>
                </c:pt>
                <c:pt idx="4893">
                  <c:v>54.948070398327786</c:v>
                </c:pt>
                <c:pt idx="4894">
                  <c:v>54.954131554515833</c:v>
                </c:pt>
                <c:pt idx="4895">
                  <c:v>54.954677883913405</c:v>
                </c:pt>
                <c:pt idx="4896">
                  <c:v>54.960398989595184</c:v>
                </c:pt>
                <c:pt idx="4897">
                  <c:v>54.962997800664915</c:v>
                </c:pt>
                <c:pt idx="4898">
                  <c:v>54.966554060274731</c:v>
                </c:pt>
                <c:pt idx="4899">
                  <c:v>54.970177858609325</c:v>
                </c:pt>
                <c:pt idx="4900">
                  <c:v>54.973116685658283</c:v>
                </c:pt>
                <c:pt idx="4901">
                  <c:v>54.978220810208711</c:v>
                </c:pt>
                <c:pt idx="4902">
                  <c:v>54.976651429699338</c:v>
                </c:pt>
                <c:pt idx="4903">
                  <c:v>54.977159489478787</c:v>
                </c:pt>
                <c:pt idx="4904">
                  <c:v>54.978587974475332</c:v>
                </c:pt>
                <c:pt idx="4905">
                  <c:v>54.98409225016286</c:v>
                </c:pt>
                <c:pt idx="4906">
                  <c:v>54.989148328382313</c:v>
                </c:pt>
                <c:pt idx="4907">
                  <c:v>54.996577976819673</c:v>
                </c:pt>
                <c:pt idx="4908">
                  <c:v>55.003655374884602</c:v>
                </c:pt>
                <c:pt idx="4909">
                  <c:v>55.010242153314934</c:v>
                </c:pt>
                <c:pt idx="4910">
                  <c:v>55.014287029377705</c:v>
                </c:pt>
                <c:pt idx="4911">
                  <c:v>55.017693319547973</c:v>
                </c:pt>
                <c:pt idx="4912">
                  <c:v>55.021421504083513</c:v>
                </c:pt>
                <c:pt idx="4913">
                  <c:v>55.0213366126168</c:v>
                </c:pt>
                <c:pt idx="4914">
                  <c:v>55.022371950916373</c:v>
                </c:pt>
                <c:pt idx="4915">
                  <c:v>55.030448553413819</c:v>
                </c:pt>
                <c:pt idx="4916">
                  <c:v>55.034899400721407</c:v>
                </c:pt>
                <c:pt idx="4917">
                  <c:v>55.044603371056496</c:v>
                </c:pt>
                <c:pt idx="4918">
                  <c:v>55.049473019964168</c:v>
                </c:pt>
                <c:pt idx="4919">
                  <c:v>55.058954745823108</c:v>
                </c:pt>
                <c:pt idx="4920">
                  <c:v>55.059699171951081</c:v>
                </c:pt>
                <c:pt idx="4921">
                  <c:v>55.063617914406812</c:v>
                </c:pt>
                <c:pt idx="4922">
                  <c:v>55.066920686605329</c:v>
                </c:pt>
                <c:pt idx="4923">
                  <c:v>55.073231107350409</c:v>
                </c:pt>
                <c:pt idx="4924">
                  <c:v>55.073862866298306</c:v>
                </c:pt>
                <c:pt idx="4925">
                  <c:v>55.077553916970395</c:v>
                </c:pt>
                <c:pt idx="4926">
                  <c:v>55.082159785140547</c:v>
                </c:pt>
                <c:pt idx="4927">
                  <c:v>55.083409397847085</c:v>
                </c:pt>
                <c:pt idx="4928">
                  <c:v>55.085489156859694</c:v>
                </c:pt>
                <c:pt idx="4929">
                  <c:v>55.087138173618051</c:v>
                </c:pt>
                <c:pt idx="4930">
                  <c:v>55.095106679026699</c:v>
                </c:pt>
                <c:pt idx="4931">
                  <c:v>55.095761859925368</c:v>
                </c:pt>
                <c:pt idx="4932">
                  <c:v>55.097011758432927</c:v>
                </c:pt>
                <c:pt idx="4933">
                  <c:v>55.100549118634717</c:v>
                </c:pt>
                <c:pt idx="4934">
                  <c:v>55.103215951324941</c:v>
                </c:pt>
                <c:pt idx="4935">
                  <c:v>55.109311202958963</c:v>
                </c:pt>
                <c:pt idx="4936">
                  <c:v>55.114834245178507</c:v>
                </c:pt>
                <c:pt idx="4937">
                  <c:v>55.120745352229974</c:v>
                </c:pt>
                <c:pt idx="4938">
                  <c:v>55.128442115138355</c:v>
                </c:pt>
                <c:pt idx="4939">
                  <c:v>55.134783088389533</c:v>
                </c:pt>
                <c:pt idx="4940">
                  <c:v>55.131987182978449</c:v>
                </c:pt>
                <c:pt idx="4941">
                  <c:v>55.134172277629752</c:v>
                </c:pt>
                <c:pt idx="4942">
                  <c:v>55.135158436648808</c:v>
                </c:pt>
                <c:pt idx="4943">
                  <c:v>55.136831427818571</c:v>
                </c:pt>
                <c:pt idx="4944">
                  <c:v>55.141762136370268</c:v>
                </c:pt>
                <c:pt idx="4945">
                  <c:v>55.146978286289865</c:v>
                </c:pt>
                <c:pt idx="4946">
                  <c:v>55.16124377732806</c:v>
                </c:pt>
                <c:pt idx="4947">
                  <c:v>55.168430129354</c:v>
                </c:pt>
                <c:pt idx="4948">
                  <c:v>55.171815473237771</c:v>
                </c:pt>
                <c:pt idx="4949">
                  <c:v>55.178128575929328</c:v>
                </c:pt>
                <c:pt idx="4950">
                  <c:v>55.183497168483242</c:v>
                </c:pt>
                <c:pt idx="4951">
                  <c:v>55.179879508261628</c:v>
                </c:pt>
                <c:pt idx="4952">
                  <c:v>55.190143074734081</c:v>
                </c:pt>
                <c:pt idx="4953">
                  <c:v>55.194656396697084</c:v>
                </c:pt>
                <c:pt idx="4954">
                  <c:v>55.198568800045052</c:v>
                </c:pt>
                <c:pt idx="4955">
                  <c:v>55.202877952646496</c:v>
                </c:pt>
                <c:pt idx="4956">
                  <c:v>55.208529235507534</c:v>
                </c:pt>
                <c:pt idx="4957">
                  <c:v>55.204900260172543</c:v>
                </c:pt>
                <c:pt idx="4958">
                  <c:v>55.213112966683106</c:v>
                </c:pt>
                <c:pt idx="4959">
                  <c:v>55.221245752844958</c:v>
                </c:pt>
                <c:pt idx="4960">
                  <c:v>55.227146880756337</c:v>
                </c:pt>
                <c:pt idx="4961">
                  <c:v>55.228874524083572</c:v>
                </c:pt>
                <c:pt idx="4962">
                  <c:v>55.235382407969553</c:v>
                </c:pt>
                <c:pt idx="4963">
                  <c:v>55.241265242936471</c:v>
                </c:pt>
                <c:pt idx="4964">
                  <c:v>55.238585592499057</c:v>
                </c:pt>
                <c:pt idx="4965">
                  <c:v>55.240517136736003</c:v>
                </c:pt>
                <c:pt idx="4966">
                  <c:v>55.247396970041017</c:v>
                </c:pt>
                <c:pt idx="4967">
                  <c:v>55.251091680678009</c:v>
                </c:pt>
                <c:pt idx="4968">
                  <c:v>55.250677223185903</c:v>
                </c:pt>
                <c:pt idx="4969">
                  <c:v>55.257848005500399</c:v>
                </c:pt>
                <c:pt idx="4970">
                  <c:v>55.264318095505281</c:v>
                </c:pt>
                <c:pt idx="4971">
                  <c:v>55.261342939586697</c:v>
                </c:pt>
                <c:pt idx="4972">
                  <c:v>55.260932680007407</c:v>
                </c:pt>
                <c:pt idx="4973">
                  <c:v>55.26472541073332</c:v>
                </c:pt>
                <c:pt idx="4974">
                  <c:v>55.271907281385189</c:v>
                </c:pt>
                <c:pt idx="4975">
                  <c:v>55.278340522351513</c:v>
                </c:pt>
                <c:pt idx="4976">
                  <c:v>55.290969707008756</c:v>
                </c:pt>
                <c:pt idx="4977">
                  <c:v>55.302492277427334</c:v>
                </c:pt>
                <c:pt idx="4978">
                  <c:v>55.306004718685948</c:v>
                </c:pt>
                <c:pt idx="4979">
                  <c:v>55.306835947485567</c:v>
                </c:pt>
                <c:pt idx="4980">
                  <c:v>55.306287864636559</c:v>
                </c:pt>
                <c:pt idx="4981">
                  <c:v>55.311220779269661</c:v>
                </c:pt>
                <c:pt idx="4982">
                  <c:v>55.311320428878027</c:v>
                </c:pt>
                <c:pt idx="4983">
                  <c:v>55.318206333037175</c:v>
                </c:pt>
                <c:pt idx="4984">
                  <c:v>55.320392443103245</c:v>
                </c:pt>
                <c:pt idx="4985">
                  <c:v>55.328907070804256</c:v>
                </c:pt>
                <c:pt idx="4986">
                  <c:v>55.330033292308329</c:v>
                </c:pt>
                <c:pt idx="4987">
                  <c:v>55.333462741984718</c:v>
                </c:pt>
                <c:pt idx="4988">
                  <c:v>55.33606054649924</c:v>
                </c:pt>
                <c:pt idx="4989">
                  <c:v>55.342852475018205</c:v>
                </c:pt>
                <c:pt idx="4990">
                  <c:v>55.34531882389949</c:v>
                </c:pt>
                <c:pt idx="4991">
                  <c:v>55.351141462330887</c:v>
                </c:pt>
                <c:pt idx="4992">
                  <c:v>55.357257872096433</c:v>
                </c:pt>
                <c:pt idx="4993">
                  <c:v>55.363423655979091</c:v>
                </c:pt>
                <c:pt idx="4994">
                  <c:v>55.371134203470696</c:v>
                </c:pt>
                <c:pt idx="4995">
                  <c:v>55.373648239064288</c:v>
                </c:pt>
                <c:pt idx="4996">
                  <c:v>55.37555074373423</c:v>
                </c:pt>
                <c:pt idx="4997">
                  <c:v>55.384489442615141</c:v>
                </c:pt>
                <c:pt idx="4998">
                  <c:v>55.386417993083526</c:v>
                </c:pt>
                <c:pt idx="4999">
                  <c:v>55.384883964199489</c:v>
                </c:pt>
                <c:pt idx="5000">
                  <c:v>55.387281250604801</c:v>
                </c:pt>
                <c:pt idx="5001">
                  <c:v>55.392374965404123</c:v>
                </c:pt>
                <c:pt idx="5002">
                  <c:v>55.392834998300032</c:v>
                </c:pt>
                <c:pt idx="5003">
                  <c:v>55.401031212285076</c:v>
                </c:pt>
                <c:pt idx="5004">
                  <c:v>55.405447331861957</c:v>
                </c:pt>
                <c:pt idx="5005">
                  <c:v>55.410874507191792</c:v>
                </c:pt>
                <c:pt idx="5006">
                  <c:v>55.411889417077113</c:v>
                </c:pt>
                <c:pt idx="5007">
                  <c:v>55.418589985475364</c:v>
                </c:pt>
                <c:pt idx="5008">
                  <c:v>55.416646536393138</c:v>
                </c:pt>
                <c:pt idx="5009">
                  <c:v>55.418450944874962</c:v>
                </c:pt>
                <c:pt idx="5010">
                  <c:v>55.425951454977465</c:v>
                </c:pt>
                <c:pt idx="5011">
                  <c:v>55.430497169924386</c:v>
                </c:pt>
                <c:pt idx="5012">
                  <c:v>55.430387660981843</c:v>
                </c:pt>
                <c:pt idx="5013">
                  <c:v>55.44185139598752</c:v>
                </c:pt>
                <c:pt idx="5014">
                  <c:v>55.451393060788504</c:v>
                </c:pt>
                <c:pt idx="5015">
                  <c:v>55.452409064539893</c:v>
                </c:pt>
                <c:pt idx="5016">
                  <c:v>55.46361016772245</c:v>
                </c:pt>
                <c:pt idx="5017">
                  <c:v>55.470162644778362</c:v>
                </c:pt>
                <c:pt idx="5018">
                  <c:v>55.471825271031868</c:v>
                </c:pt>
                <c:pt idx="5019">
                  <c:v>55.479390996837765</c:v>
                </c:pt>
                <c:pt idx="5020">
                  <c:v>55.479241002679998</c:v>
                </c:pt>
                <c:pt idx="5021">
                  <c:v>55.482688470147977</c:v>
                </c:pt>
                <c:pt idx="5022">
                  <c:v>55.484772845423528</c:v>
                </c:pt>
                <c:pt idx="5023">
                  <c:v>55.490452296620603</c:v>
                </c:pt>
                <c:pt idx="5024">
                  <c:v>55.486883980348956</c:v>
                </c:pt>
                <c:pt idx="5025">
                  <c:v>55.494895582248581</c:v>
                </c:pt>
                <c:pt idx="5026">
                  <c:v>55.4886336564104</c:v>
                </c:pt>
                <c:pt idx="5027">
                  <c:v>55.489030879720758</c:v>
                </c:pt>
                <c:pt idx="5028">
                  <c:v>55.48978216604494</c:v>
                </c:pt>
                <c:pt idx="5029">
                  <c:v>55.495394864173782</c:v>
                </c:pt>
                <c:pt idx="5030">
                  <c:v>55.498977136706614</c:v>
                </c:pt>
                <c:pt idx="5031">
                  <c:v>55.509396090460065</c:v>
                </c:pt>
                <c:pt idx="5032">
                  <c:v>55.514204446768289</c:v>
                </c:pt>
                <c:pt idx="5033">
                  <c:v>55.520590421873273</c:v>
                </c:pt>
                <c:pt idx="5034">
                  <c:v>55.524667230920691</c:v>
                </c:pt>
                <c:pt idx="5035">
                  <c:v>55.531208824269939</c:v>
                </c:pt>
                <c:pt idx="5036">
                  <c:v>55.535988911058517</c:v>
                </c:pt>
                <c:pt idx="5037">
                  <c:v>55.541064052013688</c:v>
                </c:pt>
                <c:pt idx="5038">
                  <c:v>55.542230009359443</c:v>
                </c:pt>
                <c:pt idx="5039">
                  <c:v>55.544201710664844</c:v>
                </c:pt>
                <c:pt idx="5040">
                  <c:v>55.541350576193565</c:v>
                </c:pt>
                <c:pt idx="5041">
                  <c:v>55.541307874174038</c:v>
                </c:pt>
                <c:pt idx="5042">
                  <c:v>55.549964193481195</c:v>
                </c:pt>
                <c:pt idx="5043">
                  <c:v>55.552291528305638</c:v>
                </c:pt>
                <c:pt idx="5044">
                  <c:v>55.556603582357013</c:v>
                </c:pt>
                <c:pt idx="5045">
                  <c:v>55.566278613624533</c:v>
                </c:pt>
                <c:pt idx="5046">
                  <c:v>55.569423327726</c:v>
                </c:pt>
                <c:pt idx="5047">
                  <c:v>55.572578921596026</c:v>
                </c:pt>
                <c:pt idx="5048">
                  <c:v>55.578769522840638</c:v>
                </c:pt>
                <c:pt idx="5049">
                  <c:v>55.582673614461918</c:v>
                </c:pt>
                <c:pt idx="5050">
                  <c:v>55.589449579788763</c:v>
                </c:pt>
                <c:pt idx="5051">
                  <c:v>55.599475417213192</c:v>
                </c:pt>
                <c:pt idx="5052">
                  <c:v>55.59933198466409</c:v>
                </c:pt>
                <c:pt idx="5053">
                  <c:v>55.601787910478706</c:v>
                </c:pt>
                <c:pt idx="5054">
                  <c:v>55.605952883751101</c:v>
                </c:pt>
                <c:pt idx="5055">
                  <c:v>55.606730094915768</c:v>
                </c:pt>
                <c:pt idx="5056">
                  <c:v>55.610146105507269</c:v>
                </c:pt>
                <c:pt idx="5057">
                  <c:v>55.616126472571658</c:v>
                </c:pt>
                <c:pt idx="5058">
                  <c:v>55.620305242342411</c:v>
                </c:pt>
                <c:pt idx="5059">
                  <c:v>55.626243089352855</c:v>
                </c:pt>
                <c:pt idx="5060">
                  <c:v>55.626729328015507</c:v>
                </c:pt>
                <c:pt idx="5061">
                  <c:v>55.628247254270129</c:v>
                </c:pt>
                <c:pt idx="5062">
                  <c:v>55.632180727129878</c:v>
                </c:pt>
                <c:pt idx="5063">
                  <c:v>55.634465284396832</c:v>
                </c:pt>
                <c:pt idx="5064">
                  <c:v>55.638113598002562</c:v>
                </c:pt>
                <c:pt idx="5065">
                  <c:v>55.646185058663278</c:v>
                </c:pt>
                <c:pt idx="5066">
                  <c:v>55.650289554934751</c:v>
                </c:pt>
                <c:pt idx="5067">
                  <c:v>55.65291699349531</c:v>
                </c:pt>
                <c:pt idx="5068">
                  <c:v>55.658034061273817</c:v>
                </c:pt>
                <c:pt idx="5069">
                  <c:v>55.658576682363574</c:v>
                </c:pt>
                <c:pt idx="5070">
                  <c:v>55.664506350598195</c:v>
                </c:pt>
                <c:pt idx="5071">
                  <c:v>55.667455999845323</c:v>
                </c:pt>
                <c:pt idx="5072">
                  <c:v>55.674299641563763</c:v>
                </c:pt>
                <c:pt idx="5073">
                  <c:v>55.678529612575531</c:v>
                </c:pt>
                <c:pt idx="5074">
                  <c:v>55.68587631590168</c:v>
                </c:pt>
                <c:pt idx="5075">
                  <c:v>55.68961208724734</c:v>
                </c:pt>
                <c:pt idx="5076">
                  <c:v>55.693048573611875</c:v>
                </c:pt>
                <c:pt idx="5077">
                  <c:v>55.702408530336776</c:v>
                </c:pt>
                <c:pt idx="5078">
                  <c:v>55.706029566897243</c:v>
                </c:pt>
                <c:pt idx="5079">
                  <c:v>55.709405127239982</c:v>
                </c:pt>
                <c:pt idx="5080">
                  <c:v>55.708145423799309</c:v>
                </c:pt>
                <c:pt idx="5081">
                  <c:v>55.713746354026355</c:v>
                </c:pt>
                <c:pt idx="5082">
                  <c:v>55.713915507190734</c:v>
                </c:pt>
                <c:pt idx="5083">
                  <c:v>55.721281426210439</c:v>
                </c:pt>
                <c:pt idx="5084">
                  <c:v>55.726908791427299</c:v>
                </c:pt>
                <c:pt idx="5085">
                  <c:v>55.735178475153724</c:v>
                </c:pt>
                <c:pt idx="5086">
                  <c:v>55.737381523058204</c:v>
                </c:pt>
                <c:pt idx="5087">
                  <c:v>55.732034055950791</c:v>
                </c:pt>
                <c:pt idx="5088">
                  <c:v>55.733517833612822</c:v>
                </c:pt>
                <c:pt idx="5089">
                  <c:v>55.735221230673403</c:v>
                </c:pt>
                <c:pt idx="5090">
                  <c:v>55.740361894922387</c:v>
                </c:pt>
                <c:pt idx="5091">
                  <c:v>55.748404118549331</c:v>
                </c:pt>
                <c:pt idx="5092">
                  <c:v>55.753899078588674</c:v>
                </c:pt>
                <c:pt idx="5093">
                  <c:v>55.756632088621998</c:v>
                </c:pt>
                <c:pt idx="5094">
                  <c:v>55.757392771707586</c:v>
                </c:pt>
                <c:pt idx="5095">
                  <c:v>55.757262962582999</c:v>
                </c:pt>
                <c:pt idx="5096">
                  <c:v>55.758709009047791</c:v>
                </c:pt>
                <c:pt idx="5097">
                  <c:v>55.768769288925853</c:v>
                </c:pt>
                <c:pt idx="5098">
                  <c:v>55.776829882546167</c:v>
                </c:pt>
                <c:pt idx="5099">
                  <c:v>55.779566975055708</c:v>
                </c:pt>
                <c:pt idx="5100">
                  <c:v>55.78058485807513</c:v>
                </c:pt>
                <c:pt idx="5101">
                  <c:v>55.783350051765225</c:v>
                </c:pt>
                <c:pt idx="5102">
                  <c:v>55.781649263228722</c:v>
                </c:pt>
                <c:pt idx="5103">
                  <c:v>55.783996504451977</c:v>
                </c:pt>
                <c:pt idx="5104">
                  <c:v>55.791140603975656</c:v>
                </c:pt>
                <c:pt idx="5105">
                  <c:v>55.797188353917591</c:v>
                </c:pt>
                <c:pt idx="5106">
                  <c:v>55.797277996619542</c:v>
                </c:pt>
                <c:pt idx="5107">
                  <c:v>55.797201513741925</c:v>
                </c:pt>
                <c:pt idx="5108">
                  <c:v>55.795417155962426</c:v>
                </c:pt>
                <c:pt idx="5109">
                  <c:v>55.799512885667525</c:v>
                </c:pt>
                <c:pt idx="5110">
                  <c:v>55.807371323657648</c:v>
                </c:pt>
                <c:pt idx="5111">
                  <c:v>55.81558049912401</c:v>
                </c:pt>
                <c:pt idx="5112">
                  <c:v>55.825350880441285</c:v>
                </c:pt>
                <c:pt idx="5113">
                  <c:v>55.83379050034489</c:v>
                </c:pt>
                <c:pt idx="5114">
                  <c:v>55.839451574549663</c:v>
                </c:pt>
                <c:pt idx="5115">
                  <c:v>55.837333862974027</c:v>
                </c:pt>
                <c:pt idx="5116">
                  <c:v>55.844818476721834</c:v>
                </c:pt>
                <c:pt idx="5117">
                  <c:v>55.849298410728728</c:v>
                </c:pt>
                <c:pt idx="5118">
                  <c:v>55.851268014439043</c:v>
                </c:pt>
                <c:pt idx="5119">
                  <c:v>55.85714642591212</c:v>
                </c:pt>
                <c:pt idx="5120">
                  <c:v>55.866788196911351</c:v>
                </c:pt>
                <c:pt idx="5121">
                  <c:v>55.869689071901277</c:v>
                </c:pt>
                <c:pt idx="5122">
                  <c:v>55.870279509085414</c:v>
                </c:pt>
                <c:pt idx="5123">
                  <c:v>55.875163118625508</c:v>
                </c:pt>
                <c:pt idx="5124">
                  <c:v>55.878269395570818</c:v>
                </c:pt>
                <c:pt idx="5125">
                  <c:v>55.8824559776629</c:v>
                </c:pt>
                <c:pt idx="5126">
                  <c:v>55.878341419618096</c:v>
                </c:pt>
                <c:pt idx="5127">
                  <c:v>55.886106686361757</c:v>
                </c:pt>
                <c:pt idx="5128">
                  <c:v>55.890776434378111</c:v>
                </c:pt>
                <c:pt idx="5129">
                  <c:v>55.891609816418587</c:v>
                </c:pt>
                <c:pt idx="5130">
                  <c:v>55.895692748064697</c:v>
                </c:pt>
                <c:pt idx="5131">
                  <c:v>55.903913020105833</c:v>
                </c:pt>
                <c:pt idx="5132">
                  <c:v>55.911269956935101</c:v>
                </c:pt>
                <c:pt idx="5133">
                  <c:v>55.916589851514246</c:v>
                </c:pt>
                <c:pt idx="5134">
                  <c:v>55.920636550231663</c:v>
                </c:pt>
                <c:pt idx="5135">
                  <c:v>55.919261292094632</c:v>
                </c:pt>
                <c:pt idx="5136">
                  <c:v>55.924443396407376</c:v>
                </c:pt>
                <c:pt idx="5137">
                  <c:v>55.925074366545402</c:v>
                </c:pt>
                <c:pt idx="5138">
                  <c:v>55.923203605195553</c:v>
                </c:pt>
                <c:pt idx="5139">
                  <c:v>55.928503373007246</c:v>
                </c:pt>
                <c:pt idx="5140">
                  <c:v>55.935090642151181</c:v>
                </c:pt>
                <c:pt idx="5141">
                  <c:v>55.937411596277954</c:v>
                </c:pt>
                <c:pt idx="5142">
                  <c:v>55.939124616942443</c:v>
                </c:pt>
                <c:pt idx="5143">
                  <c:v>55.950354477920392</c:v>
                </c:pt>
                <c:pt idx="5144">
                  <c:v>55.950366935836975</c:v>
                </c:pt>
                <c:pt idx="5145">
                  <c:v>55.951676010936886</c:v>
                </c:pt>
                <c:pt idx="5146">
                  <c:v>55.956091647641699</c:v>
                </c:pt>
                <c:pt idx="5147">
                  <c:v>55.964592498247157</c:v>
                </c:pt>
                <c:pt idx="5148">
                  <c:v>55.960868952639771</c:v>
                </c:pt>
                <c:pt idx="5149">
                  <c:v>55.968235826257093</c:v>
                </c:pt>
                <c:pt idx="5150">
                  <c:v>55.975985679248595</c:v>
                </c:pt>
                <c:pt idx="5151">
                  <c:v>55.9800781948937</c:v>
                </c:pt>
                <c:pt idx="5152">
                  <c:v>55.982417062513413</c:v>
                </c:pt>
                <c:pt idx="5153">
                  <c:v>55.990294298328379</c:v>
                </c:pt>
                <c:pt idx="5154">
                  <c:v>55.99337613107447</c:v>
                </c:pt>
                <c:pt idx="5155">
                  <c:v>55.995910466259076</c:v>
                </c:pt>
                <c:pt idx="5156">
                  <c:v>55.997718447577299</c:v>
                </c:pt>
                <c:pt idx="5157">
                  <c:v>56.003419810634568</c:v>
                </c:pt>
                <c:pt idx="5158">
                  <c:v>56.009994243252642</c:v>
                </c:pt>
                <c:pt idx="5159">
                  <c:v>56.017586900194217</c:v>
                </c:pt>
                <c:pt idx="5160">
                  <c:v>56.018335688410318</c:v>
                </c:pt>
                <c:pt idx="5161">
                  <c:v>56.025068351658661</c:v>
                </c:pt>
                <c:pt idx="5162">
                  <c:v>56.026148248688727</c:v>
                </c:pt>
                <c:pt idx="5163">
                  <c:v>56.024027540444408</c:v>
                </c:pt>
                <c:pt idx="5164">
                  <c:v>56.023671290188624</c:v>
                </c:pt>
                <c:pt idx="5165">
                  <c:v>56.025721661984996</c:v>
                </c:pt>
                <c:pt idx="5166">
                  <c:v>56.032037934673419</c:v>
                </c:pt>
                <c:pt idx="5167">
                  <c:v>56.034937712691111</c:v>
                </c:pt>
                <c:pt idx="5168">
                  <c:v>56.045243953426379</c:v>
                </c:pt>
                <c:pt idx="5169">
                  <c:v>56.04779605919947</c:v>
                </c:pt>
                <c:pt idx="5170">
                  <c:v>56.057502044380975</c:v>
                </c:pt>
                <c:pt idx="5171">
                  <c:v>56.060357193674044</c:v>
                </c:pt>
                <c:pt idx="5172">
                  <c:v>56.061648122276026</c:v>
                </c:pt>
                <c:pt idx="5173">
                  <c:v>56.061429465151775</c:v>
                </c:pt>
                <c:pt idx="5174">
                  <c:v>56.066143218725813</c:v>
                </c:pt>
                <c:pt idx="5175">
                  <c:v>56.06324337164007</c:v>
                </c:pt>
                <c:pt idx="5176">
                  <c:v>56.060539134684085</c:v>
                </c:pt>
                <c:pt idx="5177">
                  <c:v>56.068288443668166</c:v>
                </c:pt>
                <c:pt idx="5178">
                  <c:v>56.076227830701306</c:v>
                </c:pt>
                <c:pt idx="5179">
                  <c:v>56.084498994509559</c:v>
                </c:pt>
                <c:pt idx="5180">
                  <c:v>56.091000936798835</c:v>
                </c:pt>
                <c:pt idx="5181">
                  <c:v>56.10080727976522</c:v>
                </c:pt>
                <c:pt idx="5182">
                  <c:v>56.103941480151207</c:v>
                </c:pt>
                <c:pt idx="5183">
                  <c:v>56.105376531665058</c:v>
                </c:pt>
                <c:pt idx="5184">
                  <c:v>56.105009437804426</c:v>
                </c:pt>
                <c:pt idx="5185">
                  <c:v>56.115771570295102</c:v>
                </c:pt>
                <c:pt idx="5186">
                  <c:v>56.116697453783367</c:v>
                </c:pt>
                <c:pt idx="5187">
                  <c:v>56.118147494470897</c:v>
                </c:pt>
                <c:pt idx="5188">
                  <c:v>56.124445946180529</c:v>
                </c:pt>
                <c:pt idx="5189">
                  <c:v>56.132546657378533</c:v>
                </c:pt>
                <c:pt idx="5190">
                  <c:v>56.131718745999009</c:v>
                </c:pt>
                <c:pt idx="5191">
                  <c:v>56.136600948654305</c:v>
                </c:pt>
                <c:pt idx="5192">
                  <c:v>56.147709661524253</c:v>
                </c:pt>
                <c:pt idx="5193">
                  <c:v>56.145442650879147</c:v>
                </c:pt>
                <c:pt idx="5194">
                  <c:v>56.147626869416641</c:v>
                </c:pt>
                <c:pt idx="5195">
                  <c:v>56.155311708732199</c:v>
                </c:pt>
                <c:pt idx="5196">
                  <c:v>56.160265310405137</c:v>
                </c:pt>
                <c:pt idx="5197">
                  <c:v>56.154663224502166</c:v>
                </c:pt>
                <c:pt idx="5198">
                  <c:v>56.162254053667922</c:v>
                </c:pt>
                <c:pt idx="5199">
                  <c:v>56.162973920180718</c:v>
                </c:pt>
                <c:pt idx="5200">
                  <c:v>56.160121451579904</c:v>
                </c:pt>
                <c:pt idx="5201">
                  <c:v>56.166138082436227</c:v>
                </c:pt>
                <c:pt idx="5202">
                  <c:v>56.171749487962657</c:v>
                </c:pt>
                <c:pt idx="5203">
                  <c:v>56.173060595674372</c:v>
                </c:pt>
                <c:pt idx="5204">
                  <c:v>56.180991422882599</c:v>
                </c:pt>
                <c:pt idx="5205">
                  <c:v>56.185026189092412</c:v>
                </c:pt>
                <c:pt idx="5206">
                  <c:v>56.188613883503692</c:v>
                </c:pt>
                <c:pt idx="5207">
                  <c:v>56.194881502003192</c:v>
                </c:pt>
                <c:pt idx="5208">
                  <c:v>56.196186955016707</c:v>
                </c:pt>
                <c:pt idx="5209">
                  <c:v>56.198902902354675</c:v>
                </c:pt>
                <c:pt idx="5210">
                  <c:v>56.205258197609659</c:v>
                </c:pt>
                <c:pt idx="5211">
                  <c:v>56.202624493468058</c:v>
                </c:pt>
                <c:pt idx="5212">
                  <c:v>56.208920683653126</c:v>
                </c:pt>
                <c:pt idx="5213">
                  <c:v>56.217876627921086</c:v>
                </c:pt>
                <c:pt idx="5214">
                  <c:v>56.215778724281073</c:v>
                </c:pt>
                <c:pt idx="5215">
                  <c:v>56.220295315547922</c:v>
                </c:pt>
                <c:pt idx="5216">
                  <c:v>56.228204691585574</c:v>
                </c:pt>
                <c:pt idx="5217">
                  <c:v>56.23006983221044</c:v>
                </c:pt>
                <c:pt idx="5218">
                  <c:v>56.23148552613636</c:v>
                </c:pt>
                <c:pt idx="5219">
                  <c:v>56.242993106165748</c:v>
                </c:pt>
                <c:pt idx="5220">
                  <c:v>56.245982917073398</c:v>
                </c:pt>
                <c:pt idx="5221">
                  <c:v>56.250904890701122</c:v>
                </c:pt>
                <c:pt idx="5222">
                  <c:v>56.251466620395171</c:v>
                </c:pt>
                <c:pt idx="5223">
                  <c:v>56.254469005637347</c:v>
                </c:pt>
                <c:pt idx="5224">
                  <c:v>56.253637529844752</c:v>
                </c:pt>
                <c:pt idx="5225">
                  <c:v>56.253867377516187</c:v>
                </c:pt>
                <c:pt idx="5226">
                  <c:v>56.257003803622908</c:v>
                </c:pt>
                <c:pt idx="5227">
                  <c:v>56.264784037585173</c:v>
                </c:pt>
                <c:pt idx="5228">
                  <c:v>56.271305753603272</c:v>
                </c:pt>
                <c:pt idx="5229">
                  <c:v>56.277526262126024</c:v>
                </c:pt>
                <c:pt idx="5230">
                  <c:v>56.282646485008151</c:v>
                </c:pt>
                <c:pt idx="5231">
                  <c:v>56.282686515629564</c:v>
                </c:pt>
                <c:pt idx="5232">
                  <c:v>56.2891534945676</c:v>
                </c:pt>
                <c:pt idx="5233">
                  <c:v>56.286548954361152</c:v>
                </c:pt>
                <c:pt idx="5234">
                  <c:v>56.287107564172892</c:v>
                </c:pt>
                <c:pt idx="5235">
                  <c:v>56.290918648133683</c:v>
                </c:pt>
                <c:pt idx="5236">
                  <c:v>56.295369857665833</c:v>
                </c:pt>
                <c:pt idx="5237">
                  <c:v>56.293989120525396</c:v>
                </c:pt>
                <c:pt idx="5238">
                  <c:v>56.300730008809253</c:v>
                </c:pt>
                <c:pt idx="5239">
                  <c:v>56.304362652453378</c:v>
                </c:pt>
                <c:pt idx="5240">
                  <c:v>56.312416884939935</c:v>
                </c:pt>
                <c:pt idx="5241">
                  <c:v>56.319753749905502</c:v>
                </c:pt>
                <c:pt idx="5242">
                  <c:v>56.323466297892779</c:v>
                </c:pt>
                <c:pt idx="5243">
                  <c:v>56.328815731280315</c:v>
                </c:pt>
                <c:pt idx="5244">
                  <c:v>56.341148785113624</c:v>
                </c:pt>
                <c:pt idx="5245">
                  <c:v>56.340193142710994</c:v>
                </c:pt>
                <c:pt idx="5246">
                  <c:v>56.340102237662165</c:v>
                </c:pt>
                <c:pt idx="5247">
                  <c:v>56.342860459796462</c:v>
                </c:pt>
                <c:pt idx="5248">
                  <c:v>56.345228263571641</c:v>
                </c:pt>
                <c:pt idx="5249">
                  <c:v>56.336081009274153</c:v>
                </c:pt>
                <c:pt idx="5250">
                  <c:v>56.344375071859076</c:v>
                </c:pt>
                <c:pt idx="5251">
                  <c:v>56.350698467634594</c:v>
                </c:pt>
                <c:pt idx="5252">
                  <c:v>56.353960445617687</c:v>
                </c:pt>
                <c:pt idx="5253">
                  <c:v>56.362099286375951</c:v>
                </c:pt>
                <c:pt idx="5254">
                  <c:v>56.374698605001711</c:v>
                </c:pt>
                <c:pt idx="5255">
                  <c:v>56.372236910598318</c:v>
                </c:pt>
                <c:pt idx="5256">
                  <c:v>56.373250803642847</c:v>
                </c:pt>
                <c:pt idx="5257">
                  <c:v>56.379710074803867</c:v>
                </c:pt>
                <c:pt idx="5258">
                  <c:v>56.384573634176533</c:v>
                </c:pt>
                <c:pt idx="5259">
                  <c:v>56.386173005267622</c:v>
                </c:pt>
                <c:pt idx="5260">
                  <c:v>56.393592124929754</c:v>
                </c:pt>
                <c:pt idx="5261">
                  <c:v>56.393505942184824</c:v>
                </c:pt>
                <c:pt idx="5262">
                  <c:v>56.39881079659817</c:v>
                </c:pt>
                <c:pt idx="5263">
                  <c:v>56.397162188287631</c:v>
                </c:pt>
                <c:pt idx="5264">
                  <c:v>56.403808732213847</c:v>
                </c:pt>
                <c:pt idx="5265">
                  <c:v>56.410000697485977</c:v>
                </c:pt>
                <c:pt idx="5266">
                  <c:v>56.422211271696106</c:v>
                </c:pt>
                <c:pt idx="5267">
                  <c:v>56.422988255029836</c:v>
                </c:pt>
                <c:pt idx="5268">
                  <c:v>56.430003000712659</c:v>
                </c:pt>
                <c:pt idx="5269">
                  <c:v>56.432878566031093</c:v>
                </c:pt>
                <c:pt idx="5270">
                  <c:v>56.435383683653711</c:v>
                </c:pt>
                <c:pt idx="5271">
                  <c:v>56.439300486111655</c:v>
                </c:pt>
                <c:pt idx="5272">
                  <c:v>56.443457492842583</c:v>
                </c:pt>
                <c:pt idx="5273">
                  <c:v>56.448330609597029</c:v>
                </c:pt>
                <c:pt idx="5274">
                  <c:v>56.450691566967137</c:v>
                </c:pt>
                <c:pt idx="5275">
                  <c:v>56.453208720178694</c:v>
                </c:pt>
                <c:pt idx="5276">
                  <c:v>56.45497250760036</c:v>
                </c:pt>
                <c:pt idx="5277">
                  <c:v>56.457160903202762</c:v>
                </c:pt>
                <c:pt idx="5278">
                  <c:v>56.457379448297978</c:v>
                </c:pt>
                <c:pt idx="5279">
                  <c:v>56.456499444288923</c:v>
                </c:pt>
                <c:pt idx="5280">
                  <c:v>56.457394723533561</c:v>
                </c:pt>
                <c:pt idx="5281">
                  <c:v>56.462428900681928</c:v>
                </c:pt>
                <c:pt idx="5282">
                  <c:v>56.467732279933763</c:v>
                </c:pt>
                <c:pt idx="5283">
                  <c:v>56.476518662711996</c:v>
                </c:pt>
                <c:pt idx="5284">
                  <c:v>56.485990510328534</c:v>
                </c:pt>
                <c:pt idx="5285">
                  <c:v>56.492256773305755</c:v>
                </c:pt>
                <c:pt idx="5286">
                  <c:v>56.486823507274281</c:v>
                </c:pt>
                <c:pt idx="5287">
                  <c:v>56.489557527710247</c:v>
                </c:pt>
                <c:pt idx="5288">
                  <c:v>56.490721943192838</c:v>
                </c:pt>
                <c:pt idx="5289">
                  <c:v>56.486924446005105</c:v>
                </c:pt>
                <c:pt idx="5290">
                  <c:v>56.486076421352848</c:v>
                </c:pt>
                <c:pt idx="5291">
                  <c:v>56.495919228500121</c:v>
                </c:pt>
                <c:pt idx="5292">
                  <c:v>56.499347381369049</c:v>
                </c:pt>
                <c:pt idx="5293">
                  <c:v>56.501190247003748</c:v>
                </c:pt>
                <c:pt idx="5294">
                  <c:v>56.511776564231774</c:v>
                </c:pt>
                <c:pt idx="5295">
                  <c:v>56.519989050324781</c:v>
                </c:pt>
                <c:pt idx="5296">
                  <c:v>56.526615453654813</c:v>
                </c:pt>
                <c:pt idx="5297">
                  <c:v>56.533237076668414</c:v>
                </c:pt>
                <c:pt idx="5298">
                  <c:v>56.540395282821734</c:v>
                </c:pt>
                <c:pt idx="5299">
                  <c:v>56.542508672196121</c:v>
                </c:pt>
                <c:pt idx="5300">
                  <c:v>56.54520162203977</c:v>
                </c:pt>
                <c:pt idx="5301">
                  <c:v>56.547630744498235</c:v>
                </c:pt>
                <c:pt idx="5302">
                  <c:v>56.545889115026</c:v>
                </c:pt>
                <c:pt idx="5303">
                  <c:v>56.549382835121115</c:v>
                </c:pt>
                <c:pt idx="5304">
                  <c:v>56.554125856273572</c:v>
                </c:pt>
                <c:pt idx="5305">
                  <c:v>56.556196978676404</c:v>
                </c:pt>
                <c:pt idx="5306">
                  <c:v>56.557427591262694</c:v>
                </c:pt>
                <c:pt idx="5307">
                  <c:v>56.568144056931388</c:v>
                </c:pt>
                <c:pt idx="5308">
                  <c:v>56.568356287063658</c:v>
                </c:pt>
                <c:pt idx="5309">
                  <c:v>56.571781721080448</c:v>
                </c:pt>
                <c:pt idx="5310">
                  <c:v>56.575466633899033</c:v>
                </c:pt>
                <c:pt idx="5311">
                  <c:v>56.580481327750611</c:v>
                </c:pt>
                <c:pt idx="5312">
                  <c:v>56.575313357062953</c:v>
                </c:pt>
                <c:pt idx="5313">
                  <c:v>56.578182962812093</c:v>
                </c:pt>
                <c:pt idx="5314">
                  <c:v>56.582184845135544</c:v>
                </c:pt>
                <c:pt idx="5315">
                  <c:v>56.588521677170071</c:v>
                </c:pt>
                <c:pt idx="5316">
                  <c:v>56.591739917427127</c:v>
                </c:pt>
                <c:pt idx="5317">
                  <c:v>56.601682500076706</c:v>
                </c:pt>
                <c:pt idx="5318">
                  <c:v>56.608404102740259</c:v>
                </c:pt>
                <c:pt idx="5319">
                  <c:v>56.614628156822008</c:v>
                </c:pt>
                <c:pt idx="5320">
                  <c:v>56.616196084737851</c:v>
                </c:pt>
                <c:pt idx="5321">
                  <c:v>56.624091958639099</c:v>
                </c:pt>
                <c:pt idx="5322">
                  <c:v>56.623500329215744</c:v>
                </c:pt>
                <c:pt idx="5323">
                  <c:v>56.626286735320342</c:v>
                </c:pt>
                <c:pt idx="5324">
                  <c:v>56.62518827762915</c:v>
                </c:pt>
                <c:pt idx="5325">
                  <c:v>56.628709009342842</c:v>
                </c:pt>
                <c:pt idx="5326">
                  <c:v>56.630428696853414</c:v>
                </c:pt>
                <c:pt idx="5327">
                  <c:v>56.63597501724054</c:v>
                </c:pt>
                <c:pt idx="5328">
                  <c:v>56.636501804109969</c:v>
                </c:pt>
                <c:pt idx="5329">
                  <c:v>56.64046190224834</c:v>
                </c:pt>
                <c:pt idx="5330">
                  <c:v>56.650241328264009</c:v>
                </c:pt>
                <c:pt idx="5331">
                  <c:v>56.651225515898716</c:v>
                </c:pt>
                <c:pt idx="5332">
                  <c:v>56.65346367816786</c:v>
                </c:pt>
                <c:pt idx="5333">
                  <c:v>56.65865534147396</c:v>
                </c:pt>
                <c:pt idx="5334">
                  <c:v>56.661461842046187</c:v>
                </c:pt>
                <c:pt idx="5335">
                  <c:v>56.659542176708975</c:v>
                </c:pt>
                <c:pt idx="5336">
                  <c:v>56.667291001823209</c:v>
                </c:pt>
                <c:pt idx="5337">
                  <c:v>56.672494355999163</c:v>
                </c:pt>
                <c:pt idx="5338">
                  <c:v>56.679010676714697</c:v>
                </c:pt>
                <c:pt idx="5339">
                  <c:v>56.685307254044076</c:v>
                </c:pt>
                <c:pt idx="5340">
                  <c:v>56.689257792074883</c:v>
                </c:pt>
                <c:pt idx="5341">
                  <c:v>56.689929453244801</c:v>
                </c:pt>
                <c:pt idx="5342">
                  <c:v>56.696174278150309</c:v>
                </c:pt>
                <c:pt idx="5343">
                  <c:v>56.695894751367611</c:v>
                </c:pt>
                <c:pt idx="5344">
                  <c:v>56.697403057855695</c:v>
                </c:pt>
                <c:pt idx="5345">
                  <c:v>56.706426922922091</c:v>
                </c:pt>
                <c:pt idx="5346">
                  <c:v>56.707831263920468</c:v>
                </c:pt>
                <c:pt idx="5347">
                  <c:v>56.70973678927966</c:v>
                </c:pt>
                <c:pt idx="5348">
                  <c:v>56.713244619885451</c:v>
                </c:pt>
                <c:pt idx="5349">
                  <c:v>56.71720679651304</c:v>
                </c:pt>
                <c:pt idx="5350">
                  <c:v>56.714546971042239</c:v>
                </c:pt>
                <c:pt idx="5351">
                  <c:v>56.721342912146909</c:v>
                </c:pt>
                <c:pt idx="5352">
                  <c:v>56.726756254825794</c:v>
                </c:pt>
                <c:pt idx="5353">
                  <c:v>56.732611723106402</c:v>
                </c:pt>
                <c:pt idx="5354">
                  <c:v>56.73753925850859</c:v>
                </c:pt>
                <c:pt idx="5355">
                  <c:v>56.741698560447048</c:v>
                </c:pt>
                <c:pt idx="5356">
                  <c:v>56.74287612934144</c:v>
                </c:pt>
                <c:pt idx="5357">
                  <c:v>56.746579982745196</c:v>
                </c:pt>
                <c:pt idx="5358">
                  <c:v>56.751788489581521</c:v>
                </c:pt>
                <c:pt idx="5359">
                  <c:v>56.751130884398648</c:v>
                </c:pt>
                <c:pt idx="5360">
                  <c:v>56.755646549375093</c:v>
                </c:pt>
                <c:pt idx="5361">
                  <c:v>56.757991542026957</c:v>
                </c:pt>
                <c:pt idx="5362">
                  <c:v>56.756009287452777</c:v>
                </c:pt>
                <c:pt idx="5363">
                  <c:v>56.752953984873855</c:v>
                </c:pt>
                <c:pt idx="5364">
                  <c:v>56.761054638266067</c:v>
                </c:pt>
                <c:pt idx="5365">
                  <c:v>56.766752055909421</c:v>
                </c:pt>
                <c:pt idx="5366">
                  <c:v>56.772041452114671</c:v>
                </c:pt>
                <c:pt idx="5367">
                  <c:v>56.777888471517585</c:v>
                </c:pt>
                <c:pt idx="5368">
                  <c:v>56.790351368612413</c:v>
                </c:pt>
                <c:pt idx="5369">
                  <c:v>56.787879839240361</c:v>
                </c:pt>
                <c:pt idx="5370">
                  <c:v>56.789011180169027</c:v>
                </c:pt>
                <c:pt idx="5371">
                  <c:v>56.797584158659582</c:v>
                </c:pt>
                <c:pt idx="5372">
                  <c:v>56.802295356536277</c:v>
                </c:pt>
                <c:pt idx="5373">
                  <c:v>56.799565695869262</c:v>
                </c:pt>
                <c:pt idx="5374">
                  <c:v>56.80957992788727</c:v>
                </c:pt>
                <c:pt idx="5375">
                  <c:v>56.814941111130111</c:v>
                </c:pt>
                <c:pt idx="5376">
                  <c:v>56.815634163995242</c:v>
                </c:pt>
                <c:pt idx="5377">
                  <c:v>56.819979989381999</c:v>
                </c:pt>
                <c:pt idx="5378">
                  <c:v>56.828150363667497</c:v>
                </c:pt>
                <c:pt idx="5379">
                  <c:v>56.827481578490335</c:v>
                </c:pt>
                <c:pt idx="5380">
                  <c:v>56.830171850775137</c:v>
                </c:pt>
                <c:pt idx="5381">
                  <c:v>56.827959438030931</c:v>
                </c:pt>
                <c:pt idx="5382">
                  <c:v>56.83053593801575</c:v>
                </c:pt>
                <c:pt idx="5383">
                  <c:v>56.832407910471012</c:v>
                </c:pt>
                <c:pt idx="5384">
                  <c:v>56.839494629615444</c:v>
                </c:pt>
                <c:pt idx="5385">
                  <c:v>56.847122204342305</c:v>
                </c:pt>
                <c:pt idx="5386">
                  <c:v>56.855155998106554</c:v>
                </c:pt>
                <c:pt idx="5387">
                  <c:v>56.860103247529608</c:v>
                </c:pt>
                <c:pt idx="5388">
                  <c:v>56.862859625924123</c:v>
                </c:pt>
                <c:pt idx="5389">
                  <c:v>56.861818244018309</c:v>
                </c:pt>
                <c:pt idx="5390">
                  <c:v>56.857008808632102</c:v>
                </c:pt>
                <c:pt idx="5391">
                  <c:v>56.858371888401358</c:v>
                </c:pt>
                <c:pt idx="5392">
                  <c:v>56.864537361881411</c:v>
                </c:pt>
                <c:pt idx="5393">
                  <c:v>56.867342494472496</c:v>
                </c:pt>
                <c:pt idx="5394">
                  <c:v>56.87490964011571</c:v>
                </c:pt>
                <c:pt idx="5395">
                  <c:v>56.878964790461566</c:v>
                </c:pt>
                <c:pt idx="5396">
                  <c:v>56.88324204079597</c:v>
                </c:pt>
                <c:pt idx="5397">
                  <c:v>56.888563095626068</c:v>
                </c:pt>
                <c:pt idx="5398">
                  <c:v>56.891553943418742</c:v>
                </c:pt>
                <c:pt idx="5399">
                  <c:v>56.894179657486077</c:v>
                </c:pt>
                <c:pt idx="5400">
                  <c:v>56.90358423790741</c:v>
                </c:pt>
                <c:pt idx="5401">
                  <c:v>56.910015370955406</c:v>
                </c:pt>
                <c:pt idx="5402">
                  <c:v>56.911356370409656</c:v>
                </c:pt>
                <c:pt idx="5403">
                  <c:v>56.914754849646648</c:v>
                </c:pt>
                <c:pt idx="5404">
                  <c:v>56.919363030510524</c:v>
                </c:pt>
                <c:pt idx="5405">
                  <c:v>56.921700738791685</c:v>
                </c:pt>
                <c:pt idx="5406">
                  <c:v>56.925084465983431</c:v>
                </c:pt>
                <c:pt idx="5407">
                  <c:v>56.929372713830944</c:v>
                </c:pt>
                <c:pt idx="5408">
                  <c:v>56.932131759426262</c:v>
                </c:pt>
                <c:pt idx="5409">
                  <c:v>56.934552554023334</c:v>
                </c:pt>
                <c:pt idx="5410">
                  <c:v>56.940523874134236</c:v>
                </c:pt>
                <c:pt idx="5411">
                  <c:v>56.939131233219214</c:v>
                </c:pt>
                <c:pt idx="5412">
                  <c:v>56.935602486602065</c:v>
                </c:pt>
                <c:pt idx="5413">
                  <c:v>56.939482321520686</c:v>
                </c:pt>
                <c:pt idx="5414">
                  <c:v>56.942505588994024</c:v>
                </c:pt>
                <c:pt idx="5415">
                  <c:v>56.943880743369029</c:v>
                </c:pt>
                <c:pt idx="5416">
                  <c:v>56.951508095981332</c:v>
                </c:pt>
                <c:pt idx="5417">
                  <c:v>56.957213023486382</c:v>
                </c:pt>
                <c:pt idx="5418">
                  <c:v>56.961346926454965</c:v>
                </c:pt>
                <c:pt idx="5419">
                  <c:v>56.96370312433902</c:v>
                </c:pt>
                <c:pt idx="5420">
                  <c:v>56.96429879689515</c:v>
                </c:pt>
                <c:pt idx="5421">
                  <c:v>56.966490737831158</c:v>
                </c:pt>
                <c:pt idx="5422">
                  <c:v>56.971449376454849</c:v>
                </c:pt>
                <c:pt idx="5423">
                  <c:v>56.975339333020294</c:v>
                </c:pt>
                <c:pt idx="5424">
                  <c:v>56.977773796732649</c:v>
                </c:pt>
                <c:pt idx="5425">
                  <c:v>56.977152997784479</c:v>
                </c:pt>
                <c:pt idx="5426">
                  <c:v>56.98111172932613</c:v>
                </c:pt>
                <c:pt idx="5427">
                  <c:v>56.984504435132166</c:v>
                </c:pt>
                <c:pt idx="5428">
                  <c:v>56.988182059155029</c:v>
                </c:pt>
                <c:pt idx="5429">
                  <c:v>56.998214320558262</c:v>
                </c:pt>
                <c:pt idx="5430">
                  <c:v>57.001636165053334</c:v>
                </c:pt>
                <c:pt idx="5431">
                  <c:v>57.003280060160009</c:v>
                </c:pt>
                <c:pt idx="5432">
                  <c:v>57.00590900538613</c:v>
                </c:pt>
                <c:pt idx="5433">
                  <c:v>57.011510969368317</c:v>
                </c:pt>
                <c:pt idx="5434">
                  <c:v>57.01083219548623</c:v>
                </c:pt>
                <c:pt idx="5435">
                  <c:v>57.020252064993656</c:v>
                </c:pt>
                <c:pt idx="5436">
                  <c:v>57.029369288886222</c:v>
                </c:pt>
                <c:pt idx="5437">
                  <c:v>57.03123422031647</c:v>
                </c:pt>
                <c:pt idx="5438">
                  <c:v>57.032981013064024</c:v>
                </c:pt>
                <c:pt idx="5439">
                  <c:v>57.03323505768892</c:v>
                </c:pt>
                <c:pt idx="5440">
                  <c:v>57.039713433764476</c:v>
                </c:pt>
                <c:pt idx="5441">
                  <c:v>57.040728910708012</c:v>
                </c:pt>
                <c:pt idx="5442">
                  <c:v>57.046713691626209</c:v>
                </c:pt>
                <c:pt idx="5443">
                  <c:v>57.054913284971612</c:v>
                </c:pt>
                <c:pt idx="5444">
                  <c:v>57.060218973915525</c:v>
                </c:pt>
                <c:pt idx="5445">
                  <c:v>57.058740475270056</c:v>
                </c:pt>
                <c:pt idx="5446">
                  <c:v>57.061208351111077</c:v>
                </c:pt>
                <c:pt idx="5447">
                  <c:v>57.065206548201687</c:v>
                </c:pt>
                <c:pt idx="5448">
                  <c:v>57.060798457137139</c:v>
                </c:pt>
                <c:pt idx="5449">
                  <c:v>57.064146915718766</c:v>
                </c:pt>
                <c:pt idx="5450">
                  <c:v>57.06409008563147</c:v>
                </c:pt>
                <c:pt idx="5451">
                  <c:v>57.069172596184536</c:v>
                </c:pt>
                <c:pt idx="5452">
                  <c:v>57.072573670934062</c:v>
                </c:pt>
                <c:pt idx="5453">
                  <c:v>57.076502923112379</c:v>
                </c:pt>
                <c:pt idx="5454">
                  <c:v>57.082876090579632</c:v>
                </c:pt>
                <c:pt idx="5455">
                  <c:v>57.088763930170401</c:v>
                </c:pt>
                <c:pt idx="5456">
                  <c:v>57.087729829639741</c:v>
                </c:pt>
                <c:pt idx="5457">
                  <c:v>57.090104850019713</c:v>
                </c:pt>
                <c:pt idx="5458">
                  <c:v>57.095269012914926</c:v>
                </c:pt>
                <c:pt idx="5459">
                  <c:v>57.099856459656948</c:v>
                </c:pt>
                <c:pt idx="5460">
                  <c:v>57.099658412838643</c:v>
                </c:pt>
                <c:pt idx="5461">
                  <c:v>57.104694748204267</c:v>
                </c:pt>
                <c:pt idx="5462">
                  <c:v>57.110130685148604</c:v>
                </c:pt>
                <c:pt idx="5463">
                  <c:v>57.112687202839119</c:v>
                </c:pt>
                <c:pt idx="5464">
                  <c:v>57.110379347235515</c:v>
                </c:pt>
                <c:pt idx="5465">
                  <c:v>57.119732732612171</c:v>
                </c:pt>
                <c:pt idx="5466">
                  <c:v>57.121533071688091</c:v>
                </c:pt>
                <c:pt idx="5467">
                  <c:v>57.121938233107208</c:v>
                </c:pt>
                <c:pt idx="5468">
                  <c:v>57.129982590552729</c:v>
                </c:pt>
                <c:pt idx="5469">
                  <c:v>57.132654220146705</c:v>
                </c:pt>
                <c:pt idx="5470">
                  <c:v>57.133652698370575</c:v>
                </c:pt>
                <c:pt idx="5471">
                  <c:v>57.138611213005525</c:v>
                </c:pt>
                <c:pt idx="5472">
                  <c:v>57.14846058421913</c:v>
                </c:pt>
                <c:pt idx="5473">
                  <c:v>57.152136372687096</c:v>
                </c:pt>
                <c:pt idx="5474">
                  <c:v>57.15968836495118</c:v>
                </c:pt>
                <c:pt idx="5475">
                  <c:v>57.165242095021462</c:v>
                </c:pt>
                <c:pt idx="5476">
                  <c:v>57.168821750714244</c:v>
                </c:pt>
                <c:pt idx="5477">
                  <c:v>57.169360270486926</c:v>
                </c:pt>
                <c:pt idx="5478">
                  <c:v>57.169468672136212</c:v>
                </c:pt>
                <c:pt idx="5479">
                  <c:v>57.171074483443441</c:v>
                </c:pt>
                <c:pt idx="5480">
                  <c:v>57.179577663294083</c:v>
                </c:pt>
                <c:pt idx="5481">
                  <c:v>57.181567173591269</c:v>
                </c:pt>
                <c:pt idx="5482">
                  <c:v>57.179186501664375</c:v>
                </c:pt>
                <c:pt idx="5483">
                  <c:v>57.182565674679267</c:v>
                </c:pt>
                <c:pt idx="5484">
                  <c:v>57.186843024017129</c:v>
                </c:pt>
                <c:pt idx="5485">
                  <c:v>57.185313875296664</c:v>
                </c:pt>
                <c:pt idx="5486">
                  <c:v>57.191538347074435</c:v>
                </c:pt>
                <c:pt idx="5487">
                  <c:v>57.195725132237342</c:v>
                </c:pt>
                <c:pt idx="5488">
                  <c:v>57.200598820030564</c:v>
                </c:pt>
                <c:pt idx="5489">
                  <c:v>57.204385467747876</c:v>
                </c:pt>
                <c:pt idx="5490">
                  <c:v>57.207561987874485</c:v>
                </c:pt>
                <c:pt idx="5491">
                  <c:v>57.210663995226319</c:v>
                </c:pt>
                <c:pt idx="5492">
                  <c:v>57.222158323823372</c:v>
                </c:pt>
                <c:pt idx="5493">
                  <c:v>57.224470243783273</c:v>
                </c:pt>
                <c:pt idx="5494">
                  <c:v>57.230765045556588</c:v>
                </c:pt>
                <c:pt idx="5495">
                  <c:v>57.236027269135299</c:v>
                </c:pt>
                <c:pt idx="5496">
                  <c:v>57.235289323487073</c:v>
                </c:pt>
                <c:pt idx="5497">
                  <c:v>57.228479115968312</c:v>
                </c:pt>
                <c:pt idx="5498">
                  <c:v>57.233514282056873</c:v>
                </c:pt>
                <c:pt idx="5499">
                  <c:v>57.233676903892366</c:v>
                </c:pt>
                <c:pt idx="5500">
                  <c:v>57.235809413935932</c:v>
                </c:pt>
                <c:pt idx="5501">
                  <c:v>57.246325297048244</c:v>
                </c:pt>
                <c:pt idx="5502">
                  <c:v>57.250628974694834</c:v>
                </c:pt>
                <c:pt idx="5503">
                  <c:v>57.255957664549257</c:v>
                </c:pt>
                <c:pt idx="5504">
                  <c:v>57.26643435072716</c:v>
                </c:pt>
                <c:pt idx="5505">
                  <c:v>57.265949580886868</c:v>
                </c:pt>
                <c:pt idx="5506">
                  <c:v>57.266019723587817</c:v>
                </c:pt>
                <c:pt idx="5507">
                  <c:v>57.273010807304445</c:v>
                </c:pt>
                <c:pt idx="5508">
                  <c:v>57.27385142590348</c:v>
                </c:pt>
                <c:pt idx="5509">
                  <c:v>57.271358835280317</c:v>
                </c:pt>
                <c:pt idx="5510">
                  <c:v>57.277359838017311</c:v>
                </c:pt>
                <c:pt idx="5511">
                  <c:v>57.279668928259696</c:v>
                </c:pt>
                <c:pt idx="5512">
                  <c:v>57.282880549187816</c:v>
                </c:pt>
                <c:pt idx="5513">
                  <c:v>57.286236823360866</c:v>
                </c:pt>
                <c:pt idx="5514">
                  <c:v>57.287513793768518</c:v>
                </c:pt>
                <c:pt idx="5515">
                  <c:v>57.289929947623065</c:v>
                </c:pt>
                <c:pt idx="5516">
                  <c:v>57.288661694875501</c:v>
                </c:pt>
                <c:pt idx="5517">
                  <c:v>57.289608339083792</c:v>
                </c:pt>
                <c:pt idx="5518">
                  <c:v>57.294890004165687</c:v>
                </c:pt>
                <c:pt idx="5519">
                  <c:v>57.300584682639112</c:v>
                </c:pt>
                <c:pt idx="5520">
                  <c:v>57.308446543282251</c:v>
                </c:pt>
                <c:pt idx="5521">
                  <c:v>57.31917335271951</c:v>
                </c:pt>
                <c:pt idx="5522">
                  <c:v>57.326063438970152</c:v>
                </c:pt>
                <c:pt idx="5523">
                  <c:v>57.330312126241836</c:v>
                </c:pt>
                <c:pt idx="5524">
                  <c:v>57.329501826724524</c:v>
                </c:pt>
                <c:pt idx="5525">
                  <c:v>57.332977263471456</c:v>
                </c:pt>
                <c:pt idx="5526">
                  <c:v>57.336737971915589</c:v>
                </c:pt>
                <c:pt idx="5527">
                  <c:v>57.342458822301012</c:v>
                </c:pt>
                <c:pt idx="5528">
                  <c:v>57.342944127728629</c:v>
                </c:pt>
                <c:pt idx="5529">
                  <c:v>57.353962083024939</c:v>
                </c:pt>
                <c:pt idx="5530">
                  <c:v>57.349501363666704</c:v>
                </c:pt>
                <c:pt idx="5531">
                  <c:v>57.350683288759704</c:v>
                </c:pt>
                <c:pt idx="5532">
                  <c:v>57.352237045600667</c:v>
                </c:pt>
                <c:pt idx="5533">
                  <c:v>57.356646300768816</c:v>
                </c:pt>
                <c:pt idx="5534">
                  <c:v>57.356416138355613</c:v>
                </c:pt>
                <c:pt idx="5535">
                  <c:v>57.36667894666391</c:v>
                </c:pt>
                <c:pt idx="5536">
                  <c:v>57.37028448063203</c:v>
                </c:pt>
                <c:pt idx="5537">
                  <c:v>57.374596664825539</c:v>
                </c:pt>
                <c:pt idx="5538">
                  <c:v>57.374399459681612</c:v>
                </c:pt>
                <c:pt idx="5539">
                  <c:v>57.378308281305202</c:v>
                </c:pt>
                <c:pt idx="5540">
                  <c:v>57.383250737794661</c:v>
                </c:pt>
                <c:pt idx="5541">
                  <c:v>57.389780768289008</c:v>
                </c:pt>
                <c:pt idx="5542">
                  <c:v>57.390417261306609</c:v>
                </c:pt>
                <c:pt idx="5543">
                  <c:v>57.395656587073709</c:v>
                </c:pt>
                <c:pt idx="5544">
                  <c:v>57.403066613107072</c:v>
                </c:pt>
                <c:pt idx="5545">
                  <c:v>57.406575422678713</c:v>
                </c:pt>
                <c:pt idx="5546">
                  <c:v>57.406296717891749</c:v>
                </c:pt>
                <c:pt idx="5547">
                  <c:v>57.412140231207253</c:v>
                </c:pt>
                <c:pt idx="5548">
                  <c:v>57.414669981065821</c:v>
                </c:pt>
                <c:pt idx="5549">
                  <c:v>57.411475370529502</c:v>
                </c:pt>
                <c:pt idx="5550">
                  <c:v>57.416012766947553</c:v>
                </c:pt>
                <c:pt idx="5551">
                  <c:v>57.417827854433504</c:v>
                </c:pt>
                <c:pt idx="5552">
                  <c:v>57.421199003775222</c:v>
                </c:pt>
                <c:pt idx="5553">
                  <c:v>57.424729824685372</c:v>
                </c:pt>
                <c:pt idx="5554">
                  <c:v>57.42599358609057</c:v>
                </c:pt>
                <c:pt idx="5555">
                  <c:v>57.423500048389272</c:v>
                </c:pt>
                <c:pt idx="5556">
                  <c:v>57.425542918053658</c:v>
                </c:pt>
                <c:pt idx="5557">
                  <c:v>57.429832780009335</c:v>
                </c:pt>
                <c:pt idx="5558">
                  <c:v>57.432992441329915</c:v>
                </c:pt>
                <c:pt idx="5559">
                  <c:v>57.439229740414511</c:v>
                </c:pt>
                <c:pt idx="5560">
                  <c:v>57.442567696416766</c:v>
                </c:pt>
                <c:pt idx="5561">
                  <c:v>57.450020046733947</c:v>
                </c:pt>
                <c:pt idx="5562">
                  <c:v>57.452143543345656</c:v>
                </c:pt>
                <c:pt idx="5563">
                  <c:v>57.455461974910385</c:v>
                </c:pt>
                <c:pt idx="5564">
                  <c:v>57.459691774682462</c:v>
                </c:pt>
                <c:pt idx="5565">
                  <c:v>57.46385256097274</c:v>
                </c:pt>
                <c:pt idx="5566">
                  <c:v>57.464486881797413</c:v>
                </c:pt>
                <c:pt idx="5567">
                  <c:v>57.470257305239315</c:v>
                </c:pt>
                <c:pt idx="5568">
                  <c:v>57.477439045562527</c:v>
                </c:pt>
                <c:pt idx="5569">
                  <c:v>57.482566563842774</c:v>
                </c:pt>
                <c:pt idx="5570">
                  <c:v>57.485333992238836</c:v>
                </c:pt>
                <c:pt idx="5571">
                  <c:v>57.491990874879605</c:v>
                </c:pt>
                <c:pt idx="5572">
                  <c:v>57.491069088824801</c:v>
                </c:pt>
                <c:pt idx="5573">
                  <c:v>57.48905484557082</c:v>
                </c:pt>
                <c:pt idx="5574">
                  <c:v>57.49199123864711</c:v>
                </c:pt>
                <c:pt idx="5575">
                  <c:v>57.497084804774275</c:v>
                </c:pt>
                <c:pt idx="5576">
                  <c:v>57.500532039471125</c:v>
                </c:pt>
                <c:pt idx="5577">
                  <c:v>57.507060326624888</c:v>
                </c:pt>
                <c:pt idx="5578">
                  <c:v>57.513739522355856</c:v>
                </c:pt>
                <c:pt idx="5579">
                  <c:v>57.517661121663231</c:v>
                </c:pt>
                <c:pt idx="5580">
                  <c:v>57.522330645145232</c:v>
                </c:pt>
                <c:pt idx="5581">
                  <c:v>57.522091469924909</c:v>
                </c:pt>
                <c:pt idx="5582">
                  <c:v>57.524308203555293</c:v>
                </c:pt>
                <c:pt idx="5583">
                  <c:v>57.527765654411425</c:v>
                </c:pt>
                <c:pt idx="5584">
                  <c:v>57.528098353737938</c:v>
                </c:pt>
                <c:pt idx="5585">
                  <c:v>57.526434842794949</c:v>
                </c:pt>
                <c:pt idx="5586">
                  <c:v>57.531107924962932</c:v>
                </c:pt>
                <c:pt idx="5587">
                  <c:v>57.53423484238499</c:v>
                </c:pt>
                <c:pt idx="5588">
                  <c:v>57.537494701561876</c:v>
                </c:pt>
                <c:pt idx="5589">
                  <c:v>57.542998210100805</c:v>
                </c:pt>
                <c:pt idx="5590">
                  <c:v>57.552183574838821</c:v>
                </c:pt>
                <c:pt idx="5591">
                  <c:v>57.55827171522342</c:v>
                </c:pt>
                <c:pt idx="5592">
                  <c:v>57.561729199807623</c:v>
                </c:pt>
                <c:pt idx="5593">
                  <c:v>57.560981191160998</c:v>
                </c:pt>
                <c:pt idx="5594">
                  <c:v>57.560436522195047</c:v>
                </c:pt>
                <c:pt idx="5595">
                  <c:v>57.558598976638805</c:v>
                </c:pt>
                <c:pt idx="5596">
                  <c:v>57.559016078883403</c:v>
                </c:pt>
                <c:pt idx="5597">
                  <c:v>57.56167700650866</c:v>
                </c:pt>
                <c:pt idx="5598">
                  <c:v>57.570834606082755</c:v>
                </c:pt>
                <c:pt idx="5599">
                  <c:v>57.577600252890804</c:v>
                </c:pt>
                <c:pt idx="5600">
                  <c:v>57.583689608960967</c:v>
                </c:pt>
                <c:pt idx="5601">
                  <c:v>57.588711824760125</c:v>
                </c:pt>
                <c:pt idx="5602">
                  <c:v>57.595248146678045</c:v>
                </c:pt>
                <c:pt idx="5603">
                  <c:v>57.59501079399017</c:v>
                </c:pt>
                <c:pt idx="5604">
                  <c:v>57.597078710648454</c:v>
                </c:pt>
                <c:pt idx="5605">
                  <c:v>57.602199008405293</c:v>
                </c:pt>
                <c:pt idx="5606">
                  <c:v>57.605729199029057</c:v>
                </c:pt>
                <c:pt idx="5607">
                  <c:v>57.60298715045802</c:v>
                </c:pt>
                <c:pt idx="5608">
                  <c:v>57.607165090692284</c:v>
                </c:pt>
                <c:pt idx="5609">
                  <c:v>57.614228232222082</c:v>
                </c:pt>
                <c:pt idx="5610">
                  <c:v>57.61476030539535</c:v>
                </c:pt>
                <c:pt idx="5611">
                  <c:v>57.616323872514045</c:v>
                </c:pt>
                <c:pt idx="5612">
                  <c:v>57.623268240463723</c:v>
                </c:pt>
                <c:pt idx="5613">
                  <c:v>57.624427600792558</c:v>
                </c:pt>
                <c:pt idx="5614">
                  <c:v>57.625646807367602</c:v>
                </c:pt>
                <c:pt idx="5615">
                  <c:v>57.627047859604396</c:v>
                </c:pt>
                <c:pt idx="5616">
                  <c:v>57.633484217347416</c:v>
                </c:pt>
                <c:pt idx="5617">
                  <c:v>57.632750956505411</c:v>
                </c:pt>
                <c:pt idx="5618">
                  <c:v>57.633239902364053</c:v>
                </c:pt>
                <c:pt idx="5619">
                  <c:v>57.637247078210919</c:v>
                </c:pt>
                <c:pt idx="5620">
                  <c:v>57.644389106385248</c:v>
                </c:pt>
                <c:pt idx="5621">
                  <c:v>57.643820692532323</c:v>
                </c:pt>
                <c:pt idx="5622">
                  <c:v>57.647769390423015</c:v>
                </c:pt>
                <c:pt idx="5623">
                  <c:v>57.652316972358605</c:v>
                </c:pt>
                <c:pt idx="5624">
                  <c:v>57.65258101516757</c:v>
                </c:pt>
                <c:pt idx="5625">
                  <c:v>57.655141876940355</c:v>
                </c:pt>
                <c:pt idx="5626">
                  <c:v>57.661284425733513</c:v>
                </c:pt>
                <c:pt idx="5627">
                  <c:v>57.663146461489511</c:v>
                </c:pt>
                <c:pt idx="5628">
                  <c:v>57.674602932854441</c:v>
                </c:pt>
                <c:pt idx="5629">
                  <c:v>57.676254179238164</c:v>
                </c:pt>
                <c:pt idx="5630">
                  <c:v>57.679428425527234</c:v>
                </c:pt>
                <c:pt idx="5631">
                  <c:v>57.681712870420483</c:v>
                </c:pt>
                <c:pt idx="5632">
                  <c:v>57.689575109536086</c:v>
                </c:pt>
                <c:pt idx="5633">
                  <c:v>57.69210055572205</c:v>
                </c:pt>
                <c:pt idx="5634">
                  <c:v>57.6988202653652</c:v>
                </c:pt>
                <c:pt idx="5635">
                  <c:v>57.700250262603859</c:v>
                </c:pt>
                <c:pt idx="5636">
                  <c:v>57.702764422441035</c:v>
                </c:pt>
                <c:pt idx="5637">
                  <c:v>57.705215620657484</c:v>
                </c:pt>
                <c:pt idx="5638">
                  <c:v>57.703135245500164</c:v>
                </c:pt>
                <c:pt idx="5639">
                  <c:v>57.698915457678837</c:v>
                </c:pt>
                <c:pt idx="5640">
                  <c:v>57.708406473352753</c:v>
                </c:pt>
                <c:pt idx="5641">
                  <c:v>57.713362241789568</c:v>
                </c:pt>
                <c:pt idx="5642">
                  <c:v>57.71062010771503</c:v>
                </c:pt>
                <c:pt idx="5643">
                  <c:v>57.714413197106254</c:v>
                </c:pt>
                <c:pt idx="5644">
                  <c:v>57.725017175900973</c:v>
                </c:pt>
                <c:pt idx="5645">
                  <c:v>57.71969978746214</c:v>
                </c:pt>
                <c:pt idx="5646">
                  <c:v>57.716413447572144</c:v>
                </c:pt>
                <c:pt idx="5647">
                  <c:v>57.723058816782313</c:v>
                </c:pt>
                <c:pt idx="5648">
                  <c:v>57.72863164452</c:v>
                </c:pt>
                <c:pt idx="5649">
                  <c:v>57.732996897123826</c:v>
                </c:pt>
                <c:pt idx="5650">
                  <c:v>57.740721485928191</c:v>
                </c:pt>
                <c:pt idx="5651">
                  <c:v>57.749466324323734</c:v>
                </c:pt>
                <c:pt idx="5652">
                  <c:v>57.757222188247951</c:v>
                </c:pt>
                <c:pt idx="5653">
                  <c:v>57.754939423065863</c:v>
                </c:pt>
                <c:pt idx="5654">
                  <c:v>57.756569915199421</c:v>
                </c:pt>
                <c:pt idx="5655">
                  <c:v>57.759394940914433</c:v>
                </c:pt>
                <c:pt idx="5656">
                  <c:v>57.757344690243407</c:v>
                </c:pt>
                <c:pt idx="5657">
                  <c:v>57.759543309119316</c:v>
                </c:pt>
                <c:pt idx="5658">
                  <c:v>57.765882463548394</c:v>
                </c:pt>
                <c:pt idx="5659">
                  <c:v>57.77047777112864</c:v>
                </c:pt>
                <c:pt idx="5660">
                  <c:v>57.774462832149801</c:v>
                </c:pt>
                <c:pt idx="5661">
                  <c:v>57.784018406160421</c:v>
                </c:pt>
                <c:pt idx="5662">
                  <c:v>57.788105800090875</c:v>
                </c:pt>
                <c:pt idx="5663">
                  <c:v>57.793825828583692</c:v>
                </c:pt>
                <c:pt idx="5664">
                  <c:v>57.79886134181735</c:v>
                </c:pt>
                <c:pt idx="5665">
                  <c:v>57.799648304970844</c:v>
                </c:pt>
                <c:pt idx="5666">
                  <c:v>57.798101134678404</c:v>
                </c:pt>
                <c:pt idx="5667">
                  <c:v>57.800836724497366</c:v>
                </c:pt>
                <c:pt idx="5668">
                  <c:v>57.807365360034439</c:v>
                </c:pt>
                <c:pt idx="5669">
                  <c:v>57.806240405632458</c:v>
                </c:pt>
                <c:pt idx="5670">
                  <c:v>57.809657845257007</c:v>
                </c:pt>
                <c:pt idx="5671">
                  <c:v>57.817087009868501</c:v>
                </c:pt>
                <c:pt idx="5672">
                  <c:v>57.817583384853876</c:v>
                </c:pt>
                <c:pt idx="5673">
                  <c:v>57.817861149058579</c:v>
                </c:pt>
                <c:pt idx="5674">
                  <c:v>57.816251129713848</c:v>
                </c:pt>
                <c:pt idx="5675">
                  <c:v>57.821459017410277</c:v>
                </c:pt>
                <c:pt idx="5676">
                  <c:v>57.825608462655509</c:v>
                </c:pt>
                <c:pt idx="5677">
                  <c:v>57.829198389842588</c:v>
                </c:pt>
                <c:pt idx="5678">
                  <c:v>57.831672455794873</c:v>
                </c:pt>
                <c:pt idx="5679">
                  <c:v>57.838917060149626</c:v>
                </c:pt>
                <c:pt idx="5680">
                  <c:v>57.842387234674185</c:v>
                </c:pt>
                <c:pt idx="5681">
                  <c:v>57.848125813230922</c:v>
                </c:pt>
                <c:pt idx="5682">
                  <c:v>57.85170503648601</c:v>
                </c:pt>
                <c:pt idx="5683">
                  <c:v>57.855761141682805</c:v>
                </c:pt>
                <c:pt idx="5684">
                  <c:v>57.859606191611682</c:v>
                </c:pt>
                <c:pt idx="5685">
                  <c:v>57.86338283678996</c:v>
                </c:pt>
                <c:pt idx="5686">
                  <c:v>57.859861163256618</c:v>
                </c:pt>
                <c:pt idx="5687">
                  <c:v>57.863072540446275</c:v>
                </c:pt>
                <c:pt idx="5688">
                  <c:v>57.862066585746405</c:v>
                </c:pt>
                <c:pt idx="5689">
                  <c:v>57.862409338305362</c:v>
                </c:pt>
                <c:pt idx="5690">
                  <c:v>57.863275684306551</c:v>
                </c:pt>
                <c:pt idx="5691">
                  <c:v>57.870875433560471</c:v>
                </c:pt>
                <c:pt idx="5692">
                  <c:v>57.877850048857965</c:v>
                </c:pt>
                <c:pt idx="5693">
                  <c:v>57.885410205229519</c:v>
                </c:pt>
                <c:pt idx="5694">
                  <c:v>57.893092454238662</c:v>
                </c:pt>
                <c:pt idx="5695">
                  <c:v>57.896132005435206</c:v>
                </c:pt>
                <c:pt idx="5696">
                  <c:v>57.895931082447156</c:v>
                </c:pt>
                <c:pt idx="5697">
                  <c:v>57.897603948429619</c:v>
                </c:pt>
                <c:pt idx="5698">
                  <c:v>57.9042908462594</c:v>
                </c:pt>
                <c:pt idx="5699">
                  <c:v>57.905801492859403</c:v>
                </c:pt>
                <c:pt idx="5700">
                  <c:v>57.905476581991515</c:v>
                </c:pt>
                <c:pt idx="5701">
                  <c:v>57.91011815124947</c:v>
                </c:pt>
                <c:pt idx="5702">
                  <c:v>57.911077030933221</c:v>
                </c:pt>
                <c:pt idx="5703">
                  <c:v>57.906076611098953</c:v>
                </c:pt>
                <c:pt idx="5704">
                  <c:v>57.911609157032672</c:v>
                </c:pt>
                <c:pt idx="5705">
                  <c:v>57.920629324877908</c:v>
                </c:pt>
                <c:pt idx="5706">
                  <c:v>57.9251228403445</c:v>
                </c:pt>
                <c:pt idx="5707">
                  <c:v>57.931204389336656</c:v>
                </c:pt>
                <c:pt idx="5708">
                  <c:v>57.936425956831613</c:v>
                </c:pt>
                <c:pt idx="5709">
                  <c:v>57.936349737685326</c:v>
                </c:pt>
                <c:pt idx="5710">
                  <c:v>57.938805122791997</c:v>
                </c:pt>
                <c:pt idx="5711">
                  <c:v>57.936719036027817</c:v>
                </c:pt>
                <c:pt idx="5712">
                  <c:v>57.937160774118162</c:v>
                </c:pt>
                <c:pt idx="5713">
                  <c:v>57.941231009771627</c:v>
                </c:pt>
                <c:pt idx="5714">
                  <c:v>57.944591197221783</c:v>
                </c:pt>
                <c:pt idx="5715">
                  <c:v>57.947193248982543</c:v>
                </c:pt>
                <c:pt idx="5716">
                  <c:v>57.952781247691732</c:v>
                </c:pt>
                <c:pt idx="5717">
                  <c:v>57.953476441575859</c:v>
                </c:pt>
                <c:pt idx="5718">
                  <c:v>57.955257342101163</c:v>
                </c:pt>
                <c:pt idx="5719">
                  <c:v>57.960856173961382</c:v>
                </c:pt>
                <c:pt idx="5720">
                  <c:v>57.966955100782364</c:v>
                </c:pt>
                <c:pt idx="5721">
                  <c:v>57.973419192552591</c:v>
                </c:pt>
                <c:pt idx="5722">
                  <c:v>57.980464555923902</c:v>
                </c:pt>
                <c:pt idx="5723">
                  <c:v>57.988600135776665</c:v>
                </c:pt>
                <c:pt idx="5724">
                  <c:v>57.990564549863016</c:v>
                </c:pt>
                <c:pt idx="5725">
                  <c:v>57.987658543951603</c:v>
                </c:pt>
                <c:pt idx="5726">
                  <c:v>57.985541303093328</c:v>
                </c:pt>
                <c:pt idx="5727">
                  <c:v>57.988351002687203</c:v>
                </c:pt>
                <c:pt idx="5728">
                  <c:v>57.98873311053493</c:v>
                </c:pt>
                <c:pt idx="5729">
                  <c:v>57.997917759531468</c:v>
                </c:pt>
                <c:pt idx="5730">
                  <c:v>58.000480509963857</c:v>
                </c:pt>
                <c:pt idx="5731">
                  <c:v>58.00826817272722</c:v>
                </c:pt>
                <c:pt idx="5732">
                  <c:v>58.011396787569403</c:v>
                </c:pt>
                <c:pt idx="5733">
                  <c:v>58.013573202661654</c:v>
                </c:pt>
                <c:pt idx="5734">
                  <c:v>58.013838791437045</c:v>
                </c:pt>
                <c:pt idx="5735">
                  <c:v>58.022168925230837</c:v>
                </c:pt>
                <c:pt idx="5736">
                  <c:v>58.025200845669737</c:v>
                </c:pt>
                <c:pt idx="5737">
                  <c:v>58.031665327773126</c:v>
                </c:pt>
                <c:pt idx="5738">
                  <c:v>58.035013963423523</c:v>
                </c:pt>
                <c:pt idx="5739">
                  <c:v>58.03219987988458</c:v>
                </c:pt>
                <c:pt idx="5740">
                  <c:v>58.036373304567952</c:v>
                </c:pt>
                <c:pt idx="5741">
                  <c:v>58.039583493875796</c:v>
                </c:pt>
                <c:pt idx="5742">
                  <c:v>58.038485567757654</c:v>
                </c:pt>
                <c:pt idx="5743">
                  <c:v>58.040526625365999</c:v>
                </c:pt>
                <c:pt idx="5744">
                  <c:v>58.044989254991116</c:v>
                </c:pt>
                <c:pt idx="5745">
                  <c:v>58.048107927199077</c:v>
                </c:pt>
                <c:pt idx="5746">
                  <c:v>58.049204437558899</c:v>
                </c:pt>
                <c:pt idx="5747">
                  <c:v>58.049920230989528</c:v>
                </c:pt>
                <c:pt idx="5748">
                  <c:v>58.053876062633648</c:v>
                </c:pt>
                <c:pt idx="5749">
                  <c:v>58.055668599260727</c:v>
                </c:pt>
                <c:pt idx="5750">
                  <c:v>58.058103486958863</c:v>
                </c:pt>
                <c:pt idx="5751">
                  <c:v>58.062070545985591</c:v>
                </c:pt>
                <c:pt idx="5752">
                  <c:v>58.067573225511047</c:v>
                </c:pt>
                <c:pt idx="5753">
                  <c:v>58.074790835502156</c:v>
                </c:pt>
                <c:pt idx="5754">
                  <c:v>58.080555293794475</c:v>
                </c:pt>
                <c:pt idx="5755">
                  <c:v>58.083399261771568</c:v>
                </c:pt>
                <c:pt idx="5756">
                  <c:v>58.084193967903232</c:v>
                </c:pt>
                <c:pt idx="5757">
                  <c:v>58.088543527930923</c:v>
                </c:pt>
                <c:pt idx="5758">
                  <c:v>58.089669566241753</c:v>
                </c:pt>
                <c:pt idx="5759">
                  <c:v>58.09231681461192</c:v>
                </c:pt>
                <c:pt idx="5760">
                  <c:v>58.097290864677554</c:v>
                </c:pt>
                <c:pt idx="5761">
                  <c:v>58.101855313403448</c:v>
                </c:pt>
                <c:pt idx="5762">
                  <c:v>58.108493821110514</c:v>
                </c:pt>
                <c:pt idx="5763">
                  <c:v>58.111377733426409</c:v>
                </c:pt>
                <c:pt idx="5764">
                  <c:v>58.113112914875011</c:v>
                </c:pt>
                <c:pt idx="5765">
                  <c:v>58.111739819598142</c:v>
                </c:pt>
                <c:pt idx="5766">
                  <c:v>58.117300249279275</c:v>
                </c:pt>
                <c:pt idx="5767">
                  <c:v>58.118439983706864</c:v>
                </c:pt>
                <c:pt idx="5768">
                  <c:v>58.117867164783036</c:v>
                </c:pt>
                <c:pt idx="5769">
                  <c:v>58.123023932055879</c:v>
                </c:pt>
                <c:pt idx="5770">
                  <c:v>58.130033171662106</c:v>
                </c:pt>
                <c:pt idx="5771">
                  <c:v>58.126669082142897</c:v>
                </c:pt>
                <c:pt idx="5772">
                  <c:v>58.125724901241242</c:v>
                </c:pt>
                <c:pt idx="5773">
                  <c:v>58.128521202352033</c:v>
                </c:pt>
                <c:pt idx="5774">
                  <c:v>58.131737262616795</c:v>
                </c:pt>
                <c:pt idx="5775">
                  <c:v>58.134511962030537</c:v>
                </c:pt>
                <c:pt idx="5776">
                  <c:v>58.137666729545387</c:v>
                </c:pt>
                <c:pt idx="5777">
                  <c:v>58.144756658944722</c:v>
                </c:pt>
                <c:pt idx="5778">
                  <c:v>58.151587557118148</c:v>
                </c:pt>
                <c:pt idx="5779">
                  <c:v>58.152853957941922</c:v>
                </c:pt>
                <c:pt idx="5780">
                  <c:v>58.152084400089144</c:v>
                </c:pt>
                <c:pt idx="5781">
                  <c:v>58.158659498615428</c:v>
                </c:pt>
                <c:pt idx="5782">
                  <c:v>58.158063833130839</c:v>
                </c:pt>
                <c:pt idx="5783">
                  <c:v>58.157316615994247</c:v>
                </c:pt>
                <c:pt idx="5784">
                  <c:v>58.163614537906824</c:v>
                </c:pt>
                <c:pt idx="5785">
                  <c:v>58.164814327927317</c:v>
                </c:pt>
                <c:pt idx="5786">
                  <c:v>58.167005120686895</c:v>
                </c:pt>
                <c:pt idx="5787">
                  <c:v>58.170590888160916</c:v>
                </c:pt>
                <c:pt idx="5788">
                  <c:v>58.176050162764696</c:v>
                </c:pt>
                <c:pt idx="5789">
                  <c:v>58.177523334786414</c:v>
                </c:pt>
                <c:pt idx="5790">
                  <c:v>58.185688095041954</c:v>
                </c:pt>
                <c:pt idx="5791">
                  <c:v>58.188898320855266</c:v>
                </c:pt>
                <c:pt idx="5792">
                  <c:v>58.188742370642522</c:v>
                </c:pt>
                <c:pt idx="5793">
                  <c:v>58.193192079163751</c:v>
                </c:pt>
                <c:pt idx="5794">
                  <c:v>58.195400865276874</c:v>
                </c:pt>
                <c:pt idx="5795">
                  <c:v>58.19904913663536</c:v>
                </c:pt>
                <c:pt idx="5796">
                  <c:v>58.205654011460901</c:v>
                </c:pt>
                <c:pt idx="5797">
                  <c:v>58.209862745913107</c:v>
                </c:pt>
                <c:pt idx="5798">
                  <c:v>58.207716810727277</c:v>
                </c:pt>
                <c:pt idx="5799">
                  <c:v>58.208357675135325</c:v>
                </c:pt>
                <c:pt idx="5800">
                  <c:v>58.211526819674724</c:v>
                </c:pt>
                <c:pt idx="5801">
                  <c:v>58.215582424120534</c:v>
                </c:pt>
                <c:pt idx="5802">
                  <c:v>58.22516261482933</c:v>
                </c:pt>
                <c:pt idx="5803">
                  <c:v>58.226198447197717</c:v>
                </c:pt>
                <c:pt idx="5804">
                  <c:v>58.23867107824087</c:v>
                </c:pt>
                <c:pt idx="5805">
                  <c:v>58.238577446814602</c:v>
                </c:pt>
                <c:pt idx="5806">
                  <c:v>58.238555363571116</c:v>
                </c:pt>
                <c:pt idx="5807">
                  <c:v>58.241379642174863</c:v>
                </c:pt>
                <c:pt idx="5808">
                  <c:v>58.244200902338775</c:v>
                </c:pt>
                <c:pt idx="5809">
                  <c:v>58.244212816527593</c:v>
                </c:pt>
                <c:pt idx="5810">
                  <c:v>58.246384631630235</c:v>
                </c:pt>
                <c:pt idx="5811">
                  <c:v>58.250106575713595</c:v>
                </c:pt>
                <c:pt idx="5812">
                  <c:v>58.246474156791678</c:v>
                </c:pt>
                <c:pt idx="5813">
                  <c:v>58.253095082406404</c:v>
                </c:pt>
                <c:pt idx="5814">
                  <c:v>58.25442650024538</c:v>
                </c:pt>
                <c:pt idx="5815">
                  <c:v>58.256837968412448</c:v>
                </c:pt>
                <c:pt idx="5816">
                  <c:v>58.259969647954605</c:v>
                </c:pt>
                <c:pt idx="5817">
                  <c:v>58.265412842466546</c:v>
                </c:pt>
                <c:pt idx="5818">
                  <c:v>58.272074226139033</c:v>
                </c:pt>
                <c:pt idx="5819">
                  <c:v>58.274246181702914</c:v>
                </c:pt>
                <c:pt idx="5820">
                  <c:v>58.279023037673177</c:v>
                </c:pt>
                <c:pt idx="5821">
                  <c:v>58.284783440785318</c:v>
                </c:pt>
                <c:pt idx="5822">
                  <c:v>58.290784136516457</c:v>
                </c:pt>
                <c:pt idx="5823">
                  <c:v>58.291659484373739</c:v>
                </c:pt>
                <c:pt idx="5824">
                  <c:v>58.296348971488115</c:v>
                </c:pt>
                <c:pt idx="5825">
                  <c:v>58.300415140687335</c:v>
                </c:pt>
                <c:pt idx="5826">
                  <c:v>58.305050562836378</c:v>
                </c:pt>
                <c:pt idx="5827">
                  <c:v>58.307667643340643</c:v>
                </c:pt>
                <c:pt idx="5828">
                  <c:v>58.304200204885852</c:v>
                </c:pt>
                <c:pt idx="5829">
                  <c:v>58.310659253554661</c:v>
                </c:pt>
                <c:pt idx="5830">
                  <c:v>58.315562114333559</c:v>
                </c:pt>
                <c:pt idx="5831">
                  <c:v>58.312289439042956</c:v>
                </c:pt>
                <c:pt idx="5832">
                  <c:v>58.319039064255264</c:v>
                </c:pt>
                <c:pt idx="5833">
                  <c:v>58.33572228625188</c:v>
                </c:pt>
                <c:pt idx="5834">
                  <c:v>58.334545255989234</c:v>
                </c:pt>
                <c:pt idx="5835">
                  <c:v>58.337527431745926</c:v>
                </c:pt>
                <c:pt idx="5836">
                  <c:v>58.342409884402628</c:v>
                </c:pt>
                <c:pt idx="5837">
                  <c:v>58.336587416659199</c:v>
                </c:pt>
                <c:pt idx="5838">
                  <c:v>58.333460908755782</c:v>
                </c:pt>
                <c:pt idx="5839">
                  <c:v>58.337451128212685</c:v>
                </c:pt>
                <c:pt idx="5840">
                  <c:v>58.340056298303509</c:v>
                </c:pt>
                <c:pt idx="5841">
                  <c:v>58.340850392288644</c:v>
                </c:pt>
                <c:pt idx="5842">
                  <c:v>58.350724643693731</c:v>
                </c:pt>
                <c:pt idx="5843">
                  <c:v>58.352635924385808</c:v>
                </c:pt>
                <c:pt idx="5844">
                  <c:v>58.355686717702667</c:v>
                </c:pt>
                <c:pt idx="5845">
                  <c:v>58.353822359365417</c:v>
                </c:pt>
                <c:pt idx="5846">
                  <c:v>58.359621412694139</c:v>
                </c:pt>
                <c:pt idx="5847">
                  <c:v>58.355499268480173</c:v>
                </c:pt>
                <c:pt idx="5848">
                  <c:v>58.360094818016911</c:v>
                </c:pt>
                <c:pt idx="5849">
                  <c:v>58.366465637175338</c:v>
                </c:pt>
                <c:pt idx="5850">
                  <c:v>58.371396550485677</c:v>
                </c:pt>
                <c:pt idx="5851">
                  <c:v>58.37034679778894</c:v>
                </c:pt>
                <c:pt idx="5852">
                  <c:v>58.385180554333189</c:v>
                </c:pt>
                <c:pt idx="5853">
                  <c:v>58.389432198173111</c:v>
                </c:pt>
                <c:pt idx="5854">
                  <c:v>58.391055045349923</c:v>
                </c:pt>
                <c:pt idx="5855">
                  <c:v>58.395315221847717</c:v>
                </c:pt>
                <c:pt idx="5856">
                  <c:v>58.399305013896466</c:v>
                </c:pt>
                <c:pt idx="5857">
                  <c:v>58.392747290576537</c:v>
                </c:pt>
                <c:pt idx="5858">
                  <c:v>58.393221585073135</c:v>
                </c:pt>
                <c:pt idx="5859">
                  <c:v>58.392696958526962</c:v>
                </c:pt>
                <c:pt idx="5860">
                  <c:v>58.39333872898758</c:v>
                </c:pt>
                <c:pt idx="5861">
                  <c:v>58.401007958820699</c:v>
                </c:pt>
                <c:pt idx="5862">
                  <c:v>58.406627941946681</c:v>
                </c:pt>
                <c:pt idx="5863">
                  <c:v>58.409524284537909</c:v>
                </c:pt>
                <c:pt idx="5864">
                  <c:v>58.413488093995646</c:v>
                </c:pt>
                <c:pt idx="5865">
                  <c:v>58.417162357751877</c:v>
                </c:pt>
                <c:pt idx="5866">
                  <c:v>58.416416215361878</c:v>
                </c:pt>
                <c:pt idx="5867">
                  <c:v>58.418993862808087</c:v>
                </c:pt>
                <c:pt idx="5868">
                  <c:v>58.424734249339984</c:v>
                </c:pt>
                <c:pt idx="5869">
                  <c:v>58.426982562505579</c:v>
                </c:pt>
                <c:pt idx="5870">
                  <c:v>58.43101415544519</c:v>
                </c:pt>
                <c:pt idx="5871">
                  <c:v>58.43886753083649</c:v>
                </c:pt>
                <c:pt idx="5872">
                  <c:v>58.446426091177884</c:v>
                </c:pt>
                <c:pt idx="5873">
                  <c:v>58.446057998108735</c:v>
                </c:pt>
                <c:pt idx="5874">
                  <c:v>58.452591341232548</c:v>
                </c:pt>
                <c:pt idx="5875">
                  <c:v>58.461419128584772</c:v>
                </c:pt>
                <c:pt idx="5876">
                  <c:v>58.460389696664585</c:v>
                </c:pt>
                <c:pt idx="5877">
                  <c:v>58.460008214661912</c:v>
                </c:pt>
                <c:pt idx="5878">
                  <c:v>58.465144269090601</c:v>
                </c:pt>
                <c:pt idx="5879">
                  <c:v>58.468984258203228</c:v>
                </c:pt>
                <c:pt idx="5880">
                  <c:v>58.46579139077253</c:v>
                </c:pt>
                <c:pt idx="5881">
                  <c:v>58.473115479489721</c:v>
                </c:pt>
                <c:pt idx="5882">
                  <c:v>58.477143490037101</c:v>
                </c:pt>
                <c:pt idx="5883">
                  <c:v>58.481441670243342</c:v>
                </c:pt>
                <c:pt idx="5884">
                  <c:v>58.475643890236867</c:v>
                </c:pt>
                <c:pt idx="5885">
                  <c:v>58.484160079702633</c:v>
                </c:pt>
                <c:pt idx="5886">
                  <c:v>58.484965530235648</c:v>
                </c:pt>
                <c:pt idx="5887">
                  <c:v>58.488815390714741</c:v>
                </c:pt>
                <c:pt idx="5888">
                  <c:v>58.491557338223288</c:v>
                </c:pt>
                <c:pt idx="5889">
                  <c:v>58.504024761235769</c:v>
                </c:pt>
                <c:pt idx="5890">
                  <c:v>58.502258479089981</c:v>
                </c:pt>
                <c:pt idx="5891">
                  <c:v>58.508157659012127</c:v>
                </c:pt>
                <c:pt idx="5892">
                  <c:v>58.509072607219103</c:v>
                </c:pt>
                <c:pt idx="5893">
                  <c:v>58.512556036761147</c:v>
                </c:pt>
                <c:pt idx="5894">
                  <c:v>58.511200203008357</c:v>
                </c:pt>
                <c:pt idx="5895">
                  <c:v>58.517883607146587</c:v>
                </c:pt>
                <c:pt idx="5896">
                  <c:v>58.522090288458493</c:v>
                </c:pt>
                <c:pt idx="5897">
                  <c:v>58.521504866423371</c:v>
                </c:pt>
                <c:pt idx="5898">
                  <c:v>58.523441273106926</c:v>
                </c:pt>
                <c:pt idx="5899">
                  <c:v>58.524904630954175</c:v>
                </c:pt>
                <c:pt idx="5900">
                  <c:v>58.525132749403724</c:v>
                </c:pt>
                <c:pt idx="5901">
                  <c:v>58.526374944776094</c:v>
                </c:pt>
                <c:pt idx="5902">
                  <c:v>58.53066022968725</c:v>
                </c:pt>
                <c:pt idx="5903">
                  <c:v>58.532128964460618</c:v>
                </c:pt>
                <c:pt idx="5904">
                  <c:v>58.536789478903678</c:v>
                </c:pt>
                <c:pt idx="5905">
                  <c:v>58.544750219867979</c:v>
                </c:pt>
                <c:pt idx="5906">
                  <c:v>58.544422546637023</c:v>
                </c:pt>
                <c:pt idx="5907">
                  <c:v>58.550344970849743</c:v>
                </c:pt>
                <c:pt idx="5908">
                  <c:v>58.559305651128355</c:v>
                </c:pt>
                <c:pt idx="5909">
                  <c:v>58.565040293515743</c:v>
                </c:pt>
                <c:pt idx="5910">
                  <c:v>58.563879516255881</c:v>
                </c:pt>
                <c:pt idx="5911">
                  <c:v>58.569640737550706</c:v>
                </c:pt>
                <c:pt idx="5912">
                  <c:v>58.574632649513532</c:v>
                </c:pt>
                <c:pt idx="5913">
                  <c:v>58.569385983034621</c:v>
                </c:pt>
                <c:pt idx="5914">
                  <c:v>58.574009527477912</c:v>
                </c:pt>
                <c:pt idx="5915">
                  <c:v>58.578156191583709</c:v>
                </c:pt>
                <c:pt idx="5916">
                  <c:v>58.579309092006348</c:v>
                </c:pt>
                <c:pt idx="5917">
                  <c:v>58.581681174114237</c:v>
                </c:pt>
                <c:pt idx="5918">
                  <c:v>58.585927647372202</c:v>
                </c:pt>
                <c:pt idx="5919">
                  <c:v>58.580105057002562</c:v>
                </c:pt>
                <c:pt idx="5920">
                  <c:v>58.584457727981224</c:v>
                </c:pt>
                <c:pt idx="5921">
                  <c:v>58.588786113092397</c:v>
                </c:pt>
                <c:pt idx="5922">
                  <c:v>58.586553131967491</c:v>
                </c:pt>
                <c:pt idx="5923">
                  <c:v>58.589595386500186</c:v>
                </c:pt>
                <c:pt idx="5924">
                  <c:v>58.599880755573551</c:v>
                </c:pt>
                <c:pt idx="5925">
                  <c:v>58.5968178782663</c:v>
                </c:pt>
                <c:pt idx="5926">
                  <c:v>58.602741525572</c:v>
                </c:pt>
                <c:pt idx="5927">
                  <c:v>58.60880875364834</c:v>
                </c:pt>
                <c:pt idx="5928">
                  <c:v>58.613810991472654</c:v>
                </c:pt>
                <c:pt idx="5929">
                  <c:v>58.616019556930759</c:v>
                </c:pt>
                <c:pt idx="5930">
                  <c:v>58.621067383733681</c:v>
                </c:pt>
                <c:pt idx="5931">
                  <c:v>58.622471461387441</c:v>
                </c:pt>
                <c:pt idx="5932">
                  <c:v>58.632414347864085</c:v>
                </c:pt>
                <c:pt idx="5933">
                  <c:v>58.634178128904146</c:v>
                </c:pt>
                <c:pt idx="5934">
                  <c:v>58.638564702610608</c:v>
                </c:pt>
                <c:pt idx="5935">
                  <c:v>58.641879985693961</c:v>
                </c:pt>
                <c:pt idx="5936">
                  <c:v>58.644479019666925</c:v>
                </c:pt>
                <c:pt idx="5937">
                  <c:v>58.641301979837976</c:v>
                </c:pt>
                <c:pt idx="5938">
                  <c:v>58.649918473106048</c:v>
                </c:pt>
                <c:pt idx="5939">
                  <c:v>58.650340719557427</c:v>
                </c:pt>
                <c:pt idx="5940">
                  <c:v>58.655877329341841</c:v>
                </c:pt>
                <c:pt idx="5941">
                  <c:v>58.659722129693741</c:v>
                </c:pt>
                <c:pt idx="5942">
                  <c:v>58.664570364980648</c:v>
                </c:pt>
                <c:pt idx="5943">
                  <c:v>58.663950492097456</c:v>
                </c:pt>
                <c:pt idx="5944">
                  <c:v>58.666030772565215</c:v>
                </c:pt>
                <c:pt idx="5945">
                  <c:v>58.667656849032461</c:v>
                </c:pt>
                <c:pt idx="5946">
                  <c:v>58.665527286415873</c:v>
                </c:pt>
                <c:pt idx="5947">
                  <c:v>58.667355769721198</c:v>
                </c:pt>
                <c:pt idx="5948">
                  <c:v>58.676038097422904</c:v>
                </c:pt>
                <c:pt idx="5949">
                  <c:v>58.681005829497465</c:v>
                </c:pt>
                <c:pt idx="5950">
                  <c:v>58.679485707847448</c:v>
                </c:pt>
                <c:pt idx="5951">
                  <c:v>58.684873939019973</c:v>
                </c:pt>
                <c:pt idx="5952">
                  <c:v>58.690017558708099</c:v>
                </c:pt>
                <c:pt idx="5953">
                  <c:v>58.687473118065022</c:v>
                </c:pt>
                <c:pt idx="5954">
                  <c:v>58.692769813046162</c:v>
                </c:pt>
                <c:pt idx="5955">
                  <c:v>58.697967348072766</c:v>
                </c:pt>
                <c:pt idx="5956">
                  <c:v>58.701528007281844</c:v>
                </c:pt>
                <c:pt idx="5957">
                  <c:v>58.701473173297316</c:v>
                </c:pt>
                <c:pt idx="5958">
                  <c:v>58.702263138519072</c:v>
                </c:pt>
                <c:pt idx="5959">
                  <c:v>58.700569638188725</c:v>
                </c:pt>
                <c:pt idx="5960">
                  <c:v>58.708845242587458</c:v>
                </c:pt>
                <c:pt idx="5961">
                  <c:v>58.709370622554033</c:v>
                </c:pt>
                <c:pt idx="5962">
                  <c:v>58.713486705338781</c:v>
                </c:pt>
                <c:pt idx="5963">
                  <c:v>58.721354830858715</c:v>
                </c:pt>
                <c:pt idx="5964">
                  <c:v>58.729581760771474</c:v>
                </c:pt>
                <c:pt idx="5965">
                  <c:v>58.729816500296202</c:v>
                </c:pt>
                <c:pt idx="5966">
                  <c:v>58.733943302972321</c:v>
                </c:pt>
                <c:pt idx="5967">
                  <c:v>58.730126323798359</c:v>
                </c:pt>
                <c:pt idx="5968">
                  <c:v>58.73298716056695</c:v>
                </c:pt>
                <c:pt idx="5969">
                  <c:v>58.731105814687965</c:v>
                </c:pt>
                <c:pt idx="5970">
                  <c:v>58.735337488116173</c:v>
                </c:pt>
                <c:pt idx="5971">
                  <c:v>58.739776046393771</c:v>
                </c:pt>
                <c:pt idx="5972">
                  <c:v>58.748843551955204</c:v>
                </c:pt>
                <c:pt idx="5973">
                  <c:v>58.74690194505903</c:v>
                </c:pt>
                <c:pt idx="5974">
                  <c:v>58.749431351478094</c:v>
                </c:pt>
                <c:pt idx="5975">
                  <c:v>58.751337771033683</c:v>
                </c:pt>
                <c:pt idx="5976">
                  <c:v>58.751904815584815</c:v>
                </c:pt>
                <c:pt idx="5977">
                  <c:v>58.753911998435328</c:v>
                </c:pt>
                <c:pt idx="5978">
                  <c:v>58.762182937507738</c:v>
                </c:pt>
                <c:pt idx="5979">
                  <c:v>58.764945783438087</c:v>
                </c:pt>
                <c:pt idx="5980">
                  <c:v>58.76981820557485</c:v>
                </c:pt>
                <c:pt idx="5981">
                  <c:v>58.778113541811976</c:v>
                </c:pt>
                <c:pt idx="5982">
                  <c:v>58.780194193817486</c:v>
                </c:pt>
                <c:pt idx="5983">
                  <c:v>58.777070824065277</c:v>
                </c:pt>
                <c:pt idx="5984">
                  <c:v>58.779232644962278</c:v>
                </c:pt>
                <c:pt idx="5985">
                  <c:v>58.778710130771877</c:v>
                </c:pt>
                <c:pt idx="5986">
                  <c:v>58.780906929324793</c:v>
                </c:pt>
                <c:pt idx="5987">
                  <c:v>58.783952880288055</c:v>
                </c:pt>
                <c:pt idx="5988">
                  <c:v>58.790611682138568</c:v>
                </c:pt>
                <c:pt idx="5989">
                  <c:v>58.792067349386329</c:v>
                </c:pt>
                <c:pt idx="5990">
                  <c:v>58.797535151768002</c:v>
                </c:pt>
                <c:pt idx="5991">
                  <c:v>58.797248603553513</c:v>
                </c:pt>
                <c:pt idx="5992">
                  <c:v>58.801577167725554</c:v>
                </c:pt>
                <c:pt idx="5993">
                  <c:v>58.802758857732726</c:v>
                </c:pt>
                <c:pt idx="5994">
                  <c:v>58.811421223477772</c:v>
                </c:pt>
                <c:pt idx="5995">
                  <c:v>58.812564393081246</c:v>
                </c:pt>
                <c:pt idx="5996">
                  <c:v>58.815902117737416</c:v>
                </c:pt>
                <c:pt idx="5997">
                  <c:v>58.814581273964926</c:v>
                </c:pt>
                <c:pt idx="5998">
                  <c:v>58.817279734372832</c:v>
                </c:pt>
                <c:pt idx="5999">
                  <c:v>58.819631152608011</c:v>
                </c:pt>
                <c:pt idx="6000">
                  <c:v>58.820021724228454</c:v>
                </c:pt>
                <c:pt idx="6001">
                  <c:v>58.824470161512842</c:v>
                </c:pt>
                <c:pt idx="6002">
                  <c:v>58.837046938080832</c:v>
                </c:pt>
                <c:pt idx="6003">
                  <c:v>58.848328152622969</c:v>
                </c:pt>
                <c:pt idx="6004">
                  <c:v>58.847557844767643</c:v>
                </c:pt>
                <c:pt idx="6005">
                  <c:v>58.85444431652985</c:v>
                </c:pt>
                <c:pt idx="6006">
                  <c:v>58.857585880889516</c:v>
                </c:pt>
                <c:pt idx="6007">
                  <c:v>58.853278192174891</c:v>
                </c:pt>
                <c:pt idx="6008">
                  <c:v>58.848653033618426</c:v>
                </c:pt>
                <c:pt idx="6009">
                  <c:v>58.854833086324355</c:v>
                </c:pt>
                <c:pt idx="6010">
                  <c:v>58.858086735135601</c:v>
                </c:pt>
                <c:pt idx="6011">
                  <c:v>58.859644634448969</c:v>
                </c:pt>
                <c:pt idx="6012">
                  <c:v>58.866591752548686</c:v>
                </c:pt>
                <c:pt idx="6013">
                  <c:v>58.870265027675337</c:v>
                </c:pt>
                <c:pt idx="6014">
                  <c:v>58.868923905818654</c:v>
                </c:pt>
                <c:pt idx="6015">
                  <c:v>58.86925681395185</c:v>
                </c:pt>
                <c:pt idx="6016">
                  <c:v>58.869881079582555</c:v>
                </c:pt>
                <c:pt idx="6017">
                  <c:v>58.866852789955956</c:v>
                </c:pt>
                <c:pt idx="6018">
                  <c:v>58.868160880286382</c:v>
                </c:pt>
                <c:pt idx="6019">
                  <c:v>58.872599036119709</c:v>
                </c:pt>
                <c:pt idx="6020">
                  <c:v>58.881395208893458</c:v>
                </c:pt>
                <c:pt idx="6021">
                  <c:v>58.889358138777553</c:v>
                </c:pt>
                <c:pt idx="6022">
                  <c:v>58.890180156991576</c:v>
                </c:pt>
                <c:pt idx="6023">
                  <c:v>58.892007788079184</c:v>
                </c:pt>
                <c:pt idx="6024">
                  <c:v>58.895831663744858</c:v>
                </c:pt>
                <c:pt idx="6025">
                  <c:v>58.894423637379099</c:v>
                </c:pt>
                <c:pt idx="6026">
                  <c:v>58.892837114776533</c:v>
                </c:pt>
                <c:pt idx="6027">
                  <c:v>58.899640338836164</c:v>
                </c:pt>
                <c:pt idx="6028">
                  <c:v>58.907417991079015</c:v>
                </c:pt>
                <c:pt idx="6029">
                  <c:v>58.909403950438332</c:v>
                </c:pt>
                <c:pt idx="6030">
                  <c:v>58.913446858111129</c:v>
                </c:pt>
                <c:pt idx="6031">
                  <c:v>58.924274958829258</c:v>
                </c:pt>
                <c:pt idx="6032">
                  <c:v>58.935060686337259</c:v>
                </c:pt>
                <c:pt idx="6033">
                  <c:v>58.93461309923665</c:v>
                </c:pt>
                <c:pt idx="6034">
                  <c:v>58.935912734313852</c:v>
                </c:pt>
                <c:pt idx="6035">
                  <c:v>58.936810602439536</c:v>
                </c:pt>
                <c:pt idx="6036">
                  <c:v>58.933587436577227</c:v>
                </c:pt>
                <c:pt idx="6037">
                  <c:v>58.93130541301614</c:v>
                </c:pt>
                <c:pt idx="6038">
                  <c:v>58.934606029048169</c:v>
                </c:pt>
                <c:pt idx="6039">
                  <c:v>58.943747461346881</c:v>
                </c:pt>
                <c:pt idx="6040">
                  <c:v>58.943656935278625</c:v>
                </c:pt>
                <c:pt idx="6041">
                  <c:v>58.947296732665606</c:v>
                </c:pt>
                <c:pt idx="6042">
                  <c:v>58.948005546412823</c:v>
                </c:pt>
                <c:pt idx="6043">
                  <c:v>58.951076589633338</c:v>
                </c:pt>
                <c:pt idx="6044">
                  <c:v>58.949837935568247</c:v>
                </c:pt>
                <c:pt idx="6045">
                  <c:v>58.954692061983529</c:v>
                </c:pt>
                <c:pt idx="6046">
                  <c:v>58.960504882476904</c:v>
                </c:pt>
                <c:pt idx="6047">
                  <c:v>58.964504573210036</c:v>
                </c:pt>
                <c:pt idx="6048">
                  <c:v>58.970164898394856</c:v>
                </c:pt>
                <c:pt idx="6049">
                  <c:v>58.972111270963218</c:v>
                </c:pt>
                <c:pt idx="6050">
                  <c:v>58.975536432088134</c:v>
                </c:pt>
                <c:pt idx="6051">
                  <c:v>58.971327075229297</c:v>
                </c:pt>
                <c:pt idx="6052">
                  <c:v>58.971403513171218</c:v>
                </c:pt>
                <c:pt idx="6053">
                  <c:v>58.970606409361359</c:v>
                </c:pt>
                <c:pt idx="6054">
                  <c:v>58.976780547158299</c:v>
                </c:pt>
                <c:pt idx="6055">
                  <c:v>58.979209091730084</c:v>
                </c:pt>
                <c:pt idx="6056">
                  <c:v>58.985235402893622</c:v>
                </c:pt>
                <c:pt idx="6057">
                  <c:v>58.990784170746053</c:v>
                </c:pt>
                <c:pt idx="6058">
                  <c:v>58.998947014648479</c:v>
                </c:pt>
                <c:pt idx="6059">
                  <c:v>58.998359402985294</c:v>
                </c:pt>
                <c:pt idx="6060">
                  <c:v>59.000359177995527</c:v>
                </c:pt>
                <c:pt idx="6061">
                  <c:v>59.001679319666835</c:v>
                </c:pt>
                <c:pt idx="6062">
                  <c:v>59.005431035724634</c:v>
                </c:pt>
                <c:pt idx="6063">
                  <c:v>59.001894955754736</c:v>
                </c:pt>
                <c:pt idx="6064">
                  <c:v>59.00397673000267</c:v>
                </c:pt>
                <c:pt idx="6065">
                  <c:v>59.01226717507997</c:v>
                </c:pt>
                <c:pt idx="6066">
                  <c:v>59.016561125661426</c:v>
                </c:pt>
                <c:pt idx="6067">
                  <c:v>59.014833306710706</c:v>
                </c:pt>
                <c:pt idx="6068">
                  <c:v>59.018341871436498</c:v>
                </c:pt>
                <c:pt idx="6069">
                  <c:v>59.024270129688183</c:v>
                </c:pt>
                <c:pt idx="6070">
                  <c:v>59.026902313005223</c:v>
                </c:pt>
                <c:pt idx="6071">
                  <c:v>59.027027202068567</c:v>
                </c:pt>
                <c:pt idx="6072">
                  <c:v>59.03642194389802</c:v>
                </c:pt>
                <c:pt idx="6073">
                  <c:v>59.042264252746484</c:v>
                </c:pt>
                <c:pt idx="6074">
                  <c:v>59.045856255894101</c:v>
                </c:pt>
                <c:pt idx="6075">
                  <c:v>59.047157033827133</c:v>
                </c:pt>
                <c:pt idx="6076">
                  <c:v>59.052507297246713</c:v>
                </c:pt>
                <c:pt idx="6077">
                  <c:v>59.050672579186099</c:v>
                </c:pt>
                <c:pt idx="6078">
                  <c:v>59.056405599270377</c:v>
                </c:pt>
                <c:pt idx="6079">
                  <c:v>59.057198551912087</c:v>
                </c:pt>
                <c:pt idx="6080">
                  <c:v>59.055354157387271</c:v>
                </c:pt>
                <c:pt idx="6081">
                  <c:v>59.057363590675905</c:v>
                </c:pt>
                <c:pt idx="6082">
                  <c:v>59.055676577679641</c:v>
                </c:pt>
                <c:pt idx="6083">
                  <c:v>59.051835133473467</c:v>
                </c:pt>
                <c:pt idx="6084">
                  <c:v>59.05339271726266</c:v>
                </c:pt>
                <c:pt idx="6085">
                  <c:v>59.06003880011616</c:v>
                </c:pt>
                <c:pt idx="6086">
                  <c:v>59.067410188562427</c:v>
                </c:pt>
                <c:pt idx="6087">
                  <c:v>59.078477156155863</c:v>
                </c:pt>
                <c:pt idx="6088">
                  <c:v>59.083066163795046</c:v>
                </c:pt>
                <c:pt idx="6089">
                  <c:v>59.086054591448217</c:v>
                </c:pt>
                <c:pt idx="6090">
                  <c:v>59.088001216920915</c:v>
                </c:pt>
                <c:pt idx="6091">
                  <c:v>59.08437945853872</c:v>
                </c:pt>
                <c:pt idx="6092">
                  <c:v>59.086171240878215</c:v>
                </c:pt>
                <c:pt idx="6093">
                  <c:v>59.085937110551505</c:v>
                </c:pt>
                <c:pt idx="6094">
                  <c:v>59.088081796354331</c:v>
                </c:pt>
                <c:pt idx="6095">
                  <c:v>59.087882020490518</c:v>
                </c:pt>
                <c:pt idx="6096">
                  <c:v>59.087999328012039</c:v>
                </c:pt>
                <c:pt idx="6097">
                  <c:v>59.087054670685895</c:v>
                </c:pt>
                <c:pt idx="6098">
                  <c:v>59.093429330242671</c:v>
                </c:pt>
                <c:pt idx="6099">
                  <c:v>59.099704633660096</c:v>
                </c:pt>
                <c:pt idx="6100">
                  <c:v>59.107076438825175</c:v>
                </c:pt>
                <c:pt idx="6101">
                  <c:v>59.117203456733833</c:v>
                </c:pt>
                <c:pt idx="6102">
                  <c:v>59.12309069402928</c:v>
                </c:pt>
                <c:pt idx="6103">
                  <c:v>59.124424439563697</c:v>
                </c:pt>
                <c:pt idx="6104">
                  <c:v>59.131161914771624</c:v>
                </c:pt>
                <c:pt idx="6105">
                  <c:v>59.12989321559953</c:v>
                </c:pt>
                <c:pt idx="6106">
                  <c:v>59.127899265437478</c:v>
                </c:pt>
                <c:pt idx="6107">
                  <c:v>59.133445169284002</c:v>
                </c:pt>
                <c:pt idx="6108">
                  <c:v>59.137753813534097</c:v>
                </c:pt>
                <c:pt idx="6109">
                  <c:v>59.137241898625291</c:v>
                </c:pt>
                <c:pt idx="6110">
                  <c:v>59.135735772354202</c:v>
                </c:pt>
                <c:pt idx="6111">
                  <c:v>59.13995673759716</c:v>
                </c:pt>
                <c:pt idx="6112">
                  <c:v>59.144036920660881</c:v>
                </c:pt>
                <c:pt idx="6113">
                  <c:v>59.145007761200404</c:v>
                </c:pt>
                <c:pt idx="6114">
                  <c:v>59.144936878107011</c:v>
                </c:pt>
                <c:pt idx="6115">
                  <c:v>59.155709233998813</c:v>
                </c:pt>
                <c:pt idx="6116">
                  <c:v>59.160751883792202</c:v>
                </c:pt>
                <c:pt idx="6117">
                  <c:v>59.161173219342665</c:v>
                </c:pt>
                <c:pt idx="6118">
                  <c:v>59.16512521266263</c:v>
                </c:pt>
                <c:pt idx="6119">
                  <c:v>59.169794875880086</c:v>
                </c:pt>
                <c:pt idx="6120">
                  <c:v>59.172353842915719</c:v>
                </c:pt>
                <c:pt idx="6121">
                  <c:v>59.170072145433437</c:v>
                </c:pt>
                <c:pt idx="6122">
                  <c:v>59.171877580930037</c:v>
                </c:pt>
                <c:pt idx="6123">
                  <c:v>59.179455418543533</c:v>
                </c:pt>
                <c:pt idx="6124">
                  <c:v>59.178330092085972</c:v>
                </c:pt>
                <c:pt idx="6125">
                  <c:v>59.183908474616644</c:v>
                </c:pt>
                <c:pt idx="6126">
                  <c:v>59.191165921886679</c:v>
                </c:pt>
                <c:pt idx="6127">
                  <c:v>59.190641262174644</c:v>
                </c:pt>
                <c:pt idx="6128">
                  <c:v>59.187563382620034</c:v>
                </c:pt>
                <c:pt idx="6129">
                  <c:v>59.192107537048571</c:v>
                </c:pt>
                <c:pt idx="6130">
                  <c:v>59.190803227715193</c:v>
                </c:pt>
                <c:pt idx="6131">
                  <c:v>59.193460495883471</c:v>
                </c:pt>
                <c:pt idx="6132">
                  <c:v>59.196793667757824</c:v>
                </c:pt>
                <c:pt idx="6133">
                  <c:v>59.197822475296576</c:v>
                </c:pt>
                <c:pt idx="6134">
                  <c:v>59.204093678796255</c:v>
                </c:pt>
                <c:pt idx="6135">
                  <c:v>59.20654285081914</c:v>
                </c:pt>
                <c:pt idx="6136">
                  <c:v>59.205698371362857</c:v>
                </c:pt>
                <c:pt idx="6137">
                  <c:v>59.212550511273626</c:v>
                </c:pt>
                <c:pt idx="6138">
                  <c:v>59.220997757545014</c:v>
                </c:pt>
                <c:pt idx="6139">
                  <c:v>59.222188989551604</c:v>
                </c:pt>
                <c:pt idx="6140">
                  <c:v>59.232311401057316</c:v>
                </c:pt>
                <c:pt idx="6141">
                  <c:v>59.232410871231579</c:v>
                </c:pt>
                <c:pt idx="6142">
                  <c:v>59.233066919532106</c:v>
                </c:pt>
                <c:pt idx="6143">
                  <c:v>59.231441871804421</c:v>
                </c:pt>
                <c:pt idx="6144">
                  <c:v>59.231305263451304</c:v>
                </c:pt>
                <c:pt idx="6145">
                  <c:v>59.227568005261091</c:v>
                </c:pt>
                <c:pt idx="6146">
                  <c:v>59.237961159198299</c:v>
                </c:pt>
                <c:pt idx="6147">
                  <c:v>59.24078002966246</c:v>
                </c:pt>
                <c:pt idx="6148">
                  <c:v>59.242895108733897</c:v>
                </c:pt>
                <c:pt idx="6149">
                  <c:v>59.251727339472055</c:v>
                </c:pt>
                <c:pt idx="6150">
                  <c:v>59.25207999455472</c:v>
                </c:pt>
                <c:pt idx="6151">
                  <c:v>59.25171909261843</c:v>
                </c:pt>
                <c:pt idx="6152">
                  <c:v>59.253924786352876</c:v>
                </c:pt>
                <c:pt idx="6153">
                  <c:v>59.259402388942306</c:v>
                </c:pt>
                <c:pt idx="6154">
                  <c:v>59.258443612774897</c:v>
                </c:pt>
                <c:pt idx="6155">
                  <c:v>59.263885285031257</c:v>
                </c:pt>
                <c:pt idx="6156">
                  <c:v>59.266140416562259</c:v>
                </c:pt>
                <c:pt idx="6157">
                  <c:v>59.273566130215599</c:v>
                </c:pt>
                <c:pt idx="6158">
                  <c:v>59.27161459093692</c:v>
                </c:pt>
                <c:pt idx="6159">
                  <c:v>59.274380010697953</c:v>
                </c:pt>
                <c:pt idx="6160">
                  <c:v>59.281559141494462</c:v>
                </c:pt>
                <c:pt idx="6161">
                  <c:v>59.28714806591406</c:v>
                </c:pt>
                <c:pt idx="6162">
                  <c:v>59.285442510223277</c:v>
                </c:pt>
                <c:pt idx="6163">
                  <c:v>59.292690556738421</c:v>
                </c:pt>
                <c:pt idx="6164">
                  <c:v>59.297108696400279</c:v>
                </c:pt>
                <c:pt idx="6165">
                  <c:v>59.294693080041078</c:v>
                </c:pt>
                <c:pt idx="6166">
                  <c:v>59.297162510445311</c:v>
                </c:pt>
                <c:pt idx="6167">
                  <c:v>59.295453499296016</c:v>
                </c:pt>
                <c:pt idx="6168">
                  <c:v>59.299947179740471</c:v>
                </c:pt>
                <c:pt idx="6169">
                  <c:v>59.300859964240843</c:v>
                </c:pt>
                <c:pt idx="6170">
                  <c:v>59.304578016833716</c:v>
                </c:pt>
                <c:pt idx="6171">
                  <c:v>59.306597798699656</c:v>
                </c:pt>
                <c:pt idx="6172">
                  <c:v>59.30913149309032</c:v>
                </c:pt>
                <c:pt idx="6173">
                  <c:v>59.308960901346566</c:v>
                </c:pt>
                <c:pt idx="6174">
                  <c:v>59.312531625066356</c:v>
                </c:pt>
                <c:pt idx="6175">
                  <c:v>59.321443263247332</c:v>
                </c:pt>
                <c:pt idx="6176">
                  <c:v>59.321363975816567</c:v>
                </c:pt>
                <c:pt idx="6177">
                  <c:v>59.32564305051509</c:v>
                </c:pt>
                <c:pt idx="6178">
                  <c:v>59.33244555767584</c:v>
                </c:pt>
                <c:pt idx="6179">
                  <c:v>59.331992946151409</c:v>
                </c:pt>
                <c:pt idx="6180">
                  <c:v>59.327053974751742</c:v>
                </c:pt>
                <c:pt idx="6181">
                  <c:v>59.333780209320139</c:v>
                </c:pt>
                <c:pt idx="6182">
                  <c:v>59.335503472257493</c:v>
                </c:pt>
                <c:pt idx="6183">
                  <c:v>59.338576311091536</c:v>
                </c:pt>
                <c:pt idx="6184">
                  <c:v>59.341598136335691</c:v>
                </c:pt>
                <c:pt idx="6185">
                  <c:v>59.347583320049083</c:v>
                </c:pt>
                <c:pt idx="6186">
                  <c:v>59.351628413912337</c:v>
                </c:pt>
                <c:pt idx="6187">
                  <c:v>59.354019620057024</c:v>
                </c:pt>
                <c:pt idx="6188">
                  <c:v>59.353831403611068</c:v>
                </c:pt>
                <c:pt idx="6189">
                  <c:v>59.361946631421446</c:v>
                </c:pt>
                <c:pt idx="6190">
                  <c:v>59.363346550836539</c:v>
                </c:pt>
                <c:pt idx="6191">
                  <c:v>59.357321648092451</c:v>
                </c:pt>
                <c:pt idx="6192">
                  <c:v>59.364476409622753</c:v>
                </c:pt>
                <c:pt idx="6193">
                  <c:v>59.367944293805465</c:v>
                </c:pt>
                <c:pt idx="6194">
                  <c:v>59.366360682308979</c:v>
                </c:pt>
                <c:pt idx="6195">
                  <c:v>59.366832497748305</c:v>
                </c:pt>
                <c:pt idx="6196">
                  <c:v>59.377913095311001</c:v>
                </c:pt>
                <c:pt idx="6197">
                  <c:v>59.383993732197723</c:v>
                </c:pt>
                <c:pt idx="6198">
                  <c:v>59.384025601268831</c:v>
                </c:pt>
                <c:pt idx="6199">
                  <c:v>59.385797485139634</c:v>
                </c:pt>
                <c:pt idx="6200">
                  <c:v>59.39199261879827</c:v>
                </c:pt>
                <c:pt idx="6201">
                  <c:v>59.390769714027464</c:v>
                </c:pt>
                <c:pt idx="6202">
                  <c:v>59.389309283392969</c:v>
                </c:pt>
                <c:pt idx="6203">
                  <c:v>59.396896361996561</c:v>
                </c:pt>
                <c:pt idx="6204">
                  <c:v>59.407650287102783</c:v>
                </c:pt>
                <c:pt idx="6205">
                  <c:v>59.408773176611795</c:v>
                </c:pt>
                <c:pt idx="6206">
                  <c:v>59.413909469974911</c:v>
                </c:pt>
                <c:pt idx="6207">
                  <c:v>59.416730661913583</c:v>
                </c:pt>
                <c:pt idx="6208">
                  <c:v>59.414993423630122</c:v>
                </c:pt>
                <c:pt idx="6209">
                  <c:v>59.413900806270782</c:v>
                </c:pt>
                <c:pt idx="6210">
                  <c:v>59.417955792084982</c:v>
                </c:pt>
                <c:pt idx="6211">
                  <c:v>59.417610859253202</c:v>
                </c:pt>
                <c:pt idx="6212">
                  <c:v>59.418226257724164</c:v>
                </c:pt>
                <c:pt idx="6213">
                  <c:v>59.42296772718305</c:v>
                </c:pt>
                <c:pt idx="6214">
                  <c:v>59.420971715940439</c:v>
                </c:pt>
                <c:pt idx="6215">
                  <c:v>59.426321206988199</c:v>
                </c:pt>
                <c:pt idx="6216">
                  <c:v>59.429405912111044</c:v>
                </c:pt>
                <c:pt idx="6217">
                  <c:v>59.433945624175394</c:v>
                </c:pt>
                <c:pt idx="6218">
                  <c:v>59.438518125082894</c:v>
                </c:pt>
                <c:pt idx="6219">
                  <c:v>59.443883470068712</c:v>
                </c:pt>
                <c:pt idx="6220">
                  <c:v>59.441129422989263</c:v>
                </c:pt>
                <c:pt idx="6221">
                  <c:v>59.446458759066999</c:v>
                </c:pt>
                <c:pt idx="6222">
                  <c:v>59.450229784402197</c:v>
                </c:pt>
                <c:pt idx="6223">
                  <c:v>59.447064004085291</c:v>
                </c:pt>
                <c:pt idx="6224">
                  <c:v>59.448329521608159</c:v>
                </c:pt>
                <c:pt idx="6225">
                  <c:v>59.452256561560759</c:v>
                </c:pt>
                <c:pt idx="6226">
                  <c:v>59.454840076336758</c:v>
                </c:pt>
                <c:pt idx="6227">
                  <c:v>59.463581062546133</c:v>
                </c:pt>
                <c:pt idx="6228">
                  <c:v>59.471581822159678</c:v>
                </c:pt>
                <c:pt idx="6229">
                  <c:v>59.47592097559474</c:v>
                </c:pt>
                <c:pt idx="6230">
                  <c:v>59.476279850434686</c:v>
                </c:pt>
                <c:pt idx="6231">
                  <c:v>59.481950717710468</c:v>
                </c:pt>
                <c:pt idx="6232">
                  <c:v>59.479977068754806</c:v>
                </c:pt>
                <c:pt idx="6233">
                  <c:v>59.477857198004322</c:v>
                </c:pt>
                <c:pt idx="6234">
                  <c:v>59.478083967198721</c:v>
                </c:pt>
                <c:pt idx="6235">
                  <c:v>59.483164485651628</c:v>
                </c:pt>
                <c:pt idx="6236">
                  <c:v>59.48104696663485</c:v>
                </c:pt>
                <c:pt idx="6237">
                  <c:v>59.484381947532633</c:v>
                </c:pt>
                <c:pt idx="6238">
                  <c:v>59.487467783836813</c:v>
                </c:pt>
                <c:pt idx="6239">
                  <c:v>59.489209526437563</c:v>
                </c:pt>
                <c:pt idx="6240">
                  <c:v>59.495568502765309</c:v>
                </c:pt>
                <c:pt idx="6241">
                  <c:v>59.49558452422319</c:v>
                </c:pt>
                <c:pt idx="6242">
                  <c:v>59.4969536267986</c:v>
                </c:pt>
                <c:pt idx="6243">
                  <c:v>59.504546641457637</c:v>
                </c:pt>
                <c:pt idx="6244">
                  <c:v>59.512127438448864</c:v>
                </c:pt>
                <c:pt idx="6245">
                  <c:v>59.511687413131014</c:v>
                </c:pt>
                <c:pt idx="6246">
                  <c:v>59.52102553905776</c:v>
                </c:pt>
                <c:pt idx="6247">
                  <c:v>59.526187300127468</c:v>
                </c:pt>
                <c:pt idx="6248">
                  <c:v>59.525017740836653</c:v>
                </c:pt>
                <c:pt idx="6249">
                  <c:v>59.53084450340377</c:v>
                </c:pt>
                <c:pt idx="6250">
                  <c:v>59.531220045833138</c:v>
                </c:pt>
                <c:pt idx="6251">
                  <c:v>59.534614462600175</c:v>
                </c:pt>
                <c:pt idx="6252">
                  <c:v>59.531897962902121</c:v>
                </c:pt>
                <c:pt idx="6253">
                  <c:v>59.533807679659432</c:v>
                </c:pt>
                <c:pt idx="6254">
                  <c:v>59.532270195229991</c:v>
                </c:pt>
                <c:pt idx="6255">
                  <c:v>59.537423010531072</c:v>
                </c:pt>
                <c:pt idx="6256">
                  <c:v>59.540422186016393</c:v>
                </c:pt>
                <c:pt idx="6257">
                  <c:v>59.541537299948516</c:v>
                </c:pt>
                <c:pt idx="6258">
                  <c:v>59.545549539579056</c:v>
                </c:pt>
                <c:pt idx="6259">
                  <c:v>59.546134209022703</c:v>
                </c:pt>
                <c:pt idx="6260">
                  <c:v>59.550954026863806</c:v>
                </c:pt>
                <c:pt idx="6261">
                  <c:v>59.554851512973244</c:v>
                </c:pt>
                <c:pt idx="6262">
                  <c:v>59.562136845214795</c:v>
                </c:pt>
                <c:pt idx="6263">
                  <c:v>59.562028117120349</c:v>
                </c:pt>
                <c:pt idx="6264">
                  <c:v>59.56986484310174</c:v>
                </c:pt>
                <c:pt idx="6265">
                  <c:v>59.569039901300947</c:v>
                </c:pt>
                <c:pt idx="6266">
                  <c:v>59.566013588201109</c:v>
                </c:pt>
                <c:pt idx="6267">
                  <c:v>59.565585518072211</c:v>
                </c:pt>
                <c:pt idx="6268">
                  <c:v>59.575209092926016</c:v>
                </c:pt>
                <c:pt idx="6269">
                  <c:v>59.575563594672566</c:v>
                </c:pt>
                <c:pt idx="6270">
                  <c:v>59.580692309268969</c:v>
                </c:pt>
                <c:pt idx="6271">
                  <c:v>59.583757163989183</c:v>
                </c:pt>
                <c:pt idx="6272">
                  <c:v>59.589041690813019</c:v>
                </c:pt>
                <c:pt idx="6273">
                  <c:v>59.591505099783902</c:v>
                </c:pt>
                <c:pt idx="6274">
                  <c:v>59.591706859793177</c:v>
                </c:pt>
                <c:pt idx="6275">
                  <c:v>59.596081838476174</c:v>
                </c:pt>
                <c:pt idx="6276">
                  <c:v>59.605194159313818</c:v>
                </c:pt>
                <c:pt idx="6277">
                  <c:v>59.606252341797813</c:v>
                </c:pt>
                <c:pt idx="6278">
                  <c:v>59.610504091915232</c:v>
                </c:pt>
                <c:pt idx="6279">
                  <c:v>59.612070279888336</c:v>
                </c:pt>
                <c:pt idx="6280">
                  <c:v>59.612736362225213</c:v>
                </c:pt>
                <c:pt idx="6281">
                  <c:v>59.609509157349883</c:v>
                </c:pt>
                <c:pt idx="6282">
                  <c:v>59.613400392453329</c:v>
                </c:pt>
                <c:pt idx="6283">
                  <c:v>59.613749321784852</c:v>
                </c:pt>
                <c:pt idx="6284">
                  <c:v>59.616395007925163</c:v>
                </c:pt>
                <c:pt idx="6285">
                  <c:v>59.614374957149437</c:v>
                </c:pt>
                <c:pt idx="6286">
                  <c:v>59.617496587074186</c:v>
                </c:pt>
                <c:pt idx="6287">
                  <c:v>59.618048164470508</c:v>
                </c:pt>
                <c:pt idx="6288">
                  <c:v>59.619162276553311</c:v>
                </c:pt>
                <c:pt idx="6289">
                  <c:v>59.624613332426406</c:v>
                </c:pt>
                <c:pt idx="6290">
                  <c:v>59.630862351348938</c:v>
                </c:pt>
                <c:pt idx="6291">
                  <c:v>59.637713320697038</c:v>
                </c:pt>
                <c:pt idx="6292">
                  <c:v>59.638616536476704</c:v>
                </c:pt>
                <c:pt idx="6293">
                  <c:v>59.640280406894092</c:v>
                </c:pt>
                <c:pt idx="6294">
                  <c:v>59.644952844864562</c:v>
                </c:pt>
                <c:pt idx="6295">
                  <c:v>59.649417191513429</c:v>
                </c:pt>
                <c:pt idx="6296">
                  <c:v>59.650014321938841</c:v>
                </c:pt>
                <c:pt idx="6297">
                  <c:v>59.659520997484528</c:v>
                </c:pt>
                <c:pt idx="6298">
                  <c:v>59.665697048345194</c:v>
                </c:pt>
                <c:pt idx="6299">
                  <c:v>59.665583978690492</c:v>
                </c:pt>
                <c:pt idx="6300">
                  <c:v>59.667440079232776</c:v>
                </c:pt>
                <c:pt idx="6301">
                  <c:v>59.666558913427636</c:v>
                </c:pt>
                <c:pt idx="6302">
                  <c:v>59.666903076170101</c:v>
                </c:pt>
                <c:pt idx="6303">
                  <c:v>59.67068693245858</c:v>
                </c:pt>
                <c:pt idx="6304">
                  <c:v>59.674402918475678</c:v>
                </c:pt>
                <c:pt idx="6305">
                  <c:v>59.678492334711507</c:v>
                </c:pt>
                <c:pt idx="6306">
                  <c:v>59.683832765192598</c:v>
                </c:pt>
                <c:pt idx="6307">
                  <c:v>59.688333648727713</c:v>
                </c:pt>
                <c:pt idx="6308">
                  <c:v>59.690480575441413</c:v>
                </c:pt>
                <c:pt idx="6309">
                  <c:v>59.693103542758038</c:v>
                </c:pt>
                <c:pt idx="6310">
                  <c:v>59.691660436992777</c:v>
                </c:pt>
                <c:pt idx="6311">
                  <c:v>59.69370750918597</c:v>
                </c:pt>
                <c:pt idx="6312">
                  <c:v>59.697601637999767</c:v>
                </c:pt>
                <c:pt idx="6313">
                  <c:v>59.697518933358012</c:v>
                </c:pt>
                <c:pt idx="6314">
                  <c:v>59.703731440057553</c:v>
                </c:pt>
                <c:pt idx="6315">
                  <c:v>59.71168841018202</c:v>
                </c:pt>
                <c:pt idx="6316">
                  <c:v>59.712963221328479</c:v>
                </c:pt>
                <c:pt idx="6317">
                  <c:v>59.715922188961848</c:v>
                </c:pt>
                <c:pt idx="6318">
                  <c:v>59.721953549021656</c:v>
                </c:pt>
                <c:pt idx="6319">
                  <c:v>59.723027473158673</c:v>
                </c:pt>
                <c:pt idx="6320">
                  <c:v>59.725568178674408</c:v>
                </c:pt>
                <c:pt idx="6321">
                  <c:v>59.72641601740203</c:v>
                </c:pt>
                <c:pt idx="6322">
                  <c:v>59.727321548719672</c:v>
                </c:pt>
                <c:pt idx="6323">
                  <c:v>59.727208957089168</c:v>
                </c:pt>
                <c:pt idx="6324">
                  <c:v>59.731076182645779</c:v>
                </c:pt>
                <c:pt idx="6325">
                  <c:v>59.731438888500712</c:v>
                </c:pt>
                <c:pt idx="6326">
                  <c:v>59.74145463150343</c:v>
                </c:pt>
                <c:pt idx="6327">
                  <c:v>59.738830038785601</c:v>
                </c:pt>
                <c:pt idx="6328">
                  <c:v>59.741169377059201</c:v>
                </c:pt>
                <c:pt idx="6329">
                  <c:v>59.74330010389567</c:v>
                </c:pt>
                <c:pt idx="6330">
                  <c:v>59.743251010966027</c:v>
                </c:pt>
                <c:pt idx="6331">
                  <c:v>59.74125633344778</c:v>
                </c:pt>
                <c:pt idx="6332">
                  <c:v>59.746515819000557</c:v>
                </c:pt>
                <c:pt idx="6333">
                  <c:v>59.748446671501469</c:v>
                </c:pt>
                <c:pt idx="6334">
                  <c:v>59.746254483711517</c:v>
                </c:pt>
                <c:pt idx="6335">
                  <c:v>59.748689511437227</c:v>
                </c:pt>
                <c:pt idx="6336">
                  <c:v>59.753780266268691</c:v>
                </c:pt>
                <c:pt idx="6337">
                  <c:v>59.760097077889</c:v>
                </c:pt>
                <c:pt idx="6338">
                  <c:v>59.767311445210296</c:v>
                </c:pt>
                <c:pt idx="6339">
                  <c:v>59.773249721426986</c:v>
                </c:pt>
                <c:pt idx="6340">
                  <c:v>59.78469726330669</c:v>
                </c:pt>
                <c:pt idx="6341">
                  <c:v>59.786807461008365</c:v>
                </c:pt>
                <c:pt idx="6342">
                  <c:v>59.784476824912645</c:v>
                </c:pt>
                <c:pt idx="6343">
                  <c:v>59.784043542746133</c:v>
                </c:pt>
                <c:pt idx="6344">
                  <c:v>59.78304431650762</c:v>
                </c:pt>
                <c:pt idx="6345">
                  <c:v>59.774429229168391</c:v>
                </c:pt>
                <c:pt idx="6346">
                  <c:v>59.776708001006583</c:v>
                </c:pt>
                <c:pt idx="6347">
                  <c:v>59.7840947513955</c:v>
                </c:pt>
                <c:pt idx="6348">
                  <c:v>59.785940395594096</c:v>
                </c:pt>
                <c:pt idx="6349">
                  <c:v>59.790900027573983</c:v>
                </c:pt>
                <c:pt idx="6350">
                  <c:v>59.798235220613073</c:v>
                </c:pt>
                <c:pt idx="6351">
                  <c:v>59.800695871757384</c:v>
                </c:pt>
                <c:pt idx="6352">
                  <c:v>59.801810727734278</c:v>
                </c:pt>
                <c:pt idx="6353">
                  <c:v>59.804455927709157</c:v>
                </c:pt>
                <c:pt idx="6354">
                  <c:v>59.807782729445009</c:v>
                </c:pt>
                <c:pt idx="6355">
                  <c:v>59.812745535730002</c:v>
                </c:pt>
                <c:pt idx="6356">
                  <c:v>59.81496181010391</c:v>
                </c:pt>
                <c:pt idx="6357">
                  <c:v>59.815362053698685</c:v>
                </c:pt>
                <c:pt idx="6358">
                  <c:v>59.821386100968127</c:v>
                </c:pt>
                <c:pt idx="6359">
                  <c:v>59.826057586260426</c:v>
                </c:pt>
                <c:pt idx="6360">
                  <c:v>59.824645795444155</c:v>
                </c:pt>
                <c:pt idx="6361">
                  <c:v>59.820542588844908</c:v>
                </c:pt>
                <c:pt idx="6362">
                  <c:v>59.826322562675287</c:v>
                </c:pt>
                <c:pt idx="6363">
                  <c:v>59.825699187515212</c:v>
                </c:pt>
                <c:pt idx="6364">
                  <c:v>59.825046214565702</c:v>
                </c:pt>
                <c:pt idx="6365">
                  <c:v>59.829930131189883</c:v>
                </c:pt>
                <c:pt idx="6366">
                  <c:v>59.840893680893899</c:v>
                </c:pt>
                <c:pt idx="6367">
                  <c:v>59.845532467158442</c:v>
                </c:pt>
                <c:pt idx="6368">
                  <c:v>59.844537616328147</c:v>
                </c:pt>
                <c:pt idx="6369">
                  <c:v>59.846669893440719</c:v>
                </c:pt>
                <c:pt idx="6370">
                  <c:v>59.847872429901642</c:v>
                </c:pt>
                <c:pt idx="6371">
                  <c:v>59.852240077871407</c:v>
                </c:pt>
                <c:pt idx="6372">
                  <c:v>59.850400994633802</c:v>
                </c:pt>
                <c:pt idx="6373">
                  <c:v>59.860740259100417</c:v>
                </c:pt>
                <c:pt idx="6374">
                  <c:v>59.864559828941665</c:v>
                </c:pt>
                <c:pt idx="6375">
                  <c:v>59.867708420503732</c:v>
                </c:pt>
                <c:pt idx="6376">
                  <c:v>59.866174172406964</c:v>
                </c:pt>
                <c:pt idx="6377">
                  <c:v>59.869239863775782</c:v>
                </c:pt>
                <c:pt idx="6378">
                  <c:v>59.867410653613732</c:v>
                </c:pt>
                <c:pt idx="6379">
                  <c:v>59.87500032017298</c:v>
                </c:pt>
                <c:pt idx="6380">
                  <c:v>59.875305140650745</c:v>
                </c:pt>
                <c:pt idx="6381">
                  <c:v>59.878358112232355</c:v>
                </c:pt>
                <c:pt idx="6382">
                  <c:v>59.879962583314899</c:v>
                </c:pt>
                <c:pt idx="6383">
                  <c:v>59.876558505254067</c:v>
                </c:pt>
                <c:pt idx="6384">
                  <c:v>59.875748017257578</c:v>
                </c:pt>
                <c:pt idx="6385">
                  <c:v>59.88716249346065</c:v>
                </c:pt>
                <c:pt idx="6386">
                  <c:v>59.892514103698389</c:v>
                </c:pt>
                <c:pt idx="6387">
                  <c:v>59.894292598401499</c:v>
                </c:pt>
                <c:pt idx="6388">
                  <c:v>59.901306752889106</c:v>
                </c:pt>
                <c:pt idx="6389">
                  <c:v>59.904964887436599</c:v>
                </c:pt>
                <c:pt idx="6390">
                  <c:v>59.900734897298761</c:v>
                </c:pt>
                <c:pt idx="6391">
                  <c:v>59.901201075491159</c:v>
                </c:pt>
                <c:pt idx="6392">
                  <c:v>59.904110899149501</c:v>
                </c:pt>
                <c:pt idx="6393">
                  <c:v>59.907696004264402</c:v>
                </c:pt>
                <c:pt idx="6394">
                  <c:v>59.907397461487086</c:v>
                </c:pt>
                <c:pt idx="6395">
                  <c:v>59.910118599198846</c:v>
                </c:pt>
                <c:pt idx="6396">
                  <c:v>59.915167920239277</c:v>
                </c:pt>
                <c:pt idx="6397">
                  <c:v>59.915468181442904</c:v>
                </c:pt>
                <c:pt idx="6398">
                  <c:v>59.917266205508987</c:v>
                </c:pt>
                <c:pt idx="6399">
                  <c:v>59.924106110561468</c:v>
                </c:pt>
                <c:pt idx="6400">
                  <c:v>59.927560292760305</c:v>
                </c:pt>
                <c:pt idx="6401">
                  <c:v>59.927678391612005</c:v>
                </c:pt>
                <c:pt idx="6402">
                  <c:v>59.934378142640604</c:v>
                </c:pt>
                <c:pt idx="6403">
                  <c:v>59.939194836879665</c:v>
                </c:pt>
                <c:pt idx="6404">
                  <c:v>59.939018347975967</c:v>
                </c:pt>
                <c:pt idx="6405">
                  <c:v>59.941808090155504</c:v>
                </c:pt>
                <c:pt idx="6406">
                  <c:v>59.942482039080673</c:v>
                </c:pt>
                <c:pt idx="6407">
                  <c:v>59.940981070956425</c:v>
                </c:pt>
                <c:pt idx="6408">
                  <c:v>59.946163057761353</c:v>
                </c:pt>
                <c:pt idx="6409">
                  <c:v>59.951275641089254</c:v>
                </c:pt>
                <c:pt idx="6410">
                  <c:v>59.956087404511251</c:v>
                </c:pt>
                <c:pt idx="6411">
                  <c:v>59.959408958688734</c:v>
                </c:pt>
                <c:pt idx="6412">
                  <c:v>59.970607825445441</c:v>
                </c:pt>
                <c:pt idx="6413">
                  <c:v>59.96856889935485</c:v>
                </c:pt>
                <c:pt idx="6414">
                  <c:v>59.97027467048499</c:v>
                </c:pt>
                <c:pt idx="6415">
                  <c:v>59.970015231046332</c:v>
                </c:pt>
                <c:pt idx="6416">
                  <c:v>59.973057707196702</c:v>
                </c:pt>
                <c:pt idx="6417">
                  <c:v>59.972972837587164</c:v>
                </c:pt>
                <c:pt idx="6418">
                  <c:v>59.977827124778855</c:v>
                </c:pt>
                <c:pt idx="6419">
                  <c:v>59.979073363062277</c:v>
                </c:pt>
                <c:pt idx="6420">
                  <c:v>59.985473694709754</c:v>
                </c:pt>
                <c:pt idx="6421">
                  <c:v>59.98802422040518</c:v>
                </c:pt>
                <c:pt idx="6422">
                  <c:v>59.993702192296688</c:v>
                </c:pt>
                <c:pt idx="6423">
                  <c:v>59.996509142981402</c:v>
                </c:pt>
                <c:pt idx="6424">
                  <c:v>59.995493589944623</c:v>
                </c:pt>
                <c:pt idx="6425">
                  <c:v>59.996946456491422</c:v>
                </c:pt>
                <c:pt idx="6426">
                  <c:v>60.000474336734875</c:v>
                </c:pt>
                <c:pt idx="6427">
                  <c:v>59.999958560936193</c:v>
                </c:pt>
                <c:pt idx="6428">
                  <c:v>60.003316655713533</c:v>
                </c:pt>
                <c:pt idx="6429">
                  <c:v>60.008106420374574</c:v>
                </c:pt>
                <c:pt idx="6430">
                  <c:v>60.008610185542068</c:v>
                </c:pt>
                <c:pt idx="6431">
                  <c:v>60.010139060509076</c:v>
                </c:pt>
                <c:pt idx="6432">
                  <c:v>60.010540637688038</c:v>
                </c:pt>
                <c:pt idx="6433">
                  <c:v>60.016209733736183</c:v>
                </c:pt>
                <c:pt idx="6434">
                  <c:v>60.016696402238111</c:v>
                </c:pt>
                <c:pt idx="6435">
                  <c:v>60.015786584737249</c:v>
                </c:pt>
                <c:pt idx="6436">
                  <c:v>60.023272180731524</c:v>
                </c:pt>
                <c:pt idx="6437">
                  <c:v>60.02768470290912</c:v>
                </c:pt>
                <c:pt idx="6438">
                  <c:v>60.023766736786456</c:v>
                </c:pt>
                <c:pt idx="6439">
                  <c:v>60.03084600377214</c:v>
                </c:pt>
                <c:pt idx="6440">
                  <c:v>60.035688020094554</c:v>
                </c:pt>
                <c:pt idx="6441">
                  <c:v>60.034529086173414</c:v>
                </c:pt>
                <c:pt idx="6442">
                  <c:v>60.038391817176624</c:v>
                </c:pt>
                <c:pt idx="6443">
                  <c:v>60.041318775532964</c:v>
                </c:pt>
                <c:pt idx="6444">
                  <c:v>60.043654192025471</c:v>
                </c:pt>
                <c:pt idx="6445">
                  <c:v>60.046554882134629</c:v>
                </c:pt>
                <c:pt idx="6446">
                  <c:v>60.055005868420587</c:v>
                </c:pt>
                <c:pt idx="6447">
                  <c:v>60.055527631061089</c:v>
                </c:pt>
                <c:pt idx="6448">
                  <c:v>60.065454288757095</c:v>
                </c:pt>
                <c:pt idx="6449">
                  <c:v>60.069895414637202</c:v>
                </c:pt>
                <c:pt idx="6450">
                  <c:v>60.073504380745455</c:v>
                </c:pt>
                <c:pt idx="6451">
                  <c:v>60.069405834916509</c:v>
                </c:pt>
                <c:pt idx="6452">
                  <c:v>60.07087840095587</c:v>
                </c:pt>
                <c:pt idx="6453">
                  <c:v>60.069933145816982</c:v>
                </c:pt>
                <c:pt idx="6454">
                  <c:v>60.072534339638636</c:v>
                </c:pt>
                <c:pt idx="6455">
                  <c:v>60.07923697382347</c:v>
                </c:pt>
                <c:pt idx="6456">
                  <c:v>60.079508442846347</c:v>
                </c:pt>
                <c:pt idx="6457">
                  <c:v>60.082466740658489</c:v>
                </c:pt>
                <c:pt idx="6458">
                  <c:v>60.082876043223301</c:v>
                </c:pt>
                <c:pt idx="6459">
                  <c:v>60.079525505377603</c:v>
                </c:pt>
                <c:pt idx="6460">
                  <c:v>60.080985709229154</c:v>
                </c:pt>
                <c:pt idx="6461">
                  <c:v>60.088237751719021</c:v>
                </c:pt>
                <c:pt idx="6462">
                  <c:v>60.087876411325922</c:v>
                </c:pt>
                <c:pt idx="6463">
                  <c:v>60.089143772525063</c:v>
                </c:pt>
                <c:pt idx="6464">
                  <c:v>60.0936307259567</c:v>
                </c:pt>
                <c:pt idx="6465">
                  <c:v>60.08654511126521</c:v>
                </c:pt>
                <c:pt idx="6466">
                  <c:v>60.08721536426485</c:v>
                </c:pt>
                <c:pt idx="6467">
                  <c:v>60.094744847495051</c:v>
                </c:pt>
                <c:pt idx="6468">
                  <c:v>60.096452446899988</c:v>
                </c:pt>
                <c:pt idx="6469">
                  <c:v>60.095069642782299</c:v>
                </c:pt>
                <c:pt idx="6470">
                  <c:v>60.103556243313093</c:v>
                </c:pt>
                <c:pt idx="6471">
                  <c:v>60.103834724064747</c:v>
                </c:pt>
                <c:pt idx="6472">
                  <c:v>60.105250587863665</c:v>
                </c:pt>
                <c:pt idx="6473">
                  <c:v>60.108136409447312</c:v>
                </c:pt>
                <c:pt idx="6474">
                  <c:v>60.114229419345875</c:v>
                </c:pt>
                <c:pt idx="6475">
                  <c:v>60.118171392303807</c:v>
                </c:pt>
                <c:pt idx="6476">
                  <c:v>60.123856530261875</c:v>
                </c:pt>
                <c:pt idx="6477">
                  <c:v>60.126708360259464</c:v>
                </c:pt>
                <c:pt idx="6478">
                  <c:v>60.131070003759135</c:v>
                </c:pt>
                <c:pt idx="6479">
                  <c:v>60.134712311768929</c:v>
                </c:pt>
                <c:pt idx="6480">
                  <c:v>60.136477190986191</c:v>
                </c:pt>
                <c:pt idx="6481">
                  <c:v>60.141207729774365</c:v>
                </c:pt>
                <c:pt idx="6482">
                  <c:v>60.144659969162092</c:v>
                </c:pt>
                <c:pt idx="6483">
                  <c:v>60.14576180577869</c:v>
                </c:pt>
                <c:pt idx="6484">
                  <c:v>60.151683954847137</c:v>
                </c:pt>
                <c:pt idx="6485">
                  <c:v>60.151607476894768</c:v>
                </c:pt>
                <c:pt idx="6486">
                  <c:v>60.146137433408583</c:v>
                </c:pt>
                <c:pt idx="6487">
                  <c:v>60.149763227408265</c:v>
                </c:pt>
                <c:pt idx="6488">
                  <c:v>60.151634075321077</c:v>
                </c:pt>
                <c:pt idx="6489">
                  <c:v>60.152493396829911</c:v>
                </c:pt>
                <c:pt idx="6490">
                  <c:v>60.155375100185623</c:v>
                </c:pt>
                <c:pt idx="6491">
                  <c:v>60.1578654997463</c:v>
                </c:pt>
                <c:pt idx="6492">
                  <c:v>60.159361632753203</c:v>
                </c:pt>
                <c:pt idx="6493">
                  <c:v>60.163275354027633</c:v>
                </c:pt>
                <c:pt idx="6494">
                  <c:v>60.166657214005582</c:v>
                </c:pt>
                <c:pt idx="6495">
                  <c:v>60.170193366194724</c:v>
                </c:pt>
                <c:pt idx="6496">
                  <c:v>60.183144964046164</c:v>
                </c:pt>
                <c:pt idx="6497">
                  <c:v>60.184115357322881</c:v>
                </c:pt>
                <c:pt idx="6498">
                  <c:v>60.183133750805304</c:v>
                </c:pt>
                <c:pt idx="6499">
                  <c:v>60.181033418629923</c:v>
                </c:pt>
                <c:pt idx="6500">
                  <c:v>60.184064162865113</c:v>
                </c:pt>
                <c:pt idx="6501">
                  <c:v>60.180661944469669</c:v>
                </c:pt>
                <c:pt idx="6502">
                  <c:v>60.181529052567008</c:v>
                </c:pt>
                <c:pt idx="6503">
                  <c:v>60.187996229331517</c:v>
                </c:pt>
                <c:pt idx="6504">
                  <c:v>60.1930664429009</c:v>
                </c:pt>
                <c:pt idx="6505">
                  <c:v>60.201984218719744</c:v>
                </c:pt>
                <c:pt idx="6506">
                  <c:v>60.204260286760373</c:v>
                </c:pt>
                <c:pt idx="6507">
                  <c:v>60.204167454593382</c:v>
                </c:pt>
                <c:pt idx="6508">
                  <c:v>60.205311277368956</c:v>
                </c:pt>
                <c:pt idx="6509">
                  <c:v>60.210406679859673</c:v>
                </c:pt>
                <c:pt idx="6510">
                  <c:v>60.207751563087733</c:v>
                </c:pt>
                <c:pt idx="6511">
                  <c:v>60.205976364469507</c:v>
                </c:pt>
                <c:pt idx="6512">
                  <c:v>60.210555725473988</c:v>
                </c:pt>
                <c:pt idx="6513">
                  <c:v>60.209174795235036</c:v>
                </c:pt>
                <c:pt idx="6514">
                  <c:v>60.207424667864188</c:v>
                </c:pt>
                <c:pt idx="6515">
                  <c:v>60.209052152259609</c:v>
                </c:pt>
                <c:pt idx="6516">
                  <c:v>60.220530822459502</c:v>
                </c:pt>
                <c:pt idx="6517">
                  <c:v>60.225926845667644</c:v>
                </c:pt>
                <c:pt idx="6518">
                  <c:v>60.231760526376128</c:v>
                </c:pt>
                <c:pt idx="6519">
                  <c:v>60.238318876633272</c:v>
                </c:pt>
                <c:pt idx="6520">
                  <c:v>60.242163485738367</c:v>
                </c:pt>
                <c:pt idx="6521">
                  <c:v>60.239918932898284</c:v>
                </c:pt>
                <c:pt idx="6522">
                  <c:v>60.241768916756165</c:v>
                </c:pt>
                <c:pt idx="6523">
                  <c:v>60.24649195112498</c:v>
                </c:pt>
                <c:pt idx="6524">
                  <c:v>60.24793217749108</c:v>
                </c:pt>
                <c:pt idx="6525">
                  <c:v>60.252606181480722</c:v>
                </c:pt>
                <c:pt idx="6526">
                  <c:v>60.25487688910296</c:v>
                </c:pt>
                <c:pt idx="6527">
                  <c:v>60.255751716112549</c:v>
                </c:pt>
                <c:pt idx="6528">
                  <c:v>60.258202610969747</c:v>
                </c:pt>
                <c:pt idx="6529">
                  <c:v>60.261131298966859</c:v>
                </c:pt>
                <c:pt idx="6530">
                  <c:v>60.25833950266108</c:v>
                </c:pt>
                <c:pt idx="6531">
                  <c:v>60.260428452577074</c:v>
                </c:pt>
                <c:pt idx="6532">
                  <c:v>60.264891678139143</c:v>
                </c:pt>
                <c:pt idx="6533">
                  <c:v>60.266921199986768</c:v>
                </c:pt>
                <c:pt idx="6534">
                  <c:v>60.266812013995583</c:v>
                </c:pt>
                <c:pt idx="6535">
                  <c:v>60.27218532971348</c:v>
                </c:pt>
                <c:pt idx="6536">
                  <c:v>60.276394072403626</c:v>
                </c:pt>
                <c:pt idx="6537">
                  <c:v>60.275490422588575</c:v>
                </c:pt>
                <c:pt idx="6538">
                  <c:v>60.276080990498301</c:v>
                </c:pt>
                <c:pt idx="6539">
                  <c:v>60.277252553756021</c:v>
                </c:pt>
                <c:pt idx="6540">
                  <c:v>60.277983705151158</c:v>
                </c:pt>
                <c:pt idx="6541">
                  <c:v>60.286100637487948</c:v>
                </c:pt>
                <c:pt idx="6542">
                  <c:v>60.293385846380637</c:v>
                </c:pt>
                <c:pt idx="6543">
                  <c:v>60.292249253825148</c:v>
                </c:pt>
                <c:pt idx="6544">
                  <c:v>60.294689543551534</c:v>
                </c:pt>
                <c:pt idx="6545">
                  <c:v>60.294326504900447</c:v>
                </c:pt>
                <c:pt idx="6546">
                  <c:v>60.286693980280987</c:v>
                </c:pt>
                <c:pt idx="6547">
                  <c:v>60.290879228220987</c:v>
                </c:pt>
                <c:pt idx="6548">
                  <c:v>60.296304287163935</c:v>
                </c:pt>
                <c:pt idx="6549">
                  <c:v>60.296972560885386</c:v>
                </c:pt>
                <c:pt idx="6550">
                  <c:v>60.30002509345745</c:v>
                </c:pt>
                <c:pt idx="6551">
                  <c:v>60.305889098503222</c:v>
                </c:pt>
                <c:pt idx="6552">
                  <c:v>60.301630031544434</c:v>
                </c:pt>
                <c:pt idx="6553">
                  <c:v>60.300923330916724</c:v>
                </c:pt>
                <c:pt idx="6554">
                  <c:v>60.301736445340609</c:v>
                </c:pt>
                <c:pt idx="6555">
                  <c:v>60.308662859989951</c:v>
                </c:pt>
                <c:pt idx="6556">
                  <c:v>60.312707578420643</c:v>
                </c:pt>
                <c:pt idx="6557">
                  <c:v>60.319141079849693</c:v>
                </c:pt>
                <c:pt idx="6558">
                  <c:v>60.327626481284952</c:v>
                </c:pt>
                <c:pt idx="6559">
                  <c:v>60.331162378886646</c:v>
                </c:pt>
                <c:pt idx="6560">
                  <c:v>60.332395636134756</c:v>
                </c:pt>
                <c:pt idx="6561">
                  <c:v>60.334585229337563</c:v>
                </c:pt>
                <c:pt idx="6562">
                  <c:v>60.336001169309853</c:v>
                </c:pt>
                <c:pt idx="6563">
                  <c:v>60.334637492327467</c:v>
                </c:pt>
                <c:pt idx="6564">
                  <c:v>60.339891265388452</c:v>
                </c:pt>
                <c:pt idx="6565">
                  <c:v>60.336863108105419</c:v>
                </c:pt>
                <c:pt idx="6566">
                  <c:v>60.337741769562015</c:v>
                </c:pt>
                <c:pt idx="6567">
                  <c:v>60.340320695093055</c:v>
                </c:pt>
                <c:pt idx="6568">
                  <c:v>60.343048335511391</c:v>
                </c:pt>
                <c:pt idx="6569">
                  <c:v>60.346335186174734</c:v>
                </c:pt>
                <c:pt idx="6570">
                  <c:v>60.350951613618918</c:v>
                </c:pt>
                <c:pt idx="6571">
                  <c:v>60.355428690291873</c:v>
                </c:pt>
                <c:pt idx="6572">
                  <c:v>60.357395443029475</c:v>
                </c:pt>
                <c:pt idx="6573">
                  <c:v>60.362478007150493</c:v>
                </c:pt>
                <c:pt idx="6574">
                  <c:v>60.361387249201812</c:v>
                </c:pt>
                <c:pt idx="6575">
                  <c:v>60.362280922723585</c:v>
                </c:pt>
                <c:pt idx="6576">
                  <c:v>60.361602169511301</c:v>
                </c:pt>
                <c:pt idx="6577">
                  <c:v>60.360041107670853</c:v>
                </c:pt>
                <c:pt idx="6578">
                  <c:v>60.363372300281966</c:v>
                </c:pt>
                <c:pt idx="6579">
                  <c:v>60.369234169447168</c:v>
                </c:pt>
                <c:pt idx="6580">
                  <c:v>60.37087734451093</c:v>
                </c:pt>
                <c:pt idx="6581">
                  <c:v>60.374937127448696</c:v>
                </c:pt>
                <c:pt idx="6582">
                  <c:v>60.381600691836681</c:v>
                </c:pt>
                <c:pt idx="6583">
                  <c:v>60.377341544830486</c:v>
                </c:pt>
                <c:pt idx="6584">
                  <c:v>60.380878574833766</c:v>
                </c:pt>
                <c:pt idx="6585">
                  <c:v>60.386785060354008</c:v>
                </c:pt>
                <c:pt idx="6586">
                  <c:v>60.388099304610577</c:v>
                </c:pt>
                <c:pt idx="6587">
                  <c:v>60.38908369250337</c:v>
                </c:pt>
                <c:pt idx="6588">
                  <c:v>60.399180963509536</c:v>
                </c:pt>
                <c:pt idx="6589">
                  <c:v>60.403818936048694</c:v>
                </c:pt>
                <c:pt idx="6590">
                  <c:v>60.406642647510083</c:v>
                </c:pt>
                <c:pt idx="6591">
                  <c:v>60.410104737142149</c:v>
                </c:pt>
                <c:pt idx="6592">
                  <c:v>60.414740539983825</c:v>
                </c:pt>
                <c:pt idx="6593">
                  <c:v>60.416637972142134</c:v>
                </c:pt>
                <c:pt idx="6594">
                  <c:v>60.413652416604201</c:v>
                </c:pt>
                <c:pt idx="6595">
                  <c:v>60.415953865183042</c:v>
                </c:pt>
                <c:pt idx="6596">
                  <c:v>60.418116173070402</c:v>
                </c:pt>
                <c:pt idx="6597">
                  <c:v>60.417085678619415</c:v>
                </c:pt>
                <c:pt idx="6598">
                  <c:v>60.420005759193131</c:v>
                </c:pt>
                <c:pt idx="6599">
                  <c:v>60.426611512981466</c:v>
                </c:pt>
                <c:pt idx="6600">
                  <c:v>60.431595949073639</c:v>
                </c:pt>
                <c:pt idx="6601">
                  <c:v>60.435729986124592</c:v>
                </c:pt>
                <c:pt idx="6602">
                  <c:v>60.439625602923002</c:v>
                </c:pt>
                <c:pt idx="6603">
                  <c:v>60.441971619631985</c:v>
                </c:pt>
                <c:pt idx="6604">
                  <c:v>60.444114478102165</c:v>
                </c:pt>
                <c:pt idx="6605">
                  <c:v>60.447302601141601</c:v>
                </c:pt>
                <c:pt idx="6606">
                  <c:v>60.449095027665166</c:v>
                </c:pt>
                <c:pt idx="6607">
                  <c:v>60.455777267582036</c:v>
                </c:pt>
                <c:pt idx="6608">
                  <c:v>60.458055278007329</c:v>
                </c:pt>
                <c:pt idx="6609">
                  <c:v>60.45452659463821</c:v>
                </c:pt>
                <c:pt idx="6610">
                  <c:v>60.458880418539778</c:v>
                </c:pt>
                <c:pt idx="6611">
                  <c:v>60.460515354610038</c:v>
                </c:pt>
                <c:pt idx="6612">
                  <c:v>60.459841182739922</c:v>
                </c:pt>
                <c:pt idx="6613">
                  <c:v>60.46226708296971</c:v>
                </c:pt>
                <c:pt idx="6614">
                  <c:v>60.467095083341192</c:v>
                </c:pt>
                <c:pt idx="6615">
                  <c:v>60.466550511662945</c:v>
                </c:pt>
                <c:pt idx="6616">
                  <c:v>60.4707466973328</c:v>
                </c:pt>
                <c:pt idx="6617">
                  <c:v>60.473405906940286</c:v>
                </c:pt>
                <c:pt idx="6618">
                  <c:v>60.47148936911583</c:v>
                </c:pt>
                <c:pt idx="6619">
                  <c:v>60.475910791849081</c:v>
                </c:pt>
                <c:pt idx="6620">
                  <c:v>60.478173336675937</c:v>
                </c:pt>
                <c:pt idx="6621">
                  <c:v>60.477421916546561</c:v>
                </c:pt>
                <c:pt idx="6622">
                  <c:v>60.479052657399336</c:v>
                </c:pt>
                <c:pt idx="6623">
                  <c:v>60.48434937421041</c:v>
                </c:pt>
                <c:pt idx="6624">
                  <c:v>60.487334833040578</c:v>
                </c:pt>
                <c:pt idx="6625">
                  <c:v>60.491395738765846</c:v>
                </c:pt>
                <c:pt idx="6626">
                  <c:v>60.492080622035147</c:v>
                </c:pt>
                <c:pt idx="6627">
                  <c:v>60.491780659833616</c:v>
                </c:pt>
                <c:pt idx="6628">
                  <c:v>60.496850357114987</c:v>
                </c:pt>
                <c:pt idx="6629">
                  <c:v>60.49960421455588</c:v>
                </c:pt>
                <c:pt idx="6630">
                  <c:v>60.500793620507388</c:v>
                </c:pt>
                <c:pt idx="6631">
                  <c:v>60.507864925498986</c:v>
                </c:pt>
                <c:pt idx="6632">
                  <c:v>60.511740885009246</c:v>
                </c:pt>
                <c:pt idx="6633">
                  <c:v>60.512042765697082</c:v>
                </c:pt>
                <c:pt idx="6634">
                  <c:v>60.512184662637274</c:v>
                </c:pt>
                <c:pt idx="6635">
                  <c:v>60.510608025370502</c:v>
                </c:pt>
                <c:pt idx="6636">
                  <c:v>60.509250882837044</c:v>
                </c:pt>
                <c:pt idx="6637">
                  <c:v>60.509881454698174</c:v>
                </c:pt>
                <c:pt idx="6638">
                  <c:v>60.512487704016849</c:v>
                </c:pt>
                <c:pt idx="6639">
                  <c:v>60.515071234615881</c:v>
                </c:pt>
                <c:pt idx="6640">
                  <c:v>60.522632378395031</c:v>
                </c:pt>
                <c:pt idx="6641">
                  <c:v>60.526853055970605</c:v>
                </c:pt>
                <c:pt idx="6642">
                  <c:v>60.532683299829273</c:v>
                </c:pt>
                <c:pt idx="6643">
                  <c:v>60.535394889629686</c:v>
                </c:pt>
                <c:pt idx="6644">
                  <c:v>60.542957556129672</c:v>
                </c:pt>
                <c:pt idx="6645">
                  <c:v>60.544481645099339</c:v>
                </c:pt>
                <c:pt idx="6646">
                  <c:v>60.550226097397527</c:v>
                </c:pt>
                <c:pt idx="6647">
                  <c:v>60.554999144750994</c:v>
                </c:pt>
                <c:pt idx="6648">
                  <c:v>60.555158531772065</c:v>
                </c:pt>
                <c:pt idx="6649">
                  <c:v>60.55489849975239</c:v>
                </c:pt>
                <c:pt idx="6650">
                  <c:v>60.552154670589331</c:v>
                </c:pt>
                <c:pt idx="6651">
                  <c:v>60.55330210398332</c:v>
                </c:pt>
                <c:pt idx="6652">
                  <c:v>60.559478291039156</c:v>
                </c:pt>
                <c:pt idx="6653">
                  <c:v>60.56563124872919</c:v>
                </c:pt>
                <c:pt idx="6654">
                  <c:v>60.568689915412662</c:v>
                </c:pt>
                <c:pt idx="6655">
                  <c:v>60.573423098317143</c:v>
                </c:pt>
                <c:pt idx="6656">
                  <c:v>60.572878571935085</c:v>
                </c:pt>
                <c:pt idx="6657">
                  <c:v>60.568044070990823</c:v>
                </c:pt>
                <c:pt idx="6658">
                  <c:v>60.571432224625497</c:v>
                </c:pt>
                <c:pt idx="6659">
                  <c:v>60.57303948305811</c:v>
                </c:pt>
                <c:pt idx="6660">
                  <c:v>60.579506903770223</c:v>
                </c:pt>
                <c:pt idx="6661">
                  <c:v>60.587970701064037</c:v>
                </c:pt>
                <c:pt idx="6662">
                  <c:v>60.594480213039063</c:v>
                </c:pt>
                <c:pt idx="6663">
                  <c:v>60.592141781002127</c:v>
                </c:pt>
                <c:pt idx="6664">
                  <c:v>60.596432790697818</c:v>
                </c:pt>
                <c:pt idx="6665">
                  <c:v>60.597198901165129</c:v>
                </c:pt>
                <c:pt idx="6666">
                  <c:v>60.592649214659822</c:v>
                </c:pt>
                <c:pt idx="6667">
                  <c:v>60.594286202905934</c:v>
                </c:pt>
                <c:pt idx="6668">
                  <c:v>60.597630033273482</c:v>
                </c:pt>
                <c:pt idx="6669">
                  <c:v>60.598196939658827</c:v>
                </c:pt>
                <c:pt idx="6670">
                  <c:v>60.597119988090355</c:v>
                </c:pt>
                <c:pt idx="6671">
                  <c:v>60.604427912646692</c:v>
                </c:pt>
                <c:pt idx="6672">
                  <c:v>60.606445650050432</c:v>
                </c:pt>
                <c:pt idx="6673">
                  <c:v>60.61005046094855</c:v>
                </c:pt>
                <c:pt idx="6674">
                  <c:v>60.608767131604239</c:v>
                </c:pt>
                <c:pt idx="6675">
                  <c:v>60.613586309658942</c:v>
                </c:pt>
                <c:pt idx="6676">
                  <c:v>60.611613062772463</c:v>
                </c:pt>
                <c:pt idx="6677">
                  <c:v>60.618321150049006</c:v>
                </c:pt>
                <c:pt idx="6678">
                  <c:v>60.624309927729755</c:v>
                </c:pt>
                <c:pt idx="6679">
                  <c:v>60.627462958609598</c:v>
                </c:pt>
                <c:pt idx="6680">
                  <c:v>60.625972573052323</c:v>
                </c:pt>
                <c:pt idx="6681">
                  <c:v>60.633693132280939</c:v>
                </c:pt>
                <c:pt idx="6682">
                  <c:v>60.629451303591352</c:v>
                </c:pt>
                <c:pt idx="6683">
                  <c:v>60.628769639500504</c:v>
                </c:pt>
                <c:pt idx="6684">
                  <c:v>60.635137365930369</c:v>
                </c:pt>
                <c:pt idx="6685">
                  <c:v>60.641814561430934</c:v>
                </c:pt>
                <c:pt idx="6686">
                  <c:v>60.640343467498667</c:v>
                </c:pt>
                <c:pt idx="6687">
                  <c:v>60.646568439227124</c:v>
                </c:pt>
                <c:pt idx="6688">
                  <c:v>60.646994396096929</c:v>
                </c:pt>
                <c:pt idx="6689">
                  <c:v>60.64943736392329</c:v>
                </c:pt>
                <c:pt idx="6690">
                  <c:v>60.652211874763722</c:v>
                </c:pt>
                <c:pt idx="6691">
                  <c:v>60.658734402979618</c:v>
                </c:pt>
                <c:pt idx="6692">
                  <c:v>60.660513571831302</c:v>
                </c:pt>
                <c:pt idx="6693">
                  <c:v>60.663420654844572</c:v>
                </c:pt>
                <c:pt idx="6694">
                  <c:v>60.660123198421687</c:v>
                </c:pt>
                <c:pt idx="6695">
                  <c:v>60.664685855192921</c:v>
                </c:pt>
                <c:pt idx="6696">
                  <c:v>60.665886088265822</c:v>
                </c:pt>
                <c:pt idx="6697">
                  <c:v>60.665641053812955</c:v>
                </c:pt>
                <c:pt idx="6698">
                  <c:v>60.669388125869183</c:v>
                </c:pt>
                <c:pt idx="6699">
                  <c:v>60.677486413410783</c:v>
                </c:pt>
                <c:pt idx="6700">
                  <c:v>60.675257655617699</c:v>
                </c:pt>
                <c:pt idx="6701">
                  <c:v>60.677685811255813</c:v>
                </c:pt>
                <c:pt idx="6702">
                  <c:v>60.679106671649052</c:v>
                </c:pt>
                <c:pt idx="6703">
                  <c:v>60.682598282194171</c:v>
                </c:pt>
                <c:pt idx="6704">
                  <c:v>60.684555792818273</c:v>
                </c:pt>
                <c:pt idx="6705">
                  <c:v>60.689550904884257</c:v>
                </c:pt>
                <c:pt idx="6706">
                  <c:v>60.691108450287345</c:v>
                </c:pt>
                <c:pt idx="6707">
                  <c:v>60.696270252657783</c:v>
                </c:pt>
                <c:pt idx="6708">
                  <c:v>60.693754037740653</c:v>
                </c:pt>
                <c:pt idx="6709">
                  <c:v>60.695967464783017</c:v>
                </c:pt>
                <c:pt idx="6710">
                  <c:v>60.69490221556795</c:v>
                </c:pt>
                <c:pt idx="6711">
                  <c:v>60.700409680814211</c:v>
                </c:pt>
                <c:pt idx="6712">
                  <c:v>60.699860551603955</c:v>
                </c:pt>
                <c:pt idx="6713">
                  <c:v>60.705753979900138</c:v>
                </c:pt>
                <c:pt idx="6714">
                  <c:v>60.703905161655506</c:v>
                </c:pt>
                <c:pt idx="6715">
                  <c:v>60.707007703826818</c:v>
                </c:pt>
                <c:pt idx="6716">
                  <c:v>60.708364075955352</c:v>
                </c:pt>
                <c:pt idx="6717">
                  <c:v>60.708727192944352</c:v>
                </c:pt>
                <c:pt idx="6718">
                  <c:v>60.711061343136024</c:v>
                </c:pt>
                <c:pt idx="6719">
                  <c:v>60.718214384524366</c:v>
                </c:pt>
                <c:pt idx="6720">
                  <c:v>60.721245813142261</c:v>
                </c:pt>
                <c:pt idx="6721">
                  <c:v>60.722341457126369</c:v>
                </c:pt>
                <c:pt idx="6722">
                  <c:v>60.726932568347138</c:v>
                </c:pt>
                <c:pt idx="6723">
                  <c:v>60.733157654581007</c:v>
                </c:pt>
                <c:pt idx="6724">
                  <c:v>60.731588967575703</c:v>
                </c:pt>
                <c:pt idx="6725">
                  <c:v>60.73265582833168</c:v>
                </c:pt>
                <c:pt idx="6726">
                  <c:v>60.73728308305266</c:v>
                </c:pt>
                <c:pt idx="6727">
                  <c:v>60.742871119862322</c:v>
                </c:pt>
                <c:pt idx="6728">
                  <c:v>60.740624836442692</c:v>
                </c:pt>
                <c:pt idx="6729">
                  <c:v>60.744717472621787</c:v>
                </c:pt>
                <c:pt idx="6730">
                  <c:v>60.751007674172776</c:v>
                </c:pt>
                <c:pt idx="6731">
                  <c:v>60.747359636367058</c:v>
                </c:pt>
                <c:pt idx="6732">
                  <c:v>60.745748256816697</c:v>
                </c:pt>
                <c:pt idx="6733">
                  <c:v>60.747702850135781</c:v>
                </c:pt>
                <c:pt idx="6734">
                  <c:v>60.751145628135625</c:v>
                </c:pt>
                <c:pt idx="6735">
                  <c:v>60.752709402527977</c:v>
                </c:pt>
                <c:pt idx="6736">
                  <c:v>60.759534106915638</c:v>
                </c:pt>
                <c:pt idx="6737">
                  <c:v>60.765780907688622</c:v>
                </c:pt>
                <c:pt idx="6738">
                  <c:v>60.772077517360614</c:v>
                </c:pt>
                <c:pt idx="6739">
                  <c:v>60.773777484901927</c:v>
                </c:pt>
                <c:pt idx="6740">
                  <c:v>60.775199017213289</c:v>
                </c:pt>
                <c:pt idx="6741">
                  <c:v>60.777569612653942</c:v>
                </c:pt>
                <c:pt idx="6742">
                  <c:v>60.779072567611038</c:v>
                </c:pt>
                <c:pt idx="6743">
                  <c:v>60.779216338984007</c:v>
                </c:pt>
                <c:pt idx="6744">
                  <c:v>60.783623608117821</c:v>
                </c:pt>
                <c:pt idx="6745">
                  <c:v>60.791489334197557</c:v>
                </c:pt>
                <c:pt idx="6746">
                  <c:v>60.792714581185734</c:v>
                </c:pt>
                <c:pt idx="6747">
                  <c:v>60.793037854432214</c:v>
                </c:pt>
                <c:pt idx="6748">
                  <c:v>60.795461403723344</c:v>
                </c:pt>
                <c:pt idx="6749">
                  <c:v>60.797720948239373</c:v>
                </c:pt>
                <c:pt idx="6750">
                  <c:v>60.797815444086687</c:v>
                </c:pt>
                <c:pt idx="6751">
                  <c:v>60.796164621909249</c:v>
                </c:pt>
                <c:pt idx="6752">
                  <c:v>60.798406111949966</c:v>
                </c:pt>
                <c:pt idx="6753">
                  <c:v>60.802309908418962</c:v>
                </c:pt>
                <c:pt idx="6754">
                  <c:v>60.801557385215119</c:v>
                </c:pt>
                <c:pt idx="6755">
                  <c:v>60.798641128460076</c:v>
                </c:pt>
                <c:pt idx="6756">
                  <c:v>60.800155999370602</c:v>
                </c:pt>
                <c:pt idx="6757">
                  <c:v>60.805964975391724</c:v>
                </c:pt>
                <c:pt idx="6758">
                  <c:v>60.80726148765293</c:v>
                </c:pt>
                <c:pt idx="6759">
                  <c:v>60.815055370543654</c:v>
                </c:pt>
                <c:pt idx="6760">
                  <c:v>60.817690496274338</c:v>
                </c:pt>
                <c:pt idx="6761">
                  <c:v>60.819487808018813</c:v>
                </c:pt>
                <c:pt idx="6762">
                  <c:v>60.823374069507778</c:v>
                </c:pt>
                <c:pt idx="6763">
                  <c:v>60.823693740185355</c:v>
                </c:pt>
                <c:pt idx="6764">
                  <c:v>60.823066634460702</c:v>
                </c:pt>
                <c:pt idx="6765">
                  <c:v>60.82597324215358</c:v>
                </c:pt>
                <c:pt idx="6766">
                  <c:v>60.830699672950516</c:v>
                </c:pt>
                <c:pt idx="6767">
                  <c:v>60.826893155537299</c:v>
                </c:pt>
                <c:pt idx="6768">
                  <c:v>60.828763735387398</c:v>
                </c:pt>
                <c:pt idx="6769">
                  <c:v>60.831214609384723</c:v>
                </c:pt>
                <c:pt idx="6770">
                  <c:v>60.836672569902177</c:v>
                </c:pt>
                <c:pt idx="6771">
                  <c:v>60.841453875116784</c:v>
                </c:pt>
                <c:pt idx="6772">
                  <c:v>60.847760275255666</c:v>
                </c:pt>
                <c:pt idx="6773">
                  <c:v>60.849382899565441</c:v>
                </c:pt>
                <c:pt idx="6774">
                  <c:v>60.847173299241057</c:v>
                </c:pt>
                <c:pt idx="6775">
                  <c:v>60.849162159098867</c:v>
                </c:pt>
                <c:pt idx="6776">
                  <c:v>60.848871777913097</c:v>
                </c:pt>
                <c:pt idx="6777">
                  <c:v>60.847166689240012</c:v>
                </c:pt>
                <c:pt idx="6778">
                  <c:v>60.849378193364316</c:v>
                </c:pt>
                <c:pt idx="6779">
                  <c:v>60.859887906424888</c:v>
                </c:pt>
                <c:pt idx="6780">
                  <c:v>60.859223282771701</c:v>
                </c:pt>
                <c:pt idx="6781">
                  <c:v>60.864603237134077</c:v>
                </c:pt>
                <c:pt idx="6782">
                  <c:v>60.870393997448581</c:v>
                </c:pt>
                <c:pt idx="6783">
                  <c:v>60.875404130959431</c:v>
                </c:pt>
                <c:pt idx="6784">
                  <c:v>60.873805286404412</c:v>
                </c:pt>
                <c:pt idx="6785">
                  <c:v>60.880348054710922</c:v>
                </c:pt>
                <c:pt idx="6786">
                  <c:v>60.880256155704423</c:v>
                </c:pt>
                <c:pt idx="6787">
                  <c:v>60.882947981361724</c:v>
                </c:pt>
                <c:pt idx="6788">
                  <c:v>60.880010536256634</c:v>
                </c:pt>
                <c:pt idx="6789">
                  <c:v>60.879666755314034</c:v>
                </c:pt>
                <c:pt idx="6790">
                  <c:v>60.878873059826148</c:v>
                </c:pt>
                <c:pt idx="6791">
                  <c:v>60.881858914732128</c:v>
                </c:pt>
                <c:pt idx="6792">
                  <c:v>60.8851034678651</c:v>
                </c:pt>
                <c:pt idx="6793">
                  <c:v>60.884113158948523</c:v>
                </c:pt>
                <c:pt idx="6794">
                  <c:v>60.894195593903305</c:v>
                </c:pt>
                <c:pt idx="6795">
                  <c:v>60.899267387921853</c:v>
                </c:pt>
                <c:pt idx="6796">
                  <c:v>60.904107503594595</c:v>
                </c:pt>
                <c:pt idx="6797">
                  <c:v>60.904557157037345</c:v>
                </c:pt>
                <c:pt idx="6798">
                  <c:v>60.913664777325451</c:v>
                </c:pt>
                <c:pt idx="6799">
                  <c:v>60.911177711294329</c:v>
                </c:pt>
                <c:pt idx="6800">
                  <c:v>60.911034363867486</c:v>
                </c:pt>
                <c:pt idx="6801">
                  <c:v>60.910136047519003</c:v>
                </c:pt>
                <c:pt idx="6802">
                  <c:v>60.911939203949053</c:v>
                </c:pt>
                <c:pt idx="6803">
                  <c:v>60.91788743564048</c:v>
                </c:pt>
                <c:pt idx="6804">
                  <c:v>60.915290999314514</c:v>
                </c:pt>
                <c:pt idx="6805">
                  <c:v>60.917145049057275</c:v>
                </c:pt>
                <c:pt idx="6806">
                  <c:v>60.919268727364226</c:v>
                </c:pt>
                <c:pt idx="6807">
                  <c:v>60.921417222577915</c:v>
                </c:pt>
                <c:pt idx="6808">
                  <c:v>60.92417721362078</c:v>
                </c:pt>
                <c:pt idx="6809">
                  <c:v>60.926479620307148</c:v>
                </c:pt>
                <c:pt idx="6810">
                  <c:v>60.933316080522886</c:v>
                </c:pt>
                <c:pt idx="6811">
                  <c:v>60.937176211742653</c:v>
                </c:pt>
                <c:pt idx="6812">
                  <c:v>60.935397977228945</c:v>
                </c:pt>
                <c:pt idx="6813">
                  <c:v>60.93790611514396</c:v>
                </c:pt>
                <c:pt idx="6814">
                  <c:v>60.944306248222766</c:v>
                </c:pt>
                <c:pt idx="6815">
                  <c:v>60.946733342175563</c:v>
                </c:pt>
                <c:pt idx="6816">
                  <c:v>60.948096776019028</c:v>
                </c:pt>
                <c:pt idx="6817">
                  <c:v>60.953221181069637</c:v>
                </c:pt>
                <c:pt idx="6818">
                  <c:v>60.947519625725633</c:v>
                </c:pt>
                <c:pt idx="6819">
                  <c:v>60.949899857780409</c:v>
                </c:pt>
                <c:pt idx="6820">
                  <c:v>60.949434988641613</c:v>
                </c:pt>
                <c:pt idx="6821">
                  <c:v>60.956319281621383</c:v>
                </c:pt>
                <c:pt idx="6822">
                  <c:v>60.960154872562349</c:v>
                </c:pt>
                <c:pt idx="6823">
                  <c:v>60.966121693039533</c:v>
                </c:pt>
                <c:pt idx="6824">
                  <c:v>60.970595590288383</c:v>
                </c:pt>
                <c:pt idx="6825">
                  <c:v>60.975022440203894</c:v>
                </c:pt>
                <c:pt idx="6826">
                  <c:v>60.971675499199328</c:v>
                </c:pt>
                <c:pt idx="6827">
                  <c:v>60.971661388983669</c:v>
                </c:pt>
                <c:pt idx="6828">
                  <c:v>60.975050707511812</c:v>
                </c:pt>
                <c:pt idx="6829">
                  <c:v>60.974734935497189</c:v>
                </c:pt>
                <c:pt idx="6830">
                  <c:v>60.977200228364708</c:v>
                </c:pt>
                <c:pt idx="6831">
                  <c:v>60.97932090769374</c:v>
                </c:pt>
                <c:pt idx="6832">
                  <c:v>60.984367765110747</c:v>
                </c:pt>
                <c:pt idx="6833">
                  <c:v>60.987486618611058</c:v>
                </c:pt>
                <c:pt idx="6834">
                  <c:v>60.988590858585859</c:v>
                </c:pt>
                <c:pt idx="6835">
                  <c:v>60.987071640825647</c:v>
                </c:pt>
                <c:pt idx="6836">
                  <c:v>60.992593623921195</c:v>
                </c:pt>
                <c:pt idx="6837">
                  <c:v>60.993099892291333</c:v>
                </c:pt>
                <c:pt idx="6838">
                  <c:v>60.995415304294475</c:v>
                </c:pt>
                <c:pt idx="6839">
                  <c:v>60.996692924696177</c:v>
                </c:pt>
                <c:pt idx="6840">
                  <c:v>60.99808742890815</c:v>
                </c:pt>
                <c:pt idx="6841">
                  <c:v>60.999829047749095</c:v>
                </c:pt>
                <c:pt idx="6842">
                  <c:v>60.998399608261096</c:v>
                </c:pt>
                <c:pt idx="6843">
                  <c:v>60.997592508842445</c:v>
                </c:pt>
                <c:pt idx="6844">
                  <c:v>60.997133947230665</c:v>
                </c:pt>
                <c:pt idx="6845">
                  <c:v>61.002165590060102</c:v>
                </c:pt>
                <c:pt idx="6846">
                  <c:v>61.002814663510947</c:v>
                </c:pt>
                <c:pt idx="6847">
                  <c:v>61.007717192826178</c:v>
                </c:pt>
                <c:pt idx="6848">
                  <c:v>61.015324964373335</c:v>
                </c:pt>
                <c:pt idx="6849">
                  <c:v>61.019271820601283</c:v>
                </c:pt>
                <c:pt idx="6850">
                  <c:v>61.021107659117547</c:v>
                </c:pt>
                <c:pt idx="6851">
                  <c:v>61.024159221044101</c:v>
                </c:pt>
                <c:pt idx="6852">
                  <c:v>61.02589800965022</c:v>
                </c:pt>
                <c:pt idx="6853">
                  <c:v>61.020951318348224</c:v>
                </c:pt>
                <c:pt idx="6854">
                  <c:v>61.024157762257119</c:v>
                </c:pt>
                <c:pt idx="6855">
                  <c:v>61.026313992887779</c:v>
                </c:pt>
                <c:pt idx="6856">
                  <c:v>61.029229234000539</c:v>
                </c:pt>
                <c:pt idx="6857">
                  <c:v>61.031708175044798</c:v>
                </c:pt>
                <c:pt idx="6858">
                  <c:v>61.038565249931573</c:v>
                </c:pt>
                <c:pt idx="6859">
                  <c:v>61.047299551237622</c:v>
                </c:pt>
                <c:pt idx="6860">
                  <c:v>61.046909883634143</c:v>
                </c:pt>
                <c:pt idx="6861">
                  <c:v>61.04080632886398</c:v>
                </c:pt>
                <c:pt idx="6862">
                  <c:v>61.046926618509211</c:v>
                </c:pt>
                <c:pt idx="6863">
                  <c:v>61.045430492945357</c:v>
                </c:pt>
                <c:pt idx="6864">
                  <c:v>61.037418856013232</c:v>
                </c:pt>
                <c:pt idx="6865">
                  <c:v>61.043699658762861</c:v>
                </c:pt>
                <c:pt idx="6866">
                  <c:v>61.05399221963787</c:v>
                </c:pt>
                <c:pt idx="6867">
                  <c:v>61.051259679997237</c:v>
                </c:pt>
                <c:pt idx="6868">
                  <c:v>61.056061612828941</c:v>
                </c:pt>
                <c:pt idx="6869">
                  <c:v>61.067981779149235</c:v>
                </c:pt>
                <c:pt idx="6870">
                  <c:v>61.066512799061357</c:v>
                </c:pt>
                <c:pt idx="6871">
                  <c:v>61.068108460062192</c:v>
                </c:pt>
                <c:pt idx="6872">
                  <c:v>61.073892213116416</c:v>
                </c:pt>
                <c:pt idx="6873">
                  <c:v>61.07300894217375</c:v>
                </c:pt>
                <c:pt idx="6874">
                  <c:v>61.072771160973218</c:v>
                </c:pt>
                <c:pt idx="6875">
                  <c:v>61.078316746438546</c:v>
                </c:pt>
                <c:pt idx="6876">
                  <c:v>61.079544804148576</c:v>
                </c:pt>
                <c:pt idx="6877">
                  <c:v>61.085510528297164</c:v>
                </c:pt>
                <c:pt idx="6878">
                  <c:v>61.09268960979206</c:v>
                </c:pt>
                <c:pt idx="6879">
                  <c:v>61.089943235848843</c:v>
                </c:pt>
                <c:pt idx="6880">
                  <c:v>61.08700939316833</c:v>
                </c:pt>
                <c:pt idx="6881">
                  <c:v>61.08960583739065</c:v>
                </c:pt>
                <c:pt idx="6882">
                  <c:v>61.088194819573836</c:v>
                </c:pt>
                <c:pt idx="6883">
                  <c:v>61.084040019359676</c:v>
                </c:pt>
                <c:pt idx="6884">
                  <c:v>61.088132373132581</c:v>
                </c:pt>
                <c:pt idx="6885">
                  <c:v>61.09877455146659</c:v>
                </c:pt>
                <c:pt idx="6886">
                  <c:v>61.104365457455081</c:v>
                </c:pt>
                <c:pt idx="6887">
                  <c:v>61.104762492558883</c:v>
                </c:pt>
                <c:pt idx="6888">
                  <c:v>61.110199787331091</c:v>
                </c:pt>
                <c:pt idx="6889">
                  <c:v>61.110459600028904</c:v>
                </c:pt>
                <c:pt idx="6890">
                  <c:v>61.110459267599595</c:v>
                </c:pt>
                <c:pt idx="6891">
                  <c:v>61.105134999250673</c:v>
                </c:pt>
                <c:pt idx="6892">
                  <c:v>61.111693982182715</c:v>
                </c:pt>
                <c:pt idx="6893">
                  <c:v>61.116029467917258</c:v>
                </c:pt>
                <c:pt idx="6894">
                  <c:v>61.123677149986655</c:v>
                </c:pt>
                <c:pt idx="6895">
                  <c:v>61.126893086021269</c:v>
                </c:pt>
                <c:pt idx="6896">
                  <c:v>61.136466615408573</c:v>
                </c:pt>
                <c:pt idx="6897">
                  <c:v>61.137331828546749</c:v>
                </c:pt>
                <c:pt idx="6898">
                  <c:v>61.141913943090728</c:v>
                </c:pt>
                <c:pt idx="6899">
                  <c:v>61.139237291241805</c:v>
                </c:pt>
                <c:pt idx="6900">
                  <c:v>61.118160203729282</c:v>
                </c:pt>
                <c:pt idx="6901">
                  <c:v>61.100097923250487</c:v>
                </c:pt>
                <c:pt idx="6902">
                  <c:v>61.082200510697227</c:v>
                </c:pt>
                <c:pt idx="6903">
                  <c:v>61.05768551482997</c:v>
                </c:pt>
                <c:pt idx="6904">
                  <c:v>61.044561226853759</c:v>
                </c:pt>
                <c:pt idx="6905">
                  <c:v>61.045838403902486</c:v>
                </c:pt>
                <c:pt idx="6906">
                  <c:v>61.042671931922065</c:v>
                </c:pt>
                <c:pt idx="6907">
                  <c:v>61.046542445082103</c:v>
                </c:pt>
                <c:pt idx="6908">
                  <c:v>61.052039519388742</c:v>
                </c:pt>
                <c:pt idx="6909">
                  <c:v>61.051392887594737</c:v>
                </c:pt>
                <c:pt idx="6910">
                  <c:v>61.048328085412905</c:v>
                </c:pt>
                <c:pt idx="6911">
                  <c:v>61.055223312867348</c:v>
                </c:pt>
                <c:pt idx="6912">
                  <c:v>61.049782343949893</c:v>
                </c:pt>
                <c:pt idx="6913">
                  <c:v>61.05514491079591</c:v>
                </c:pt>
                <c:pt idx="6914">
                  <c:v>61.063442185245023</c:v>
                </c:pt>
                <c:pt idx="6915">
                  <c:v>61.069123605076506</c:v>
                </c:pt>
                <c:pt idx="6916">
                  <c:v>61.068614427795488</c:v>
                </c:pt>
                <c:pt idx="6917">
                  <c:v>61.071766142748835</c:v>
                </c:pt>
                <c:pt idx="6918">
                  <c:v>61.074761061922665</c:v>
                </c:pt>
                <c:pt idx="6919">
                  <c:v>61.074226181701491</c:v>
                </c:pt>
                <c:pt idx="6920">
                  <c:v>61.080235527503838</c:v>
                </c:pt>
                <c:pt idx="6921">
                  <c:v>61.079494794718961</c:v>
                </c:pt>
                <c:pt idx="6922">
                  <c:v>61.089333742944248</c:v>
                </c:pt>
                <c:pt idx="6923">
                  <c:v>61.085440212214209</c:v>
                </c:pt>
                <c:pt idx="6924">
                  <c:v>61.086934326050638</c:v>
                </c:pt>
                <c:pt idx="6925">
                  <c:v>61.083783872174095</c:v>
                </c:pt>
                <c:pt idx="6926">
                  <c:v>61.084899450472314</c:v>
                </c:pt>
                <c:pt idx="6927">
                  <c:v>61.081581655606008</c:v>
                </c:pt>
                <c:pt idx="6928">
                  <c:v>61.085442849058914</c:v>
                </c:pt>
                <c:pt idx="6929">
                  <c:v>61.083781360431104</c:v>
                </c:pt>
                <c:pt idx="6930">
                  <c:v>61.088486783614464</c:v>
                </c:pt>
                <c:pt idx="6931">
                  <c:v>61.094756942799563</c:v>
                </c:pt>
                <c:pt idx="6932">
                  <c:v>61.101130305575836</c:v>
                </c:pt>
                <c:pt idx="6933">
                  <c:v>61.104287075227695</c:v>
                </c:pt>
                <c:pt idx="6934">
                  <c:v>61.110383788697639</c:v>
                </c:pt>
                <c:pt idx="6935">
                  <c:v>61.112037384911034</c:v>
                </c:pt>
                <c:pt idx="6936">
                  <c:v>61.12068821759533</c:v>
                </c:pt>
                <c:pt idx="6937">
                  <c:v>61.118742245863437</c:v>
                </c:pt>
                <c:pt idx="6938">
                  <c:v>61.115500826700838</c:v>
                </c:pt>
                <c:pt idx="6939">
                  <c:v>61.113466473161722</c:v>
                </c:pt>
                <c:pt idx="6940">
                  <c:v>61.11049885519553</c:v>
                </c:pt>
                <c:pt idx="6941">
                  <c:v>61.106878431365814</c:v>
                </c:pt>
                <c:pt idx="6942">
                  <c:v>61.108511921280737</c:v>
                </c:pt>
                <c:pt idx="6943">
                  <c:v>61.11876481327505</c:v>
                </c:pt>
                <c:pt idx="6944">
                  <c:v>61.125417214414789</c:v>
                </c:pt>
                <c:pt idx="6945">
                  <c:v>61.136305222407955</c:v>
                </c:pt>
                <c:pt idx="6946">
                  <c:v>61.141227768845056</c:v>
                </c:pt>
                <c:pt idx="6947">
                  <c:v>61.146304043565827</c:v>
                </c:pt>
                <c:pt idx="6948">
                  <c:v>61.147153067586018</c:v>
                </c:pt>
                <c:pt idx="6949">
                  <c:v>61.147952902732428</c:v>
                </c:pt>
                <c:pt idx="6950">
                  <c:v>61.147580383856749</c:v>
                </c:pt>
                <c:pt idx="6951">
                  <c:v>61.144000512066079</c:v>
                </c:pt>
                <c:pt idx="6952">
                  <c:v>61.144549426060394</c:v>
                </c:pt>
                <c:pt idx="6953">
                  <c:v>61.146463417267533</c:v>
                </c:pt>
                <c:pt idx="6954">
                  <c:v>61.145795348225832</c:v>
                </c:pt>
                <c:pt idx="6955">
                  <c:v>61.14972870969217</c:v>
                </c:pt>
                <c:pt idx="6956">
                  <c:v>61.157415293526341</c:v>
                </c:pt>
                <c:pt idx="6957">
                  <c:v>61.161283187175378</c:v>
                </c:pt>
                <c:pt idx="6958">
                  <c:v>61.161044220077088</c:v>
                </c:pt>
                <c:pt idx="6959">
                  <c:v>61.164010671844366</c:v>
                </c:pt>
                <c:pt idx="6960">
                  <c:v>61.165575182162272</c:v>
                </c:pt>
                <c:pt idx="6961">
                  <c:v>61.167666019222338</c:v>
                </c:pt>
                <c:pt idx="6962">
                  <c:v>61.17300323560444</c:v>
                </c:pt>
                <c:pt idx="6963">
                  <c:v>61.173611359626065</c:v>
                </c:pt>
                <c:pt idx="6964">
                  <c:v>61.17831870246448</c:v>
                </c:pt>
                <c:pt idx="6965">
                  <c:v>61.177556036310627</c:v>
                </c:pt>
                <c:pt idx="6966">
                  <c:v>61.182662267129373</c:v>
                </c:pt>
                <c:pt idx="6967">
                  <c:v>61.17771366751451</c:v>
                </c:pt>
                <c:pt idx="6968">
                  <c:v>61.18207422870438</c:v>
                </c:pt>
                <c:pt idx="6969">
                  <c:v>61.18666456048809</c:v>
                </c:pt>
                <c:pt idx="6970">
                  <c:v>61.192002347439441</c:v>
                </c:pt>
                <c:pt idx="6971">
                  <c:v>61.186688918636513</c:v>
                </c:pt>
                <c:pt idx="6972">
                  <c:v>61.189402090460007</c:v>
                </c:pt>
                <c:pt idx="6973">
                  <c:v>61.192819438099058</c:v>
                </c:pt>
                <c:pt idx="6974">
                  <c:v>61.194651746389511</c:v>
                </c:pt>
                <c:pt idx="6975">
                  <c:v>61.191066582273265</c:v>
                </c:pt>
                <c:pt idx="6976">
                  <c:v>61.197520890768274</c:v>
                </c:pt>
                <c:pt idx="6977">
                  <c:v>61.199871373457881</c:v>
                </c:pt>
                <c:pt idx="6978">
                  <c:v>61.210036406614108</c:v>
                </c:pt>
                <c:pt idx="6979">
                  <c:v>61.209250490399043</c:v>
                </c:pt>
                <c:pt idx="6980">
                  <c:v>61.217153411034381</c:v>
                </c:pt>
                <c:pt idx="6981">
                  <c:v>61.215272701808729</c:v>
                </c:pt>
                <c:pt idx="6982">
                  <c:v>61.220329440687308</c:v>
                </c:pt>
                <c:pt idx="6983">
                  <c:v>61.216546845921258</c:v>
                </c:pt>
                <c:pt idx="6984">
                  <c:v>61.215258797771313</c:v>
                </c:pt>
                <c:pt idx="6985">
                  <c:v>61.214292118469416</c:v>
                </c:pt>
                <c:pt idx="6986">
                  <c:v>61.217348894881368</c:v>
                </c:pt>
                <c:pt idx="6987">
                  <c:v>61.219712943202168</c:v>
                </c:pt>
                <c:pt idx="6988">
                  <c:v>61.220167934812103</c:v>
                </c:pt>
                <c:pt idx="6989">
                  <c:v>61.221157676384053</c:v>
                </c:pt>
                <c:pt idx="6990">
                  <c:v>61.223079794859892</c:v>
                </c:pt>
                <c:pt idx="6991">
                  <c:v>61.224364391069876</c:v>
                </c:pt>
                <c:pt idx="6992">
                  <c:v>61.228199936423024</c:v>
                </c:pt>
                <c:pt idx="6993">
                  <c:v>61.234502371419751</c:v>
                </c:pt>
                <c:pt idx="6994">
                  <c:v>61.242993198644648</c:v>
                </c:pt>
                <c:pt idx="6995">
                  <c:v>61.245801097607583</c:v>
                </c:pt>
                <c:pt idx="6996">
                  <c:v>61.254809586690065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F93-45B3-92F7-CAA638BD69A2}"/>
            </c:ext>
          </c:extLst>
        </c:ser>
        <c:ser>
          <c:idx val="0"/>
          <c:order val="3"/>
          <c:tx>
            <c:v>TC4-L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'jaw4'!$A$4:$A$10000</c:f>
              <c:numCache>
                <c:formatCode>General</c:formatCode>
                <c:ptCount val="9997"/>
                <c:pt idx="0">
                  <c:v>0</c:v>
                </c:pt>
                <c:pt idx="1">
                  <c:v>0.02</c:v>
                </c:pt>
                <c:pt idx="2">
                  <c:v>0.04</c:v>
                </c:pt>
                <c:pt idx="3">
                  <c:v>0.06</c:v>
                </c:pt>
                <c:pt idx="4">
                  <c:v>0.08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</c:v>
                </c:pt>
                <c:pt idx="9">
                  <c:v>0.18</c:v>
                </c:pt>
                <c:pt idx="10">
                  <c:v>0.19999999999999998</c:v>
                </c:pt>
                <c:pt idx="11">
                  <c:v>0.21999999999999997</c:v>
                </c:pt>
                <c:pt idx="12">
                  <c:v>0.23999999999999996</c:v>
                </c:pt>
                <c:pt idx="13">
                  <c:v>0.25999999999999995</c:v>
                </c:pt>
                <c:pt idx="14">
                  <c:v>0.27999999999999997</c:v>
                </c:pt>
                <c:pt idx="15">
                  <c:v>0.3</c:v>
                </c:pt>
                <c:pt idx="16">
                  <c:v>0.32</c:v>
                </c:pt>
                <c:pt idx="17">
                  <c:v>0.34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0.40000000000000008</c:v>
                </c:pt>
                <c:pt idx="21">
                  <c:v>0.4200000000000001</c:v>
                </c:pt>
                <c:pt idx="22">
                  <c:v>0.44000000000000011</c:v>
                </c:pt>
                <c:pt idx="23">
                  <c:v>0.46000000000000013</c:v>
                </c:pt>
                <c:pt idx="24">
                  <c:v>0.48000000000000015</c:v>
                </c:pt>
                <c:pt idx="25">
                  <c:v>0.50000000000000011</c:v>
                </c:pt>
                <c:pt idx="26">
                  <c:v>0.52000000000000013</c:v>
                </c:pt>
                <c:pt idx="27">
                  <c:v>0.54000000000000015</c:v>
                </c:pt>
                <c:pt idx="28">
                  <c:v>0.56000000000000016</c:v>
                </c:pt>
                <c:pt idx="29">
                  <c:v>0.58000000000000018</c:v>
                </c:pt>
                <c:pt idx="30">
                  <c:v>0.6000000000000002</c:v>
                </c:pt>
                <c:pt idx="31">
                  <c:v>0.62000000000000022</c:v>
                </c:pt>
                <c:pt idx="32">
                  <c:v>0.64000000000000024</c:v>
                </c:pt>
                <c:pt idx="33">
                  <c:v>0.66000000000000025</c:v>
                </c:pt>
                <c:pt idx="34">
                  <c:v>0.68000000000000027</c:v>
                </c:pt>
                <c:pt idx="35">
                  <c:v>0.70000000000000029</c:v>
                </c:pt>
                <c:pt idx="36">
                  <c:v>0.72000000000000031</c:v>
                </c:pt>
                <c:pt idx="37">
                  <c:v>0.74000000000000032</c:v>
                </c:pt>
                <c:pt idx="38">
                  <c:v>0.76000000000000034</c:v>
                </c:pt>
                <c:pt idx="39">
                  <c:v>0.78000000000000036</c:v>
                </c:pt>
                <c:pt idx="40">
                  <c:v>0.80000000000000038</c:v>
                </c:pt>
                <c:pt idx="41">
                  <c:v>0.8200000000000004</c:v>
                </c:pt>
                <c:pt idx="42">
                  <c:v>0.84000000000000041</c:v>
                </c:pt>
                <c:pt idx="43">
                  <c:v>0.86000000000000043</c:v>
                </c:pt>
                <c:pt idx="44">
                  <c:v>0.88000000000000045</c:v>
                </c:pt>
                <c:pt idx="45">
                  <c:v>0.90000000000000047</c:v>
                </c:pt>
                <c:pt idx="46">
                  <c:v>0.92000000000000048</c:v>
                </c:pt>
                <c:pt idx="47">
                  <c:v>0.9400000000000005</c:v>
                </c:pt>
                <c:pt idx="48">
                  <c:v>0.96000000000000052</c:v>
                </c:pt>
                <c:pt idx="49">
                  <c:v>0.98000000000000054</c:v>
                </c:pt>
                <c:pt idx="50">
                  <c:v>1.0000000000000004</c:v>
                </c:pt>
                <c:pt idx="51">
                  <c:v>1.0200000000000005</c:v>
                </c:pt>
                <c:pt idx="52">
                  <c:v>1.0400000000000005</c:v>
                </c:pt>
                <c:pt idx="53">
                  <c:v>1.0600000000000005</c:v>
                </c:pt>
                <c:pt idx="54">
                  <c:v>1.0800000000000005</c:v>
                </c:pt>
                <c:pt idx="55">
                  <c:v>1.1000000000000005</c:v>
                </c:pt>
                <c:pt idx="56">
                  <c:v>1.1200000000000006</c:v>
                </c:pt>
                <c:pt idx="57">
                  <c:v>1.1400000000000006</c:v>
                </c:pt>
                <c:pt idx="58">
                  <c:v>1.1600000000000006</c:v>
                </c:pt>
                <c:pt idx="59">
                  <c:v>1.1800000000000006</c:v>
                </c:pt>
                <c:pt idx="60">
                  <c:v>1.2000000000000006</c:v>
                </c:pt>
                <c:pt idx="61">
                  <c:v>1.2200000000000006</c:v>
                </c:pt>
                <c:pt idx="62">
                  <c:v>1.2400000000000007</c:v>
                </c:pt>
                <c:pt idx="63">
                  <c:v>1.2600000000000007</c:v>
                </c:pt>
                <c:pt idx="64">
                  <c:v>1.2800000000000007</c:v>
                </c:pt>
                <c:pt idx="65">
                  <c:v>1.3000000000000007</c:v>
                </c:pt>
                <c:pt idx="66">
                  <c:v>1.3200000000000007</c:v>
                </c:pt>
                <c:pt idx="67">
                  <c:v>1.3400000000000007</c:v>
                </c:pt>
                <c:pt idx="68">
                  <c:v>1.3600000000000008</c:v>
                </c:pt>
                <c:pt idx="69">
                  <c:v>1.3800000000000008</c:v>
                </c:pt>
                <c:pt idx="70">
                  <c:v>1.4000000000000008</c:v>
                </c:pt>
                <c:pt idx="71">
                  <c:v>1.4200000000000008</c:v>
                </c:pt>
                <c:pt idx="72">
                  <c:v>1.4400000000000008</c:v>
                </c:pt>
                <c:pt idx="73">
                  <c:v>1.4600000000000009</c:v>
                </c:pt>
                <c:pt idx="74">
                  <c:v>1.4800000000000009</c:v>
                </c:pt>
                <c:pt idx="75">
                  <c:v>1.5000000000000009</c:v>
                </c:pt>
                <c:pt idx="76">
                  <c:v>1.5200000000000009</c:v>
                </c:pt>
                <c:pt idx="77">
                  <c:v>1.5400000000000009</c:v>
                </c:pt>
                <c:pt idx="78">
                  <c:v>1.5600000000000009</c:v>
                </c:pt>
                <c:pt idx="79">
                  <c:v>1.580000000000001</c:v>
                </c:pt>
                <c:pt idx="80">
                  <c:v>1.600000000000001</c:v>
                </c:pt>
                <c:pt idx="81">
                  <c:v>1.620000000000001</c:v>
                </c:pt>
                <c:pt idx="82">
                  <c:v>1.640000000000001</c:v>
                </c:pt>
                <c:pt idx="83">
                  <c:v>1.660000000000001</c:v>
                </c:pt>
                <c:pt idx="84">
                  <c:v>1.680000000000001</c:v>
                </c:pt>
                <c:pt idx="85">
                  <c:v>1.7000000000000011</c:v>
                </c:pt>
                <c:pt idx="86">
                  <c:v>1.7200000000000011</c:v>
                </c:pt>
                <c:pt idx="87">
                  <c:v>1.7400000000000011</c:v>
                </c:pt>
                <c:pt idx="88">
                  <c:v>1.7600000000000011</c:v>
                </c:pt>
                <c:pt idx="89">
                  <c:v>1.7800000000000011</c:v>
                </c:pt>
                <c:pt idx="90">
                  <c:v>1.8000000000000012</c:v>
                </c:pt>
                <c:pt idx="91">
                  <c:v>1.8200000000000012</c:v>
                </c:pt>
                <c:pt idx="92">
                  <c:v>1.8400000000000012</c:v>
                </c:pt>
                <c:pt idx="93">
                  <c:v>1.8600000000000012</c:v>
                </c:pt>
                <c:pt idx="94">
                  <c:v>1.8800000000000012</c:v>
                </c:pt>
                <c:pt idx="95">
                  <c:v>1.9000000000000012</c:v>
                </c:pt>
                <c:pt idx="96">
                  <c:v>1.9200000000000013</c:v>
                </c:pt>
                <c:pt idx="97">
                  <c:v>1.9400000000000013</c:v>
                </c:pt>
                <c:pt idx="98">
                  <c:v>1.9600000000000013</c:v>
                </c:pt>
                <c:pt idx="99">
                  <c:v>1.9800000000000013</c:v>
                </c:pt>
                <c:pt idx="100">
                  <c:v>2.0000000000000013</c:v>
                </c:pt>
                <c:pt idx="101">
                  <c:v>2.0200000000000014</c:v>
                </c:pt>
                <c:pt idx="102">
                  <c:v>2.0400000000000014</c:v>
                </c:pt>
                <c:pt idx="103">
                  <c:v>2.0600000000000014</c:v>
                </c:pt>
                <c:pt idx="104">
                  <c:v>2.0800000000000014</c:v>
                </c:pt>
                <c:pt idx="105">
                  <c:v>2.1000000000000014</c:v>
                </c:pt>
                <c:pt idx="106">
                  <c:v>2.1200000000000014</c:v>
                </c:pt>
                <c:pt idx="107">
                  <c:v>2.1400000000000015</c:v>
                </c:pt>
                <c:pt idx="108">
                  <c:v>2.1600000000000015</c:v>
                </c:pt>
                <c:pt idx="109">
                  <c:v>2.1800000000000015</c:v>
                </c:pt>
                <c:pt idx="110">
                  <c:v>2.2000000000000015</c:v>
                </c:pt>
                <c:pt idx="111">
                  <c:v>2.2200000000000015</c:v>
                </c:pt>
                <c:pt idx="112">
                  <c:v>2.2400000000000015</c:v>
                </c:pt>
                <c:pt idx="113">
                  <c:v>2.2600000000000016</c:v>
                </c:pt>
                <c:pt idx="114">
                  <c:v>2.2800000000000016</c:v>
                </c:pt>
                <c:pt idx="115">
                  <c:v>2.3000000000000016</c:v>
                </c:pt>
                <c:pt idx="116">
                  <c:v>2.3200000000000016</c:v>
                </c:pt>
                <c:pt idx="117">
                  <c:v>2.3400000000000016</c:v>
                </c:pt>
                <c:pt idx="118">
                  <c:v>2.3600000000000017</c:v>
                </c:pt>
                <c:pt idx="119">
                  <c:v>2.3800000000000017</c:v>
                </c:pt>
                <c:pt idx="120">
                  <c:v>2.4000000000000017</c:v>
                </c:pt>
                <c:pt idx="121">
                  <c:v>2.4200000000000017</c:v>
                </c:pt>
                <c:pt idx="122">
                  <c:v>2.4400000000000017</c:v>
                </c:pt>
                <c:pt idx="123">
                  <c:v>2.4600000000000017</c:v>
                </c:pt>
                <c:pt idx="124">
                  <c:v>2.4800000000000018</c:v>
                </c:pt>
                <c:pt idx="125">
                  <c:v>2.5000000000000018</c:v>
                </c:pt>
                <c:pt idx="126">
                  <c:v>2.5200000000000018</c:v>
                </c:pt>
                <c:pt idx="127">
                  <c:v>2.5400000000000018</c:v>
                </c:pt>
                <c:pt idx="128">
                  <c:v>2.5600000000000018</c:v>
                </c:pt>
                <c:pt idx="129">
                  <c:v>2.5800000000000018</c:v>
                </c:pt>
                <c:pt idx="130">
                  <c:v>2.6000000000000019</c:v>
                </c:pt>
                <c:pt idx="131">
                  <c:v>2.6200000000000019</c:v>
                </c:pt>
                <c:pt idx="132">
                  <c:v>2.6400000000000019</c:v>
                </c:pt>
                <c:pt idx="133">
                  <c:v>2.6600000000000019</c:v>
                </c:pt>
                <c:pt idx="134">
                  <c:v>2.6800000000000019</c:v>
                </c:pt>
                <c:pt idx="135">
                  <c:v>2.700000000000002</c:v>
                </c:pt>
                <c:pt idx="136">
                  <c:v>2.720000000000002</c:v>
                </c:pt>
                <c:pt idx="137">
                  <c:v>2.740000000000002</c:v>
                </c:pt>
                <c:pt idx="138">
                  <c:v>2.760000000000002</c:v>
                </c:pt>
                <c:pt idx="139">
                  <c:v>2.780000000000002</c:v>
                </c:pt>
                <c:pt idx="140">
                  <c:v>2.800000000000002</c:v>
                </c:pt>
                <c:pt idx="141">
                  <c:v>2.8200000000000021</c:v>
                </c:pt>
                <c:pt idx="142">
                  <c:v>2.8400000000000021</c:v>
                </c:pt>
                <c:pt idx="143">
                  <c:v>2.8600000000000021</c:v>
                </c:pt>
                <c:pt idx="144">
                  <c:v>2.8800000000000021</c:v>
                </c:pt>
                <c:pt idx="145">
                  <c:v>2.9000000000000021</c:v>
                </c:pt>
                <c:pt idx="146">
                  <c:v>2.9200000000000021</c:v>
                </c:pt>
                <c:pt idx="147">
                  <c:v>2.9400000000000022</c:v>
                </c:pt>
                <c:pt idx="148">
                  <c:v>2.9600000000000022</c:v>
                </c:pt>
                <c:pt idx="149">
                  <c:v>2.9800000000000022</c:v>
                </c:pt>
                <c:pt idx="150">
                  <c:v>3.0000000000000022</c:v>
                </c:pt>
                <c:pt idx="151">
                  <c:v>3.0200000000000022</c:v>
                </c:pt>
                <c:pt idx="152">
                  <c:v>3.0400000000000023</c:v>
                </c:pt>
                <c:pt idx="153">
                  <c:v>3.0600000000000023</c:v>
                </c:pt>
                <c:pt idx="154">
                  <c:v>3.0800000000000023</c:v>
                </c:pt>
                <c:pt idx="155">
                  <c:v>3.1000000000000023</c:v>
                </c:pt>
                <c:pt idx="156">
                  <c:v>3.1200000000000023</c:v>
                </c:pt>
                <c:pt idx="157">
                  <c:v>3.1400000000000023</c:v>
                </c:pt>
                <c:pt idx="158">
                  <c:v>3.1600000000000024</c:v>
                </c:pt>
                <c:pt idx="159">
                  <c:v>3.1800000000000024</c:v>
                </c:pt>
                <c:pt idx="160">
                  <c:v>3.2000000000000024</c:v>
                </c:pt>
                <c:pt idx="161">
                  <c:v>3.2200000000000024</c:v>
                </c:pt>
                <c:pt idx="162">
                  <c:v>3.2400000000000024</c:v>
                </c:pt>
                <c:pt idx="163">
                  <c:v>3.2600000000000025</c:v>
                </c:pt>
                <c:pt idx="164">
                  <c:v>3.2800000000000025</c:v>
                </c:pt>
                <c:pt idx="165">
                  <c:v>3.3000000000000025</c:v>
                </c:pt>
                <c:pt idx="166">
                  <c:v>3.3200000000000025</c:v>
                </c:pt>
                <c:pt idx="167">
                  <c:v>3.3400000000000025</c:v>
                </c:pt>
                <c:pt idx="168">
                  <c:v>3.3600000000000025</c:v>
                </c:pt>
                <c:pt idx="169">
                  <c:v>3.3800000000000026</c:v>
                </c:pt>
                <c:pt idx="170">
                  <c:v>3.4000000000000026</c:v>
                </c:pt>
                <c:pt idx="171">
                  <c:v>3.4200000000000026</c:v>
                </c:pt>
                <c:pt idx="172">
                  <c:v>3.4400000000000026</c:v>
                </c:pt>
                <c:pt idx="173">
                  <c:v>3.4600000000000026</c:v>
                </c:pt>
                <c:pt idx="174">
                  <c:v>3.4800000000000026</c:v>
                </c:pt>
                <c:pt idx="175">
                  <c:v>3.5000000000000027</c:v>
                </c:pt>
                <c:pt idx="176">
                  <c:v>3.5200000000000027</c:v>
                </c:pt>
                <c:pt idx="177">
                  <c:v>3.5400000000000027</c:v>
                </c:pt>
                <c:pt idx="178">
                  <c:v>3.5600000000000027</c:v>
                </c:pt>
                <c:pt idx="179">
                  <c:v>3.5800000000000027</c:v>
                </c:pt>
                <c:pt idx="180">
                  <c:v>3.6000000000000028</c:v>
                </c:pt>
                <c:pt idx="181">
                  <c:v>3.6200000000000028</c:v>
                </c:pt>
                <c:pt idx="182">
                  <c:v>3.6400000000000028</c:v>
                </c:pt>
                <c:pt idx="183">
                  <c:v>3.6600000000000028</c:v>
                </c:pt>
                <c:pt idx="184">
                  <c:v>3.6800000000000028</c:v>
                </c:pt>
                <c:pt idx="185">
                  <c:v>3.7000000000000028</c:v>
                </c:pt>
                <c:pt idx="186">
                  <c:v>3.7200000000000029</c:v>
                </c:pt>
                <c:pt idx="187">
                  <c:v>3.7400000000000029</c:v>
                </c:pt>
                <c:pt idx="188">
                  <c:v>3.7600000000000029</c:v>
                </c:pt>
                <c:pt idx="189">
                  <c:v>3.7800000000000029</c:v>
                </c:pt>
                <c:pt idx="190">
                  <c:v>3.8000000000000029</c:v>
                </c:pt>
                <c:pt idx="191">
                  <c:v>3.8200000000000029</c:v>
                </c:pt>
                <c:pt idx="192">
                  <c:v>3.840000000000003</c:v>
                </c:pt>
                <c:pt idx="193">
                  <c:v>3.860000000000003</c:v>
                </c:pt>
                <c:pt idx="194">
                  <c:v>3.880000000000003</c:v>
                </c:pt>
                <c:pt idx="195">
                  <c:v>3.900000000000003</c:v>
                </c:pt>
                <c:pt idx="196">
                  <c:v>3.920000000000003</c:v>
                </c:pt>
                <c:pt idx="197">
                  <c:v>3.9400000000000031</c:v>
                </c:pt>
                <c:pt idx="198">
                  <c:v>3.9600000000000031</c:v>
                </c:pt>
                <c:pt idx="199">
                  <c:v>3.9800000000000031</c:v>
                </c:pt>
                <c:pt idx="200">
                  <c:v>4.0000000000000027</c:v>
                </c:pt>
                <c:pt idx="201">
                  <c:v>4.0200000000000022</c:v>
                </c:pt>
                <c:pt idx="202">
                  <c:v>4.0400000000000018</c:v>
                </c:pt>
                <c:pt idx="203">
                  <c:v>4.0600000000000014</c:v>
                </c:pt>
                <c:pt idx="204">
                  <c:v>4.080000000000001</c:v>
                </c:pt>
                <c:pt idx="205">
                  <c:v>4.1000000000000005</c:v>
                </c:pt>
                <c:pt idx="206">
                  <c:v>4.12</c:v>
                </c:pt>
                <c:pt idx="207">
                  <c:v>4.1399999999999997</c:v>
                </c:pt>
                <c:pt idx="208">
                  <c:v>4.1599999999999993</c:v>
                </c:pt>
                <c:pt idx="209">
                  <c:v>4.1799999999999988</c:v>
                </c:pt>
                <c:pt idx="210">
                  <c:v>4.1999999999999984</c:v>
                </c:pt>
                <c:pt idx="211">
                  <c:v>4.219999999999998</c:v>
                </c:pt>
                <c:pt idx="212">
                  <c:v>4.2399999999999975</c:v>
                </c:pt>
                <c:pt idx="213">
                  <c:v>4.2599999999999971</c:v>
                </c:pt>
                <c:pt idx="214">
                  <c:v>4.2799999999999967</c:v>
                </c:pt>
                <c:pt idx="215">
                  <c:v>4.2999999999999963</c:v>
                </c:pt>
                <c:pt idx="216">
                  <c:v>4.3199999999999958</c:v>
                </c:pt>
                <c:pt idx="217">
                  <c:v>4.3399999999999954</c:v>
                </c:pt>
                <c:pt idx="218">
                  <c:v>4.359999999999995</c:v>
                </c:pt>
                <c:pt idx="219">
                  <c:v>4.3799999999999946</c:v>
                </c:pt>
                <c:pt idx="220">
                  <c:v>4.3999999999999941</c:v>
                </c:pt>
                <c:pt idx="221">
                  <c:v>4.4199999999999937</c:v>
                </c:pt>
                <c:pt idx="222">
                  <c:v>4.4399999999999933</c:v>
                </c:pt>
                <c:pt idx="223">
                  <c:v>4.4599999999999929</c:v>
                </c:pt>
                <c:pt idx="224">
                  <c:v>4.4799999999999924</c:v>
                </c:pt>
                <c:pt idx="225">
                  <c:v>4.499999999999992</c:v>
                </c:pt>
                <c:pt idx="226">
                  <c:v>4.5199999999999916</c:v>
                </c:pt>
                <c:pt idx="227">
                  <c:v>4.5399999999999912</c:v>
                </c:pt>
                <c:pt idx="228">
                  <c:v>4.5599999999999907</c:v>
                </c:pt>
                <c:pt idx="229">
                  <c:v>4.5799999999999903</c:v>
                </c:pt>
                <c:pt idx="230">
                  <c:v>4.5999999999999899</c:v>
                </c:pt>
                <c:pt idx="231">
                  <c:v>4.6199999999999894</c:v>
                </c:pt>
                <c:pt idx="232">
                  <c:v>4.639999999999989</c:v>
                </c:pt>
                <c:pt idx="233">
                  <c:v>4.6599999999999886</c:v>
                </c:pt>
                <c:pt idx="234">
                  <c:v>4.6799999999999882</c:v>
                </c:pt>
                <c:pt idx="235">
                  <c:v>4.6999999999999877</c:v>
                </c:pt>
                <c:pt idx="236">
                  <c:v>4.7199999999999873</c:v>
                </c:pt>
                <c:pt idx="237">
                  <c:v>4.7399999999999869</c:v>
                </c:pt>
                <c:pt idx="238">
                  <c:v>4.7599999999999865</c:v>
                </c:pt>
                <c:pt idx="239">
                  <c:v>4.779999999999986</c:v>
                </c:pt>
                <c:pt idx="240">
                  <c:v>4.7999999999999856</c:v>
                </c:pt>
                <c:pt idx="241">
                  <c:v>4.8199999999999852</c:v>
                </c:pt>
                <c:pt idx="242">
                  <c:v>4.8399999999999848</c:v>
                </c:pt>
                <c:pt idx="243">
                  <c:v>4.8599999999999843</c:v>
                </c:pt>
                <c:pt idx="244">
                  <c:v>4.8799999999999839</c:v>
                </c:pt>
                <c:pt idx="245">
                  <c:v>4.8999999999999835</c:v>
                </c:pt>
                <c:pt idx="246">
                  <c:v>4.9199999999999831</c:v>
                </c:pt>
                <c:pt idx="247">
                  <c:v>4.9399999999999826</c:v>
                </c:pt>
                <c:pt idx="248">
                  <c:v>4.9599999999999822</c:v>
                </c:pt>
                <c:pt idx="249">
                  <c:v>4.9799999999999818</c:v>
                </c:pt>
                <c:pt idx="250">
                  <c:v>4.9999999999999813</c:v>
                </c:pt>
                <c:pt idx="251">
                  <c:v>5.0199999999999809</c:v>
                </c:pt>
                <c:pt idx="252">
                  <c:v>5.0399999999999805</c:v>
                </c:pt>
                <c:pt idx="253">
                  <c:v>5.0599999999999801</c:v>
                </c:pt>
                <c:pt idx="254">
                  <c:v>5.0799999999999796</c:v>
                </c:pt>
                <c:pt idx="255">
                  <c:v>5.0999999999999792</c:v>
                </c:pt>
                <c:pt idx="256">
                  <c:v>5.1199999999999788</c:v>
                </c:pt>
                <c:pt idx="257">
                  <c:v>5.1399999999999784</c:v>
                </c:pt>
                <c:pt idx="258">
                  <c:v>5.1599999999999779</c:v>
                </c:pt>
                <c:pt idx="259">
                  <c:v>5.1799999999999775</c:v>
                </c:pt>
                <c:pt idx="260">
                  <c:v>5.1999999999999771</c:v>
                </c:pt>
                <c:pt idx="261">
                  <c:v>5.2199999999999767</c:v>
                </c:pt>
                <c:pt idx="262">
                  <c:v>5.2399999999999762</c:v>
                </c:pt>
                <c:pt idx="263">
                  <c:v>5.2599999999999758</c:v>
                </c:pt>
                <c:pt idx="264">
                  <c:v>5.2799999999999754</c:v>
                </c:pt>
                <c:pt idx="265">
                  <c:v>5.299999999999975</c:v>
                </c:pt>
                <c:pt idx="266">
                  <c:v>5.3199999999999745</c:v>
                </c:pt>
                <c:pt idx="267">
                  <c:v>5.3399999999999741</c:v>
                </c:pt>
                <c:pt idx="268">
                  <c:v>5.3599999999999737</c:v>
                </c:pt>
                <c:pt idx="269">
                  <c:v>5.3799999999999732</c:v>
                </c:pt>
                <c:pt idx="270">
                  <c:v>5.3999999999999728</c:v>
                </c:pt>
                <c:pt idx="271">
                  <c:v>5.4199999999999724</c:v>
                </c:pt>
                <c:pt idx="272">
                  <c:v>5.439999999999972</c:v>
                </c:pt>
                <c:pt idx="273">
                  <c:v>5.4599999999999715</c:v>
                </c:pt>
                <c:pt idx="274">
                  <c:v>5.4799999999999711</c:v>
                </c:pt>
                <c:pt idx="275">
                  <c:v>5.4999999999999707</c:v>
                </c:pt>
                <c:pt idx="276">
                  <c:v>5.5199999999999703</c:v>
                </c:pt>
                <c:pt idx="277">
                  <c:v>5.5399999999999698</c:v>
                </c:pt>
                <c:pt idx="278">
                  <c:v>5.5599999999999694</c:v>
                </c:pt>
                <c:pt idx="279">
                  <c:v>5.579999999999969</c:v>
                </c:pt>
                <c:pt idx="280">
                  <c:v>5.5999999999999686</c:v>
                </c:pt>
                <c:pt idx="281">
                  <c:v>5.6199999999999681</c:v>
                </c:pt>
                <c:pt idx="282">
                  <c:v>5.6399999999999677</c:v>
                </c:pt>
                <c:pt idx="283">
                  <c:v>5.6599999999999673</c:v>
                </c:pt>
                <c:pt idx="284">
                  <c:v>5.6799999999999669</c:v>
                </c:pt>
                <c:pt idx="285">
                  <c:v>5.6999999999999664</c:v>
                </c:pt>
                <c:pt idx="286">
                  <c:v>5.719999999999966</c:v>
                </c:pt>
                <c:pt idx="287">
                  <c:v>5.7399999999999656</c:v>
                </c:pt>
                <c:pt idx="288">
                  <c:v>5.7599999999999651</c:v>
                </c:pt>
                <c:pt idx="289">
                  <c:v>5.7799999999999647</c:v>
                </c:pt>
                <c:pt idx="290">
                  <c:v>5.7999999999999643</c:v>
                </c:pt>
                <c:pt idx="291">
                  <c:v>5.8199999999999639</c:v>
                </c:pt>
                <c:pt idx="292">
                  <c:v>5.8399999999999634</c:v>
                </c:pt>
                <c:pt idx="293">
                  <c:v>5.859999999999963</c:v>
                </c:pt>
                <c:pt idx="294">
                  <c:v>5.8799999999999626</c:v>
                </c:pt>
                <c:pt idx="295">
                  <c:v>5.8999999999999622</c:v>
                </c:pt>
                <c:pt idx="296">
                  <c:v>5.9199999999999617</c:v>
                </c:pt>
                <c:pt idx="297">
                  <c:v>5.9399999999999613</c:v>
                </c:pt>
                <c:pt idx="298">
                  <c:v>5.9599999999999609</c:v>
                </c:pt>
                <c:pt idx="299">
                  <c:v>5.9799999999999605</c:v>
                </c:pt>
                <c:pt idx="300">
                  <c:v>5.99999999999996</c:v>
                </c:pt>
                <c:pt idx="301">
                  <c:v>6.0199999999999596</c:v>
                </c:pt>
                <c:pt idx="302">
                  <c:v>6.0399999999999592</c:v>
                </c:pt>
                <c:pt idx="303">
                  <c:v>6.0599999999999588</c:v>
                </c:pt>
                <c:pt idx="304">
                  <c:v>6.0799999999999583</c:v>
                </c:pt>
                <c:pt idx="305">
                  <c:v>6.0999999999999579</c:v>
                </c:pt>
                <c:pt idx="306">
                  <c:v>6.1199999999999575</c:v>
                </c:pt>
                <c:pt idx="307">
                  <c:v>6.139999999999957</c:v>
                </c:pt>
                <c:pt idx="308">
                  <c:v>6.1599999999999566</c:v>
                </c:pt>
                <c:pt idx="309">
                  <c:v>6.1799999999999562</c:v>
                </c:pt>
                <c:pt idx="310">
                  <c:v>6.1999999999999558</c:v>
                </c:pt>
                <c:pt idx="311">
                  <c:v>6.2199999999999553</c:v>
                </c:pt>
                <c:pt idx="312">
                  <c:v>6.2399999999999549</c:v>
                </c:pt>
                <c:pt idx="313">
                  <c:v>6.2599999999999545</c:v>
                </c:pt>
                <c:pt idx="314">
                  <c:v>6.2799999999999541</c:v>
                </c:pt>
                <c:pt idx="315">
                  <c:v>6.2999999999999536</c:v>
                </c:pt>
                <c:pt idx="316">
                  <c:v>6.3199999999999532</c:v>
                </c:pt>
                <c:pt idx="317">
                  <c:v>6.3399999999999528</c:v>
                </c:pt>
                <c:pt idx="318">
                  <c:v>6.3599999999999524</c:v>
                </c:pt>
                <c:pt idx="319">
                  <c:v>6.3799999999999519</c:v>
                </c:pt>
                <c:pt idx="320">
                  <c:v>6.3999999999999515</c:v>
                </c:pt>
                <c:pt idx="321">
                  <c:v>6.4199999999999511</c:v>
                </c:pt>
                <c:pt idx="322">
                  <c:v>6.4399999999999507</c:v>
                </c:pt>
                <c:pt idx="323">
                  <c:v>6.4599999999999502</c:v>
                </c:pt>
                <c:pt idx="324">
                  <c:v>6.4799999999999498</c:v>
                </c:pt>
                <c:pt idx="325">
                  <c:v>6.4999999999999494</c:v>
                </c:pt>
                <c:pt idx="326">
                  <c:v>6.5199999999999489</c:v>
                </c:pt>
                <c:pt idx="327">
                  <c:v>6.5399999999999485</c:v>
                </c:pt>
                <c:pt idx="328">
                  <c:v>6.5599999999999481</c:v>
                </c:pt>
                <c:pt idx="329">
                  <c:v>6.5799999999999477</c:v>
                </c:pt>
                <c:pt idx="330">
                  <c:v>6.5999999999999472</c:v>
                </c:pt>
                <c:pt idx="331">
                  <c:v>6.6199999999999468</c:v>
                </c:pt>
                <c:pt idx="332">
                  <c:v>6.6399999999999464</c:v>
                </c:pt>
                <c:pt idx="333">
                  <c:v>6.659999999999946</c:v>
                </c:pt>
                <c:pt idx="334">
                  <c:v>6.6799999999999455</c:v>
                </c:pt>
                <c:pt idx="335">
                  <c:v>6.6999999999999451</c:v>
                </c:pt>
                <c:pt idx="336">
                  <c:v>6.7199999999999447</c:v>
                </c:pt>
                <c:pt idx="337">
                  <c:v>6.7399999999999443</c:v>
                </c:pt>
                <c:pt idx="338">
                  <c:v>6.7599999999999438</c:v>
                </c:pt>
                <c:pt idx="339">
                  <c:v>6.7799999999999434</c:v>
                </c:pt>
                <c:pt idx="340">
                  <c:v>6.799999999999943</c:v>
                </c:pt>
                <c:pt idx="341">
                  <c:v>6.8199999999999426</c:v>
                </c:pt>
                <c:pt idx="342">
                  <c:v>6.8399999999999421</c:v>
                </c:pt>
                <c:pt idx="343">
                  <c:v>6.8599999999999417</c:v>
                </c:pt>
                <c:pt idx="344">
                  <c:v>6.8799999999999413</c:v>
                </c:pt>
                <c:pt idx="345">
                  <c:v>6.8999999999999408</c:v>
                </c:pt>
                <c:pt idx="346">
                  <c:v>6.9199999999999404</c:v>
                </c:pt>
                <c:pt idx="347">
                  <c:v>6.93999999999994</c:v>
                </c:pt>
                <c:pt idx="348">
                  <c:v>6.9599999999999396</c:v>
                </c:pt>
                <c:pt idx="349">
                  <c:v>6.9799999999999391</c:v>
                </c:pt>
                <c:pt idx="350">
                  <c:v>6.9999999999999387</c:v>
                </c:pt>
                <c:pt idx="351">
                  <c:v>7.0199999999999383</c:v>
                </c:pt>
                <c:pt idx="352">
                  <c:v>7.0399999999999379</c:v>
                </c:pt>
                <c:pt idx="353">
                  <c:v>7.0599999999999374</c:v>
                </c:pt>
                <c:pt idx="354">
                  <c:v>7.079999999999937</c:v>
                </c:pt>
                <c:pt idx="355">
                  <c:v>7.0999999999999366</c:v>
                </c:pt>
                <c:pt idx="356">
                  <c:v>7.1199999999999362</c:v>
                </c:pt>
                <c:pt idx="357">
                  <c:v>7.1399999999999357</c:v>
                </c:pt>
                <c:pt idx="358">
                  <c:v>7.1599999999999353</c:v>
                </c:pt>
                <c:pt idx="359">
                  <c:v>7.1799999999999349</c:v>
                </c:pt>
                <c:pt idx="360">
                  <c:v>7.1999999999999345</c:v>
                </c:pt>
                <c:pt idx="361">
                  <c:v>7.219999999999934</c:v>
                </c:pt>
                <c:pt idx="362">
                  <c:v>7.2399999999999336</c:v>
                </c:pt>
                <c:pt idx="363">
                  <c:v>7.2599999999999332</c:v>
                </c:pt>
                <c:pt idx="364">
                  <c:v>7.2799999999999327</c:v>
                </c:pt>
                <c:pt idx="365">
                  <c:v>7.2999999999999323</c:v>
                </c:pt>
                <c:pt idx="366">
                  <c:v>7.3199999999999319</c:v>
                </c:pt>
                <c:pt idx="367">
                  <c:v>7.3399999999999315</c:v>
                </c:pt>
                <c:pt idx="368">
                  <c:v>7.359999999999931</c:v>
                </c:pt>
                <c:pt idx="369">
                  <c:v>7.3799999999999306</c:v>
                </c:pt>
                <c:pt idx="370">
                  <c:v>7.3999999999999302</c:v>
                </c:pt>
                <c:pt idx="371">
                  <c:v>7.4199999999999298</c:v>
                </c:pt>
                <c:pt idx="372">
                  <c:v>7.4399999999999293</c:v>
                </c:pt>
                <c:pt idx="373">
                  <c:v>7.4599999999999289</c:v>
                </c:pt>
                <c:pt idx="374">
                  <c:v>7.4799999999999285</c:v>
                </c:pt>
                <c:pt idx="375">
                  <c:v>7.4999999999999281</c:v>
                </c:pt>
                <c:pt idx="376">
                  <c:v>7.5199999999999276</c:v>
                </c:pt>
                <c:pt idx="377">
                  <c:v>7.5399999999999272</c:v>
                </c:pt>
                <c:pt idx="378">
                  <c:v>7.5599999999999268</c:v>
                </c:pt>
                <c:pt idx="379">
                  <c:v>7.5799999999999264</c:v>
                </c:pt>
                <c:pt idx="380">
                  <c:v>7.5999999999999259</c:v>
                </c:pt>
                <c:pt idx="381">
                  <c:v>7.6199999999999255</c:v>
                </c:pt>
                <c:pt idx="382">
                  <c:v>7.6399999999999251</c:v>
                </c:pt>
                <c:pt idx="383">
                  <c:v>7.6599999999999246</c:v>
                </c:pt>
                <c:pt idx="384">
                  <c:v>7.6799999999999242</c:v>
                </c:pt>
                <c:pt idx="385">
                  <c:v>7.6999999999999238</c:v>
                </c:pt>
                <c:pt idx="386">
                  <c:v>7.7199999999999234</c:v>
                </c:pt>
                <c:pt idx="387">
                  <c:v>7.7399999999999229</c:v>
                </c:pt>
                <c:pt idx="388">
                  <c:v>7.7599999999999225</c:v>
                </c:pt>
                <c:pt idx="389">
                  <c:v>7.7799999999999221</c:v>
                </c:pt>
                <c:pt idx="390">
                  <c:v>7.7999999999999217</c:v>
                </c:pt>
                <c:pt idx="391">
                  <c:v>7.8199999999999212</c:v>
                </c:pt>
                <c:pt idx="392">
                  <c:v>7.8399999999999208</c:v>
                </c:pt>
                <c:pt idx="393">
                  <c:v>7.8599999999999204</c:v>
                </c:pt>
                <c:pt idx="394">
                  <c:v>7.87999999999992</c:v>
                </c:pt>
                <c:pt idx="395">
                  <c:v>7.8999999999999195</c:v>
                </c:pt>
                <c:pt idx="396">
                  <c:v>7.9199999999999191</c:v>
                </c:pt>
                <c:pt idx="397">
                  <c:v>7.9399999999999187</c:v>
                </c:pt>
                <c:pt idx="398">
                  <c:v>7.9599999999999183</c:v>
                </c:pt>
                <c:pt idx="399">
                  <c:v>7.9799999999999178</c:v>
                </c:pt>
                <c:pt idx="400">
                  <c:v>7.9999999999999174</c:v>
                </c:pt>
                <c:pt idx="401">
                  <c:v>8.0199999999999179</c:v>
                </c:pt>
                <c:pt idx="402">
                  <c:v>8.0399999999999174</c:v>
                </c:pt>
                <c:pt idx="403">
                  <c:v>8.059999999999917</c:v>
                </c:pt>
                <c:pt idx="404">
                  <c:v>8.0799999999999166</c:v>
                </c:pt>
                <c:pt idx="405">
                  <c:v>8.0999999999999162</c:v>
                </c:pt>
                <c:pt idx="406">
                  <c:v>8.1199999999999157</c:v>
                </c:pt>
                <c:pt idx="407">
                  <c:v>8.1399999999999153</c:v>
                </c:pt>
                <c:pt idx="408">
                  <c:v>8.1599999999999149</c:v>
                </c:pt>
                <c:pt idx="409">
                  <c:v>8.1799999999999145</c:v>
                </c:pt>
                <c:pt idx="410">
                  <c:v>8.199999999999914</c:v>
                </c:pt>
                <c:pt idx="411">
                  <c:v>8.2199999999999136</c:v>
                </c:pt>
                <c:pt idx="412">
                  <c:v>8.2399999999999132</c:v>
                </c:pt>
                <c:pt idx="413">
                  <c:v>8.2599999999999127</c:v>
                </c:pt>
                <c:pt idx="414">
                  <c:v>8.2799999999999123</c:v>
                </c:pt>
                <c:pt idx="415">
                  <c:v>8.2999999999999119</c:v>
                </c:pt>
                <c:pt idx="416">
                  <c:v>8.3199999999999115</c:v>
                </c:pt>
                <c:pt idx="417">
                  <c:v>8.339999999999911</c:v>
                </c:pt>
                <c:pt idx="418">
                  <c:v>8.3599999999999106</c:v>
                </c:pt>
                <c:pt idx="419">
                  <c:v>8.3799999999999102</c:v>
                </c:pt>
                <c:pt idx="420">
                  <c:v>8.3999999999999098</c:v>
                </c:pt>
                <c:pt idx="421">
                  <c:v>8.4199999999999093</c:v>
                </c:pt>
                <c:pt idx="422">
                  <c:v>8.4399999999999089</c:v>
                </c:pt>
                <c:pt idx="423">
                  <c:v>8.4599999999999085</c:v>
                </c:pt>
                <c:pt idx="424">
                  <c:v>8.4799999999999081</c:v>
                </c:pt>
                <c:pt idx="425">
                  <c:v>8.4999999999999076</c:v>
                </c:pt>
                <c:pt idx="426">
                  <c:v>8.5199999999999072</c:v>
                </c:pt>
                <c:pt idx="427">
                  <c:v>8.5399999999999068</c:v>
                </c:pt>
                <c:pt idx="428">
                  <c:v>8.5599999999999064</c:v>
                </c:pt>
                <c:pt idx="429">
                  <c:v>8.5799999999999059</c:v>
                </c:pt>
                <c:pt idx="430">
                  <c:v>8.5999999999999055</c:v>
                </c:pt>
                <c:pt idx="431">
                  <c:v>8.6199999999999051</c:v>
                </c:pt>
                <c:pt idx="432">
                  <c:v>8.6399999999999046</c:v>
                </c:pt>
                <c:pt idx="433">
                  <c:v>8.6599999999999042</c:v>
                </c:pt>
                <c:pt idx="434">
                  <c:v>8.6799999999999038</c:v>
                </c:pt>
                <c:pt idx="435">
                  <c:v>8.6999999999999034</c:v>
                </c:pt>
                <c:pt idx="436">
                  <c:v>8.7199999999999029</c:v>
                </c:pt>
                <c:pt idx="437">
                  <c:v>8.7399999999999025</c:v>
                </c:pt>
                <c:pt idx="438">
                  <c:v>8.7599999999999021</c:v>
                </c:pt>
                <c:pt idx="439">
                  <c:v>8.7799999999999017</c:v>
                </c:pt>
                <c:pt idx="440">
                  <c:v>8.7999999999999012</c:v>
                </c:pt>
                <c:pt idx="441">
                  <c:v>8.8199999999999008</c:v>
                </c:pt>
                <c:pt idx="442">
                  <c:v>8.8399999999999004</c:v>
                </c:pt>
                <c:pt idx="443">
                  <c:v>8.8599999999999</c:v>
                </c:pt>
                <c:pt idx="444">
                  <c:v>8.8799999999998995</c:v>
                </c:pt>
                <c:pt idx="445">
                  <c:v>8.8999999999998991</c:v>
                </c:pt>
                <c:pt idx="446">
                  <c:v>8.9199999999998987</c:v>
                </c:pt>
                <c:pt idx="447">
                  <c:v>8.9399999999998983</c:v>
                </c:pt>
                <c:pt idx="448">
                  <c:v>8.9599999999998978</c:v>
                </c:pt>
                <c:pt idx="449">
                  <c:v>8.9799999999998974</c:v>
                </c:pt>
                <c:pt idx="450">
                  <c:v>8.999999999999897</c:v>
                </c:pt>
                <c:pt idx="451">
                  <c:v>9.0199999999998965</c:v>
                </c:pt>
                <c:pt idx="452">
                  <c:v>9.0399999999998961</c:v>
                </c:pt>
                <c:pt idx="453">
                  <c:v>9.0599999999998957</c:v>
                </c:pt>
                <c:pt idx="454">
                  <c:v>9.0799999999998953</c:v>
                </c:pt>
                <c:pt idx="455">
                  <c:v>9.0999999999998948</c:v>
                </c:pt>
                <c:pt idx="456">
                  <c:v>9.1199999999998944</c:v>
                </c:pt>
                <c:pt idx="457">
                  <c:v>9.139999999999894</c:v>
                </c:pt>
                <c:pt idx="458">
                  <c:v>9.1599999999998936</c:v>
                </c:pt>
                <c:pt idx="459">
                  <c:v>9.1799999999998931</c:v>
                </c:pt>
                <c:pt idx="460">
                  <c:v>9.1999999999998927</c:v>
                </c:pt>
                <c:pt idx="461">
                  <c:v>9.2199999999998923</c:v>
                </c:pt>
                <c:pt idx="462">
                  <c:v>9.2399999999998919</c:v>
                </c:pt>
                <c:pt idx="463">
                  <c:v>9.2599999999998914</c:v>
                </c:pt>
                <c:pt idx="464">
                  <c:v>9.279999999999891</c:v>
                </c:pt>
                <c:pt idx="465">
                  <c:v>9.2999999999998906</c:v>
                </c:pt>
                <c:pt idx="466">
                  <c:v>9.3199999999998902</c:v>
                </c:pt>
                <c:pt idx="467">
                  <c:v>9.3399999999998897</c:v>
                </c:pt>
                <c:pt idx="468">
                  <c:v>9.3599999999998893</c:v>
                </c:pt>
                <c:pt idx="469">
                  <c:v>9.3799999999998889</c:v>
                </c:pt>
                <c:pt idx="470">
                  <c:v>9.3999999999998884</c:v>
                </c:pt>
                <c:pt idx="471">
                  <c:v>9.419999999999888</c:v>
                </c:pt>
                <c:pt idx="472">
                  <c:v>9.4399999999998876</c:v>
                </c:pt>
                <c:pt idx="473">
                  <c:v>9.4599999999998872</c:v>
                </c:pt>
                <c:pt idx="474">
                  <c:v>9.4799999999998867</c:v>
                </c:pt>
                <c:pt idx="475">
                  <c:v>9.4999999999998863</c:v>
                </c:pt>
                <c:pt idx="476">
                  <c:v>9.5199999999998859</c:v>
                </c:pt>
                <c:pt idx="477">
                  <c:v>9.5399999999998855</c:v>
                </c:pt>
                <c:pt idx="478">
                  <c:v>9.559999999999885</c:v>
                </c:pt>
                <c:pt idx="479">
                  <c:v>9.5799999999998846</c:v>
                </c:pt>
                <c:pt idx="480">
                  <c:v>9.5999999999998842</c:v>
                </c:pt>
                <c:pt idx="481">
                  <c:v>9.6199999999998838</c:v>
                </c:pt>
                <c:pt idx="482">
                  <c:v>9.6399999999998833</c:v>
                </c:pt>
                <c:pt idx="483">
                  <c:v>9.6599999999998829</c:v>
                </c:pt>
                <c:pt idx="484">
                  <c:v>9.6799999999998825</c:v>
                </c:pt>
                <c:pt idx="485">
                  <c:v>9.699999999999882</c:v>
                </c:pt>
                <c:pt idx="486">
                  <c:v>9.7199999999998816</c:v>
                </c:pt>
                <c:pt idx="487">
                  <c:v>9.7399999999998812</c:v>
                </c:pt>
                <c:pt idx="488">
                  <c:v>9.7599999999998808</c:v>
                </c:pt>
                <c:pt idx="489">
                  <c:v>9.7799999999998803</c:v>
                </c:pt>
                <c:pt idx="490">
                  <c:v>9.7999999999998799</c:v>
                </c:pt>
                <c:pt idx="491">
                  <c:v>9.8199999999998795</c:v>
                </c:pt>
                <c:pt idx="492">
                  <c:v>9.8399999999998791</c:v>
                </c:pt>
                <c:pt idx="493">
                  <c:v>9.8599999999998786</c:v>
                </c:pt>
                <c:pt idx="494">
                  <c:v>9.8799999999998782</c:v>
                </c:pt>
                <c:pt idx="495">
                  <c:v>9.8999999999998778</c:v>
                </c:pt>
                <c:pt idx="496">
                  <c:v>9.9199999999998774</c:v>
                </c:pt>
                <c:pt idx="497">
                  <c:v>9.9399999999998769</c:v>
                </c:pt>
                <c:pt idx="498">
                  <c:v>9.9599999999998765</c:v>
                </c:pt>
                <c:pt idx="499">
                  <c:v>9.9799999999998761</c:v>
                </c:pt>
                <c:pt idx="500">
                  <c:v>9.9999999999998757</c:v>
                </c:pt>
                <c:pt idx="501">
                  <c:v>10.019999999999875</c:v>
                </c:pt>
                <c:pt idx="502">
                  <c:v>10.039999999999875</c:v>
                </c:pt>
                <c:pt idx="503">
                  <c:v>10.059999999999874</c:v>
                </c:pt>
                <c:pt idx="504">
                  <c:v>10.079999999999874</c:v>
                </c:pt>
                <c:pt idx="505">
                  <c:v>10.099999999999874</c:v>
                </c:pt>
                <c:pt idx="506">
                  <c:v>10.119999999999873</c:v>
                </c:pt>
                <c:pt idx="507">
                  <c:v>10.139999999999873</c:v>
                </c:pt>
                <c:pt idx="508">
                  <c:v>10.159999999999872</c:v>
                </c:pt>
                <c:pt idx="509">
                  <c:v>10.179999999999872</c:v>
                </c:pt>
                <c:pt idx="510">
                  <c:v>10.199999999999871</c:v>
                </c:pt>
                <c:pt idx="511">
                  <c:v>10.219999999999871</c:v>
                </c:pt>
                <c:pt idx="512">
                  <c:v>10.239999999999871</c:v>
                </c:pt>
                <c:pt idx="513">
                  <c:v>10.25999999999987</c:v>
                </c:pt>
                <c:pt idx="514">
                  <c:v>10.27999999999987</c:v>
                </c:pt>
                <c:pt idx="515">
                  <c:v>10.299999999999869</c:v>
                </c:pt>
                <c:pt idx="516">
                  <c:v>10.319999999999869</c:v>
                </c:pt>
                <c:pt idx="517">
                  <c:v>10.339999999999868</c:v>
                </c:pt>
                <c:pt idx="518">
                  <c:v>10.359999999999868</c:v>
                </c:pt>
                <c:pt idx="519">
                  <c:v>10.379999999999868</c:v>
                </c:pt>
                <c:pt idx="520">
                  <c:v>10.399999999999867</c:v>
                </c:pt>
                <c:pt idx="521">
                  <c:v>10.419999999999867</c:v>
                </c:pt>
                <c:pt idx="522">
                  <c:v>10.439999999999866</c:v>
                </c:pt>
                <c:pt idx="523">
                  <c:v>10.459999999999866</c:v>
                </c:pt>
                <c:pt idx="524">
                  <c:v>10.479999999999865</c:v>
                </c:pt>
                <c:pt idx="525">
                  <c:v>10.499999999999865</c:v>
                </c:pt>
                <c:pt idx="526">
                  <c:v>10.519999999999865</c:v>
                </c:pt>
                <c:pt idx="527">
                  <c:v>10.539999999999864</c:v>
                </c:pt>
                <c:pt idx="528">
                  <c:v>10.559999999999864</c:v>
                </c:pt>
                <c:pt idx="529">
                  <c:v>10.579999999999863</c:v>
                </c:pt>
                <c:pt idx="530">
                  <c:v>10.599999999999863</c:v>
                </c:pt>
                <c:pt idx="531">
                  <c:v>10.619999999999862</c:v>
                </c:pt>
                <c:pt idx="532">
                  <c:v>10.639999999999862</c:v>
                </c:pt>
                <c:pt idx="533">
                  <c:v>10.659999999999862</c:v>
                </c:pt>
                <c:pt idx="534">
                  <c:v>10.679999999999861</c:v>
                </c:pt>
                <c:pt idx="535">
                  <c:v>10.699999999999861</c:v>
                </c:pt>
                <c:pt idx="536">
                  <c:v>10.71999999999986</c:v>
                </c:pt>
                <c:pt idx="537">
                  <c:v>10.73999999999986</c:v>
                </c:pt>
                <c:pt idx="538">
                  <c:v>10.759999999999859</c:v>
                </c:pt>
                <c:pt idx="539">
                  <c:v>10.779999999999859</c:v>
                </c:pt>
                <c:pt idx="540">
                  <c:v>10.799999999999859</c:v>
                </c:pt>
                <c:pt idx="541">
                  <c:v>10.819999999999858</c:v>
                </c:pt>
                <c:pt idx="542">
                  <c:v>10.839999999999858</c:v>
                </c:pt>
                <c:pt idx="543">
                  <c:v>10.859999999999857</c:v>
                </c:pt>
                <c:pt idx="544">
                  <c:v>10.879999999999857</c:v>
                </c:pt>
                <c:pt idx="545">
                  <c:v>10.899999999999856</c:v>
                </c:pt>
                <c:pt idx="546">
                  <c:v>10.919999999999856</c:v>
                </c:pt>
                <c:pt idx="547">
                  <c:v>10.939999999999856</c:v>
                </c:pt>
                <c:pt idx="548">
                  <c:v>10.959999999999855</c:v>
                </c:pt>
                <c:pt idx="549">
                  <c:v>10.979999999999855</c:v>
                </c:pt>
                <c:pt idx="550">
                  <c:v>10.999999999999854</c:v>
                </c:pt>
                <c:pt idx="551">
                  <c:v>11.019999999999854</c:v>
                </c:pt>
                <c:pt idx="552">
                  <c:v>11.039999999999853</c:v>
                </c:pt>
                <c:pt idx="553">
                  <c:v>11.059999999999853</c:v>
                </c:pt>
                <c:pt idx="554">
                  <c:v>11.079999999999853</c:v>
                </c:pt>
                <c:pt idx="555">
                  <c:v>11.099999999999852</c:v>
                </c:pt>
                <c:pt idx="556">
                  <c:v>11.119999999999852</c:v>
                </c:pt>
                <c:pt idx="557">
                  <c:v>11.139999999999851</c:v>
                </c:pt>
                <c:pt idx="558">
                  <c:v>11.159999999999851</c:v>
                </c:pt>
                <c:pt idx="559">
                  <c:v>11.179999999999851</c:v>
                </c:pt>
                <c:pt idx="560">
                  <c:v>11.19999999999985</c:v>
                </c:pt>
                <c:pt idx="561">
                  <c:v>11.21999999999985</c:v>
                </c:pt>
                <c:pt idx="562">
                  <c:v>11.239999999999849</c:v>
                </c:pt>
                <c:pt idx="563">
                  <c:v>11.259999999999849</c:v>
                </c:pt>
                <c:pt idx="564">
                  <c:v>11.279999999999848</c:v>
                </c:pt>
                <c:pt idx="565">
                  <c:v>11.299999999999848</c:v>
                </c:pt>
                <c:pt idx="566">
                  <c:v>11.319999999999848</c:v>
                </c:pt>
                <c:pt idx="567">
                  <c:v>11.339999999999847</c:v>
                </c:pt>
                <c:pt idx="568">
                  <c:v>11.359999999999847</c:v>
                </c:pt>
                <c:pt idx="569">
                  <c:v>11.379999999999846</c:v>
                </c:pt>
                <c:pt idx="570">
                  <c:v>11.399999999999846</c:v>
                </c:pt>
                <c:pt idx="571">
                  <c:v>11.419999999999845</c:v>
                </c:pt>
                <c:pt idx="572">
                  <c:v>11.439999999999845</c:v>
                </c:pt>
                <c:pt idx="573">
                  <c:v>11.459999999999845</c:v>
                </c:pt>
                <c:pt idx="574">
                  <c:v>11.479999999999844</c:v>
                </c:pt>
                <c:pt idx="575">
                  <c:v>11.499999999999844</c:v>
                </c:pt>
                <c:pt idx="576">
                  <c:v>11.519999999999843</c:v>
                </c:pt>
                <c:pt idx="577">
                  <c:v>11.539999999999843</c:v>
                </c:pt>
                <c:pt idx="578">
                  <c:v>11.559999999999842</c:v>
                </c:pt>
                <c:pt idx="579">
                  <c:v>11.579999999999842</c:v>
                </c:pt>
                <c:pt idx="580">
                  <c:v>11.599999999999842</c:v>
                </c:pt>
                <c:pt idx="581">
                  <c:v>11.619999999999841</c:v>
                </c:pt>
                <c:pt idx="582">
                  <c:v>11.639999999999841</c:v>
                </c:pt>
                <c:pt idx="583">
                  <c:v>11.65999999999984</c:v>
                </c:pt>
                <c:pt idx="584">
                  <c:v>11.67999999999984</c:v>
                </c:pt>
                <c:pt idx="585">
                  <c:v>11.699999999999839</c:v>
                </c:pt>
                <c:pt idx="586">
                  <c:v>11.719999999999839</c:v>
                </c:pt>
                <c:pt idx="587">
                  <c:v>11.739999999999839</c:v>
                </c:pt>
                <c:pt idx="588">
                  <c:v>11.759999999999838</c:v>
                </c:pt>
                <c:pt idx="589">
                  <c:v>11.779999999999838</c:v>
                </c:pt>
                <c:pt idx="590">
                  <c:v>11.799999999999837</c:v>
                </c:pt>
                <c:pt idx="591">
                  <c:v>11.819999999999837</c:v>
                </c:pt>
                <c:pt idx="592">
                  <c:v>11.839999999999836</c:v>
                </c:pt>
                <c:pt idx="593">
                  <c:v>11.859999999999836</c:v>
                </c:pt>
                <c:pt idx="594">
                  <c:v>11.879999999999836</c:v>
                </c:pt>
                <c:pt idx="595">
                  <c:v>11.899999999999835</c:v>
                </c:pt>
                <c:pt idx="596">
                  <c:v>11.919999999999835</c:v>
                </c:pt>
                <c:pt idx="597">
                  <c:v>11.939999999999834</c:v>
                </c:pt>
                <c:pt idx="598">
                  <c:v>11.959999999999834</c:v>
                </c:pt>
                <c:pt idx="599">
                  <c:v>11.979999999999833</c:v>
                </c:pt>
                <c:pt idx="600">
                  <c:v>11.999999999999833</c:v>
                </c:pt>
                <c:pt idx="601">
                  <c:v>12.019999999999833</c:v>
                </c:pt>
                <c:pt idx="602">
                  <c:v>12.039999999999832</c:v>
                </c:pt>
                <c:pt idx="603">
                  <c:v>12.059999999999832</c:v>
                </c:pt>
                <c:pt idx="604">
                  <c:v>12.079999999999831</c:v>
                </c:pt>
                <c:pt idx="605">
                  <c:v>12.099999999999831</c:v>
                </c:pt>
                <c:pt idx="606">
                  <c:v>12.11999999999983</c:v>
                </c:pt>
                <c:pt idx="607">
                  <c:v>12.13999999999983</c:v>
                </c:pt>
                <c:pt idx="608">
                  <c:v>12.15999999999983</c:v>
                </c:pt>
                <c:pt idx="609">
                  <c:v>12.179999999999829</c:v>
                </c:pt>
                <c:pt idx="610">
                  <c:v>12.199999999999829</c:v>
                </c:pt>
                <c:pt idx="611">
                  <c:v>12.219999999999828</c:v>
                </c:pt>
                <c:pt idx="612">
                  <c:v>12.239999999999828</c:v>
                </c:pt>
                <c:pt idx="613">
                  <c:v>12.259999999999827</c:v>
                </c:pt>
                <c:pt idx="614">
                  <c:v>12.279999999999827</c:v>
                </c:pt>
                <c:pt idx="615">
                  <c:v>12.299999999999827</c:v>
                </c:pt>
                <c:pt idx="616">
                  <c:v>12.319999999999826</c:v>
                </c:pt>
                <c:pt idx="617">
                  <c:v>12.339999999999826</c:v>
                </c:pt>
                <c:pt idx="618">
                  <c:v>12.359999999999825</c:v>
                </c:pt>
                <c:pt idx="619">
                  <c:v>12.379999999999825</c:v>
                </c:pt>
                <c:pt idx="620">
                  <c:v>12.399999999999824</c:v>
                </c:pt>
                <c:pt idx="621">
                  <c:v>12.419999999999824</c:v>
                </c:pt>
                <c:pt idx="622">
                  <c:v>12.439999999999824</c:v>
                </c:pt>
                <c:pt idx="623">
                  <c:v>12.459999999999823</c:v>
                </c:pt>
                <c:pt idx="624">
                  <c:v>12.479999999999823</c:v>
                </c:pt>
                <c:pt idx="625">
                  <c:v>12.499999999999822</c:v>
                </c:pt>
                <c:pt idx="626">
                  <c:v>12.519999999999822</c:v>
                </c:pt>
                <c:pt idx="627">
                  <c:v>12.539999999999822</c:v>
                </c:pt>
                <c:pt idx="628">
                  <c:v>12.559999999999821</c:v>
                </c:pt>
                <c:pt idx="629">
                  <c:v>12.579999999999821</c:v>
                </c:pt>
                <c:pt idx="630">
                  <c:v>12.59999999999982</c:v>
                </c:pt>
                <c:pt idx="631">
                  <c:v>12.61999999999982</c:v>
                </c:pt>
                <c:pt idx="632">
                  <c:v>12.639999999999819</c:v>
                </c:pt>
                <c:pt idx="633">
                  <c:v>12.659999999999819</c:v>
                </c:pt>
                <c:pt idx="634">
                  <c:v>12.679999999999819</c:v>
                </c:pt>
                <c:pt idx="635">
                  <c:v>12.699999999999818</c:v>
                </c:pt>
                <c:pt idx="636">
                  <c:v>12.719999999999818</c:v>
                </c:pt>
                <c:pt idx="637">
                  <c:v>12.739999999999817</c:v>
                </c:pt>
                <c:pt idx="638">
                  <c:v>12.759999999999817</c:v>
                </c:pt>
                <c:pt idx="639">
                  <c:v>12.779999999999816</c:v>
                </c:pt>
                <c:pt idx="640">
                  <c:v>12.799999999999816</c:v>
                </c:pt>
                <c:pt idx="641">
                  <c:v>12.819999999999816</c:v>
                </c:pt>
                <c:pt idx="642">
                  <c:v>12.839999999999815</c:v>
                </c:pt>
                <c:pt idx="643">
                  <c:v>12.859999999999815</c:v>
                </c:pt>
                <c:pt idx="644">
                  <c:v>12.879999999999814</c:v>
                </c:pt>
                <c:pt idx="645">
                  <c:v>12.899999999999814</c:v>
                </c:pt>
                <c:pt idx="646">
                  <c:v>12.919999999999813</c:v>
                </c:pt>
                <c:pt idx="647">
                  <c:v>12.939999999999813</c:v>
                </c:pt>
                <c:pt idx="648">
                  <c:v>12.959999999999813</c:v>
                </c:pt>
                <c:pt idx="649">
                  <c:v>12.979999999999812</c:v>
                </c:pt>
                <c:pt idx="650">
                  <c:v>12.999999999999812</c:v>
                </c:pt>
                <c:pt idx="651">
                  <c:v>13.019999999999811</c:v>
                </c:pt>
                <c:pt idx="652">
                  <c:v>13.039999999999811</c:v>
                </c:pt>
                <c:pt idx="653">
                  <c:v>13.05999999999981</c:v>
                </c:pt>
                <c:pt idx="654">
                  <c:v>13.07999999999981</c:v>
                </c:pt>
                <c:pt idx="655">
                  <c:v>13.09999999999981</c:v>
                </c:pt>
                <c:pt idx="656">
                  <c:v>13.119999999999809</c:v>
                </c:pt>
                <c:pt idx="657">
                  <c:v>13.139999999999809</c:v>
                </c:pt>
                <c:pt idx="658">
                  <c:v>13.159999999999808</c:v>
                </c:pt>
                <c:pt idx="659">
                  <c:v>13.179999999999808</c:v>
                </c:pt>
                <c:pt idx="660">
                  <c:v>13.199999999999807</c:v>
                </c:pt>
                <c:pt idx="661">
                  <c:v>13.219999999999807</c:v>
                </c:pt>
                <c:pt idx="662">
                  <c:v>13.239999999999807</c:v>
                </c:pt>
                <c:pt idx="663">
                  <c:v>13.259999999999806</c:v>
                </c:pt>
                <c:pt idx="664">
                  <c:v>13.279999999999806</c:v>
                </c:pt>
                <c:pt idx="665">
                  <c:v>13.299999999999805</c:v>
                </c:pt>
                <c:pt idx="666">
                  <c:v>13.319999999999805</c:v>
                </c:pt>
                <c:pt idx="667">
                  <c:v>13.339999999999804</c:v>
                </c:pt>
                <c:pt idx="668">
                  <c:v>13.359999999999804</c:v>
                </c:pt>
                <c:pt idx="669">
                  <c:v>13.379999999999804</c:v>
                </c:pt>
                <c:pt idx="670">
                  <c:v>13.399999999999803</c:v>
                </c:pt>
                <c:pt idx="671">
                  <c:v>13.419999999999803</c:v>
                </c:pt>
                <c:pt idx="672">
                  <c:v>13.439999999999802</c:v>
                </c:pt>
                <c:pt idx="673">
                  <c:v>13.459999999999802</c:v>
                </c:pt>
                <c:pt idx="674">
                  <c:v>13.479999999999801</c:v>
                </c:pt>
                <c:pt idx="675">
                  <c:v>13.499999999999801</c:v>
                </c:pt>
                <c:pt idx="676">
                  <c:v>13.519999999999801</c:v>
                </c:pt>
                <c:pt idx="677">
                  <c:v>13.5399999999998</c:v>
                </c:pt>
                <c:pt idx="678">
                  <c:v>13.5599999999998</c:v>
                </c:pt>
                <c:pt idx="679">
                  <c:v>13.579999999999799</c:v>
                </c:pt>
                <c:pt idx="680">
                  <c:v>13.599999999999799</c:v>
                </c:pt>
                <c:pt idx="681">
                  <c:v>13.619999999999798</c:v>
                </c:pt>
                <c:pt idx="682">
                  <c:v>13.639999999999798</c:v>
                </c:pt>
                <c:pt idx="683">
                  <c:v>13.659999999999798</c:v>
                </c:pt>
                <c:pt idx="684">
                  <c:v>13.679999999999797</c:v>
                </c:pt>
                <c:pt idx="685">
                  <c:v>13.699999999999797</c:v>
                </c:pt>
                <c:pt idx="686">
                  <c:v>13.719999999999796</c:v>
                </c:pt>
                <c:pt idx="687">
                  <c:v>13.739999999999796</c:v>
                </c:pt>
                <c:pt idx="688">
                  <c:v>13.759999999999796</c:v>
                </c:pt>
                <c:pt idx="689">
                  <c:v>13.779999999999795</c:v>
                </c:pt>
                <c:pt idx="690">
                  <c:v>13.799999999999795</c:v>
                </c:pt>
                <c:pt idx="691">
                  <c:v>13.819999999999794</c:v>
                </c:pt>
                <c:pt idx="692">
                  <c:v>13.839999999999794</c:v>
                </c:pt>
                <c:pt idx="693">
                  <c:v>13.859999999999793</c:v>
                </c:pt>
                <c:pt idx="694">
                  <c:v>13.879999999999793</c:v>
                </c:pt>
                <c:pt idx="695">
                  <c:v>13.899999999999793</c:v>
                </c:pt>
                <c:pt idx="696">
                  <c:v>13.919999999999792</c:v>
                </c:pt>
                <c:pt idx="697">
                  <c:v>13.939999999999792</c:v>
                </c:pt>
                <c:pt idx="698">
                  <c:v>13.959999999999791</c:v>
                </c:pt>
                <c:pt idx="699">
                  <c:v>13.979999999999791</c:v>
                </c:pt>
                <c:pt idx="700">
                  <c:v>13.99999999999979</c:v>
                </c:pt>
                <c:pt idx="701">
                  <c:v>14.01999999999979</c:v>
                </c:pt>
                <c:pt idx="702">
                  <c:v>14.03999999999979</c:v>
                </c:pt>
                <c:pt idx="703">
                  <c:v>14.059999999999789</c:v>
                </c:pt>
                <c:pt idx="704">
                  <c:v>14.079999999999789</c:v>
                </c:pt>
                <c:pt idx="705">
                  <c:v>14.099999999999788</c:v>
                </c:pt>
                <c:pt idx="706">
                  <c:v>14.119999999999788</c:v>
                </c:pt>
                <c:pt idx="707">
                  <c:v>14.139999999999787</c:v>
                </c:pt>
                <c:pt idx="708">
                  <c:v>14.159999999999787</c:v>
                </c:pt>
                <c:pt idx="709">
                  <c:v>14.179999999999787</c:v>
                </c:pt>
                <c:pt idx="710">
                  <c:v>14.199999999999786</c:v>
                </c:pt>
                <c:pt idx="711">
                  <c:v>14.219999999999786</c:v>
                </c:pt>
                <c:pt idx="712">
                  <c:v>14.239999999999785</c:v>
                </c:pt>
                <c:pt idx="713">
                  <c:v>14.259999999999785</c:v>
                </c:pt>
                <c:pt idx="714">
                  <c:v>14.279999999999784</c:v>
                </c:pt>
                <c:pt idx="715">
                  <c:v>14.299999999999784</c:v>
                </c:pt>
                <c:pt idx="716">
                  <c:v>14.319999999999784</c:v>
                </c:pt>
                <c:pt idx="717">
                  <c:v>14.339999999999783</c:v>
                </c:pt>
                <c:pt idx="718">
                  <c:v>14.359999999999783</c:v>
                </c:pt>
                <c:pt idx="719">
                  <c:v>14.379999999999782</c:v>
                </c:pt>
                <c:pt idx="720">
                  <c:v>14.399999999999782</c:v>
                </c:pt>
                <c:pt idx="721">
                  <c:v>14.419999999999781</c:v>
                </c:pt>
                <c:pt idx="722">
                  <c:v>14.439999999999781</c:v>
                </c:pt>
                <c:pt idx="723">
                  <c:v>14.459999999999781</c:v>
                </c:pt>
                <c:pt idx="724">
                  <c:v>14.47999999999978</c:v>
                </c:pt>
                <c:pt idx="725">
                  <c:v>14.49999999999978</c:v>
                </c:pt>
                <c:pt idx="726">
                  <c:v>14.519999999999779</c:v>
                </c:pt>
                <c:pt idx="727">
                  <c:v>14.539999999999779</c:v>
                </c:pt>
                <c:pt idx="728">
                  <c:v>14.559999999999778</c:v>
                </c:pt>
                <c:pt idx="729">
                  <c:v>14.579999999999778</c:v>
                </c:pt>
                <c:pt idx="730">
                  <c:v>14.599999999999778</c:v>
                </c:pt>
                <c:pt idx="731">
                  <c:v>14.619999999999777</c:v>
                </c:pt>
                <c:pt idx="732">
                  <c:v>14.639999999999777</c:v>
                </c:pt>
                <c:pt idx="733">
                  <c:v>14.659999999999776</c:v>
                </c:pt>
                <c:pt idx="734">
                  <c:v>14.679999999999776</c:v>
                </c:pt>
                <c:pt idx="735">
                  <c:v>14.699999999999775</c:v>
                </c:pt>
                <c:pt idx="736">
                  <c:v>14.719999999999775</c:v>
                </c:pt>
                <c:pt idx="737">
                  <c:v>14.739999999999775</c:v>
                </c:pt>
                <c:pt idx="738">
                  <c:v>14.759999999999774</c:v>
                </c:pt>
                <c:pt idx="739">
                  <c:v>14.779999999999774</c:v>
                </c:pt>
                <c:pt idx="740">
                  <c:v>14.799999999999773</c:v>
                </c:pt>
                <c:pt idx="741">
                  <c:v>14.819999999999773</c:v>
                </c:pt>
                <c:pt idx="742">
                  <c:v>14.839999999999772</c:v>
                </c:pt>
                <c:pt idx="743">
                  <c:v>14.859999999999772</c:v>
                </c:pt>
                <c:pt idx="744">
                  <c:v>14.879999999999772</c:v>
                </c:pt>
                <c:pt idx="745">
                  <c:v>14.899999999999771</c:v>
                </c:pt>
                <c:pt idx="746">
                  <c:v>14.919999999999771</c:v>
                </c:pt>
                <c:pt idx="747">
                  <c:v>14.93999999999977</c:v>
                </c:pt>
                <c:pt idx="748">
                  <c:v>14.95999999999977</c:v>
                </c:pt>
                <c:pt idx="749">
                  <c:v>14.979999999999769</c:v>
                </c:pt>
                <c:pt idx="750">
                  <c:v>14.999999999999769</c:v>
                </c:pt>
                <c:pt idx="751">
                  <c:v>15.019999999999769</c:v>
                </c:pt>
                <c:pt idx="752">
                  <c:v>15.039999999999768</c:v>
                </c:pt>
                <c:pt idx="753">
                  <c:v>15.059999999999768</c:v>
                </c:pt>
                <c:pt idx="754">
                  <c:v>15.079999999999767</c:v>
                </c:pt>
                <c:pt idx="755">
                  <c:v>15.099999999999767</c:v>
                </c:pt>
                <c:pt idx="756">
                  <c:v>15.119999999999767</c:v>
                </c:pt>
                <c:pt idx="757">
                  <c:v>15.139999999999766</c:v>
                </c:pt>
                <c:pt idx="758">
                  <c:v>15.159999999999766</c:v>
                </c:pt>
                <c:pt idx="759">
                  <c:v>15.179999999999765</c:v>
                </c:pt>
                <c:pt idx="760">
                  <c:v>15.199999999999765</c:v>
                </c:pt>
                <c:pt idx="761">
                  <c:v>15.219999999999764</c:v>
                </c:pt>
                <c:pt idx="762">
                  <c:v>15.239999999999764</c:v>
                </c:pt>
                <c:pt idx="763">
                  <c:v>15.259999999999764</c:v>
                </c:pt>
                <c:pt idx="764">
                  <c:v>15.279999999999763</c:v>
                </c:pt>
                <c:pt idx="765">
                  <c:v>15.299999999999763</c:v>
                </c:pt>
                <c:pt idx="766">
                  <c:v>15.319999999999762</c:v>
                </c:pt>
                <c:pt idx="767">
                  <c:v>15.339999999999762</c:v>
                </c:pt>
                <c:pt idx="768">
                  <c:v>15.359999999999761</c:v>
                </c:pt>
                <c:pt idx="769">
                  <c:v>15.379999999999761</c:v>
                </c:pt>
                <c:pt idx="770">
                  <c:v>15.399999999999761</c:v>
                </c:pt>
                <c:pt idx="771">
                  <c:v>15.41999999999976</c:v>
                </c:pt>
                <c:pt idx="772">
                  <c:v>15.43999999999976</c:v>
                </c:pt>
                <c:pt idx="773">
                  <c:v>15.459999999999759</c:v>
                </c:pt>
                <c:pt idx="774">
                  <c:v>15.479999999999759</c:v>
                </c:pt>
                <c:pt idx="775">
                  <c:v>15.499999999999758</c:v>
                </c:pt>
                <c:pt idx="776">
                  <c:v>15.519999999999758</c:v>
                </c:pt>
                <c:pt idx="777">
                  <c:v>15.539999999999758</c:v>
                </c:pt>
                <c:pt idx="778">
                  <c:v>15.559999999999757</c:v>
                </c:pt>
                <c:pt idx="779">
                  <c:v>15.579999999999757</c:v>
                </c:pt>
                <c:pt idx="780">
                  <c:v>15.599999999999756</c:v>
                </c:pt>
                <c:pt idx="781">
                  <c:v>15.619999999999756</c:v>
                </c:pt>
                <c:pt idx="782">
                  <c:v>15.639999999999755</c:v>
                </c:pt>
                <c:pt idx="783">
                  <c:v>15.659999999999755</c:v>
                </c:pt>
                <c:pt idx="784">
                  <c:v>15.679999999999755</c:v>
                </c:pt>
                <c:pt idx="785">
                  <c:v>15.699999999999754</c:v>
                </c:pt>
                <c:pt idx="786">
                  <c:v>15.719999999999754</c:v>
                </c:pt>
                <c:pt idx="787">
                  <c:v>15.739999999999753</c:v>
                </c:pt>
                <c:pt idx="788">
                  <c:v>15.759999999999753</c:v>
                </c:pt>
                <c:pt idx="789">
                  <c:v>15.779999999999752</c:v>
                </c:pt>
                <c:pt idx="790">
                  <c:v>15.799999999999752</c:v>
                </c:pt>
                <c:pt idx="791">
                  <c:v>15.819999999999752</c:v>
                </c:pt>
                <c:pt idx="792">
                  <c:v>15.839999999999751</c:v>
                </c:pt>
                <c:pt idx="793">
                  <c:v>15.859999999999751</c:v>
                </c:pt>
                <c:pt idx="794">
                  <c:v>15.87999999999975</c:v>
                </c:pt>
                <c:pt idx="795">
                  <c:v>15.89999999999975</c:v>
                </c:pt>
                <c:pt idx="796">
                  <c:v>15.919999999999749</c:v>
                </c:pt>
                <c:pt idx="797">
                  <c:v>15.939999999999749</c:v>
                </c:pt>
                <c:pt idx="798">
                  <c:v>15.959999999999749</c:v>
                </c:pt>
                <c:pt idx="799">
                  <c:v>15.979999999999748</c:v>
                </c:pt>
                <c:pt idx="800">
                  <c:v>15.999999999999748</c:v>
                </c:pt>
                <c:pt idx="801">
                  <c:v>16.019999999999747</c:v>
                </c:pt>
                <c:pt idx="802">
                  <c:v>16.039999999999747</c:v>
                </c:pt>
                <c:pt idx="803">
                  <c:v>16.059999999999746</c:v>
                </c:pt>
                <c:pt idx="804">
                  <c:v>16.079999999999746</c:v>
                </c:pt>
                <c:pt idx="805">
                  <c:v>16.099999999999746</c:v>
                </c:pt>
                <c:pt idx="806">
                  <c:v>16.119999999999745</c:v>
                </c:pt>
                <c:pt idx="807">
                  <c:v>16.139999999999745</c:v>
                </c:pt>
                <c:pt idx="808">
                  <c:v>16.159999999999744</c:v>
                </c:pt>
                <c:pt idx="809">
                  <c:v>16.179999999999744</c:v>
                </c:pt>
                <c:pt idx="810">
                  <c:v>16.199999999999743</c:v>
                </c:pt>
                <c:pt idx="811">
                  <c:v>16.219999999999743</c:v>
                </c:pt>
                <c:pt idx="812">
                  <c:v>16.239999999999743</c:v>
                </c:pt>
                <c:pt idx="813">
                  <c:v>16.259999999999742</c:v>
                </c:pt>
                <c:pt idx="814">
                  <c:v>16.279999999999742</c:v>
                </c:pt>
                <c:pt idx="815">
                  <c:v>16.299999999999741</c:v>
                </c:pt>
                <c:pt idx="816">
                  <c:v>16.319999999999741</c:v>
                </c:pt>
                <c:pt idx="817">
                  <c:v>16.339999999999741</c:v>
                </c:pt>
                <c:pt idx="818">
                  <c:v>16.35999999999974</c:v>
                </c:pt>
                <c:pt idx="819">
                  <c:v>16.37999999999974</c:v>
                </c:pt>
                <c:pt idx="820">
                  <c:v>16.399999999999739</c:v>
                </c:pt>
                <c:pt idx="821">
                  <c:v>16.419999999999739</c:v>
                </c:pt>
                <c:pt idx="822">
                  <c:v>16.439999999999738</c:v>
                </c:pt>
                <c:pt idx="823">
                  <c:v>16.459999999999738</c:v>
                </c:pt>
                <c:pt idx="824">
                  <c:v>16.479999999999738</c:v>
                </c:pt>
                <c:pt idx="825">
                  <c:v>16.499999999999737</c:v>
                </c:pt>
                <c:pt idx="826">
                  <c:v>16.519999999999737</c:v>
                </c:pt>
                <c:pt idx="827">
                  <c:v>16.539999999999736</c:v>
                </c:pt>
                <c:pt idx="828">
                  <c:v>16.559999999999736</c:v>
                </c:pt>
                <c:pt idx="829">
                  <c:v>16.579999999999735</c:v>
                </c:pt>
                <c:pt idx="830">
                  <c:v>16.599999999999735</c:v>
                </c:pt>
                <c:pt idx="831">
                  <c:v>16.619999999999735</c:v>
                </c:pt>
                <c:pt idx="832">
                  <c:v>16.639999999999734</c:v>
                </c:pt>
                <c:pt idx="833">
                  <c:v>16.659999999999734</c:v>
                </c:pt>
                <c:pt idx="834">
                  <c:v>16.679999999999733</c:v>
                </c:pt>
                <c:pt idx="835">
                  <c:v>16.699999999999733</c:v>
                </c:pt>
                <c:pt idx="836">
                  <c:v>16.719999999999732</c:v>
                </c:pt>
                <c:pt idx="837">
                  <c:v>16.739999999999732</c:v>
                </c:pt>
                <c:pt idx="838">
                  <c:v>16.759999999999732</c:v>
                </c:pt>
                <c:pt idx="839">
                  <c:v>16.779999999999731</c:v>
                </c:pt>
                <c:pt idx="840">
                  <c:v>16.799999999999731</c:v>
                </c:pt>
                <c:pt idx="841">
                  <c:v>16.81999999999973</c:v>
                </c:pt>
                <c:pt idx="842">
                  <c:v>16.83999999999973</c:v>
                </c:pt>
                <c:pt idx="843">
                  <c:v>16.859999999999729</c:v>
                </c:pt>
                <c:pt idx="844">
                  <c:v>16.879999999999729</c:v>
                </c:pt>
                <c:pt idx="845">
                  <c:v>16.899999999999729</c:v>
                </c:pt>
                <c:pt idx="846">
                  <c:v>16.919999999999728</c:v>
                </c:pt>
                <c:pt idx="847">
                  <c:v>16.939999999999728</c:v>
                </c:pt>
                <c:pt idx="848">
                  <c:v>16.959999999999727</c:v>
                </c:pt>
                <c:pt idx="849">
                  <c:v>16.979999999999727</c:v>
                </c:pt>
                <c:pt idx="850">
                  <c:v>16.999999999999726</c:v>
                </c:pt>
                <c:pt idx="851">
                  <c:v>17.019999999999726</c:v>
                </c:pt>
                <c:pt idx="852">
                  <c:v>17.039999999999726</c:v>
                </c:pt>
                <c:pt idx="853">
                  <c:v>17.059999999999725</c:v>
                </c:pt>
                <c:pt idx="854">
                  <c:v>17.079999999999725</c:v>
                </c:pt>
                <c:pt idx="855">
                  <c:v>17.099999999999724</c:v>
                </c:pt>
                <c:pt idx="856">
                  <c:v>17.119999999999724</c:v>
                </c:pt>
                <c:pt idx="857">
                  <c:v>17.139999999999723</c:v>
                </c:pt>
                <c:pt idx="858">
                  <c:v>17.159999999999723</c:v>
                </c:pt>
                <c:pt idx="859">
                  <c:v>17.179999999999723</c:v>
                </c:pt>
                <c:pt idx="860">
                  <c:v>17.199999999999722</c:v>
                </c:pt>
                <c:pt idx="861">
                  <c:v>17.219999999999722</c:v>
                </c:pt>
                <c:pt idx="862">
                  <c:v>17.239999999999721</c:v>
                </c:pt>
                <c:pt idx="863">
                  <c:v>17.259999999999721</c:v>
                </c:pt>
                <c:pt idx="864">
                  <c:v>17.27999999999972</c:v>
                </c:pt>
                <c:pt idx="865">
                  <c:v>17.29999999999972</c:v>
                </c:pt>
                <c:pt idx="866">
                  <c:v>17.31999999999972</c:v>
                </c:pt>
                <c:pt idx="867">
                  <c:v>17.339999999999719</c:v>
                </c:pt>
                <c:pt idx="868">
                  <c:v>17.359999999999719</c:v>
                </c:pt>
                <c:pt idx="869">
                  <c:v>17.379999999999718</c:v>
                </c:pt>
                <c:pt idx="870">
                  <c:v>17.399999999999718</c:v>
                </c:pt>
                <c:pt idx="871">
                  <c:v>17.419999999999717</c:v>
                </c:pt>
                <c:pt idx="872">
                  <c:v>17.439999999999717</c:v>
                </c:pt>
                <c:pt idx="873">
                  <c:v>17.459999999999717</c:v>
                </c:pt>
                <c:pt idx="874">
                  <c:v>17.479999999999716</c:v>
                </c:pt>
                <c:pt idx="875">
                  <c:v>17.499999999999716</c:v>
                </c:pt>
                <c:pt idx="876">
                  <c:v>17.519999999999715</c:v>
                </c:pt>
                <c:pt idx="877">
                  <c:v>17.539999999999715</c:v>
                </c:pt>
                <c:pt idx="878">
                  <c:v>17.559999999999715</c:v>
                </c:pt>
                <c:pt idx="879">
                  <c:v>17.579999999999714</c:v>
                </c:pt>
                <c:pt idx="880">
                  <c:v>17.599999999999714</c:v>
                </c:pt>
                <c:pt idx="881">
                  <c:v>17.619999999999713</c:v>
                </c:pt>
                <c:pt idx="882">
                  <c:v>17.639999999999713</c:v>
                </c:pt>
                <c:pt idx="883">
                  <c:v>17.659999999999712</c:v>
                </c:pt>
                <c:pt idx="884">
                  <c:v>17.679999999999712</c:v>
                </c:pt>
                <c:pt idx="885">
                  <c:v>17.699999999999712</c:v>
                </c:pt>
                <c:pt idx="886">
                  <c:v>17.719999999999711</c:v>
                </c:pt>
                <c:pt idx="887">
                  <c:v>17.739999999999711</c:v>
                </c:pt>
                <c:pt idx="888">
                  <c:v>17.75999999999971</c:v>
                </c:pt>
                <c:pt idx="889">
                  <c:v>17.77999999999971</c:v>
                </c:pt>
                <c:pt idx="890">
                  <c:v>17.799999999999709</c:v>
                </c:pt>
                <c:pt idx="891">
                  <c:v>17.819999999999709</c:v>
                </c:pt>
                <c:pt idx="892">
                  <c:v>17.839999999999709</c:v>
                </c:pt>
                <c:pt idx="893">
                  <c:v>17.859999999999708</c:v>
                </c:pt>
                <c:pt idx="894">
                  <c:v>17.879999999999708</c:v>
                </c:pt>
                <c:pt idx="895">
                  <c:v>17.899999999999707</c:v>
                </c:pt>
                <c:pt idx="896">
                  <c:v>17.919999999999707</c:v>
                </c:pt>
                <c:pt idx="897">
                  <c:v>17.939999999999706</c:v>
                </c:pt>
                <c:pt idx="898">
                  <c:v>17.959999999999706</c:v>
                </c:pt>
                <c:pt idx="899">
                  <c:v>17.979999999999706</c:v>
                </c:pt>
                <c:pt idx="900">
                  <c:v>17.999999999999705</c:v>
                </c:pt>
                <c:pt idx="901">
                  <c:v>18.019999999999705</c:v>
                </c:pt>
                <c:pt idx="902">
                  <c:v>18.039999999999704</c:v>
                </c:pt>
                <c:pt idx="903">
                  <c:v>18.059999999999704</c:v>
                </c:pt>
                <c:pt idx="904">
                  <c:v>18.079999999999703</c:v>
                </c:pt>
                <c:pt idx="905">
                  <c:v>18.099999999999703</c:v>
                </c:pt>
                <c:pt idx="906">
                  <c:v>18.119999999999703</c:v>
                </c:pt>
                <c:pt idx="907">
                  <c:v>18.139999999999702</c:v>
                </c:pt>
                <c:pt idx="908">
                  <c:v>18.159999999999702</c:v>
                </c:pt>
                <c:pt idx="909">
                  <c:v>18.179999999999701</c:v>
                </c:pt>
                <c:pt idx="910">
                  <c:v>18.199999999999701</c:v>
                </c:pt>
                <c:pt idx="911">
                  <c:v>18.2199999999997</c:v>
                </c:pt>
                <c:pt idx="912">
                  <c:v>18.2399999999997</c:v>
                </c:pt>
                <c:pt idx="913">
                  <c:v>18.2599999999997</c:v>
                </c:pt>
                <c:pt idx="914">
                  <c:v>18.279999999999699</c:v>
                </c:pt>
                <c:pt idx="915">
                  <c:v>18.299999999999699</c:v>
                </c:pt>
                <c:pt idx="916">
                  <c:v>18.319999999999698</c:v>
                </c:pt>
                <c:pt idx="917">
                  <c:v>18.339999999999698</c:v>
                </c:pt>
                <c:pt idx="918">
                  <c:v>18.359999999999697</c:v>
                </c:pt>
                <c:pt idx="919">
                  <c:v>18.379999999999697</c:v>
                </c:pt>
                <c:pt idx="920">
                  <c:v>18.399999999999697</c:v>
                </c:pt>
                <c:pt idx="921">
                  <c:v>18.419999999999696</c:v>
                </c:pt>
                <c:pt idx="922">
                  <c:v>18.439999999999696</c:v>
                </c:pt>
                <c:pt idx="923">
                  <c:v>18.459999999999695</c:v>
                </c:pt>
                <c:pt idx="924">
                  <c:v>18.479999999999695</c:v>
                </c:pt>
                <c:pt idx="925">
                  <c:v>18.499999999999694</c:v>
                </c:pt>
                <c:pt idx="926">
                  <c:v>18.519999999999694</c:v>
                </c:pt>
                <c:pt idx="927">
                  <c:v>18.539999999999694</c:v>
                </c:pt>
                <c:pt idx="928">
                  <c:v>18.559999999999693</c:v>
                </c:pt>
                <c:pt idx="929">
                  <c:v>18.579999999999693</c:v>
                </c:pt>
                <c:pt idx="930">
                  <c:v>18.599999999999692</c:v>
                </c:pt>
                <c:pt idx="931">
                  <c:v>18.619999999999692</c:v>
                </c:pt>
                <c:pt idx="932">
                  <c:v>18.639999999999691</c:v>
                </c:pt>
                <c:pt idx="933">
                  <c:v>18.659999999999691</c:v>
                </c:pt>
                <c:pt idx="934">
                  <c:v>18.679999999999691</c:v>
                </c:pt>
                <c:pt idx="935">
                  <c:v>18.69999999999969</c:v>
                </c:pt>
                <c:pt idx="936">
                  <c:v>18.71999999999969</c:v>
                </c:pt>
                <c:pt idx="937">
                  <c:v>18.739999999999689</c:v>
                </c:pt>
                <c:pt idx="938">
                  <c:v>18.759999999999689</c:v>
                </c:pt>
                <c:pt idx="939">
                  <c:v>18.779999999999688</c:v>
                </c:pt>
                <c:pt idx="940">
                  <c:v>18.799999999999688</c:v>
                </c:pt>
                <c:pt idx="941">
                  <c:v>18.819999999999688</c:v>
                </c:pt>
                <c:pt idx="942">
                  <c:v>18.839999999999687</c:v>
                </c:pt>
                <c:pt idx="943">
                  <c:v>18.859999999999687</c:v>
                </c:pt>
                <c:pt idx="944">
                  <c:v>18.879999999999686</c:v>
                </c:pt>
                <c:pt idx="945">
                  <c:v>18.899999999999686</c:v>
                </c:pt>
                <c:pt idx="946">
                  <c:v>18.919999999999686</c:v>
                </c:pt>
                <c:pt idx="947">
                  <c:v>18.939999999999685</c:v>
                </c:pt>
                <c:pt idx="948">
                  <c:v>18.959999999999685</c:v>
                </c:pt>
                <c:pt idx="949">
                  <c:v>18.979999999999684</c:v>
                </c:pt>
                <c:pt idx="950">
                  <c:v>18.999999999999684</c:v>
                </c:pt>
                <c:pt idx="951">
                  <c:v>19.019999999999683</c:v>
                </c:pt>
                <c:pt idx="952">
                  <c:v>19.039999999999683</c:v>
                </c:pt>
                <c:pt idx="953">
                  <c:v>19.059999999999683</c:v>
                </c:pt>
                <c:pt idx="954">
                  <c:v>19.079999999999682</c:v>
                </c:pt>
                <c:pt idx="955">
                  <c:v>19.099999999999682</c:v>
                </c:pt>
                <c:pt idx="956">
                  <c:v>19.119999999999681</c:v>
                </c:pt>
                <c:pt idx="957">
                  <c:v>19.139999999999681</c:v>
                </c:pt>
                <c:pt idx="958">
                  <c:v>19.15999999999968</c:v>
                </c:pt>
                <c:pt idx="959">
                  <c:v>19.17999999999968</c:v>
                </c:pt>
                <c:pt idx="960">
                  <c:v>19.19999999999968</c:v>
                </c:pt>
                <c:pt idx="961">
                  <c:v>19.219999999999679</c:v>
                </c:pt>
                <c:pt idx="962">
                  <c:v>19.239999999999679</c:v>
                </c:pt>
                <c:pt idx="963">
                  <c:v>19.259999999999678</c:v>
                </c:pt>
                <c:pt idx="964">
                  <c:v>19.279999999999678</c:v>
                </c:pt>
                <c:pt idx="965">
                  <c:v>19.299999999999677</c:v>
                </c:pt>
                <c:pt idx="966">
                  <c:v>19.319999999999677</c:v>
                </c:pt>
                <c:pt idx="967">
                  <c:v>19.339999999999677</c:v>
                </c:pt>
                <c:pt idx="968">
                  <c:v>19.359999999999676</c:v>
                </c:pt>
                <c:pt idx="969">
                  <c:v>19.379999999999676</c:v>
                </c:pt>
                <c:pt idx="970">
                  <c:v>19.399999999999675</c:v>
                </c:pt>
                <c:pt idx="971">
                  <c:v>19.419999999999675</c:v>
                </c:pt>
                <c:pt idx="972">
                  <c:v>19.439999999999674</c:v>
                </c:pt>
                <c:pt idx="973">
                  <c:v>19.459999999999674</c:v>
                </c:pt>
                <c:pt idx="974">
                  <c:v>19.479999999999674</c:v>
                </c:pt>
                <c:pt idx="975">
                  <c:v>19.499999999999673</c:v>
                </c:pt>
                <c:pt idx="976">
                  <c:v>19.519999999999673</c:v>
                </c:pt>
                <c:pt idx="977">
                  <c:v>19.539999999999672</c:v>
                </c:pt>
                <c:pt idx="978">
                  <c:v>19.559999999999672</c:v>
                </c:pt>
                <c:pt idx="979">
                  <c:v>19.579999999999671</c:v>
                </c:pt>
                <c:pt idx="980">
                  <c:v>19.599999999999671</c:v>
                </c:pt>
                <c:pt idx="981">
                  <c:v>19.619999999999671</c:v>
                </c:pt>
                <c:pt idx="982">
                  <c:v>19.63999999999967</c:v>
                </c:pt>
                <c:pt idx="983">
                  <c:v>19.65999999999967</c:v>
                </c:pt>
                <c:pt idx="984">
                  <c:v>19.679999999999669</c:v>
                </c:pt>
                <c:pt idx="985">
                  <c:v>19.699999999999669</c:v>
                </c:pt>
                <c:pt idx="986">
                  <c:v>19.719999999999668</c:v>
                </c:pt>
                <c:pt idx="987">
                  <c:v>19.739999999999668</c:v>
                </c:pt>
                <c:pt idx="988">
                  <c:v>19.759999999999668</c:v>
                </c:pt>
                <c:pt idx="989">
                  <c:v>19.779999999999667</c:v>
                </c:pt>
                <c:pt idx="990">
                  <c:v>19.799999999999667</c:v>
                </c:pt>
                <c:pt idx="991">
                  <c:v>19.819999999999666</c:v>
                </c:pt>
                <c:pt idx="992">
                  <c:v>19.839999999999666</c:v>
                </c:pt>
                <c:pt idx="993">
                  <c:v>19.859999999999665</c:v>
                </c:pt>
                <c:pt idx="994">
                  <c:v>19.879999999999665</c:v>
                </c:pt>
                <c:pt idx="995">
                  <c:v>19.899999999999665</c:v>
                </c:pt>
                <c:pt idx="996">
                  <c:v>19.919999999999664</c:v>
                </c:pt>
                <c:pt idx="997">
                  <c:v>19.939999999999664</c:v>
                </c:pt>
                <c:pt idx="998">
                  <c:v>19.959999999999663</c:v>
                </c:pt>
                <c:pt idx="999">
                  <c:v>19.979999999999663</c:v>
                </c:pt>
                <c:pt idx="1000">
                  <c:v>19.999999999999662</c:v>
                </c:pt>
                <c:pt idx="1001">
                  <c:v>20.019999999999662</c:v>
                </c:pt>
                <c:pt idx="1002">
                  <c:v>20.039999999999662</c:v>
                </c:pt>
                <c:pt idx="1003">
                  <c:v>20.059999999999661</c:v>
                </c:pt>
                <c:pt idx="1004">
                  <c:v>20.079999999999661</c:v>
                </c:pt>
                <c:pt idx="1005">
                  <c:v>20.09999999999966</c:v>
                </c:pt>
                <c:pt idx="1006">
                  <c:v>20.11999999999966</c:v>
                </c:pt>
                <c:pt idx="1007">
                  <c:v>20.13999999999966</c:v>
                </c:pt>
                <c:pt idx="1008">
                  <c:v>20.159999999999659</c:v>
                </c:pt>
                <c:pt idx="1009">
                  <c:v>20.179999999999659</c:v>
                </c:pt>
                <c:pt idx="1010">
                  <c:v>20.199999999999658</c:v>
                </c:pt>
                <c:pt idx="1011">
                  <c:v>20.219999999999658</c:v>
                </c:pt>
                <c:pt idx="1012">
                  <c:v>20.239999999999657</c:v>
                </c:pt>
                <c:pt idx="1013">
                  <c:v>20.259999999999657</c:v>
                </c:pt>
                <c:pt idx="1014">
                  <c:v>20.279999999999657</c:v>
                </c:pt>
                <c:pt idx="1015">
                  <c:v>20.299999999999656</c:v>
                </c:pt>
                <c:pt idx="1016">
                  <c:v>20.319999999999656</c:v>
                </c:pt>
                <c:pt idx="1017">
                  <c:v>20.339999999999655</c:v>
                </c:pt>
                <c:pt idx="1018">
                  <c:v>20.359999999999655</c:v>
                </c:pt>
                <c:pt idx="1019">
                  <c:v>20.379999999999654</c:v>
                </c:pt>
                <c:pt idx="1020">
                  <c:v>20.399999999999654</c:v>
                </c:pt>
                <c:pt idx="1021">
                  <c:v>20.419999999999654</c:v>
                </c:pt>
                <c:pt idx="1022">
                  <c:v>20.439999999999653</c:v>
                </c:pt>
                <c:pt idx="1023">
                  <c:v>20.459999999999653</c:v>
                </c:pt>
                <c:pt idx="1024">
                  <c:v>20.479999999999652</c:v>
                </c:pt>
                <c:pt idx="1025">
                  <c:v>20.499999999999652</c:v>
                </c:pt>
                <c:pt idx="1026">
                  <c:v>20.519999999999651</c:v>
                </c:pt>
                <c:pt idx="1027">
                  <c:v>20.539999999999651</c:v>
                </c:pt>
                <c:pt idx="1028">
                  <c:v>20.559999999999651</c:v>
                </c:pt>
                <c:pt idx="1029">
                  <c:v>20.57999999999965</c:v>
                </c:pt>
                <c:pt idx="1030">
                  <c:v>20.59999999999965</c:v>
                </c:pt>
                <c:pt idx="1031">
                  <c:v>20.619999999999649</c:v>
                </c:pt>
                <c:pt idx="1032">
                  <c:v>20.639999999999649</c:v>
                </c:pt>
                <c:pt idx="1033">
                  <c:v>20.659999999999648</c:v>
                </c:pt>
                <c:pt idx="1034">
                  <c:v>20.679999999999648</c:v>
                </c:pt>
                <c:pt idx="1035">
                  <c:v>20.699999999999648</c:v>
                </c:pt>
                <c:pt idx="1036">
                  <c:v>20.719999999999647</c:v>
                </c:pt>
                <c:pt idx="1037">
                  <c:v>20.739999999999647</c:v>
                </c:pt>
                <c:pt idx="1038">
                  <c:v>20.759999999999646</c:v>
                </c:pt>
                <c:pt idx="1039">
                  <c:v>20.779999999999646</c:v>
                </c:pt>
                <c:pt idx="1040">
                  <c:v>20.799999999999645</c:v>
                </c:pt>
                <c:pt idx="1041">
                  <c:v>20.819999999999645</c:v>
                </c:pt>
                <c:pt idx="1042">
                  <c:v>20.839999999999645</c:v>
                </c:pt>
                <c:pt idx="1043">
                  <c:v>20.859999999999644</c:v>
                </c:pt>
                <c:pt idx="1044">
                  <c:v>20.879999999999644</c:v>
                </c:pt>
                <c:pt idx="1045">
                  <c:v>20.899999999999643</c:v>
                </c:pt>
                <c:pt idx="1046">
                  <c:v>20.919999999999643</c:v>
                </c:pt>
                <c:pt idx="1047">
                  <c:v>20.939999999999642</c:v>
                </c:pt>
                <c:pt idx="1048">
                  <c:v>20.959999999999642</c:v>
                </c:pt>
                <c:pt idx="1049">
                  <c:v>20.979999999999642</c:v>
                </c:pt>
                <c:pt idx="1050">
                  <c:v>20.999999999999641</c:v>
                </c:pt>
                <c:pt idx="1051">
                  <c:v>21.019999999999641</c:v>
                </c:pt>
                <c:pt idx="1052">
                  <c:v>21.03999999999964</c:v>
                </c:pt>
                <c:pt idx="1053">
                  <c:v>21.05999999999964</c:v>
                </c:pt>
                <c:pt idx="1054">
                  <c:v>21.079999999999639</c:v>
                </c:pt>
                <c:pt idx="1055">
                  <c:v>21.099999999999639</c:v>
                </c:pt>
                <c:pt idx="1056">
                  <c:v>21.119999999999639</c:v>
                </c:pt>
                <c:pt idx="1057">
                  <c:v>21.139999999999638</c:v>
                </c:pt>
                <c:pt idx="1058">
                  <c:v>21.159999999999638</c:v>
                </c:pt>
                <c:pt idx="1059">
                  <c:v>21.179999999999637</c:v>
                </c:pt>
                <c:pt idx="1060">
                  <c:v>21.199999999999637</c:v>
                </c:pt>
                <c:pt idx="1061">
                  <c:v>21.219999999999636</c:v>
                </c:pt>
                <c:pt idx="1062">
                  <c:v>21.239999999999636</c:v>
                </c:pt>
                <c:pt idx="1063">
                  <c:v>21.259999999999636</c:v>
                </c:pt>
                <c:pt idx="1064">
                  <c:v>21.279999999999635</c:v>
                </c:pt>
                <c:pt idx="1065">
                  <c:v>21.299999999999635</c:v>
                </c:pt>
                <c:pt idx="1066">
                  <c:v>21.319999999999634</c:v>
                </c:pt>
                <c:pt idx="1067">
                  <c:v>21.339999999999634</c:v>
                </c:pt>
                <c:pt idx="1068">
                  <c:v>21.359999999999634</c:v>
                </c:pt>
                <c:pt idx="1069">
                  <c:v>21.379999999999633</c:v>
                </c:pt>
                <c:pt idx="1070">
                  <c:v>21.399999999999633</c:v>
                </c:pt>
                <c:pt idx="1071">
                  <c:v>21.419999999999632</c:v>
                </c:pt>
                <c:pt idx="1072">
                  <c:v>21.439999999999632</c:v>
                </c:pt>
                <c:pt idx="1073">
                  <c:v>21.459999999999631</c:v>
                </c:pt>
                <c:pt idx="1074">
                  <c:v>21.479999999999631</c:v>
                </c:pt>
                <c:pt idx="1075">
                  <c:v>21.499999999999631</c:v>
                </c:pt>
                <c:pt idx="1076">
                  <c:v>21.51999999999963</c:v>
                </c:pt>
                <c:pt idx="1077">
                  <c:v>21.53999999999963</c:v>
                </c:pt>
                <c:pt idx="1078">
                  <c:v>21.559999999999629</c:v>
                </c:pt>
                <c:pt idx="1079">
                  <c:v>21.579999999999629</c:v>
                </c:pt>
                <c:pt idx="1080">
                  <c:v>21.599999999999628</c:v>
                </c:pt>
                <c:pt idx="1081">
                  <c:v>21.619999999999628</c:v>
                </c:pt>
                <c:pt idx="1082">
                  <c:v>21.639999999999628</c:v>
                </c:pt>
                <c:pt idx="1083">
                  <c:v>21.659999999999627</c:v>
                </c:pt>
                <c:pt idx="1084">
                  <c:v>21.679999999999627</c:v>
                </c:pt>
                <c:pt idx="1085">
                  <c:v>21.699999999999626</c:v>
                </c:pt>
                <c:pt idx="1086">
                  <c:v>21.719999999999626</c:v>
                </c:pt>
                <c:pt idx="1087">
                  <c:v>21.739999999999625</c:v>
                </c:pt>
                <c:pt idx="1088">
                  <c:v>21.759999999999625</c:v>
                </c:pt>
                <c:pt idx="1089">
                  <c:v>21.779999999999625</c:v>
                </c:pt>
                <c:pt idx="1090">
                  <c:v>21.799999999999624</c:v>
                </c:pt>
                <c:pt idx="1091">
                  <c:v>21.819999999999624</c:v>
                </c:pt>
                <c:pt idx="1092">
                  <c:v>21.839999999999623</c:v>
                </c:pt>
                <c:pt idx="1093">
                  <c:v>21.859999999999623</c:v>
                </c:pt>
                <c:pt idx="1094">
                  <c:v>21.879999999999622</c:v>
                </c:pt>
                <c:pt idx="1095">
                  <c:v>21.899999999999622</c:v>
                </c:pt>
                <c:pt idx="1096">
                  <c:v>21.919999999999622</c:v>
                </c:pt>
                <c:pt idx="1097">
                  <c:v>21.939999999999621</c:v>
                </c:pt>
                <c:pt idx="1098">
                  <c:v>21.959999999999621</c:v>
                </c:pt>
                <c:pt idx="1099">
                  <c:v>21.97999999999962</c:v>
                </c:pt>
                <c:pt idx="1100">
                  <c:v>21.99999999999962</c:v>
                </c:pt>
                <c:pt idx="1101">
                  <c:v>22.019999999999619</c:v>
                </c:pt>
                <c:pt idx="1102">
                  <c:v>22.039999999999619</c:v>
                </c:pt>
                <c:pt idx="1103">
                  <c:v>22.059999999999619</c:v>
                </c:pt>
                <c:pt idx="1104">
                  <c:v>22.079999999999618</c:v>
                </c:pt>
                <c:pt idx="1105">
                  <c:v>22.099999999999618</c:v>
                </c:pt>
                <c:pt idx="1106">
                  <c:v>22.119999999999617</c:v>
                </c:pt>
                <c:pt idx="1107">
                  <c:v>22.139999999999617</c:v>
                </c:pt>
                <c:pt idx="1108">
                  <c:v>22.159999999999616</c:v>
                </c:pt>
                <c:pt idx="1109">
                  <c:v>22.179999999999616</c:v>
                </c:pt>
                <c:pt idx="1110">
                  <c:v>22.199999999999616</c:v>
                </c:pt>
                <c:pt idx="1111">
                  <c:v>22.219999999999615</c:v>
                </c:pt>
                <c:pt idx="1112">
                  <c:v>22.239999999999615</c:v>
                </c:pt>
                <c:pt idx="1113">
                  <c:v>22.259999999999614</c:v>
                </c:pt>
                <c:pt idx="1114">
                  <c:v>22.279999999999614</c:v>
                </c:pt>
                <c:pt idx="1115">
                  <c:v>22.299999999999613</c:v>
                </c:pt>
                <c:pt idx="1116">
                  <c:v>22.319999999999613</c:v>
                </c:pt>
                <c:pt idx="1117">
                  <c:v>22.339999999999613</c:v>
                </c:pt>
                <c:pt idx="1118">
                  <c:v>22.359999999999612</c:v>
                </c:pt>
                <c:pt idx="1119">
                  <c:v>22.379999999999612</c:v>
                </c:pt>
                <c:pt idx="1120">
                  <c:v>22.399999999999611</c:v>
                </c:pt>
                <c:pt idx="1121">
                  <c:v>22.419999999999611</c:v>
                </c:pt>
                <c:pt idx="1122">
                  <c:v>22.43999999999961</c:v>
                </c:pt>
                <c:pt idx="1123">
                  <c:v>22.45999999999961</c:v>
                </c:pt>
                <c:pt idx="1124">
                  <c:v>22.47999999999961</c:v>
                </c:pt>
                <c:pt idx="1125">
                  <c:v>22.499999999999609</c:v>
                </c:pt>
                <c:pt idx="1126">
                  <c:v>22.519999999999609</c:v>
                </c:pt>
                <c:pt idx="1127">
                  <c:v>22.539999999999608</c:v>
                </c:pt>
                <c:pt idx="1128">
                  <c:v>22.559999999999608</c:v>
                </c:pt>
                <c:pt idx="1129">
                  <c:v>22.579999999999607</c:v>
                </c:pt>
                <c:pt idx="1130">
                  <c:v>22.599999999999607</c:v>
                </c:pt>
                <c:pt idx="1131">
                  <c:v>22.619999999999607</c:v>
                </c:pt>
                <c:pt idx="1132">
                  <c:v>22.639999999999606</c:v>
                </c:pt>
                <c:pt idx="1133">
                  <c:v>22.659999999999606</c:v>
                </c:pt>
                <c:pt idx="1134">
                  <c:v>22.679999999999605</c:v>
                </c:pt>
                <c:pt idx="1135">
                  <c:v>22.699999999999605</c:v>
                </c:pt>
                <c:pt idx="1136">
                  <c:v>22.719999999999605</c:v>
                </c:pt>
                <c:pt idx="1137">
                  <c:v>22.739999999999604</c:v>
                </c:pt>
                <c:pt idx="1138">
                  <c:v>22.759999999999604</c:v>
                </c:pt>
                <c:pt idx="1139">
                  <c:v>22.779999999999603</c:v>
                </c:pt>
                <c:pt idx="1140">
                  <c:v>22.799999999999603</c:v>
                </c:pt>
                <c:pt idx="1141">
                  <c:v>22.819999999999602</c:v>
                </c:pt>
                <c:pt idx="1142">
                  <c:v>22.839999999999602</c:v>
                </c:pt>
                <c:pt idx="1143">
                  <c:v>22.859999999999602</c:v>
                </c:pt>
                <c:pt idx="1144">
                  <c:v>22.879999999999601</c:v>
                </c:pt>
                <c:pt idx="1145">
                  <c:v>22.899999999999601</c:v>
                </c:pt>
                <c:pt idx="1146">
                  <c:v>22.9199999999996</c:v>
                </c:pt>
                <c:pt idx="1147">
                  <c:v>22.9399999999996</c:v>
                </c:pt>
                <c:pt idx="1148">
                  <c:v>22.959999999999599</c:v>
                </c:pt>
                <c:pt idx="1149">
                  <c:v>22.979999999999599</c:v>
                </c:pt>
                <c:pt idx="1150">
                  <c:v>22.999999999999599</c:v>
                </c:pt>
                <c:pt idx="1151">
                  <c:v>23.019999999999598</c:v>
                </c:pt>
                <c:pt idx="1152">
                  <c:v>23.039999999999598</c:v>
                </c:pt>
                <c:pt idx="1153">
                  <c:v>23.059999999999597</c:v>
                </c:pt>
                <c:pt idx="1154">
                  <c:v>23.079999999999597</c:v>
                </c:pt>
                <c:pt idx="1155">
                  <c:v>23.099999999999596</c:v>
                </c:pt>
                <c:pt idx="1156">
                  <c:v>23.119999999999596</c:v>
                </c:pt>
                <c:pt idx="1157">
                  <c:v>23.139999999999596</c:v>
                </c:pt>
                <c:pt idx="1158">
                  <c:v>23.159999999999595</c:v>
                </c:pt>
                <c:pt idx="1159">
                  <c:v>23.179999999999595</c:v>
                </c:pt>
                <c:pt idx="1160">
                  <c:v>23.199999999999594</c:v>
                </c:pt>
                <c:pt idx="1161">
                  <c:v>23.219999999999594</c:v>
                </c:pt>
                <c:pt idx="1162">
                  <c:v>23.239999999999593</c:v>
                </c:pt>
                <c:pt idx="1163">
                  <c:v>23.259999999999593</c:v>
                </c:pt>
                <c:pt idx="1164">
                  <c:v>23.279999999999593</c:v>
                </c:pt>
                <c:pt idx="1165">
                  <c:v>23.299999999999592</c:v>
                </c:pt>
                <c:pt idx="1166">
                  <c:v>23.319999999999592</c:v>
                </c:pt>
                <c:pt idx="1167">
                  <c:v>23.339999999999591</c:v>
                </c:pt>
                <c:pt idx="1168">
                  <c:v>23.359999999999591</c:v>
                </c:pt>
                <c:pt idx="1169">
                  <c:v>23.37999999999959</c:v>
                </c:pt>
                <c:pt idx="1170">
                  <c:v>23.39999999999959</c:v>
                </c:pt>
                <c:pt idx="1171">
                  <c:v>23.41999999999959</c:v>
                </c:pt>
                <c:pt idx="1172">
                  <c:v>23.439999999999589</c:v>
                </c:pt>
                <c:pt idx="1173">
                  <c:v>23.459999999999589</c:v>
                </c:pt>
                <c:pt idx="1174">
                  <c:v>23.479999999999588</c:v>
                </c:pt>
                <c:pt idx="1175">
                  <c:v>23.499999999999588</c:v>
                </c:pt>
                <c:pt idx="1176">
                  <c:v>23.519999999999587</c:v>
                </c:pt>
                <c:pt idx="1177">
                  <c:v>23.539999999999587</c:v>
                </c:pt>
                <c:pt idx="1178">
                  <c:v>23.559999999999587</c:v>
                </c:pt>
                <c:pt idx="1179">
                  <c:v>23.579999999999586</c:v>
                </c:pt>
                <c:pt idx="1180">
                  <c:v>23.599999999999586</c:v>
                </c:pt>
                <c:pt idx="1181">
                  <c:v>23.619999999999585</c:v>
                </c:pt>
                <c:pt idx="1182">
                  <c:v>23.639999999999585</c:v>
                </c:pt>
                <c:pt idx="1183">
                  <c:v>23.659999999999584</c:v>
                </c:pt>
                <c:pt idx="1184">
                  <c:v>23.679999999999584</c:v>
                </c:pt>
                <c:pt idx="1185">
                  <c:v>23.699999999999584</c:v>
                </c:pt>
                <c:pt idx="1186">
                  <c:v>23.719999999999583</c:v>
                </c:pt>
                <c:pt idx="1187">
                  <c:v>23.739999999999583</c:v>
                </c:pt>
                <c:pt idx="1188">
                  <c:v>23.759999999999582</c:v>
                </c:pt>
                <c:pt idx="1189">
                  <c:v>23.779999999999582</c:v>
                </c:pt>
                <c:pt idx="1190">
                  <c:v>23.799999999999581</c:v>
                </c:pt>
                <c:pt idx="1191">
                  <c:v>23.819999999999581</c:v>
                </c:pt>
                <c:pt idx="1192">
                  <c:v>23.839999999999581</c:v>
                </c:pt>
                <c:pt idx="1193">
                  <c:v>23.85999999999958</c:v>
                </c:pt>
                <c:pt idx="1194">
                  <c:v>23.87999999999958</c:v>
                </c:pt>
                <c:pt idx="1195">
                  <c:v>23.899999999999579</c:v>
                </c:pt>
                <c:pt idx="1196">
                  <c:v>23.919999999999579</c:v>
                </c:pt>
                <c:pt idx="1197">
                  <c:v>23.939999999999579</c:v>
                </c:pt>
                <c:pt idx="1198">
                  <c:v>23.959999999999578</c:v>
                </c:pt>
                <c:pt idx="1199">
                  <c:v>23.979999999999578</c:v>
                </c:pt>
                <c:pt idx="1200">
                  <c:v>23.999999999999577</c:v>
                </c:pt>
                <c:pt idx="1201">
                  <c:v>24.019999999999577</c:v>
                </c:pt>
                <c:pt idx="1202">
                  <c:v>24.039999999999576</c:v>
                </c:pt>
                <c:pt idx="1203">
                  <c:v>24.059999999999576</c:v>
                </c:pt>
                <c:pt idx="1204">
                  <c:v>24.079999999999576</c:v>
                </c:pt>
                <c:pt idx="1205">
                  <c:v>24.099999999999575</c:v>
                </c:pt>
                <c:pt idx="1206">
                  <c:v>24.119999999999575</c:v>
                </c:pt>
                <c:pt idx="1207">
                  <c:v>24.139999999999574</c:v>
                </c:pt>
                <c:pt idx="1208">
                  <c:v>24.159999999999574</c:v>
                </c:pt>
                <c:pt idx="1209">
                  <c:v>24.179999999999573</c:v>
                </c:pt>
                <c:pt idx="1210">
                  <c:v>24.199999999999573</c:v>
                </c:pt>
                <c:pt idx="1211">
                  <c:v>24.219999999999573</c:v>
                </c:pt>
                <c:pt idx="1212">
                  <c:v>24.239999999999572</c:v>
                </c:pt>
                <c:pt idx="1213">
                  <c:v>24.259999999999572</c:v>
                </c:pt>
                <c:pt idx="1214">
                  <c:v>24.279999999999571</c:v>
                </c:pt>
                <c:pt idx="1215">
                  <c:v>24.299999999999571</c:v>
                </c:pt>
                <c:pt idx="1216">
                  <c:v>24.31999999999957</c:v>
                </c:pt>
                <c:pt idx="1217">
                  <c:v>24.33999999999957</c:v>
                </c:pt>
                <c:pt idx="1218">
                  <c:v>24.35999999999957</c:v>
                </c:pt>
                <c:pt idx="1219">
                  <c:v>24.379999999999569</c:v>
                </c:pt>
                <c:pt idx="1220">
                  <c:v>24.399999999999569</c:v>
                </c:pt>
                <c:pt idx="1221">
                  <c:v>24.419999999999568</c:v>
                </c:pt>
                <c:pt idx="1222">
                  <c:v>24.439999999999568</c:v>
                </c:pt>
                <c:pt idx="1223">
                  <c:v>24.459999999999567</c:v>
                </c:pt>
                <c:pt idx="1224">
                  <c:v>24.479999999999567</c:v>
                </c:pt>
                <c:pt idx="1225">
                  <c:v>24.499999999999567</c:v>
                </c:pt>
                <c:pt idx="1226">
                  <c:v>24.519999999999566</c:v>
                </c:pt>
                <c:pt idx="1227">
                  <c:v>24.539999999999566</c:v>
                </c:pt>
                <c:pt idx="1228">
                  <c:v>24.559999999999565</c:v>
                </c:pt>
                <c:pt idx="1229">
                  <c:v>24.579999999999565</c:v>
                </c:pt>
                <c:pt idx="1230">
                  <c:v>24.599999999999564</c:v>
                </c:pt>
                <c:pt idx="1231">
                  <c:v>24.619999999999564</c:v>
                </c:pt>
                <c:pt idx="1232">
                  <c:v>24.639999999999564</c:v>
                </c:pt>
                <c:pt idx="1233">
                  <c:v>24.659999999999563</c:v>
                </c:pt>
                <c:pt idx="1234">
                  <c:v>24.679999999999563</c:v>
                </c:pt>
                <c:pt idx="1235">
                  <c:v>24.699999999999562</c:v>
                </c:pt>
                <c:pt idx="1236">
                  <c:v>24.719999999999562</c:v>
                </c:pt>
                <c:pt idx="1237">
                  <c:v>24.739999999999561</c:v>
                </c:pt>
                <c:pt idx="1238">
                  <c:v>24.759999999999561</c:v>
                </c:pt>
                <c:pt idx="1239">
                  <c:v>24.779999999999561</c:v>
                </c:pt>
                <c:pt idx="1240">
                  <c:v>24.79999999999956</c:v>
                </c:pt>
                <c:pt idx="1241">
                  <c:v>24.81999999999956</c:v>
                </c:pt>
                <c:pt idx="1242">
                  <c:v>24.839999999999559</c:v>
                </c:pt>
                <c:pt idx="1243">
                  <c:v>24.859999999999559</c:v>
                </c:pt>
                <c:pt idx="1244">
                  <c:v>24.879999999999558</c:v>
                </c:pt>
                <c:pt idx="1245">
                  <c:v>24.899999999999558</c:v>
                </c:pt>
                <c:pt idx="1246">
                  <c:v>24.919999999999558</c:v>
                </c:pt>
                <c:pt idx="1247">
                  <c:v>24.939999999999557</c:v>
                </c:pt>
                <c:pt idx="1248">
                  <c:v>24.959999999999557</c:v>
                </c:pt>
                <c:pt idx="1249">
                  <c:v>24.979999999999556</c:v>
                </c:pt>
                <c:pt idx="1250">
                  <c:v>24.999999999999556</c:v>
                </c:pt>
                <c:pt idx="1251">
                  <c:v>25.019999999999555</c:v>
                </c:pt>
                <c:pt idx="1252">
                  <c:v>25.039999999999555</c:v>
                </c:pt>
                <c:pt idx="1253">
                  <c:v>25.059999999999555</c:v>
                </c:pt>
                <c:pt idx="1254">
                  <c:v>25.079999999999554</c:v>
                </c:pt>
                <c:pt idx="1255">
                  <c:v>25.099999999999554</c:v>
                </c:pt>
                <c:pt idx="1256">
                  <c:v>25.119999999999553</c:v>
                </c:pt>
                <c:pt idx="1257">
                  <c:v>25.139999999999553</c:v>
                </c:pt>
                <c:pt idx="1258">
                  <c:v>25.159999999999553</c:v>
                </c:pt>
                <c:pt idx="1259">
                  <c:v>25.179999999999552</c:v>
                </c:pt>
                <c:pt idx="1260">
                  <c:v>25.199999999999552</c:v>
                </c:pt>
                <c:pt idx="1261">
                  <c:v>25.219999999999551</c:v>
                </c:pt>
                <c:pt idx="1262">
                  <c:v>25.239999999999551</c:v>
                </c:pt>
                <c:pt idx="1263">
                  <c:v>25.25999999999955</c:v>
                </c:pt>
                <c:pt idx="1264">
                  <c:v>25.27999999999955</c:v>
                </c:pt>
                <c:pt idx="1265">
                  <c:v>25.29999999999955</c:v>
                </c:pt>
                <c:pt idx="1266">
                  <c:v>25.319999999999549</c:v>
                </c:pt>
                <c:pt idx="1267">
                  <c:v>25.339999999999549</c:v>
                </c:pt>
                <c:pt idx="1268">
                  <c:v>25.359999999999548</c:v>
                </c:pt>
                <c:pt idx="1269">
                  <c:v>25.379999999999548</c:v>
                </c:pt>
                <c:pt idx="1270">
                  <c:v>25.399999999999547</c:v>
                </c:pt>
                <c:pt idx="1271">
                  <c:v>25.419999999999547</c:v>
                </c:pt>
                <c:pt idx="1272">
                  <c:v>25.439999999999547</c:v>
                </c:pt>
                <c:pt idx="1273">
                  <c:v>25.459999999999546</c:v>
                </c:pt>
                <c:pt idx="1274">
                  <c:v>25.479999999999546</c:v>
                </c:pt>
                <c:pt idx="1275">
                  <c:v>25.499999999999545</c:v>
                </c:pt>
                <c:pt idx="1276">
                  <c:v>25.519999999999545</c:v>
                </c:pt>
                <c:pt idx="1277">
                  <c:v>25.539999999999544</c:v>
                </c:pt>
                <c:pt idx="1278">
                  <c:v>25.559999999999544</c:v>
                </c:pt>
                <c:pt idx="1279">
                  <c:v>25.579999999999544</c:v>
                </c:pt>
                <c:pt idx="1280">
                  <c:v>25.599999999999543</c:v>
                </c:pt>
                <c:pt idx="1281">
                  <c:v>25.619999999999543</c:v>
                </c:pt>
                <c:pt idx="1282">
                  <c:v>25.639999999999542</c:v>
                </c:pt>
                <c:pt idx="1283">
                  <c:v>25.659999999999542</c:v>
                </c:pt>
                <c:pt idx="1284">
                  <c:v>25.679999999999541</c:v>
                </c:pt>
                <c:pt idx="1285">
                  <c:v>25.699999999999541</c:v>
                </c:pt>
                <c:pt idx="1286">
                  <c:v>25.719999999999541</c:v>
                </c:pt>
                <c:pt idx="1287">
                  <c:v>25.73999999999954</c:v>
                </c:pt>
                <c:pt idx="1288">
                  <c:v>25.75999999999954</c:v>
                </c:pt>
                <c:pt idx="1289">
                  <c:v>25.779999999999539</c:v>
                </c:pt>
                <c:pt idx="1290">
                  <c:v>25.799999999999539</c:v>
                </c:pt>
                <c:pt idx="1291">
                  <c:v>25.819999999999538</c:v>
                </c:pt>
                <c:pt idx="1292">
                  <c:v>25.839999999999538</c:v>
                </c:pt>
                <c:pt idx="1293">
                  <c:v>25.859999999999538</c:v>
                </c:pt>
                <c:pt idx="1294">
                  <c:v>25.879999999999537</c:v>
                </c:pt>
                <c:pt idx="1295">
                  <c:v>25.899999999999537</c:v>
                </c:pt>
                <c:pt idx="1296">
                  <c:v>25.919999999999536</c:v>
                </c:pt>
                <c:pt idx="1297">
                  <c:v>25.939999999999536</c:v>
                </c:pt>
                <c:pt idx="1298">
                  <c:v>25.959999999999535</c:v>
                </c:pt>
                <c:pt idx="1299">
                  <c:v>25.979999999999535</c:v>
                </c:pt>
                <c:pt idx="1300">
                  <c:v>25.999999999999535</c:v>
                </c:pt>
                <c:pt idx="1301">
                  <c:v>26.019999999999534</c:v>
                </c:pt>
                <c:pt idx="1302">
                  <c:v>26.039999999999534</c:v>
                </c:pt>
                <c:pt idx="1303">
                  <c:v>26.059999999999533</c:v>
                </c:pt>
                <c:pt idx="1304">
                  <c:v>26.079999999999533</c:v>
                </c:pt>
                <c:pt idx="1305">
                  <c:v>26.099999999999532</c:v>
                </c:pt>
                <c:pt idx="1306">
                  <c:v>26.119999999999532</c:v>
                </c:pt>
                <c:pt idx="1307">
                  <c:v>26.139999999999532</c:v>
                </c:pt>
                <c:pt idx="1308">
                  <c:v>26.159999999999531</c:v>
                </c:pt>
                <c:pt idx="1309">
                  <c:v>26.179999999999531</c:v>
                </c:pt>
                <c:pt idx="1310">
                  <c:v>26.19999999999953</c:v>
                </c:pt>
                <c:pt idx="1311">
                  <c:v>26.21999999999953</c:v>
                </c:pt>
                <c:pt idx="1312">
                  <c:v>26.239999999999529</c:v>
                </c:pt>
                <c:pt idx="1313">
                  <c:v>26.259999999999529</c:v>
                </c:pt>
                <c:pt idx="1314">
                  <c:v>26.279999999999529</c:v>
                </c:pt>
                <c:pt idx="1315">
                  <c:v>26.299999999999528</c:v>
                </c:pt>
                <c:pt idx="1316">
                  <c:v>26.319999999999528</c:v>
                </c:pt>
                <c:pt idx="1317">
                  <c:v>26.339999999999527</c:v>
                </c:pt>
                <c:pt idx="1318">
                  <c:v>26.359999999999527</c:v>
                </c:pt>
                <c:pt idx="1319">
                  <c:v>26.379999999999526</c:v>
                </c:pt>
                <c:pt idx="1320">
                  <c:v>26.399999999999526</c:v>
                </c:pt>
                <c:pt idx="1321">
                  <c:v>26.419999999999526</c:v>
                </c:pt>
                <c:pt idx="1322">
                  <c:v>26.439999999999525</c:v>
                </c:pt>
                <c:pt idx="1323">
                  <c:v>26.459999999999525</c:v>
                </c:pt>
                <c:pt idx="1324">
                  <c:v>26.479999999999524</c:v>
                </c:pt>
                <c:pt idx="1325">
                  <c:v>26.499999999999524</c:v>
                </c:pt>
                <c:pt idx="1326">
                  <c:v>26.519999999999524</c:v>
                </c:pt>
                <c:pt idx="1327">
                  <c:v>26.539999999999523</c:v>
                </c:pt>
                <c:pt idx="1328">
                  <c:v>26.559999999999523</c:v>
                </c:pt>
                <c:pt idx="1329">
                  <c:v>26.579999999999522</c:v>
                </c:pt>
                <c:pt idx="1330">
                  <c:v>26.599999999999522</c:v>
                </c:pt>
                <c:pt idx="1331">
                  <c:v>26.619999999999521</c:v>
                </c:pt>
                <c:pt idx="1332">
                  <c:v>26.639999999999521</c:v>
                </c:pt>
                <c:pt idx="1333">
                  <c:v>26.659999999999521</c:v>
                </c:pt>
                <c:pt idx="1334">
                  <c:v>26.67999999999952</c:v>
                </c:pt>
                <c:pt idx="1335">
                  <c:v>26.69999999999952</c:v>
                </c:pt>
                <c:pt idx="1336">
                  <c:v>26.719999999999519</c:v>
                </c:pt>
                <c:pt idx="1337">
                  <c:v>26.739999999999519</c:v>
                </c:pt>
                <c:pt idx="1338">
                  <c:v>26.759999999999518</c:v>
                </c:pt>
                <c:pt idx="1339">
                  <c:v>26.779999999999518</c:v>
                </c:pt>
                <c:pt idx="1340">
                  <c:v>26.799999999999518</c:v>
                </c:pt>
                <c:pt idx="1341">
                  <c:v>26.819999999999517</c:v>
                </c:pt>
                <c:pt idx="1342">
                  <c:v>26.839999999999517</c:v>
                </c:pt>
                <c:pt idx="1343">
                  <c:v>26.859999999999516</c:v>
                </c:pt>
                <c:pt idx="1344">
                  <c:v>26.879999999999516</c:v>
                </c:pt>
                <c:pt idx="1345">
                  <c:v>26.899999999999515</c:v>
                </c:pt>
                <c:pt idx="1346">
                  <c:v>26.919999999999515</c:v>
                </c:pt>
                <c:pt idx="1347">
                  <c:v>26.939999999999515</c:v>
                </c:pt>
                <c:pt idx="1348">
                  <c:v>26.959999999999514</c:v>
                </c:pt>
                <c:pt idx="1349">
                  <c:v>26.979999999999514</c:v>
                </c:pt>
                <c:pt idx="1350">
                  <c:v>26.999999999999513</c:v>
                </c:pt>
                <c:pt idx="1351">
                  <c:v>27.019999999999513</c:v>
                </c:pt>
                <c:pt idx="1352">
                  <c:v>27.039999999999512</c:v>
                </c:pt>
                <c:pt idx="1353">
                  <c:v>27.059999999999512</c:v>
                </c:pt>
                <c:pt idx="1354">
                  <c:v>27.079999999999512</c:v>
                </c:pt>
                <c:pt idx="1355">
                  <c:v>27.099999999999511</c:v>
                </c:pt>
                <c:pt idx="1356">
                  <c:v>27.119999999999511</c:v>
                </c:pt>
                <c:pt idx="1357">
                  <c:v>27.13999999999951</c:v>
                </c:pt>
                <c:pt idx="1358">
                  <c:v>27.15999999999951</c:v>
                </c:pt>
                <c:pt idx="1359">
                  <c:v>27.179999999999509</c:v>
                </c:pt>
                <c:pt idx="1360">
                  <c:v>27.199999999999509</c:v>
                </c:pt>
                <c:pt idx="1361">
                  <c:v>27.219999999999509</c:v>
                </c:pt>
                <c:pt idx="1362">
                  <c:v>27.239999999999508</c:v>
                </c:pt>
                <c:pt idx="1363">
                  <c:v>27.259999999999508</c:v>
                </c:pt>
                <c:pt idx="1364">
                  <c:v>27.279999999999507</c:v>
                </c:pt>
                <c:pt idx="1365">
                  <c:v>27.299999999999507</c:v>
                </c:pt>
                <c:pt idx="1366">
                  <c:v>27.319999999999506</c:v>
                </c:pt>
                <c:pt idx="1367">
                  <c:v>27.339999999999506</c:v>
                </c:pt>
                <c:pt idx="1368">
                  <c:v>27.359999999999506</c:v>
                </c:pt>
                <c:pt idx="1369">
                  <c:v>27.379999999999505</c:v>
                </c:pt>
                <c:pt idx="1370">
                  <c:v>27.399999999999505</c:v>
                </c:pt>
                <c:pt idx="1371">
                  <c:v>27.419999999999504</c:v>
                </c:pt>
                <c:pt idx="1372">
                  <c:v>27.439999999999504</c:v>
                </c:pt>
                <c:pt idx="1373">
                  <c:v>27.459999999999503</c:v>
                </c:pt>
                <c:pt idx="1374">
                  <c:v>27.479999999999503</c:v>
                </c:pt>
                <c:pt idx="1375">
                  <c:v>27.499999999999503</c:v>
                </c:pt>
                <c:pt idx="1376">
                  <c:v>27.519999999999502</c:v>
                </c:pt>
                <c:pt idx="1377">
                  <c:v>27.539999999999502</c:v>
                </c:pt>
                <c:pt idx="1378">
                  <c:v>27.559999999999501</c:v>
                </c:pt>
                <c:pt idx="1379">
                  <c:v>27.579999999999501</c:v>
                </c:pt>
                <c:pt idx="1380">
                  <c:v>27.5999999999995</c:v>
                </c:pt>
                <c:pt idx="1381">
                  <c:v>27.6199999999995</c:v>
                </c:pt>
                <c:pt idx="1382">
                  <c:v>27.6399999999995</c:v>
                </c:pt>
                <c:pt idx="1383">
                  <c:v>27.659999999999499</c:v>
                </c:pt>
                <c:pt idx="1384">
                  <c:v>27.679999999999499</c:v>
                </c:pt>
                <c:pt idx="1385">
                  <c:v>27.699999999999498</c:v>
                </c:pt>
                <c:pt idx="1386">
                  <c:v>27.719999999999498</c:v>
                </c:pt>
                <c:pt idx="1387">
                  <c:v>27.739999999999498</c:v>
                </c:pt>
                <c:pt idx="1388">
                  <c:v>27.759999999999497</c:v>
                </c:pt>
                <c:pt idx="1389">
                  <c:v>27.779999999999497</c:v>
                </c:pt>
                <c:pt idx="1390">
                  <c:v>27.799999999999496</c:v>
                </c:pt>
                <c:pt idx="1391">
                  <c:v>27.819999999999496</c:v>
                </c:pt>
                <c:pt idx="1392">
                  <c:v>27.839999999999495</c:v>
                </c:pt>
                <c:pt idx="1393">
                  <c:v>27.859999999999495</c:v>
                </c:pt>
                <c:pt idx="1394">
                  <c:v>27.879999999999495</c:v>
                </c:pt>
                <c:pt idx="1395">
                  <c:v>27.899999999999494</c:v>
                </c:pt>
                <c:pt idx="1396">
                  <c:v>27.919999999999494</c:v>
                </c:pt>
                <c:pt idx="1397">
                  <c:v>27.939999999999493</c:v>
                </c:pt>
                <c:pt idx="1398">
                  <c:v>27.959999999999493</c:v>
                </c:pt>
                <c:pt idx="1399">
                  <c:v>27.979999999999492</c:v>
                </c:pt>
                <c:pt idx="1400">
                  <c:v>27.999999999999492</c:v>
                </c:pt>
                <c:pt idx="1401">
                  <c:v>28.019999999999492</c:v>
                </c:pt>
                <c:pt idx="1402">
                  <c:v>28.039999999999491</c:v>
                </c:pt>
                <c:pt idx="1403">
                  <c:v>28.059999999999491</c:v>
                </c:pt>
                <c:pt idx="1404">
                  <c:v>28.07999999999949</c:v>
                </c:pt>
                <c:pt idx="1405">
                  <c:v>28.09999999999949</c:v>
                </c:pt>
                <c:pt idx="1406">
                  <c:v>28.119999999999489</c:v>
                </c:pt>
                <c:pt idx="1407">
                  <c:v>28.139999999999489</c:v>
                </c:pt>
                <c:pt idx="1408">
                  <c:v>28.159999999999489</c:v>
                </c:pt>
                <c:pt idx="1409">
                  <c:v>28.179999999999488</c:v>
                </c:pt>
                <c:pt idx="1410">
                  <c:v>28.199999999999488</c:v>
                </c:pt>
                <c:pt idx="1411">
                  <c:v>28.219999999999487</c:v>
                </c:pt>
                <c:pt idx="1412">
                  <c:v>28.239999999999487</c:v>
                </c:pt>
                <c:pt idx="1413">
                  <c:v>28.259999999999486</c:v>
                </c:pt>
                <c:pt idx="1414">
                  <c:v>28.279999999999486</c:v>
                </c:pt>
                <c:pt idx="1415">
                  <c:v>28.299999999999486</c:v>
                </c:pt>
                <c:pt idx="1416">
                  <c:v>28.319999999999485</c:v>
                </c:pt>
                <c:pt idx="1417">
                  <c:v>28.339999999999485</c:v>
                </c:pt>
                <c:pt idx="1418">
                  <c:v>28.359999999999484</c:v>
                </c:pt>
                <c:pt idx="1419">
                  <c:v>28.379999999999484</c:v>
                </c:pt>
                <c:pt idx="1420">
                  <c:v>28.399999999999483</c:v>
                </c:pt>
                <c:pt idx="1421">
                  <c:v>28.419999999999483</c:v>
                </c:pt>
                <c:pt idx="1422">
                  <c:v>28.439999999999483</c:v>
                </c:pt>
                <c:pt idx="1423">
                  <c:v>28.459999999999482</c:v>
                </c:pt>
                <c:pt idx="1424">
                  <c:v>28.479999999999482</c:v>
                </c:pt>
                <c:pt idx="1425">
                  <c:v>28.499999999999481</c:v>
                </c:pt>
                <c:pt idx="1426">
                  <c:v>28.519999999999481</c:v>
                </c:pt>
                <c:pt idx="1427">
                  <c:v>28.53999999999948</c:v>
                </c:pt>
                <c:pt idx="1428">
                  <c:v>28.55999999999948</c:v>
                </c:pt>
                <c:pt idx="1429">
                  <c:v>28.57999999999948</c:v>
                </c:pt>
                <c:pt idx="1430">
                  <c:v>28.599999999999479</c:v>
                </c:pt>
                <c:pt idx="1431">
                  <c:v>28.619999999999479</c:v>
                </c:pt>
                <c:pt idx="1432">
                  <c:v>28.639999999999478</c:v>
                </c:pt>
                <c:pt idx="1433">
                  <c:v>28.659999999999478</c:v>
                </c:pt>
                <c:pt idx="1434">
                  <c:v>28.679999999999477</c:v>
                </c:pt>
                <c:pt idx="1435">
                  <c:v>28.699999999999477</c:v>
                </c:pt>
                <c:pt idx="1436">
                  <c:v>28.719999999999477</c:v>
                </c:pt>
                <c:pt idx="1437">
                  <c:v>28.739999999999476</c:v>
                </c:pt>
                <c:pt idx="1438">
                  <c:v>28.759999999999476</c:v>
                </c:pt>
                <c:pt idx="1439">
                  <c:v>28.779999999999475</c:v>
                </c:pt>
                <c:pt idx="1440">
                  <c:v>28.799999999999475</c:v>
                </c:pt>
                <c:pt idx="1441">
                  <c:v>28.819999999999474</c:v>
                </c:pt>
                <c:pt idx="1442">
                  <c:v>28.839999999999474</c:v>
                </c:pt>
                <c:pt idx="1443">
                  <c:v>28.859999999999474</c:v>
                </c:pt>
                <c:pt idx="1444">
                  <c:v>28.879999999999473</c:v>
                </c:pt>
                <c:pt idx="1445">
                  <c:v>28.899999999999473</c:v>
                </c:pt>
                <c:pt idx="1446">
                  <c:v>28.919999999999472</c:v>
                </c:pt>
                <c:pt idx="1447">
                  <c:v>28.939999999999472</c:v>
                </c:pt>
                <c:pt idx="1448">
                  <c:v>28.959999999999471</c:v>
                </c:pt>
                <c:pt idx="1449">
                  <c:v>28.979999999999471</c:v>
                </c:pt>
                <c:pt idx="1450">
                  <c:v>28.999999999999471</c:v>
                </c:pt>
                <c:pt idx="1451">
                  <c:v>29.01999999999947</c:v>
                </c:pt>
                <c:pt idx="1452">
                  <c:v>29.03999999999947</c:v>
                </c:pt>
                <c:pt idx="1453">
                  <c:v>29.059999999999469</c:v>
                </c:pt>
                <c:pt idx="1454">
                  <c:v>29.079999999999469</c:v>
                </c:pt>
                <c:pt idx="1455">
                  <c:v>29.099999999999469</c:v>
                </c:pt>
                <c:pt idx="1456">
                  <c:v>29.119999999999468</c:v>
                </c:pt>
                <c:pt idx="1457">
                  <c:v>29.139999999999468</c:v>
                </c:pt>
                <c:pt idx="1458">
                  <c:v>29.159999999999467</c:v>
                </c:pt>
                <c:pt idx="1459">
                  <c:v>29.179999999999467</c:v>
                </c:pt>
                <c:pt idx="1460">
                  <c:v>29.199999999999466</c:v>
                </c:pt>
                <c:pt idx="1461">
                  <c:v>29.219999999999466</c:v>
                </c:pt>
                <c:pt idx="1462">
                  <c:v>29.239999999999466</c:v>
                </c:pt>
                <c:pt idx="1463">
                  <c:v>29.259999999999465</c:v>
                </c:pt>
                <c:pt idx="1464">
                  <c:v>29.279999999999465</c:v>
                </c:pt>
                <c:pt idx="1465">
                  <c:v>29.299999999999464</c:v>
                </c:pt>
                <c:pt idx="1466">
                  <c:v>29.319999999999464</c:v>
                </c:pt>
                <c:pt idx="1467">
                  <c:v>29.339999999999463</c:v>
                </c:pt>
                <c:pt idx="1468">
                  <c:v>29.359999999999463</c:v>
                </c:pt>
                <c:pt idx="1469">
                  <c:v>29.379999999999463</c:v>
                </c:pt>
                <c:pt idx="1470">
                  <c:v>29.399999999999462</c:v>
                </c:pt>
                <c:pt idx="1471">
                  <c:v>29.419999999999462</c:v>
                </c:pt>
                <c:pt idx="1472">
                  <c:v>29.439999999999461</c:v>
                </c:pt>
                <c:pt idx="1473">
                  <c:v>29.459999999999461</c:v>
                </c:pt>
                <c:pt idx="1474">
                  <c:v>29.47999999999946</c:v>
                </c:pt>
                <c:pt idx="1475">
                  <c:v>29.49999999999946</c:v>
                </c:pt>
                <c:pt idx="1476">
                  <c:v>29.51999999999946</c:v>
                </c:pt>
                <c:pt idx="1477">
                  <c:v>29.539999999999459</c:v>
                </c:pt>
                <c:pt idx="1478">
                  <c:v>29.559999999999459</c:v>
                </c:pt>
                <c:pt idx="1479">
                  <c:v>29.579999999999458</c:v>
                </c:pt>
                <c:pt idx="1480">
                  <c:v>29.599999999999458</c:v>
                </c:pt>
                <c:pt idx="1481">
                  <c:v>29.619999999999457</c:v>
                </c:pt>
                <c:pt idx="1482">
                  <c:v>29.639999999999457</c:v>
                </c:pt>
                <c:pt idx="1483">
                  <c:v>29.659999999999457</c:v>
                </c:pt>
                <c:pt idx="1484">
                  <c:v>29.679999999999456</c:v>
                </c:pt>
                <c:pt idx="1485">
                  <c:v>29.699999999999456</c:v>
                </c:pt>
                <c:pt idx="1486">
                  <c:v>29.719999999999455</c:v>
                </c:pt>
                <c:pt idx="1487">
                  <c:v>29.739999999999455</c:v>
                </c:pt>
                <c:pt idx="1488">
                  <c:v>29.759999999999454</c:v>
                </c:pt>
                <c:pt idx="1489">
                  <c:v>29.779999999999454</c:v>
                </c:pt>
                <c:pt idx="1490">
                  <c:v>29.799999999999454</c:v>
                </c:pt>
                <c:pt idx="1491">
                  <c:v>29.819999999999453</c:v>
                </c:pt>
                <c:pt idx="1492">
                  <c:v>29.839999999999453</c:v>
                </c:pt>
                <c:pt idx="1493">
                  <c:v>29.859999999999452</c:v>
                </c:pt>
                <c:pt idx="1494">
                  <c:v>29.879999999999452</c:v>
                </c:pt>
                <c:pt idx="1495">
                  <c:v>29.899999999999451</c:v>
                </c:pt>
                <c:pt idx="1496">
                  <c:v>29.919999999999451</c:v>
                </c:pt>
                <c:pt idx="1497">
                  <c:v>29.939999999999451</c:v>
                </c:pt>
                <c:pt idx="1498">
                  <c:v>29.95999999999945</c:v>
                </c:pt>
                <c:pt idx="1499">
                  <c:v>29.97999999999945</c:v>
                </c:pt>
                <c:pt idx="1500">
                  <c:v>29.999999999999449</c:v>
                </c:pt>
                <c:pt idx="1501">
                  <c:v>30.019999999999449</c:v>
                </c:pt>
                <c:pt idx="1502">
                  <c:v>30.039999999999448</c:v>
                </c:pt>
                <c:pt idx="1503">
                  <c:v>30.059999999999448</c:v>
                </c:pt>
                <c:pt idx="1504">
                  <c:v>30.079999999999448</c:v>
                </c:pt>
                <c:pt idx="1505">
                  <c:v>30.099999999999447</c:v>
                </c:pt>
                <c:pt idx="1506">
                  <c:v>30.119999999999447</c:v>
                </c:pt>
                <c:pt idx="1507">
                  <c:v>30.139999999999446</c:v>
                </c:pt>
                <c:pt idx="1508">
                  <c:v>30.159999999999446</c:v>
                </c:pt>
                <c:pt idx="1509">
                  <c:v>30.179999999999445</c:v>
                </c:pt>
                <c:pt idx="1510">
                  <c:v>30.199999999999445</c:v>
                </c:pt>
                <c:pt idx="1511">
                  <c:v>30.219999999999445</c:v>
                </c:pt>
                <c:pt idx="1512">
                  <c:v>30.239999999999444</c:v>
                </c:pt>
                <c:pt idx="1513">
                  <c:v>30.259999999999444</c:v>
                </c:pt>
                <c:pt idx="1514">
                  <c:v>30.279999999999443</c:v>
                </c:pt>
                <c:pt idx="1515">
                  <c:v>30.299999999999443</c:v>
                </c:pt>
                <c:pt idx="1516">
                  <c:v>30.319999999999443</c:v>
                </c:pt>
                <c:pt idx="1517">
                  <c:v>30.339999999999442</c:v>
                </c:pt>
                <c:pt idx="1518">
                  <c:v>30.359999999999442</c:v>
                </c:pt>
                <c:pt idx="1519">
                  <c:v>30.379999999999441</c:v>
                </c:pt>
                <c:pt idx="1520">
                  <c:v>30.399999999999441</c:v>
                </c:pt>
                <c:pt idx="1521">
                  <c:v>30.41999999999944</c:v>
                </c:pt>
                <c:pt idx="1522">
                  <c:v>30.43999999999944</c:v>
                </c:pt>
                <c:pt idx="1523">
                  <c:v>30.45999999999944</c:v>
                </c:pt>
                <c:pt idx="1524">
                  <c:v>30.479999999999439</c:v>
                </c:pt>
                <c:pt idx="1525">
                  <c:v>30.499999999999439</c:v>
                </c:pt>
                <c:pt idx="1526">
                  <c:v>30.519999999999438</c:v>
                </c:pt>
                <c:pt idx="1527">
                  <c:v>30.539999999999438</c:v>
                </c:pt>
                <c:pt idx="1528">
                  <c:v>30.559999999999437</c:v>
                </c:pt>
                <c:pt idx="1529">
                  <c:v>30.579999999999437</c:v>
                </c:pt>
                <c:pt idx="1530">
                  <c:v>30.599999999999437</c:v>
                </c:pt>
                <c:pt idx="1531">
                  <c:v>30.619999999999436</c:v>
                </c:pt>
                <c:pt idx="1532">
                  <c:v>30.639999999999436</c:v>
                </c:pt>
                <c:pt idx="1533">
                  <c:v>30.659999999999435</c:v>
                </c:pt>
                <c:pt idx="1534">
                  <c:v>30.679999999999435</c:v>
                </c:pt>
                <c:pt idx="1535">
                  <c:v>30.699999999999434</c:v>
                </c:pt>
                <c:pt idx="1536">
                  <c:v>30.719999999999434</c:v>
                </c:pt>
                <c:pt idx="1537">
                  <c:v>30.739999999999434</c:v>
                </c:pt>
                <c:pt idx="1538">
                  <c:v>30.759999999999433</c:v>
                </c:pt>
                <c:pt idx="1539">
                  <c:v>30.779999999999433</c:v>
                </c:pt>
                <c:pt idx="1540">
                  <c:v>30.799999999999432</c:v>
                </c:pt>
                <c:pt idx="1541">
                  <c:v>30.819999999999432</c:v>
                </c:pt>
                <c:pt idx="1542">
                  <c:v>30.839999999999431</c:v>
                </c:pt>
                <c:pt idx="1543">
                  <c:v>30.859999999999431</c:v>
                </c:pt>
                <c:pt idx="1544">
                  <c:v>30.879999999999431</c:v>
                </c:pt>
                <c:pt idx="1545">
                  <c:v>30.89999999999943</c:v>
                </c:pt>
                <c:pt idx="1546">
                  <c:v>30.91999999999943</c:v>
                </c:pt>
                <c:pt idx="1547">
                  <c:v>30.939999999999429</c:v>
                </c:pt>
                <c:pt idx="1548">
                  <c:v>30.959999999999429</c:v>
                </c:pt>
                <c:pt idx="1549">
                  <c:v>30.979999999999428</c:v>
                </c:pt>
                <c:pt idx="1550">
                  <c:v>30.999999999999428</c:v>
                </c:pt>
                <c:pt idx="1551">
                  <c:v>31.019999999999428</c:v>
                </c:pt>
                <c:pt idx="1552">
                  <c:v>31.039999999999427</c:v>
                </c:pt>
                <c:pt idx="1553">
                  <c:v>31.059999999999427</c:v>
                </c:pt>
                <c:pt idx="1554">
                  <c:v>31.079999999999426</c:v>
                </c:pt>
                <c:pt idx="1555">
                  <c:v>31.099999999999426</c:v>
                </c:pt>
                <c:pt idx="1556">
                  <c:v>31.119999999999425</c:v>
                </c:pt>
                <c:pt idx="1557">
                  <c:v>31.139999999999425</c:v>
                </c:pt>
                <c:pt idx="1558">
                  <c:v>31.159999999999425</c:v>
                </c:pt>
                <c:pt idx="1559">
                  <c:v>31.179999999999424</c:v>
                </c:pt>
                <c:pt idx="1560">
                  <c:v>31.199999999999424</c:v>
                </c:pt>
                <c:pt idx="1561">
                  <c:v>31.219999999999423</c:v>
                </c:pt>
                <c:pt idx="1562">
                  <c:v>31.239999999999423</c:v>
                </c:pt>
                <c:pt idx="1563">
                  <c:v>31.259999999999422</c:v>
                </c:pt>
                <c:pt idx="1564">
                  <c:v>31.279999999999422</c:v>
                </c:pt>
                <c:pt idx="1565">
                  <c:v>31.299999999999422</c:v>
                </c:pt>
                <c:pt idx="1566">
                  <c:v>31.319999999999421</c:v>
                </c:pt>
                <c:pt idx="1567">
                  <c:v>31.339999999999421</c:v>
                </c:pt>
                <c:pt idx="1568">
                  <c:v>31.35999999999942</c:v>
                </c:pt>
                <c:pt idx="1569">
                  <c:v>31.37999999999942</c:v>
                </c:pt>
                <c:pt idx="1570">
                  <c:v>31.399999999999419</c:v>
                </c:pt>
                <c:pt idx="1571">
                  <c:v>31.419999999999419</c:v>
                </c:pt>
                <c:pt idx="1572">
                  <c:v>31.439999999999419</c:v>
                </c:pt>
                <c:pt idx="1573">
                  <c:v>31.459999999999418</c:v>
                </c:pt>
                <c:pt idx="1574">
                  <c:v>31.479999999999418</c:v>
                </c:pt>
                <c:pt idx="1575">
                  <c:v>31.499999999999417</c:v>
                </c:pt>
                <c:pt idx="1576">
                  <c:v>31.519999999999417</c:v>
                </c:pt>
                <c:pt idx="1577">
                  <c:v>31.539999999999417</c:v>
                </c:pt>
                <c:pt idx="1578">
                  <c:v>31.559999999999416</c:v>
                </c:pt>
                <c:pt idx="1579">
                  <c:v>31.579999999999416</c:v>
                </c:pt>
                <c:pt idx="1580">
                  <c:v>31.599999999999415</c:v>
                </c:pt>
                <c:pt idx="1581">
                  <c:v>31.619999999999415</c:v>
                </c:pt>
                <c:pt idx="1582">
                  <c:v>31.639999999999414</c:v>
                </c:pt>
                <c:pt idx="1583">
                  <c:v>31.659999999999414</c:v>
                </c:pt>
                <c:pt idx="1584">
                  <c:v>31.679999999999414</c:v>
                </c:pt>
                <c:pt idx="1585">
                  <c:v>31.699999999999413</c:v>
                </c:pt>
                <c:pt idx="1586">
                  <c:v>31.719999999999413</c:v>
                </c:pt>
                <c:pt idx="1587">
                  <c:v>31.739999999999412</c:v>
                </c:pt>
                <c:pt idx="1588">
                  <c:v>31.759999999999412</c:v>
                </c:pt>
                <c:pt idx="1589">
                  <c:v>31.779999999999411</c:v>
                </c:pt>
                <c:pt idx="1590">
                  <c:v>31.799999999999411</c:v>
                </c:pt>
                <c:pt idx="1591">
                  <c:v>31.819999999999411</c:v>
                </c:pt>
                <c:pt idx="1592">
                  <c:v>31.83999999999941</c:v>
                </c:pt>
                <c:pt idx="1593">
                  <c:v>31.85999999999941</c:v>
                </c:pt>
                <c:pt idx="1594">
                  <c:v>31.879999999999409</c:v>
                </c:pt>
                <c:pt idx="1595">
                  <c:v>31.899999999999409</c:v>
                </c:pt>
                <c:pt idx="1596">
                  <c:v>31.919999999999408</c:v>
                </c:pt>
                <c:pt idx="1597">
                  <c:v>31.939999999999408</c:v>
                </c:pt>
                <c:pt idx="1598">
                  <c:v>31.959999999999408</c:v>
                </c:pt>
                <c:pt idx="1599">
                  <c:v>31.979999999999407</c:v>
                </c:pt>
                <c:pt idx="1600">
                  <c:v>31.999999999999407</c:v>
                </c:pt>
                <c:pt idx="1601">
                  <c:v>32.019999999999406</c:v>
                </c:pt>
                <c:pt idx="1602">
                  <c:v>32.039999999999409</c:v>
                </c:pt>
                <c:pt idx="1603">
                  <c:v>32.059999999999413</c:v>
                </c:pt>
                <c:pt idx="1604">
                  <c:v>32.079999999999416</c:v>
                </c:pt>
                <c:pt idx="1605">
                  <c:v>32.099999999999419</c:v>
                </c:pt>
                <c:pt idx="1606">
                  <c:v>32.119999999999422</c:v>
                </c:pt>
                <c:pt idx="1607">
                  <c:v>32.139999999999425</c:v>
                </c:pt>
                <c:pt idx="1608">
                  <c:v>32.159999999999428</c:v>
                </c:pt>
                <c:pt idx="1609">
                  <c:v>32.179999999999431</c:v>
                </c:pt>
                <c:pt idx="1610">
                  <c:v>32.199999999999434</c:v>
                </c:pt>
                <c:pt idx="1611">
                  <c:v>32.219999999999438</c:v>
                </c:pt>
                <c:pt idx="1612">
                  <c:v>32.239999999999441</c:v>
                </c:pt>
                <c:pt idx="1613">
                  <c:v>32.259999999999444</c:v>
                </c:pt>
                <c:pt idx="1614">
                  <c:v>32.279999999999447</c:v>
                </c:pt>
                <c:pt idx="1615">
                  <c:v>32.29999999999945</c:v>
                </c:pt>
                <c:pt idx="1616">
                  <c:v>32.319999999999453</c:v>
                </c:pt>
                <c:pt idx="1617">
                  <c:v>32.339999999999456</c:v>
                </c:pt>
                <c:pt idx="1618">
                  <c:v>32.359999999999459</c:v>
                </c:pt>
                <c:pt idx="1619">
                  <c:v>32.379999999999463</c:v>
                </c:pt>
                <c:pt idx="1620">
                  <c:v>32.399999999999466</c:v>
                </c:pt>
                <c:pt idx="1621">
                  <c:v>32.419999999999469</c:v>
                </c:pt>
                <c:pt idx="1622">
                  <c:v>32.439999999999472</c:v>
                </c:pt>
                <c:pt idx="1623">
                  <c:v>32.459999999999475</c:v>
                </c:pt>
                <c:pt idx="1624">
                  <c:v>32.479999999999478</c:v>
                </c:pt>
                <c:pt idx="1625">
                  <c:v>32.499999999999481</c:v>
                </c:pt>
                <c:pt idx="1626">
                  <c:v>32.519999999999484</c:v>
                </c:pt>
                <c:pt idx="1627">
                  <c:v>32.539999999999488</c:v>
                </c:pt>
                <c:pt idx="1628">
                  <c:v>32.559999999999491</c:v>
                </c:pt>
                <c:pt idx="1629">
                  <c:v>32.579999999999494</c:v>
                </c:pt>
                <c:pt idx="1630">
                  <c:v>32.599999999999497</c:v>
                </c:pt>
                <c:pt idx="1631">
                  <c:v>32.6199999999995</c:v>
                </c:pt>
                <c:pt idx="1632">
                  <c:v>32.639999999999503</c:v>
                </c:pt>
                <c:pt idx="1633">
                  <c:v>32.659999999999506</c:v>
                </c:pt>
                <c:pt idx="1634">
                  <c:v>32.679999999999509</c:v>
                </c:pt>
                <c:pt idx="1635">
                  <c:v>32.699999999999513</c:v>
                </c:pt>
                <c:pt idx="1636">
                  <c:v>32.719999999999516</c:v>
                </c:pt>
                <c:pt idx="1637">
                  <c:v>32.739999999999519</c:v>
                </c:pt>
                <c:pt idx="1638">
                  <c:v>32.759999999999522</c:v>
                </c:pt>
                <c:pt idx="1639">
                  <c:v>32.779999999999525</c:v>
                </c:pt>
                <c:pt idx="1640">
                  <c:v>32.799999999999528</c:v>
                </c:pt>
                <c:pt idx="1641">
                  <c:v>32.819999999999531</c:v>
                </c:pt>
                <c:pt idx="1642">
                  <c:v>32.839999999999534</c:v>
                </c:pt>
                <c:pt idx="1643">
                  <c:v>32.859999999999538</c:v>
                </c:pt>
                <c:pt idx="1644">
                  <c:v>32.879999999999541</c:v>
                </c:pt>
                <c:pt idx="1645">
                  <c:v>32.899999999999544</c:v>
                </c:pt>
                <c:pt idx="1646">
                  <c:v>32.919999999999547</c:v>
                </c:pt>
                <c:pt idx="1647">
                  <c:v>32.93999999999955</c:v>
                </c:pt>
                <c:pt idx="1648">
                  <c:v>32.959999999999553</c:v>
                </c:pt>
                <c:pt idx="1649">
                  <c:v>32.979999999999556</c:v>
                </c:pt>
                <c:pt idx="1650">
                  <c:v>32.999999999999559</c:v>
                </c:pt>
                <c:pt idx="1651">
                  <c:v>33.019999999999563</c:v>
                </c:pt>
                <c:pt idx="1652">
                  <c:v>33.039999999999566</c:v>
                </c:pt>
                <c:pt idx="1653">
                  <c:v>33.059999999999569</c:v>
                </c:pt>
                <c:pt idx="1654">
                  <c:v>33.079999999999572</c:v>
                </c:pt>
                <c:pt idx="1655">
                  <c:v>33.099999999999575</c:v>
                </c:pt>
                <c:pt idx="1656">
                  <c:v>33.119999999999578</c:v>
                </c:pt>
                <c:pt idx="1657">
                  <c:v>33.139999999999581</c:v>
                </c:pt>
                <c:pt idx="1658">
                  <c:v>33.159999999999584</c:v>
                </c:pt>
                <c:pt idx="1659">
                  <c:v>33.179999999999588</c:v>
                </c:pt>
                <c:pt idx="1660">
                  <c:v>33.199999999999591</c:v>
                </c:pt>
                <c:pt idx="1661">
                  <c:v>33.219999999999594</c:v>
                </c:pt>
                <c:pt idx="1662">
                  <c:v>33.239999999999597</c:v>
                </c:pt>
                <c:pt idx="1663">
                  <c:v>33.2599999999996</c:v>
                </c:pt>
                <c:pt idx="1664">
                  <c:v>33.279999999999603</c:v>
                </c:pt>
                <c:pt idx="1665">
                  <c:v>33.299999999999606</c:v>
                </c:pt>
                <c:pt idx="1666">
                  <c:v>33.319999999999609</c:v>
                </c:pt>
                <c:pt idx="1667">
                  <c:v>33.339999999999613</c:v>
                </c:pt>
                <c:pt idx="1668">
                  <c:v>33.359999999999616</c:v>
                </c:pt>
                <c:pt idx="1669">
                  <c:v>33.379999999999619</c:v>
                </c:pt>
                <c:pt idx="1670">
                  <c:v>33.399999999999622</c:v>
                </c:pt>
                <c:pt idx="1671">
                  <c:v>33.419999999999625</c:v>
                </c:pt>
                <c:pt idx="1672">
                  <c:v>33.439999999999628</c:v>
                </c:pt>
                <c:pt idx="1673">
                  <c:v>33.459999999999631</c:v>
                </c:pt>
                <c:pt idx="1674">
                  <c:v>33.479999999999634</c:v>
                </c:pt>
                <c:pt idx="1675">
                  <c:v>33.499999999999638</c:v>
                </c:pt>
                <c:pt idx="1676">
                  <c:v>33.519999999999641</c:v>
                </c:pt>
                <c:pt idx="1677">
                  <c:v>33.539999999999644</c:v>
                </c:pt>
                <c:pt idx="1678">
                  <c:v>33.559999999999647</c:v>
                </c:pt>
                <c:pt idx="1679">
                  <c:v>33.57999999999965</c:v>
                </c:pt>
                <c:pt idx="1680">
                  <c:v>33.599999999999653</c:v>
                </c:pt>
                <c:pt idx="1681">
                  <c:v>33.619999999999656</c:v>
                </c:pt>
                <c:pt idx="1682">
                  <c:v>33.63999999999966</c:v>
                </c:pt>
                <c:pt idx="1683">
                  <c:v>33.659999999999663</c:v>
                </c:pt>
                <c:pt idx="1684">
                  <c:v>33.679999999999666</c:v>
                </c:pt>
                <c:pt idx="1685">
                  <c:v>33.699999999999669</c:v>
                </c:pt>
                <c:pt idx="1686">
                  <c:v>33.719999999999672</c:v>
                </c:pt>
                <c:pt idx="1687">
                  <c:v>33.739999999999675</c:v>
                </c:pt>
                <c:pt idx="1688">
                  <c:v>33.759999999999678</c:v>
                </c:pt>
                <c:pt idx="1689">
                  <c:v>33.779999999999681</c:v>
                </c:pt>
                <c:pt idx="1690">
                  <c:v>33.799999999999685</c:v>
                </c:pt>
                <c:pt idx="1691">
                  <c:v>33.819999999999688</c:v>
                </c:pt>
                <c:pt idx="1692">
                  <c:v>33.839999999999691</c:v>
                </c:pt>
                <c:pt idx="1693">
                  <c:v>33.859999999999694</c:v>
                </c:pt>
                <c:pt idx="1694">
                  <c:v>33.879999999999697</c:v>
                </c:pt>
                <c:pt idx="1695">
                  <c:v>33.8999999999997</c:v>
                </c:pt>
                <c:pt idx="1696">
                  <c:v>33.919999999999703</c:v>
                </c:pt>
                <c:pt idx="1697">
                  <c:v>33.939999999999706</c:v>
                </c:pt>
                <c:pt idx="1698">
                  <c:v>33.95999999999971</c:v>
                </c:pt>
                <c:pt idx="1699">
                  <c:v>33.979999999999713</c:v>
                </c:pt>
                <c:pt idx="1700">
                  <c:v>33.999999999999716</c:v>
                </c:pt>
                <c:pt idx="1701">
                  <c:v>34.019999999999719</c:v>
                </c:pt>
                <c:pt idx="1702">
                  <c:v>34.039999999999722</c:v>
                </c:pt>
                <c:pt idx="1703">
                  <c:v>34.059999999999725</c:v>
                </c:pt>
                <c:pt idx="1704">
                  <c:v>34.079999999999728</c:v>
                </c:pt>
                <c:pt idx="1705">
                  <c:v>34.099999999999731</c:v>
                </c:pt>
                <c:pt idx="1706">
                  <c:v>34.119999999999735</c:v>
                </c:pt>
                <c:pt idx="1707">
                  <c:v>34.139999999999738</c:v>
                </c:pt>
                <c:pt idx="1708">
                  <c:v>34.159999999999741</c:v>
                </c:pt>
                <c:pt idx="1709">
                  <c:v>34.179999999999744</c:v>
                </c:pt>
                <c:pt idx="1710">
                  <c:v>34.199999999999747</c:v>
                </c:pt>
                <c:pt idx="1711">
                  <c:v>34.21999999999975</c:v>
                </c:pt>
                <c:pt idx="1712">
                  <c:v>34.239999999999753</c:v>
                </c:pt>
                <c:pt idx="1713">
                  <c:v>34.259999999999756</c:v>
                </c:pt>
                <c:pt idx="1714">
                  <c:v>34.27999999999976</c:v>
                </c:pt>
                <c:pt idx="1715">
                  <c:v>34.299999999999763</c:v>
                </c:pt>
                <c:pt idx="1716">
                  <c:v>34.319999999999766</c:v>
                </c:pt>
                <c:pt idx="1717">
                  <c:v>34.339999999999769</c:v>
                </c:pt>
                <c:pt idx="1718">
                  <c:v>34.359999999999772</c:v>
                </c:pt>
                <c:pt idx="1719">
                  <c:v>34.379999999999775</c:v>
                </c:pt>
                <c:pt idx="1720">
                  <c:v>34.399999999999778</c:v>
                </c:pt>
                <c:pt idx="1721">
                  <c:v>34.419999999999781</c:v>
                </c:pt>
                <c:pt idx="1722">
                  <c:v>34.439999999999785</c:v>
                </c:pt>
                <c:pt idx="1723">
                  <c:v>34.459999999999788</c:v>
                </c:pt>
                <c:pt idx="1724">
                  <c:v>34.479999999999791</c:v>
                </c:pt>
                <c:pt idx="1725">
                  <c:v>34.499999999999794</c:v>
                </c:pt>
                <c:pt idx="1726">
                  <c:v>34.519999999999797</c:v>
                </c:pt>
                <c:pt idx="1727">
                  <c:v>34.5399999999998</c:v>
                </c:pt>
                <c:pt idx="1728">
                  <c:v>34.559999999999803</c:v>
                </c:pt>
                <c:pt idx="1729">
                  <c:v>34.579999999999806</c:v>
                </c:pt>
                <c:pt idx="1730">
                  <c:v>34.59999999999981</c:v>
                </c:pt>
                <c:pt idx="1731">
                  <c:v>34.619999999999813</c:v>
                </c:pt>
                <c:pt idx="1732">
                  <c:v>34.639999999999816</c:v>
                </c:pt>
                <c:pt idx="1733">
                  <c:v>34.659999999999819</c:v>
                </c:pt>
                <c:pt idx="1734">
                  <c:v>34.679999999999822</c:v>
                </c:pt>
                <c:pt idx="1735">
                  <c:v>34.699999999999825</c:v>
                </c:pt>
                <c:pt idx="1736">
                  <c:v>34.719999999999828</c:v>
                </c:pt>
                <c:pt idx="1737">
                  <c:v>34.739999999999831</c:v>
                </c:pt>
                <c:pt idx="1738">
                  <c:v>34.759999999999835</c:v>
                </c:pt>
                <c:pt idx="1739">
                  <c:v>34.779999999999838</c:v>
                </c:pt>
                <c:pt idx="1740">
                  <c:v>34.799999999999841</c:v>
                </c:pt>
                <c:pt idx="1741">
                  <c:v>34.819999999999844</c:v>
                </c:pt>
                <c:pt idx="1742">
                  <c:v>34.839999999999847</c:v>
                </c:pt>
                <c:pt idx="1743">
                  <c:v>34.85999999999985</c:v>
                </c:pt>
                <c:pt idx="1744">
                  <c:v>34.879999999999853</c:v>
                </c:pt>
                <c:pt idx="1745">
                  <c:v>34.899999999999856</c:v>
                </c:pt>
                <c:pt idx="1746">
                  <c:v>34.91999999999986</c:v>
                </c:pt>
                <c:pt idx="1747">
                  <c:v>34.939999999999863</c:v>
                </c:pt>
                <c:pt idx="1748">
                  <c:v>34.959999999999866</c:v>
                </c:pt>
                <c:pt idx="1749">
                  <c:v>34.979999999999869</c:v>
                </c:pt>
                <c:pt idx="1750">
                  <c:v>34.999999999999872</c:v>
                </c:pt>
                <c:pt idx="1751">
                  <c:v>35.019999999999875</c:v>
                </c:pt>
                <c:pt idx="1752">
                  <c:v>35.039999999999878</c:v>
                </c:pt>
                <c:pt idx="1753">
                  <c:v>35.059999999999881</c:v>
                </c:pt>
                <c:pt idx="1754">
                  <c:v>35.079999999999885</c:v>
                </c:pt>
                <c:pt idx="1755">
                  <c:v>35.099999999999888</c:v>
                </c:pt>
                <c:pt idx="1756">
                  <c:v>35.119999999999891</c:v>
                </c:pt>
                <c:pt idx="1757">
                  <c:v>35.139999999999894</c:v>
                </c:pt>
                <c:pt idx="1758">
                  <c:v>35.159999999999897</c:v>
                </c:pt>
                <c:pt idx="1759">
                  <c:v>35.1799999999999</c:v>
                </c:pt>
                <c:pt idx="1760">
                  <c:v>35.199999999999903</c:v>
                </c:pt>
                <c:pt idx="1761">
                  <c:v>35.219999999999906</c:v>
                </c:pt>
                <c:pt idx="1762">
                  <c:v>35.23999999999991</c:v>
                </c:pt>
                <c:pt idx="1763">
                  <c:v>35.259999999999913</c:v>
                </c:pt>
                <c:pt idx="1764">
                  <c:v>35.279999999999916</c:v>
                </c:pt>
                <c:pt idx="1765">
                  <c:v>35.299999999999919</c:v>
                </c:pt>
                <c:pt idx="1766">
                  <c:v>35.319999999999922</c:v>
                </c:pt>
                <c:pt idx="1767">
                  <c:v>35.339999999999925</c:v>
                </c:pt>
                <c:pt idx="1768">
                  <c:v>35.359999999999928</c:v>
                </c:pt>
                <c:pt idx="1769">
                  <c:v>35.379999999999932</c:v>
                </c:pt>
                <c:pt idx="1770">
                  <c:v>35.399999999999935</c:v>
                </c:pt>
                <c:pt idx="1771">
                  <c:v>35.419999999999938</c:v>
                </c:pt>
                <c:pt idx="1772">
                  <c:v>35.439999999999941</c:v>
                </c:pt>
                <c:pt idx="1773">
                  <c:v>35.459999999999944</c:v>
                </c:pt>
                <c:pt idx="1774">
                  <c:v>35.479999999999947</c:v>
                </c:pt>
                <c:pt idx="1775">
                  <c:v>35.49999999999995</c:v>
                </c:pt>
                <c:pt idx="1776">
                  <c:v>35.519999999999953</c:v>
                </c:pt>
                <c:pt idx="1777">
                  <c:v>35.539999999999957</c:v>
                </c:pt>
                <c:pt idx="1778">
                  <c:v>35.55999999999996</c:v>
                </c:pt>
                <c:pt idx="1779">
                  <c:v>35.579999999999963</c:v>
                </c:pt>
                <c:pt idx="1780">
                  <c:v>35.599999999999966</c:v>
                </c:pt>
                <c:pt idx="1781">
                  <c:v>35.619999999999969</c:v>
                </c:pt>
                <c:pt idx="1782">
                  <c:v>35.639999999999972</c:v>
                </c:pt>
                <c:pt idx="1783">
                  <c:v>35.659999999999975</c:v>
                </c:pt>
                <c:pt idx="1784">
                  <c:v>35.679999999999978</c:v>
                </c:pt>
                <c:pt idx="1785">
                  <c:v>35.699999999999982</c:v>
                </c:pt>
                <c:pt idx="1786">
                  <c:v>35.719999999999985</c:v>
                </c:pt>
                <c:pt idx="1787">
                  <c:v>35.739999999999988</c:v>
                </c:pt>
                <c:pt idx="1788">
                  <c:v>35.759999999999991</c:v>
                </c:pt>
                <c:pt idx="1789">
                  <c:v>35.779999999999994</c:v>
                </c:pt>
                <c:pt idx="1790">
                  <c:v>35.799999999999997</c:v>
                </c:pt>
                <c:pt idx="1791">
                  <c:v>35.82</c:v>
                </c:pt>
                <c:pt idx="1792">
                  <c:v>35.840000000000003</c:v>
                </c:pt>
                <c:pt idx="1793">
                  <c:v>35.860000000000007</c:v>
                </c:pt>
                <c:pt idx="1794">
                  <c:v>35.88000000000001</c:v>
                </c:pt>
                <c:pt idx="1795">
                  <c:v>35.900000000000013</c:v>
                </c:pt>
                <c:pt idx="1796">
                  <c:v>35.920000000000016</c:v>
                </c:pt>
                <c:pt idx="1797">
                  <c:v>35.940000000000019</c:v>
                </c:pt>
                <c:pt idx="1798">
                  <c:v>35.960000000000022</c:v>
                </c:pt>
                <c:pt idx="1799">
                  <c:v>35.980000000000025</c:v>
                </c:pt>
                <c:pt idx="1800">
                  <c:v>36.000000000000028</c:v>
                </c:pt>
                <c:pt idx="1801">
                  <c:v>36.020000000000032</c:v>
                </c:pt>
                <c:pt idx="1802">
                  <c:v>36.040000000000035</c:v>
                </c:pt>
                <c:pt idx="1803">
                  <c:v>36.060000000000038</c:v>
                </c:pt>
                <c:pt idx="1804">
                  <c:v>36.080000000000041</c:v>
                </c:pt>
                <c:pt idx="1805">
                  <c:v>36.100000000000044</c:v>
                </c:pt>
                <c:pt idx="1806">
                  <c:v>36.120000000000047</c:v>
                </c:pt>
                <c:pt idx="1807">
                  <c:v>36.14000000000005</c:v>
                </c:pt>
                <c:pt idx="1808">
                  <c:v>36.160000000000053</c:v>
                </c:pt>
                <c:pt idx="1809">
                  <c:v>36.180000000000057</c:v>
                </c:pt>
                <c:pt idx="1810">
                  <c:v>36.20000000000006</c:v>
                </c:pt>
                <c:pt idx="1811">
                  <c:v>36.220000000000063</c:v>
                </c:pt>
                <c:pt idx="1812">
                  <c:v>36.240000000000066</c:v>
                </c:pt>
                <c:pt idx="1813">
                  <c:v>36.260000000000069</c:v>
                </c:pt>
                <c:pt idx="1814">
                  <c:v>36.280000000000072</c:v>
                </c:pt>
                <c:pt idx="1815">
                  <c:v>36.300000000000075</c:v>
                </c:pt>
                <c:pt idx="1816">
                  <c:v>36.320000000000078</c:v>
                </c:pt>
                <c:pt idx="1817">
                  <c:v>36.340000000000082</c:v>
                </c:pt>
                <c:pt idx="1818">
                  <c:v>36.360000000000085</c:v>
                </c:pt>
                <c:pt idx="1819">
                  <c:v>36.380000000000088</c:v>
                </c:pt>
                <c:pt idx="1820">
                  <c:v>36.400000000000091</c:v>
                </c:pt>
                <c:pt idx="1821">
                  <c:v>36.420000000000094</c:v>
                </c:pt>
                <c:pt idx="1822">
                  <c:v>36.440000000000097</c:v>
                </c:pt>
                <c:pt idx="1823">
                  <c:v>36.4600000000001</c:v>
                </c:pt>
                <c:pt idx="1824">
                  <c:v>36.480000000000103</c:v>
                </c:pt>
                <c:pt idx="1825">
                  <c:v>36.500000000000107</c:v>
                </c:pt>
                <c:pt idx="1826">
                  <c:v>36.52000000000011</c:v>
                </c:pt>
                <c:pt idx="1827">
                  <c:v>36.540000000000113</c:v>
                </c:pt>
                <c:pt idx="1828">
                  <c:v>36.560000000000116</c:v>
                </c:pt>
                <c:pt idx="1829">
                  <c:v>36.580000000000119</c:v>
                </c:pt>
                <c:pt idx="1830">
                  <c:v>36.600000000000122</c:v>
                </c:pt>
                <c:pt idx="1831">
                  <c:v>36.620000000000125</c:v>
                </c:pt>
                <c:pt idx="1832">
                  <c:v>36.640000000000128</c:v>
                </c:pt>
                <c:pt idx="1833">
                  <c:v>36.660000000000132</c:v>
                </c:pt>
                <c:pt idx="1834">
                  <c:v>36.680000000000135</c:v>
                </c:pt>
                <c:pt idx="1835">
                  <c:v>36.700000000000138</c:v>
                </c:pt>
                <c:pt idx="1836">
                  <c:v>36.720000000000141</c:v>
                </c:pt>
                <c:pt idx="1837">
                  <c:v>36.740000000000144</c:v>
                </c:pt>
                <c:pt idx="1838">
                  <c:v>36.760000000000147</c:v>
                </c:pt>
                <c:pt idx="1839">
                  <c:v>36.78000000000015</c:v>
                </c:pt>
                <c:pt idx="1840">
                  <c:v>36.800000000000153</c:v>
                </c:pt>
                <c:pt idx="1841">
                  <c:v>36.820000000000157</c:v>
                </c:pt>
                <c:pt idx="1842">
                  <c:v>36.84000000000016</c:v>
                </c:pt>
                <c:pt idx="1843">
                  <c:v>36.860000000000163</c:v>
                </c:pt>
                <c:pt idx="1844">
                  <c:v>36.880000000000166</c:v>
                </c:pt>
                <c:pt idx="1845">
                  <c:v>36.900000000000169</c:v>
                </c:pt>
                <c:pt idx="1846">
                  <c:v>36.920000000000172</c:v>
                </c:pt>
                <c:pt idx="1847">
                  <c:v>36.940000000000175</c:v>
                </c:pt>
                <c:pt idx="1848">
                  <c:v>36.960000000000178</c:v>
                </c:pt>
                <c:pt idx="1849">
                  <c:v>36.980000000000182</c:v>
                </c:pt>
                <c:pt idx="1850">
                  <c:v>37.000000000000185</c:v>
                </c:pt>
                <c:pt idx="1851">
                  <c:v>37.020000000000188</c:v>
                </c:pt>
                <c:pt idx="1852">
                  <c:v>37.040000000000191</c:v>
                </c:pt>
                <c:pt idx="1853">
                  <c:v>37.060000000000194</c:v>
                </c:pt>
                <c:pt idx="1854">
                  <c:v>37.080000000000197</c:v>
                </c:pt>
                <c:pt idx="1855">
                  <c:v>37.1000000000002</c:v>
                </c:pt>
                <c:pt idx="1856">
                  <c:v>37.120000000000203</c:v>
                </c:pt>
                <c:pt idx="1857">
                  <c:v>37.140000000000207</c:v>
                </c:pt>
                <c:pt idx="1858">
                  <c:v>37.16000000000021</c:v>
                </c:pt>
                <c:pt idx="1859">
                  <c:v>37.180000000000213</c:v>
                </c:pt>
                <c:pt idx="1860">
                  <c:v>37.200000000000216</c:v>
                </c:pt>
                <c:pt idx="1861">
                  <c:v>37.220000000000219</c:v>
                </c:pt>
                <c:pt idx="1862">
                  <c:v>37.240000000000222</c:v>
                </c:pt>
                <c:pt idx="1863">
                  <c:v>37.260000000000225</c:v>
                </c:pt>
                <c:pt idx="1864">
                  <c:v>37.280000000000229</c:v>
                </c:pt>
                <c:pt idx="1865">
                  <c:v>37.300000000000232</c:v>
                </c:pt>
                <c:pt idx="1866">
                  <c:v>37.320000000000235</c:v>
                </c:pt>
                <c:pt idx="1867">
                  <c:v>37.340000000000238</c:v>
                </c:pt>
                <c:pt idx="1868">
                  <c:v>37.360000000000241</c:v>
                </c:pt>
                <c:pt idx="1869">
                  <c:v>37.380000000000244</c:v>
                </c:pt>
                <c:pt idx="1870">
                  <c:v>37.400000000000247</c:v>
                </c:pt>
                <c:pt idx="1871">
                  <c:v>37.42000000000025</c:v>
                </c:pt>
                <c:pt idx="1872">
                  <c:v>37.440000000000254</c:v>
                </c:pt>
                <c:pt idx="1873">
                  <c:v>37.460000000000257</c:v>
                </c:pt>
                <c:pt idx="1874">
                  <c:v>37.48000000000026</c:v>
                </c:pt>
                <c:pt idx="1875">
                  <c:v>37.500000000000263</c:v>
                </c:pt>
                <c:pt idx="1876">
                  <c:v>37.520000000000266</c:v>
                </c:pt>
                <c:pt idx="1877">
                  <c:v>37.540000000000269</c:v>
                </c:pt>
                <c:pt idx="1878">
                  <c:v>37.560000000000272</c:v>
                </c:pt>
                <c:pt idx="1879">
                  <c:v>37.580000000000275</c:v>
                </c:pt>
                <c:pt idx="1880">
                  <c:v>37.600000000000279</c:v>
                </c:pt>
                <c:pt idx="1881">
                  <c:v>37.620000000000282</c:v>
                </c:pt>
                <c:pt idx="1882">
                  <c:v>37.640000000000285</c:v>
                </c:pt>
                <c:pt idx="1883">
                  <c:v>37.660000000000288</c:v>
                </c:pt>
                <c:pt idx="1884">
                  <c:v>37.680000000000291</c:v>
                </c:pt>
                <c:pt idx="1885">
                  <c:v>37.700000000000294</c:v>
                </c:pt>
                <c:pt idx="1886">
                  <c:v>37.720000000000297</c:v>
                </c:pt>
                <c:pt idx="1887">
                  <c:v>37.7400000000003</c:v>
                </c:pt>
                <c:pt idx="1888">
                  <c:v>37.760000000000304</c:v>
                </c:pt>
                <c:pt idx="1889">
                  <c:v>37.780000000000307</c:v>
                </c:pt>
                <c:pt idx="1890">
                  <c:v>37.80000000000031</c:v>
                </c:pt>
                <c:pt idx="1891">
                  <c:v>37.820000000000313</c:v>
                </c:pt>
                <c:pt idx="1892">
                  <c:v>37.840000000000316</c:v>
                </c:pt>
                <c:pt idx="1893">
                  <c:v>37.860000000000319</c:v>
                </c:pt>
                <c:pt idx="1894">
                  <c:v>37.880000000000322</c:v>
                </c:pt>
                <c:pt idx="1895">
                  <c:v>37.900000000000325</c:v>
                </c:pt>
                <c:pt idx="1896">
                  <c:v>37.920000000000329</c:v>
                </c:pt>
                <c:pt idx="1897">
                  <c:v>37.940000000000332</c:v>
                </c:pt>
                <c:pt idx="1898">
                  <c:v>37.960000000000335</c:v>
                </c:pt>
                <c:pt idx="1899">
                  <c:v>37.980000000000338</c:v>
                </c:pt>
                <c:pt idx="1900">
                  <c:v>38.000000000000341</c:v>
                </c:pt>
                <c:pt idx="1901">
                  <c:v>38.020000000000344</c:v>
                </c:pt>
                <c:pt idx="1902">
                  <c:v>38.040000000000347</c:v>
                </c:pt>
                <c:pt idx="1903">
                  <c:v>38.06000000000035</c:v>
                </c:pt>
                <c:pt idx="1904">
                  <c:v>38.080000000000354</c:v>
                </c:pt>
                <c:pt idx="1905">
                  <c:v>38.100000000000357</c:v>
                </c:pt>
                <c:pt idx="1906">
                  <c:v>38.12000000000036</c:v>
                </c:pt>
                <c:pt idx="1907">
                  <c:v>38.140000000000363</c:v>
                </c:pt>
                <c:pt idx="1908">
                  <c:v>38.160000000000366</c:v>
                </c:pt>
                <c:pt idx="1909">
                  <c:v>38.180000000000369</c:v>
                </c:pt>
                <c:pt idx="1910">
                  <c:v>38.200000000000372</c:v>
                </c:pt>
                <c:pt idx="1911">
                  <c:v>38.220000000000375</c:v>
                </c:pt>
                <c:pt idx="1912">
                  <c:v>38.240000000000379</c:v>
                </c:pt>
                <c:pt idx="1913">
                  <c:v>38.260000000000382</c:v>
                </c:pt>
                <c:pt idx="1914">
                  <c:v>38.280000000000385</c:v>
                </c:pt>
                <c:pt idx="1915">
                  <c:v>38.300000000000388</c:v>
                </c:pt>
                <c:pt idx="1916">
                  <c:v>38.320000000000391</c:v>
                </c:pt>
                <c:pt idx="1917">
                  <c:v>38.340000000000394</c:v>
                </c:pt>
                <c:pt idx="1918">
                  <c:v>38.360000000000397</c:v>
                </c:pt>
                <c:pt idx="1919">
                  <c:v>38.3800000000004</c:v>
                </c:pt>
                <c:pt idx="1920">
                  <c:v>38.400000000000404</c:v>
                </c:pt>
                <c:pt idx="1921">
                  <c:v>38.420000000000407</c:v>
                </c:pt>
                <c:pt idx="1922">
                  <c:v>38.44000000000041</c:v>
                </c:pt>
                <c:pt idx="1923">
                  <c:v>38.460000000000413</c:v>
                </c:pt>
                <c:pt idx="1924">
                  <c:v>38.480000000000416</c:v>
                </c:pt>
                <c:pt idx="1925">
                  <c:v>38.500000000000419</c:v>
                </c:pt>
                <c:pt idx="1926">
                  <c:v>38.520000000000422</c:v>
                </c:pt>
                <c:pt idx="1927">
                  <c:v>38.540000000000425</c:v>
                </c:pt>
                <c:pt idx="1928">
                  <c:v>38.560000000000429</c:v>
                </c:pt>
                <c:pt idx="1929">
                  <c:v>38.580000000000432</c:v>
                </c:pt>
                <c:pt idx="1930">
                  <c:v>38.600000000000435</c:v>
                </c:pt>
                <c:pt idx="1931">
                  <c:v>38.620000000000438</c:v>
                </c:pt>
                <c:pt idx="1932">
                  <c:v>38.640000000000441</c:v>
                </c:pt>
                <c:pt idx="1933">
                  <c:v>38.660000000000444</c:v>
                </c:pt>
                <c:pt idx="1934">
                  <c:v>38.680000000000447</c:v>
                </c:pt>
                <c:pt idx="1935">
                  <c:v>38.70000000000045</c:v>
                </c:pt>
                <c:pt idx="1936">
                  <c:v>38.720000000000454</c:v>
                </c:pt>
                <c:pt idx="1937">
                  <c:v>38.740000000000457</c:v>
                </c:pt>
                <c:pt idx="1938">
                  <c:v>38.76000000000046</c:v>
                </c:pt>
                <c:pt idx="1939">
                  <c:v>38.780000000000463</c:v>
                </c:pt>
                <c:pt idx="1940">
                  <c:v>38.800000000000466</c:v>
                </c:pt>
                <c:pt idx="1941">
                  <c:v>38.820000000000469</c:v>
                </c:pt>
                <c:pt idx="1942">
                  <c:v>38.840000000000472</c:v>
                </c:pt>
                <c:pt idx="1943">
                  <c:v>38.860000000000475</c:v>
                </c:pt>
                <c:pt idx="1944">
                  <c:v>38.880000000000479</c:v>
                </c:pt>
                <c:pt idx="1945">
                  <c:v>38.900000000000482</c:v>
                </c:pt>
                <c:pt idx="1946">
                  <c:v>38.920000000000485</c:v>
                </c:pt>
                <c:pt idx="1947">
                  <c:v>38.940000000000488</c:v>
                </c:pt>
                <c:pt idx="1948">
                  <c:v>38.960000000000491</c:v>
                </c:pt>
                <c:pt idx="1949">
                  <c:v>38.980000000000494</c:v>
                </c:pt>
                <c:pt idx="1950">
                  <c:v>39.000000000000497</c:v>
                </c:pt>
                <c:pt idx="1951">
                  <c:v>39.020000000000501</c:v>
                </c:pt>
                <c:pt idx="1952">
                  <c:v>39.040000000000504</c:v>
                </c:pt>
                <c:pt idx="1953">
                  <c:v>39.060000000000507</c:v>
                </c:pt>
                <c:pt idx="1954">
                  <c:v>39.08000000000051</c:v>
                </c:pt>
                <c:pt idx="1955">
                  <c:v>39.100000000000513</c:v>
                </c:pt>
                <c:pt idx="1956">
                  <c:v>39.120000000000516</c:v>
                </c:pt>
                <c:pt idx="1957">
                  <c:v>39.140000000000519</c:v>
                </c:pt>
                <c:pt idx="1958">
                  <c:v>39.160000000000522</c:v>
                </c:pt>
                <c:pt idx="1959">
                  <c:v>39.180000000000526</c:v>
                </c:pt>
                <c:pt idx="1960">
                  <c:v>39.200000000000529</c:v>
                </c:pt>
                <c:pt idx="1961">
                  <c:v>39.220000000000532</c:v>
                </c:pt>
                <c:pt idx="1962">
                  <c:v>39.240000000000535</c:v>
                </c:pt>
                <c:pt idx="1963">
                  <c:v>39.260000000000538</c:v>
                </c:pt>
                <c:pt idx="1964">
                  <c:v>39.280000000000541</c:v>
                </c:pt>
                <c:pt idx="1965">
                  <c:v>39.300000000000544</c:v>
                </c:pt>
                <c:pt idx="1966">
                  <c:v>39.320000000000547</c:v>
                </c:pt>
                <c:pt idx="1967">
                  <c:v>39.340000000000551</c:v>
                </c:pt>
                <c:pt idx="1968">
                  <c:v>39.360000000000554</c:v>
                </c:pt>
                <c:pt idx="1969">
                  <c:v>39.380000000000557</c:v>
                </c:pt>
                <c:pt idx="1970">
                  <c:v>39.40000000000056</c:v>
                </c:pt>
                <c:pt idx="1971">
                  <c:v>39.420000000000563</c:v>
                </c:pt>
                <c:pt idx="1972">
                  <c:v>39.440000000000566</c:v>
                </c:pt>
                <c:pt idx="1973">
                  <c:v>39.460000000000569</c:v>
                </c:pt>
                <c:pt idx="1974">
                  <c:v>39.480000000000572</c:v>
                </c:pt>
                <c:pt idx="1975">
                  <c:v>39.500000000000576</c:v>
                </c:pt>
                <c:pt idx="1976">
                  <c:v>39.520000000000579</c:v>
                </c:pt>
                <c:pt idx="1977">
                  <c:v>39.540000000000582</c:v>
                </c:pt>
                <c:pt idx="1978">
                  <c:v>39.560000000000585</c:v>
                </c:pt>
                <c:pt idx="1979">
                  <c:v>39.580000000000588</c:v>
                </c:pt>
                <c:pt idx="1980">
                  <c:v>39.600000000000591</c:v>
                </c:pt>
                <c:pt idx="1981">
                  <c:v>39.620000000000594</c:v>
                </c:pt>
                <c:pt idx="1982">
                  <c:v>39.640000000000597</c:v>
                </c:pt>
                <c:pt idx="1983">
                  <c:v>39.660000000000601</c:v>
                </c:pt>
                <c:pt idx="1984">
                  <c:v>39.680000000000604</c:v>
                </c:pt>
                <c:pt idx="1985">
                  <c:v>39.700000000000607</c:v>
                </c:pt>
                <c:pt idx="1986">
                  <c:v>39.72000000000061</c:v>
                </c:pt>
                <c:pt idx="1987">
                  <c:v>39.740000000000613</c:v>
                </c:pt>
                <c:pt idx="1988">
                  <c:v>39.760000000000616</c:v>
                </c:pt>
                <c:pt idx="1989">
                  <c:v>39.780000000000619</c:v>
                </c:pt>
                <c:pt idx="1990">
                  <c:v>39.800000000000622</c:v>
                </c:pt>
                <c:pt idx="1991">
                  <c:v>39.820000000000626</c:v>
                </c:pt>
                <c:pt idx="1992">
                  <c:v>39.840000000000629</c:v>
                </c:pt>
                <c:pt idx="1993">
                  <c:v>39.860000000000632</c:v>
                </c:pt>
                <c:pt idx="1994">
                  <c:v>39.880000000000635</c:v>
                </c:pt>
                <c:pt idx="1995">
                  <c:v>39.900000000000638</c:v>
                </c:pt>
                <c:pt idx="1996">
                  <c:v>39.920000000000641</c:v>
                </c:pt>
                <c:pt idx="1997">
                  <c:v>39.940000000000644</c:v>
                </c:pt>
                <c:pt idx="1998">
                  <c:v>39.960000000000647</c:v>
                </c:pt>
                <c:pt idx="1999">
                  <c:v>39.980000000000651</c:v>
                </c:pt>
                <c:pt idx="2000">
                  <c:v>40.000000000000654</c:v>
                </c:pt>
                <c:pt idx="2001">
                  <c:v>40.020000000000657</c:v>
                </c:pt>
                <c:pt idx="2002">
                  <c:v>40.04000000000066</c:v>
                </c:pt>
                <c:pt idx="2003">
                  <c:v>40.060000000000663</c:v>
                </c:pt>
                <c:pt idx="2004">
                  <c:v>40.080000000000666</c:v>
                </c:pt>
                <c:pt idx="2005">
                  <c:v>40.100000000000669</c:v>
                </c:pt>
                <c:pt idx="2006">
                  <c:v>40.120000000000672</c:v>
                </c:pt>
                <c:pt idx="2007">
                  <c:v>40.140000000000676</c:v>
                </c:pt>
                <c:pt idx="2008">
                  <c:v>40.160000000000679</c:v>
                </c:pt>
                <c:pt idx="2009">
                  <c:v>40.180000000000682</c:v>
                </c:pt>
                <c:pt idx="2010">
                  <c:v>40.200000000000685</c:v>
                </c:pt>
                <c:pt idx="2011">
                  <c:v>40.220000000000688</c:v>
                </c:pt>
                <c:pt idx="2012">
                  <c:v>40.240000000000691</c:v>
                </c:pt>
                <c:pt idx="2013">
                  <c:v>40.260000000000694</c:v>
                </c:pt>
                <c:pt idx="2014">
                  <c:v>40.280000000000697</c:v>
                </c:pt>
                <c:pt idx="2015">
                  <c:v>40.300000000000701</c:v>
                </c:pt>
                <c:pt idx="2016">
                  <c:v>40.320000000000704</c:v>
                </c:pt>
                <c:pt idx="2017">
                  <c:v>40.340000000000707</c:v>
                </c:pt>
                <c:pt idx="2018">
                  <c:v>40.36000000000071</c:v>
                </c:pt>
                <c:pt idx="2019">
                  <c:v>40.380000000000713</c:v>
                </c:pt>
                <c:pt idx="2020">
                  <c:v>40.400000000000716</c:v>
                </c:pt>
                <c:pt idx="2021">
                  <c:v>40.420000000000719</c:v>
                </c:pt>
                <c:pt idx="2022">
                  <c:v>40.440000000000722</c:v>
                </c:pt>
                <c:pt idx="2023">
                  <c:v>40.460000000000726</c:v>
                </c:pt>
                <c:pt idx="2024">
                  <c:v>40.480000000000729</c:v>
                </c:pt>
                <c:pt idx="2025">
                  <c:v>40.500000000000732</c:v>
                </c:pt>
                <c:pt idx="2026">
                  <c:v>40.520000000000735</c:v>
                </c:pt>
                <c:pt idx="2027">
                  <c:v>40.540000000000738</c:v>
                </c:pt>
                <c:pt idx="2028">
                  <c:v>40.560000000000741</c:v>
                </c:pt>
                <c:pt idx="2029">
                  <c:v>40.580000000000744</c:v>
                </c:pt>
                <c:pt idx="2030">
                  <c:v>40.600000000000747</c:v>
                </c:pt>
                <c:pt idx="2031">
                  <c:v>40.620000000000751</c:v>
                </c:pt>
                <c:pt idx="2032">
                  <c:v>40.640000000000754</c:v>
                </c:pt>
                <c:pt idx="2033">
                  <c:v>40.660000000000757</c:v>
                </c:pt>
                <c:pt idx="2034">
                  <c:v>40.68000000000076</c:v>
                </c:pt>
                <c:pt idx="2035">
                  <c:v>40.700000000000763</c:v>
                </c:pt>
                <c:pt idx="2036">
                  <c:v>40.720000000000766</c:v>
                </c:pt>
                <c:pt idx="2037">
                  <c:v>40.740000000000769</c:v>
                </c:pt>
                <c:pt idx="2038">
                  <c:v>40.760000000000773</c:v>
                </c:pt>
                <c:pt idx="2039">
                  <c:v>40.780000000000776</c:v>
                </c:pt>
                <c:pt idx="2040">
                  <c:v>40.800000000000779</c:v>
                </c:pt>
                <c:pt idx="2041">
                  <c:v>40.820000000000782</c:v>
                </c:pt>
                <c:pt idx="2042">
                  <c:v>40.840000000000785</c:v>
                </c:pt>
                <c:pt idx="2043">
                  <c:v>40.860000000000788</c:v>
                </c:pt>
                <c:pt idx="2044">
                  <c:v>40.880000000000791</c:v>
                </c:pt>
                <c:pt idx="2045">
                  <c:v>40.900000000000794</c:v>
                </c:pt>
                <c:pt idx="2046">
                  <c:v>40.920000000000798</c:v>
                </c:pt>
                <c:pt idx="2047">
                  <c:v>40.940000000000801</c:v>
                </c:pt>
                <c:pt idx="2048">
                  <c:v>40.960000000000804</c:v>
                </c:pt>
                <c:pt idx="2049">
                  <c:v>40.980000000000807</c:v>
                </c:pt>
                <c:pt idx="2050">
                  <c:v>41.00000000000081</c:v>
                </c:pt>
                <c:pt idx="2051">
                  <c:v>41.020000000000813</c:v>
                </c:pt>
                <c:pt idx="2052">
                  <c:v>41.040000000000816</c:v>
                </c:pt>
                <c:pt idx="2053">
                  <c:v>41.060000000000819</c:v>
                </c:pt>
                <c:pt idx="2054">
                  <c:v>41.080000000000823</c:v>
                </c:pt>
                <c:pt idx="2055">
                  <c:v>41.100000000000826</c:v>
                </c:pt>
                <c:pt idx="2056">
                  <c:v>41.120000000000829</c:v>
                </c:pt>
                <c:pt idx="2057">
                  <c:v>41.140000000000832</c:v>
                </c:pt>
                <c:pt idx="2058">
                  <c:v>41.160000000000835</c:v>
                </c:pt>
                <c:pt idx="2059">
                  <c:v>41.180000000000838</c:v>
                </c:pt>
                <c:pt idx="2060">
                  <c:v>41.200000000000841</c:v>
                </c:pt>
                <c:pt idx="2061">
                  <c:v>41.220000000000844</c:v>
                </c:pt>
                <c:pt idx="2062">
                  <c:v>41.240000000000848</c:v>
                </c:pt>
                <c:pt idx="2063">
                  <c:v>41.260000000000851</c:v>
                </c:pt>
                <c:pt idx="2064">
                  <c:v>41.280000000000854</c:v>
                </c:pt>
                <c:pt idx="2065">
                  <c:v>41.300000000000857</c:v>
                </c:pt>
                <c:pt idx="2066">
                  <c:v>41.32000000000086</c:v>
                </c:pt>
                <c:pt idx="2067">
                  <c:v>41.340000000000863</c:v>
                </c:pt>
                <c:pt idx="2068">
                  <c:v>41.360000000000866</c:v>
                </c:pt>
                <c:pt idx="2069">
                  <c:v>41.380000000000869</c:v>
                </c:pt>
                <c:pt idx="2070">
                  <c:v>41.400000000000873</c:v>
                </c:pt>
                <c:pt idx="2071">
                  <c:v>41.420000000000876</c:v>
                </c:pt>
                <c:pt idx="2072">
                  <c:v>41.440000000000879</c:v>
                </c:pt>
                <c:pt idx="2073">
                  <c:v>41.460000000000882</c:v>
                </c:pt>
                <c:pt idx="2074">
                  <c:v>41.480000000000885</c:v>
                </c:pt>
                <c:pt idx="2075">
                  <c:v>41.500000000000888</c:v>
                </c:pt>
                <c:pt idx="2076">
                  <c:v>41.520000000000891</c:v>
                </c:pt>
                <c:pt idx="2077">
                  <c:v>41.540000000000894</c:v>
                </c:pt>
                <c:pt idx="2078">
                  <c:v>41.560000000000898</c:v>
                </c:pt>
                <c:pt idx="2079">
                  <c:v>41.580000000000901</c:v>
                </c:pt>
                <c:pt idx="2080">
                  <c:v>41.600000000000904</c:v>
                </c:pt>
                <c:pt idx="2081">
                  <c:v>41.620000000000907</c:v>
                </c:pt>
                <c:pt idx="2082">
                  <c:v>41.64000000000091</c:v>
                </c:pt>
                <c:pt idx="2083">
                  <c:v>41.660000000000913</c:v>
                </c:pt>
                <c:pt idx="2084">
                  <c:v>41.680000000000916</c:v>
                </c:pt>
                <c:pt idx="2085">
                  <c:v>41.700000000000919</c:v>
                </c:pt>
                <c:pt idx="2086">
                  <c:v>41.720000000000923</c:v>
                </c:pt>
                <c:pt idx="2087">
                  <c:v>41.740000000000926</c:v>
                </c:pt>
                <c:pt idx="2088">
                  <c:v>41.760000000000929</c:v>
                </c:pt>
                <c:pt idx="2089">
                  <c:v>41.780000000000932</c:v>
                </c:pt>
                <c:pt idx="2090">
                  <c:v>41.800000000000935</c:v>
                </c:pt>
                <c:pt idx="2091">
                  <c:v>41.820000000000938</c:v>
                </c:pt>
                <c:pt idx="2092">
                  <c:v>41.840000000000941</c:v>
                </c:pt>
                <c:pt idx="2093">
                  <c:v>41.860000000000944</c:v>
                </c:pt>
                <c:pt idx="2094">
                  <c:v>41.880000000000948</c:v>
                </c:pt>
                <c:pt idx="2095">
                  <c:v>41.900000000000951</c:v>
                </c:pt>
                <c:pt idx="2096">
                  <c:v>41.920000000000954</c:v>
                </c:pt>
                <c:pt idx="2097">
                  <c:v>41.940000000000957</c:v>
                </c:pt>
                <c:pt idx="2098">
                  <c:v>41.96000000000096</c:v>
                </c:pt>
                <c:pt idx="2099">
                  <c:v>41.980000000000963</c:v>
                </c:pt>
                <c:pt idx="2100">
                  <c:v>42.000000000000966</c:v>
                </c:pt>
                <c:pt idx="2101">
                  <c:v>42.020000000000969</c:v>
                </c:pt>
                <c:pt idx="2102">
                  <c:v>42.040000000000973</c:v>
                </c:pt>
                <c:pt idx="2103">
                  <c:v>42.060000000000976</c:v>
                </c:pt>
                <c:pt idx="2104">
                  <c:v>42.080000000000979</c:v>
                </c:pt>
                <c:pt idx="2105">
                  <c:v>42.100000000000982</c:v>
                </c:pt>
                <c:pt idx="2106">
                  <c:v>42.120000000000985</c:v>
                </c:pt>
                <c:pt idx="2107">
                  <c:v>42.140000000000988</c:v>
                </c:pt>
                <c:pt idx="2108">
                  <c:v>42.160000000000991</c:v>
                </c:pt>
                <c:pt idx="2109">
                  <c:v>42.180000000000994</c:v>
                </c:pt>
                <c:pt idx="2110">
                  <c:v>42.200000000000998</c:v>
                </c:pt>
                <c:pt idx="2111">
                  <c:v>42.220000000001001</c:v>
                </c:pt>
                <c:pt idx="2112">
                  <c:v>42.240000000001004</c:v>
                </c:pt>
                <c:pt idx="2113">
                  <c:v>42.260000000001007</c:v>
                </c:pt>
                <c:pt idx="2114">
                  <c:v>42.28000000000101</c:v>
                </c:pt>
                <c:pt idx="2115">
                  <c:v>42.300000000001013</c:v>
                </c:pt>
                <c:pt idx="2116">
                  <c:v>42.320000000001016</c:v>
                </c:pt>
                <c:pt idx="2117">
                  <c:v>42.340000000001019</c:v>
                </c:pt>
                <c:pt idx="2118">
                  <c:v>42.360000000001023</c:v>
                </c:pt>
                <c:pt idx="2119">
                  <c:v>42.380000000001026</c:v>
                </c:pt>
                <c:pt idx="2120">
                  <c:v>42.400000000001029</c:v>
                </c:pt>
                <c:pt idx="2121">
                  <c:v>42.420000000001032</c:v>
                </c:pt>
                <c:pt idx="2122">
                  <c:v>42.440000000001035</c:v>
                </c:pt>
                <c:pt idx="2123">
                  <c:v>42.460000000001038</c:v>
                </c:pt>
                <c:pt idx="2124">
                  <c:v>42.480000000001041</c:v>
                </c:pt>
                <c:pt idx="2125">
                  <c:v>42.500000000001044</c:v>
                </c:pt>
                <c:pt idx="2126">
                  <c:v>42.520000000001048</c:v>
                </c:pt>
                <c:pt idx="2127">
                  <c:v>42.540000000001051</c:v>
                </c:pt>
                <c:pt idx="2128">
                  <c:v>42.560000000001054</c:v>
                </c:pt>
                <c:pt idx="2129">
                  <c:v>42.580000000001057</c:v>
                </c:pt>
                <c:pt idx="2130">
                  <c:v>42.60000000000106</c:v>
                </c:pt>
                <c:pt idx="2131">
                  <c:v>42.620000000001063</c:v>
                </c:pt>
                <c:pt idx="2132">
                  <c:v>42.640000000001066</c:v>
                </c:pt>
                <c:pt idx="2133">
                  <c:v>42.66000000000107</c:v>
                </c:pt>
                <c:pt idx="2134">
                  <c:v>42.680000000001073</c:v>
                </c:pt>
                <c:pt idx="2135">
                  <c:v>42.700000000001076</c:v>
                </c:pt>
                <c:pt idx="2136">
                  <c:v>42.720000000001079</c:v>
                </c:pt>
                <c:pt idx="2137">
                  <c:v>42.740000000001082</c:v>
                </c:pt>
                <c:pt idx="2138">
                  <c:v>42.760000000001085</c:v>
                </c:pt>
                <c:pt idx="2139">
                  <c:v>42.780000000001088</c:v>
                </c:pt>
                <c:pt idx="2140">
                  <c:v>42.800000000001091</c:v>
                </c:pt>
                <c:pt idx="2141">
                  <c:v>42.820000000001095</c:v>
                </c:pt>
                <c:pt idx="2142">
                  <c:v>42.840000000001098</c:v>
                </c:pt>
                <c:pt idx="2143">
                  <c:v>42.860000000001101</c:v>
                </c:pt>
                <c:pt idx="2144">
                  <c:v>42.880000000001104</c:v>
                </c:pt>
                <c:pt idx="2145">
                  <c:v>42.900000000001107</c:v>
                </c:pt>
                <c:pt idx="2146">
                  <c:v>42.92000000000111</c:v>
                </c:pt>
                <c:pt idx="2147">
                  <c:v>42.940000000001113</c:v>
                </c:pt>
                <c:pt idx="2148">
                  <c:v>42.960000000001116</c:v>
                </c:pt>
                <c:pt idx="2149">
                  <c:v>42.98000000000112</c:v>
                </c:pt>
                <c:pt idx="2150">
                  <c:v>43.000000000001123</c:v>
                </c:pt>
                <c:pt idx="2151">
                  <c:v>43.020000000001126</c:v>
                </c:pt>
                <c:pt idx="2152">
                  <c:v>43.040000000001129</c:v>
                </c:pt>
                <c:pt idx="2153">
                  <c:v>43.060000000001132</c:v>
                </c:pt>
                <c:pt idx="2154">
                  <c:v>43.080000000001135</c:v>
                </c:pt>
                <c:pt idx="2155">
                  <c:v>43.100000000001138</c:v>
                </c:pt>
                <c:pt idx="2156">
                  <c:v>43.120000000001141</c:v>
                </c:pt>
                <c:pt idx="2157">
                  <c:v>43.140000000001145</c:v>
                </c:pt>
                <c:pt idx="2158">
                  <c:v>43.160000000001148</c:v>
                </c:pt>
                <c:pt idx="2159">
                  <c:v>43.180000000001151</c:v>
                </c:pt>
                <c:pt idx="2160">
                  <c:v>43.200000000001154</c:v>
                </c:pt>
                <c:pt idx="2161">
                  <c:v>43.220000000001157</c:v>
                </c:pt>
                <c:pt idx="2162">
                  <c:v>43.24000000000116</c:v>
                </c:pt>
                <c:pt idx="2163">
                  <c:v>43.260000000001163</c:v>
                </c:pt>
                <c:pt idx="2164">
                  <c:v>43.280000000001166</c:v>
                </c:pt>
                <c:pt idx="2165">
                  <c:v>43.30000000000117</c:v>
                </c:pt>
                <c:pt idx="2166">
                  <c:v>43.320000000001173</c:v>
                </c:pt>
                <c:pt idx="2167">
                  <c:v>43.340000000001176</c:v>
                </c:pt>
                <c:pt idx="2168">
                  <c:v>43.360000000001179</c:v>
                </c:pt>
                <c:pt idx="2169">
                  <c:v>43.380000000001182</c:v>
                </c:pt>
                <c:pt idx="2170">
                  <c:v>43.400000000001185</c:v>
                </c:pt>
                <c:pt idx="2171">
                  <c:v>43.420000000001188</c:v>
                </c:pt>
                <c:pt idx="2172">
                  <c:v>43.440000000001191</c:v>
                </c:pt>
                <c:pt idx="2173">
                  <c:v>43.460000000001195</c:v>
                </c:pt>
                <c:pt idx="2174">
                  <c:v>43.480000000001198</c:v>
                </c:pt>
                <c:pt idx="2175">
                  <c:v>43.500000000001201</c:v>
                </c:pt>
                <c:pt idx="2176">
                  <c:v>43.520000000001204</c:v>
                </c:pt>
                <c:pt idx="2177">
                  <c:v>43.540000000001207</c:v>
                </c:pt>
                <c:pt idx="2178">
                  <c:v>43.56000000000121</c:v>
                </c:pt>
                <c:pt idx="2179">
                  <c:v>43.580000000001213</c:v>
                </c:pt>
                <c:pt idx="2180">
                  <c:v>43.600000000001216</c:v>
                </c:pt>
                <c:pt idx="2181">
                  <c:v>43.62000000000122</c:v>
                </c:pt>
                <c:pt idx="2182">
                  <c:v>43.640000000001223</c:v>
                </c:pt>
                <c:pt idx="2183">
                  <c:v>43.660000000001226</c:v>
                </c:pt>
                <c:pt idx="2184">
                  <c:v>43.680000000001229</c:v>
                </c:pt>
                <c:pt idx="2185">
                  <c:v>43.700000000001232</c:v>
                </c:pt>
                <c:pt idx="2186">
                  <c:v>43.720000000001235</c:v>
                </c:pt>
                <c:pt idx="2187">
                  <c:v>43.740000000001238</c:v>
                </c:pt>
                <c:pt idx="2188">
                  <c:v>43.760000000001241</c:v>
                </c:pt>
                <c:pt idx="2189">
                  <c:v>43.780000000001245</c:v>
                </c:pt>
                <c:pt idx="2190">
                  <c:v>43.800000000001248</c:v>
                </c:pt>
                <c:pt idx="2191">
                  <c:v>43.820000000001251</c:v>
                </c:pt>
                <c:pt idx="2192">
                  <c:v>43.840000000001254</c:v>
                </c:pt>
                <c:pt idx="2193">
                  <c:v>43.860000000001257</c:v>
                </c:pt>
                <c:pt idx="2194">
                  <c:v>43.88000000000126</c:v>
                </c:pt>
                <c:pt idx="2195">
                  <c:v>43.900000000001263</c:v>
                </c:pt>
                <c:pt idx="2196">
                  <c:v>43.920000000001266</c:v>
                </c:pt>
                <c:pt idx="2197">
                  <c:v>43.94000000000127</c:v>
                </c:pt>
                <c:pt idx="2198">
                  <c:v>43.960000000001273</c:v>
                </c:pt>
                <c:pt idx="2199">
                  <c:v>43.980000000001276</c:v>
                </c:pt>
                <c:pt idx="2200">
                  <c:v>44.000000000001279</c:v>
                </c:pt>
                <c:pt idx="2201">
                  <c:v>44.020000000001282</c:v>
                </c:pt>
                <c:pt idx="2202">
                  <c:v>44.040000000001285</c:v>
                </c:pt>
                <c:pt idx="2203">
                  <c:v>44.060000000001288</c:v>
                </c:pt>
                <c:pt idx="2204">
                  <c:v>44.080000000001291</c:v>
                </c:pt>
                <c:pt idx="2205">
                  <c:v>44.100000000001295</c:v>
                </c:pt>
                <c:pt idx="2206">
                  <c:v>44.120000000001298</c:v>
                </c:pt>
                <c:pt idx="2207">
                  <c:v>44.140000000001301</c:v>
                </c:pt>
                <c:pt idx="2208">
                  <c:v>44.160000000001304</c:v>
                </c:pt>
                <c:pt idx="2209">
                  <c:v>44.180000000001307</c:v>
                </c:pt>
                <c:pt idx="2210">
                  <c:v>44.20000000000131</c:v>
                </c:pt>
                <c:pt idx="2211">
                  <c:v>44.220000000001313</c:v>
                </c:pt>
                <c:pt idx="2212">
                  <c:v>44.240000000001316</c:v>
                </c:pt>
                <c:pt idx="2213">
                  <c:v>44.26000000000132</c:v>
                </c:pt>
                <c:pt idx="2214">
                  <c:v>44.280000000001323</c:v>
                </c:pt>
                <c:pt idx="2215">
                  <c:v>44.300000000001326</c:v>
                </c:pt>
                <c:pt idx="2216">
                  <c:v>44.320000000001329</c:v>
                </c:pt>
                <c:pt idx="2217">
                  <c:v>44.340000000001332</c:v>
                </c:pt>
                <c:pt idx="2218">
                  <c:v>44.360000000001335</c:v>
                </c:pt>
                <c:pt idx="2219">
                  <c:v>44.380000000001338</c:v>
                </c:pt>
                <c:pt idx="2220">
                  <c:v>44.400000000001342</c:v>
                </c:pt>
                <c:pt idx="2221">
                  <c:v>44.420000000001345</c:v>
                </c:pt>
                <c:pt idx="2222">
                  <c:v>44.440000000001348</c:v>
                </c:pt>
                <c:pt idx="2223">
                  <c:v>44.460000000001351</c:v>
                </c:pt>
                <c:pt idx="2224">
                  <c:v>44.480000000001354</c:v>
                </c:pt>
                <c:pt idx="2225">
                  <c:v>44.500000000001357</c:v>
                </c:pt>
                <c:pt idx="2226">
                  <c:v>44.52000000000136</c:v>
                </c:pt>
                <c:pt idx="2227">
                  <c:v>44.540000000001363</c:v>
                </c:pt>
                <c:pt idx="2228">
                  <c:v>44.560000000001367</c:v>
                </c:pt>
                <c:pt idx="2229">
                  <c:v>44.58000000000137</c:v>
                </c:pt>
                <c:pt idx="2230">
                  <c:v>44.600000000001373</c:v>
                </c:pt>
                <c:pt idx="2231">
                  <c:v>44.620000000001376</c:v>
                </c:pt>
                <c:pt idx="2232">
                  <c:v>44.640000000001379</c:v>
                </c:pt>
                <c:pt idx="2233">
                  <c:v>44.660000000001382</c:v>
                </c:pt>
                <c:pt idx="2234">
                  <c:v>44.680000000001385</c:v>
                </c:pt>
                <c:pt idx="2235">
                  <c:v>44.700000000001388</c:v>
                </c:pt>
                <c:pt idx="2236">
                  <c:v>44.720000000001392</c:v>
                </c:pt>
                <c:pt idx="2237">
                  <c:v>44.740000000001395</c:v>
                </c:pt>
                <c:pt idx="2238">
                  <c:v>44.760000000001398</c:v>
                </c:pt>
                <c:pt idx="2239">
                  <c:v>44.780000000001401</c:v>
                </c:pt>
                <c:pt idx="2240">
                  <c:v>44.800000000001404</c:v>
                </c:pt>
                <c:pt idx="2241">
                  <c:v>44.820000000001407</c:v>
                </c:pt>
                <c:pt idx="2242">
                  <c:v>44.84000000000141</c:v>
                </c:pt>
                <c:pt idx="2243">
                  <c:v>44.860000000001413</c:v>
                </c:pt>
                <c:pt idx="2244">
                  <c:v>44.880000000001417</c:v>
                </c:pt>
                <c:pt idx="2245">
                  <c:v>44.90000000000142</c:v>
                </c:pt>
                <c:pt idx="2246">
                  <c:v>44.920000000001423</c:v>
                </c:pt>
                <c:pt idx="2247">
                  <c:v>44.940000000001426</c:v>
                </c:pt>
                <c:pt idx="2248">
                  <c:v>44.960000000001429</c:v>
                </c:pt>
                <c:pt idx="2249">
                  <c:v>44.980000000001432</c:v>
                </c:pt>
                <c:pt idx="2250">
                  <c:v>45.000000000001435</c:v>
                </c:pt>
                <c:pt idx="2251">
                  <c:v>45.020000000001438</c:v>
                </c:pt>
                <c:pt idx="2252">
                  <c:v>45.040000000001442</c:v>
                </c:pt>
                <c:pt idx="2253">
                  <c:v>45.060000000001445</c:v>
                </c:pt>
                <c:pt idx="2254">
                  <c:v>45.080000000001448</c:v>
                </c:pt>
                <c:pt idx="2255">
                  <c:v>45.100000000001451</c:v>
                </c:pt>
                <c:pt idx="2256">
                  <c:v>45.120000000001454</c:v>
                </c:pt>
                <c:pt idx="2257">
                  <c:v>45.140000000001457</c:v>
                </c:pt>
                <c:pt idx="2258">
                  <c:v>45.16000000000146</c:v>
                </c:pt>
                <c:pt idx="2259">
                  <c:v>45.180000000001463</c:v>
                </c:pt>
                <c:pt idx="2260">
                  <c:v>45.200000000001467</c:v>
                </c:pt>
                <c:pt idx="2261">
                  <c:v>45.22000000000147</c:v>
                </c:pt>
                <c:pt idx="2262">
                  <c:v>45.240000000001473</c:v>
                </c:pt>
                <c:pt idx="2263">
                  <c:v>45.260000000001476</c:v>
                </c:pt>
                <c:pt idx="2264">
                  <c:v>45.280000000001479</c:v>
                </c:pt>
                <c:pt idx="2265">
                  <c:v>45.300000000001482</c:v>
                </c:pt>
                <c:pt idx="2266">
                  <c:v>45.320000000001485</c:v>
                </c:pt>
                <c:pt idx="2267">
                  <c:v>45.340000000001488</c:v>
                </c:pt>
                <c:pt idx="2268">
                  <c:v>45.360000000001492</c:v>
                </c:pt>
                <c:pt idx="2269">
                  <c:v>45.380000000001495</c:v>
                </c:pt>
                <c:pt idx="2270">
                  <c:v>45.400000000001498</c:v>
                </c:pt>
                <c:pt idx="2271">
                  <c:v>45.420000000001501</c:v>
                </c:pt>
                <c:pt idx="2272">
                  <c:v>45.440000000001504</c:v>
                </c:pt>
                <c:pt idx="2273">
                  <c:v>45.460000000001507</c:v>
                </c:pt>
                <c:pt idx="2274">
                  <c:v>45.48000000000151</c:v>
                </c:pt>
                <c:pt idx="2275">
                  <c:v>45.500000000001513</c:v>
                </c:pt>
                <c:pt idx="2276">
                  <c:v>45.520000000001517</c:v>
                </c:pt>
                <c:pt idx="2277">
                  <c:v>45.54000000000152</c:v>
                </c:pt>
                <c:pt idx="2278">
                  <c:v>45.560000000001523</c:v>
                </c:pt>
                <c:pt idx="2279">
                  <c:v>45.580000000001526</c:v>
                </c:pt>
                <c:pt idx="2280">
                  <c:v>45.600000000001529</c:v>
                </c:pt>
                <c:pt idx="2281">
                  <c:v>45.620000000001532</c:v>
                </c:pt>
                <c:pt idx="2282">
                  <c:v>45.640000000001535</c:v>
                </c:pt>
                <c:pt idx="2283">
                  <c:v>45.660000000001538</c:v>
                </c:pt>
                <c:pt idx="2284">
                  <c:v>45.680000000001542</c:v>
                </c:pt>
                <c:pt idx="2285">
                  <c:v>45.700000000001545</c:v>
                </c:pt>
                <c:pt idx="2286">
                  <c:v>45.720000000001548</c:v>
                </c:pt>
                <c:pt idx="2287">
                  <c:v>45.740000000001551</c:v>
                </c:pt>
                <c:pt idx="2288">
                  <c:v>45.760000000001554</c:v>
                </c:pt>
                <c:pt idx="2289">
                  <c:v>45.780000000001557</c:v>
                </c:pt>
                <c:pt idx="2290">
                  <c:v>45.80000000000156</c:v>
                </c:pt>
                <c:pt idx="2291">
                  <c:v>45.820000000001563</c:v>
                </c:pt>
                <c:pt idx="2292">
                  <c:v>45.840000000001567</c:v>
                </c:pt>
                <c:pt idx="2293">
                  <c:v>45.86000000000157</c:v>
                </c:pt>
                <c:pt idx="2294">
                  <c:v>45.880000000001573</c:v>
                </c:pt>
                <c:pt idx="2295">
                  <c:v>45.900000000001576</c:v>
                </c:pt>
                <c:pt idx="2296">
                  <c:v>45.920000000001579</c:v>
                </c:pt>
                <c:pt idx="2297">
                  <c:v>45.940000000001582</c:v>
                </c:pt>
                <c:pt idx="2298">
                  <c:v>45.960000000001585</c:v>
                </c:pt>
                <c:pt idx="2299">
                  <c:v>45.980000000001588</c:v>
                </c:pt>
                <c:pt idx="2300">
                  <c:v>46.000000000001592</c:v>
                </c:pt>
                <c:pt idx="2301">
                  <c:v>46.020000000001595</c:v>
                </c:pt>
                <c:pt idx="2302">
                  <c:v>46.040000000001598</c:v>
                </c:pt>
                <c:pt idx="2303">
                  <c:v>46.060000000001601</c:v>
                </c:pt>
                <c:pt idx="2304">
                  <c:v>46.080000000001604</c:v>
                </c:pt>
                <c:pt idx="2305">
                  <c:v>46.100000000001607</c:v>
                </c:pt>
                <c:pt idx="2306">
                  <c:v>46.12000000000161</c:v>
                </c:pt>
                <c:pt idx="2307">
                  <c:v>46.140000000001614</c:v>
                </c:pt>
                <c:pt idx="2308">
                  <c:v>46.160000000001617</c:v>
                </c:pt>
                <c:pt idx="2309">
                  <c:v>46.18000000000162</c:v>
                </c:pt>
                <c:pt idx="2310">
                  <c:v>46.200000000001623</c:v>
                </c:pt>
                <c:pt idx="2311">
                  <c:v>46.220000000001626</c:v>
                </c:pt>
                <c:pt idx="2312">
                  <c:v>46.240000000001629</c:v>
                </c:pt>
                <c:pt idx="2313">
                  <c:v>46.260000000001632</c:v>
                </c:pt>
                <c:pt idx="2314">
                  <c:v>46.280000000001635</c:v>
                </c:pt>
                <c:pt idx="2315">
                  <c:v>46.300000000001639</c:v>
                </c:pt>
                <c:pt idx="2316">
                  <c:v>46.320000000001642</c:v>
                </c:pt>
                <c:pt idx="2317">
                  <c:v>46.340000000001645</c:v>
                </c:pt>
                <c:pt idx="2318">
                  <c:v>46.360000000001648</c:v>
                </c:pt>
                <c:pt idx="2319">
                  <c:v>46.380000000001651</c:v>
                </c:pt>
                <c:pt idx="2320">
                  <c:v>46.400000000001654</c:v>
                </c:pt>
                <c:pt idx="2321">
                  <c:v>46.420000000001657</c:v>
                </c:pt>
                <c:pt idx="2322">
                  <c:v>46.44000000000166</c:v>
                </c:pt>
                <c:pt idx="2323">
                  <c:v>46.460000000001664</c:v>
                </c:pt>
                <c:pt idx="2324">
                  <c:v>46.480000000001667</c:v>
                </c:pt>
                <c:pt idx="2325">
                  <c:v>46.50000000000167</c:v>
                </c:pt>
                <c:pt idx="2326">
                  <c:v>46.520000000001673</c:v>
                </c:pt>
                <c:pt idx="2327">
                  <c:v>46.540000000001676</c:v>
                </c:pt>
                <c:pt idx="2328">
                  <c:v>46.560000000001679</c:v>
                </c:pt>
                <c:pt idx="2329">
                  <c:v>46.580000000001682</c:v>
                </c:pt>
                <c:pt idx="2330">
                  <c:v>46.600000000001685</c:v>
                </c:pt>
                <c:pt idx="2331">
                  <c:v>46.620000000001689</c:v>
                </c:pt>
                <c:pt idx="2332">
                  <c:v>46.640000000001692</c:v>
                </c:pt>
                <c:pt idx="2333">
                  <c:v>46.660000000001695</c:v>
                </c:pt>
                <c:pt idx="2334">
                  <c:v>46.680000000001698</c:v>
                </c:pt>
                <c:pt idx="2335">
                  <c:v>46.700000000001701</c:v>
                </c:pt>
                <c:pt idx="2336">
                  <c:v>46.720000000001704</c:v>
                </c:pt>
                <c:pt idx="2337">
                  <c:v>46.740000000001707</c:v>
                </c:pt>
                <c:pt idx="2338">
                  <c:v>46.76000000000171</c:v>
                </c:pt>
                <c:pt idx="2339">
                  <c:v>46.780000000001714</c:v>
                </c:pt>
                <c:pt idx="2340">
                  <c:v>46.800000000001717</c:v>
                </c:pt>
                <c:pt idx="2341">
                  <c:v>46.82000000000172</c:v>
                </c:pt>
                <c:pt idx="2342">
                  <c:v>46.840000000001723</c:v>
                </c:pt>
                <c:pt idx="2343">
                  <c:v>46.860000000001726</c:v>
                </c:pt>
                <c:pt idx="2344">
                  <c:v>46.880000000001729</c:v>
                </c:pt>
                <c:pt idx="2345">
                  <c:v>46.900000000001732</c:v>
                </c:pt>
                <c:pt idx="2346">
                  <c:v>46.920000000001735</c:v>
                </c:pt>
                <c:pt idx="2347">
                  <c:v>46.940000000001739</c:v>
                </c:pt>
                <c:pt idx="2348">
                  <c:v>46.960000000001742</c:v>
                </c:pt>
                <c:pt idx="2349">
                  <c:v>46.980000000001745</c:v>
                </c:pt>
                <c:pt idx="2350">
                  <c:v>47.000000000001748</c:v>
                </c:pt>
                <c:pt idx="2351">
                  <c:v>47.020000000001751</c:v>
                </c:pt>
                <c:pt idx="2352">
                  <c:v>47.040000000001754</c:v>
                </c:pt>
                <c:pt idx="2353">
                  <c:v>47.060000000001757</c:v>
                </c:pt>
                <c:pt idx="2354">
                  <c:v>47.08000000000176</c:v>
                </c:pt>
                <c:pt idx="2355">
                  <c:v>47.100000000001764</c:v>
                </c:pt>
                <c:pt idx="2356">
                  <c:v>47.120000000001767</c:v>
                </c:pt>
                <c:pt idx="2357">
                  <c:v>47.14000000000177</c:v>
                </c:pt>
                <c:pt idx="2358">
                  <c:v>47.160000000001773</c:v>
                </c:pt>
                <c:pt idx="2359">
                  <c:v>47.180000000001776</c:v>
                </c:pt>
                <c:pt idx="2360">
                  <c:v>47.200000000001779</c:v>
                </c:pt>
                <c:pt idx="2361">
                  <c:v>47.220000000001782</c:v>
                </c:pt>
                <c:pt idx="2362">
                  <c:v>47.240000000001785</c:v>
                </c:pt>
                <c:pt idx="2363">
                  <c:v>47.260000000001789</c:v>
                </c:pt>
                <c:pt idx="2364">
                  <c:v>47.280000000001792</c:v>
                </c:pt>
                <c:pt idx="2365">
                  <c:v>47.300000000001795</c:v>
                </c:pt>
                <c:pt idx="2366">
                  <c:v>47.320000000001798</c:v>
                </c:pt>
                <c:pt idx="2367">
                  <c:v>47.340000000001801</c:v>
                </c:pt>
                <c:pt idx="2368">
                  <c:v>47.360000000001804</c:v>
                </c:pt>
                <c:pt idx="2369">
                  <c:v>47.380000000001807</c:v>
                </c:pt>
                <c:pt idx="2370">
                  <c:v>47.40000000000181</c:v>
                </c:pt>
                <c:pt idx="2371">
                  <c:v>47.420000000001814</c:v>
                </c:pt>
                <c:pt idx="2372">
                  <c:v>47.440000000001817</c:v>
                </c:pt>
                <c:pt idx="2373">
                  <c:v>47.46000000000182</c:v>
                </c:pt>
                <c:pt idx="2374">
                  <c:v>47.480000000001823</c:v>
                </c:pt>
                <c:pt idx="2375">
                  <c:v>47.500000000001826</c:v>
                </c:pt>
                <c:pt idx="2376">
                  <c:v>47.520000000001829</c:v>
                </c:pt>
                <c:pt idx="2377">
                  <c:v>47.540000000001832</c:v>
                </c:pt>
                <c:pt idx="2378">
                  <c:v>47.560000000001835</c:v>
                </c:pt>
                <c:pt idx="2379">
                  <c:v>47.580000000001839</c:v>
                </c:pt>
                <c:pt idx="2380">
                  <c:v>47.600000000001842</c:v>
                </c:pt>
                <c:pt idx="2381">
                  <c:v>47.620000000001845</c:v>
                </c:pt>
                <c:pt idx="2382">
                  <c:v>47.640000000001848</c:v>
                </c:pt>
                <c:pt idx="2383">
                  <c:v>47.660000000001851</c:v>
                </c:pt>
                <c:pt idx="2384">
                  <c:v>47.680000000001854</c:v>
                </c:pt>
                <c:pt idx="2385">
                  <c:v>47.700000000001857</c:v>
                </c:pt>
                <c:pt idx="2386">
                  <c:v>47.72000000000186</c:v>
                </c:pt>
                <c:pt idx="2387">
                  <c:v>47.740000000001864</c:v>
                </c:pt>
                <c:pt idx="2388">
                  <c:v>47.760000000001867</c:v>
                </c:pt>
                <c:pt idx="2389">
                  <c:v>47.78000000000187</c:v>
                </c:pt>
                <c:pt idx="2390">
                  <c:v>47.800000000001873</c:v>
                </c:pt>
                <c:pt idx="2391">
                  <c:v>47.820000000001876</c:v>
                </c:pt>
                <c:pt idx="2392">
                  <c:v>47.840000000001879</c:v>
                </c:pt>
                <c:pt idx="2393">
                  <c:v>47.860000000001882</c:v>
                </c:pt>
                <c:pt idx="2394">
                  <c:v>47.880000000001885</c:v>
                </c:pt>
                <c:pt idx="2395">
                  <c:v>47.900000000001889</c:v>
                </c:pt>
                <c:pt idx="2396">
                  <c:v>47.920000000001892</c:v>
                </c:pt>
                <c:pt idx="2397">
                  <c:v>47.940000000001895</c:v>
                </c:pt>
                <c:pt idx="2398">
                  <c:v>47.960000000001898</c:v>
                </c:pt>
                <c:pt idx="2399">
                  <c:v>47.980000000001901</c:v>
                </c:pt>
                <c:pt idx="2400">
                  <c:v>48.000000000001904</c:v>
                </c:pt>
                <c:pt idx="2401">
                  <c:v>48.020000000001907</c:v>
                </c:pt>
                <c:pt idx="2402">
                  <c:v>48.040000000001911</c:v>
                </c:pt>
                <c:pt idx="2403">
                  <c:v>48.060000000001914</c:v>
                </c:pt>
                <c:pt idx="2404">
                  <c:v>48.080000000001917</c:v>
                </c:pt>
                <c:pt idx="2405">
                  <c:v>48.10000000000192</c:v>
                </c:pt>
                <c:pt idx="2406">
                  <c:v>48.120000000001923</c:v>
                </c:pt>
                <c:pt idx="2407">
                  <c:v>48.140000000001926</c:v>
                </c:pt>
                <c:pt idx="2408">
                  <c:v>48.160000000001929</c:v>
                </c:pt>
                <c:pt idx="2409">
                  <c:v>48.180000000001932</c:v>
                </c:pt>
                <c:pt idx="2410">
                  <c:v>48.200000000001936</c:v>
                </c:pt>
                <c:pt idx="2411">
                  <c:v>48.220000000001939</c:v>
                </c:pt>
                <c:pt idx="2412">
                  <c:v>48.240000000001942</c:v>
                </c:pt>
                <c:pt idx="2413">
                  <c:v>48.260000000001945</c:v>
                </c:pt>
                <c:pt idx="2414">
                  <c:v>48.280000000001948</c:v>
                </c:pt>
                <c:pt idx="2415">
                  <c:v>48.300000000001951</c:v>
                </c:pt>
                <c:pt idx="2416">
                  <c:v>48.320000000001954</c:v>
                </c:pt>
                <c:pt idx="2417">
                  <c:v>48.340000000001957</c:v>
                </c:pt>
                <c:pt idx="2418">
                  <c:v>48.360000000001961</c:v>
                </c:pt>
                <c:pt idx="2419">
                  <c:v>48.380000000001964</c:v>
                </c:pt>
                <c:pt idx="2420">
                  <c:v>48.400000000001967</c:v>
                </c:pt>
                <c:pt idx="2421">
                  <c:v>48.42000000000197</c:v>
                </c:pt>
                <c:pt idx="2422">
                  <c:v>48.440000000001973</c:v>
                </c:pt>
                <c:pt idx="2423">
                  <c:v>48.460000000001976</c:v>
                </c:pt>
                <c:pt idx="2424">
                  <c:v>48.480000000001979</c:v>
                </c:pt>
                <c:pt idx="2425">
                  <c:v>48.500000000001982</c:v>
                </c:pt>
                <c:pt idx="2426">
                  <c:v>48.520000000001986</c:v>
                </c:pt>
                <c:pt idx="2427">
                  <c:v>48.540000000001989</c:v>
                </c:pt>
                <c:pt idx="2428">
                  <c:v>48.560000000001992</c:v>
                </c:pt>
                <c:pt idx="2429">
                  <c:v>48.580000000001995</c:v>
                </c:pt>
                <c:pt idx="2430">
                  <c:v>48.600000000001998</c:v>
                </c:pt>
                <c:pt idx="2431">
                  <c:v>48.620000000002001</c:v>
                </c:pt>
                <c:pt idx="2432">
                  <c:v>48.640000000002004</c:v>
                </c:pt>
                <c:pt idx="2433">
                  <c:v>48.660000000002007</c:v>
                </c:pt>
                <c:pt idx="2434">
                  <c:v>48.680000000002011</c:v>
                </c:pt>
                <c:pt idx="2435">
                  <c:v>48.700000000002014</c:v>
                </c:pt>
                <c:pt idx="2436">
                  <c:v>48.720000000002017</c:v>
                </c:pt>
                <c:pt idx="2437">
                  <c:v>48.74000000000202</c:v>
                </c:pt>
                <c:pt idx="2438">
                  <c:v>48.760000000002023</c:v>
                </c:pt>
                <c:pt idx="2439">
                  <c:v>48.780000000002026</c:v>
                </c:pt>
                <c:pt idx="2440">
                  <c:v>48.800000000002029</c:v>
                </c:pt>
                <c:pt idx="2441">
                  <c:v>48.820000000002032</c:v>
                </c:pt>
                <c:pt idx="2442">
                  <c:v>48.840000000002036</c:v>
                </c:pt>
                <c:pt idx="2443">
                  <c:v>48.860000000002039</c:v>
                </c:pt>
                <c:pt idx="2444">
                  <c:v>48.880000000002042</c:v>
                </c:pt>
                <c:pt idx="2445">
                  <c:v>48.900000000002045</c:v>
                </c:pt>
                <c:pt idx="2446">
                  <c:v>48.920000000002048</c:v>
                </c:pt>
                <c:pt idx="2447">
                  <c:v>48.940000000002051</c:v>
                </c:pt>
                <c:pt idx="2448">
                  <c:v>48.960000000002054</c:v>
                </c:pt>
                <c:pt idx="2449">
                  <c:v>48.980000000002057</c:v>
                </c:pt>
                <c:pt idx="2450">
                  <c:v>49.000000000002061</c:v>
                </c:pt>
                <c:pt idx="2451">
                  <c:v>49.020000000002064</c:v>
                </c:pt>
                <c:pt idx="2452">
                  <c:v>49.040000000002067</c:v>
                </c:pt>
                <c:pt idx="2453">
                  <c:v>49.06000000000207</c:v>
                </c:pt>
                <c:pt idx="2454">
                  <c:v>49.080000000002073</c:v>
                </c:pt>
                <c:pt idx="2455">
                  <c:v>49.100000000002076</c:v>
                </c:pt>
                <c:pt idx="2456">
                  <c:v>49.120000000002079</c:v>
                </c:pt>
                <c:pt idx="2457">
                  <c:v>49.140000000002082</c:v>
                </c:pt>
                <c:pt idx="2458">
                  <c:v>49.160000000002086</c:v>
                </c:pt>
                <c:pt idx="2459">
                  <c:v>49.180000000002089</c:v>
                </c:pt>
                <c:pt idx="2460">
                  <c:v>49.200000000002092</c:v>
                </c:pt>
                <c:pt idx="2461">
                  <c:v>49.220000000002095</c:v>
                </c:pt>
                <c:pt idx="2462">
                  <c:v>49.240000000002098</c:v>
                </c:pt>
                <c:pt idx="2463">
                  <c:v>49.260000000002101</c:v>
                </c:pt>
                <c:pt idx="2464">
                  <c:v>49.280000000002104</c:v>
                </c:pt>
                <c:pt idx="2465">
                  <c:v>49.300000000002107</c:v>
                </c:pt>
                <c:pt idx="2466">
                  <c:v>49.320000000002111</c:v>
                </c:pt>
                <c:pt idx="2467">
                  <c:v>49.340000000002114</c:v>
                </c:pt>
                <c:pt idx="2468">
                  <c:v>49.360000000002117</c:v>
                </c:pt>
                <c:pt idx="2469">
                  <c:v>49.38000000000212</c:v>
                </c:pt>
                <c:pt idx="2470">
                  <c:v>49.400000000002123</c:v>
                </c:pt>
                <c:pt idx="2471">
                  <c:v>49.420000000002126</c:v>
                </c:pt>
                <c:pt idx="2472">
                  <c:v>49.440000000002129</c:v>
                </c:pt>
                <c:pt idx="2473">
                  <c:v>49.460000000002132</c:v>
                </c:pt>
                <c:pt idx="2474">
                  <c:v>49.480000000002136</c:v>
                </c:pt>
                <c:pt idx="2475">
                  <c:v>49.500000000002139</c:v>
                </c:pt>
                <c:pt idx="2476">
                  <c:v>49.520000000002142</c:v>
                </c:pt>
                <c:pt idx="2477">
                  <c:v>49.540000000002145</c:v>
                </c:pt>
                <c:pt idx="2478">
                  <c:v>49.560000000002148</c:v>
                </c:pt>
                <c:pt idx="2479">
                  <c:v>49.580000000002151</c:v>
                </c:pt>
                <c:pt idx="2480">
                  <c:v>49.600000000002154</c:v>
                </c:pt>
                <c:pt idx="2481">
                  <c:v>49.620000000002157</c:v>
                </c:pt>
                <c:pt idx="2482">
                  <c:v>49.640000000002161</c:v>
                </c:pt>
                <c:pt idx="2483">
                  <c:v>49.660000000002164</c:v>
                </c:pt>
                <c:pt idx="2484">
                  <c:v>49.680000000002167</c:v>
                </c:pt>
                <c:pt idx="2485">
                  <c:v>49.70000000000217</c:v>
                </c:pt>
                <c:pt idx="2486">
                  <c:v>49.720000000002173</c:v>
                </c:pt>
                <c:pt idx="2487">
                  <c:v>49.740000000002176</c:v>
                </c:pt>
                <c:pt idx="2488">
                  <c:v>49.760000000002179</c:v>
                </c:pt>
                <c:pt idx="2489">
                  <c:v>49.780000000002183</c:v>
                </c:pt>
                <c:pt idx="2490">
                  <c:v>49.800000000002186</c:v>
                </c:pt>
                <c:pt idx="2491">
                  <c:v>49.820000000002189</c:v>
                </c:pt>
                <c:pt idx="2492">
                  <c:v>49.840000000002192</c:v>
                </c:pt>
                <c:pt idx="2493">
                  <c:v>49.860000000002195</c:v>
                </c:pt>
                <c:pt idx="2494">
                  <c:v>49.880000000002198</c:v>
                </c:pt>
                <c:pt idx="2495">
                  <c:v>49.900000000002201</c:v>
                </c:pt>
                <c:pt idx="2496">
                  <c:v>49.920000000002204</c:v>
                </c:pt>
                <c:pt idx="2497">
                  <c:v>49.940000000002208</c:v>
                </c:pt>
                <c:pt idx="2498">
                  <c:v>49.960000000002211</c:v>
                </c:pt>
                <c:pt idx="2499">
                  <c:v>49.980000000002214</c:v>
                </c:pt>
                <c:pt idx="2500">
                  <c:v>50.000000000002217</c:v>
                </c:pt>
                <c:pt idx="2501">
                  <c:v>50.02000000000222</c:v>
                </c:pt>
                <c:pt idx="2502">
                  <c:v>50.040000000002223</c:v>
                </c:pt>
                <c:pt idx="2503">
                  <c:v>50.060000000002226</c:v>
                </c:pt>
                <c:pt idx="2504">
                  <c:v>50.080000000002229</c:v>
                </c:pt>
                <c:pt idx="2505">
                  <c:v>50.100000000002233</c:v>
                </c:pt>
                <c:pt idx="2506">
                  <c:v>50.120000000002236</c:v>
                </c:pt>
                <c:pt idx="2507">
                  <c:v>50.140000000002239</c:v>
                </c:pt>
                <c:pt idx="2508">
                  <c:v>50.160000000002242</c:v>
                </c:pt>
                <c:pt idx="2509">
                  <c:v>50.180000000002245</c:v>
                </c:pt>
                <c:pt idx="2510">
                  <c:v>50.200000000002248</c:v>
                </c:pt>
                <c:pt idx="2511">
                  <c:v>50.220000000002251</c:v>
                </c:pt>
                <c:pt idx="2512">
                  <c:v>50.240000000002254</c:v>
                </c:pt>
                <c:pt idx="2513">
                  <c:v>50.260000000002258</c:v>
                </c:pt>
                <c:pt idx="2514">
                  <c:v>50.280000000002261</c:v>
                </c:pt>
                <c:pt idx="2515">
                  <c:v>50.300000000002264</c:v>
                </c:pt>
                <c:pt idx="2516">
                  <c:v>50.320000000002267</c:v>
                </c:pt>
                <c:pt idx="2517">
                  <c:v>50.34000000000227</c:v>
                </c:pt>
                <c:pt idx="2518">
                  <c:v>50.360000000002273</c:v>
                </c:pt>
                <c:pt idx="2519">
                  <c:v>50.380000000002276</c:v>
                </c:pt>
                <c:pt idx="2520">
                  <c:v>50.400000000002279</c:v>
                </c:pt>
                <c:pt idx="2521">
                  <c:v>50.420000000002283</c:v>
                </c:pt>
                <c:pt idx="2522">
                  <c:v>50.440000000002286</c:v>
                </c:pt>
                <c:pt idx="2523">
                  <c:v>50.460000000002289</c:v>
                </c:pt>
                <c:pt idx="2524">
                  <c:v>50.480000000002292</c:v>
                </c:pt>
                <c:pt idx="2525">
                  <c:v>50.500000000002295</c:v>
                </c:pt>
                <c:pt idx="2526">
                  <c:v>50.520000000002298</c:v>
                </c:pt>
                <c:pt idx="2527">
                  <c:v>50.540000000002301</c:v>
                </c:pt>
                <c:pt idx="2528">
                  <c:v>50.560000000002304</c:v>
                </c:pt>
                <c:pt idx="2529">
                  <c:v>50.580000000002308</c:v>
                </c:pt>
                <c:pt idx="2530">
                  <c:v>50.600000000002311</c:v>
                </c:pt>
                <c:pt idx="2531">
                  <c:v>50.620000000002314</c:v>
                </c:pt>
                <c:pt idx="2532">
                  <c:v>50.640000000002317</c:v>
                </c:pt>
                <c:pt idx="2533">
                  <c:v>50.66000000000232</c:v>
                </c:pt>
                <c:pt idx="2534">
                  <c:v>50.680000000002323</c:v>
                </c:pt>
                <c:pt idx="2535">
                  <c:v>50.700000000002326</c:v>
                </c:pt>
                <c:pt idx="2536">
                  <c:v>50.720000000002329</c:v>
                </c:pt>
                <c:pt idx="2537">
                  <c:v>50.740000000002333</c:v>
                </c:pt>
                <c:pt idx="2538">
                  <c:v>50.760000000002336</c:v>
                </c:pt>
                <c:pt idx="2539">
                  <c:v>50.780000000002339</c:v>
                </c:pt>
                <c:pt idx="2540">
                  <c:v>50.800000000002342</c:v>
                </c:pt>
                <c:pt idx="2541">
                  <c:v>50.820000000002345</c:v>
                </c:pt>
                <c:pt idx="2542">
                  <c:v>50.840000000002348</c:v>
                </c:pt>
                <c:pt idx="2543">
                  <c:v>50.860000000002351</c:v>
                </c:pt>
                <c:pt idx="2544">
                  <c:v>50.880000000002354</c:v>
                </c:pt>
                <c:pt idx="2545">
                  <c:v>50.900000000002358</c:v>
                </c:pt>
                <c:pt idx="2546">
                  <c:v>50.920000000002361</c:v>
                </c:pt>
                <c:pt idx="2547">
                  <c:v>50.940000000002364</c:v>
                </c:pt>
                <c:pt idx="2548">
                  <c:v>50.960000000002367</c:v>
                </c:pt>
                <c:pt idx="2549">
                  <c:v>50.98000000000237</c:v>
                </c:pt>
                <c:pt idx="2550">
                  <c:v>51.000000000002373</c:v>
                </c:pt>
                <c:pt idx="2551">
                  <c:v>51.020000000002376</c:v>
                </c:pt>
                <c:pt idx="2552">
                  <c:v>51.040000000002379</c:v>
                </c:pt>
                <c:pt idx="2553">
                  <c:v>51.060000000002383</c:v>
                </c:pt>
                <c:pt idx="2554">
                  <c:v>51.080000000002386</c:v>
                </c:pt>
                <c:pt idx="2555">
                  <c:v>51.100000000002389</c:v>
                </c:pt>
                <c:pt idx="2556">
                  <c:v>51.120000000002392</c:v>
                </c:pt>
                <c:pt idx="2557">
                  <c:v>51.140000000002395</c:v>
                </c:pt>
                <c:pt idx="2558">
                  <c:v>51.160000000002398</c:v>
                </c:pt>
                <c:pt idx="2559">
                  <c:v>51.180000000002401</c:v>
                </c:pt>
                <c:pt idx="2560">
                  <c:v>51.200000000002404</c:v>
                </c:pt>
                <c:pt idx="2561">
                  <c:v>51.220000000002408</c:v>
                </c:pt>
                <c:pt idx="2562">
                  <c:v>51.240000000002411</c:v>
                </c:pt>
                <c:pt idx="2563">
                  <c:v>51.260000000002414</c:v>
                </c:pt>
                <c:pt idx="2564">
                  <c:v>51.280000000002417</c:v>
                </c:pt>
                <c:pt idx="2565">
                  <c:v>51.30000000000242</c:v>
                </c:pt>
                <c:pt idx="2566">
                  <c:v>51.320000000002423</c:v>
                </c:pt>
                <c:pt idx="2567">
                  <c:v>51.340000000002426</c:v>
                </c:pt>
                <c:pt idx="2568">
                  <c:v>51.360000000002429</c:v>
                </c:pt>
                <c:pt idx="2569">
                  <c:v>51.380000000002433</c:v>
                </c:pt>
                <c:pt idx="2570">
                  <c:v>51.400000000002436</c:v>
                </c:pt>
                <c:pt idx="2571">
                  <c:v>51.420000000002439</c:v>
                </c:pt>
                <c:pt idx="2572">
                  <c:v>51.440000000002442</c:v>
                </c:pt>
                <c:pt idx="2573">
                  <c:v>51.460000000002445</c:v>
                </c:pt>
                <c:pt idx="2574">
                  <c:v>51.480000000002448</c:v>
                </c:pt>
                <c:pt idx="2575">
                  <c:v>51.500000000002451</c:v>
                </c:pt>
                <c:pt idx="2576">
                  <c:v>51.520000000002454</c:v>
                </c:pt>
                <c:pt idx="2577">
                  <c:v>51.540000000002458</c:v>
                </c:pt>
                <c:pt idx="2578">
                  <c:v>51.560000000002461</c:v>
                </c:pt>
                <c:pt idx="2579">
                  <c:v>51.580000000002464</c:v>
                </c:pt>
                <c:pt idx="2580">
                  <c:v>51.600000000002467</c:v>
                </c:pt>
                <c:pt idx="2581">
                  <c:v>51.62000000000247</c:v>
                </c:pt>
                <c:pt idx="2582">
                  <c:v>51.640000000002473</c:v>
                </c:pt>
                <c:pt idx="2583">
                  <c:v>51.660000000002476</c:v>
                </c:pt>
                <c:pt idx="2584">
                  <c:v>51.68000000000248</c:v>
                </c:pt>
                <c:pt idx="2585">
                  <c:v>51.700000000002483</c:v>
                </c:pt>
                <c:pt idx="2586">
                  <c:v>51.720000000002486</c:v>
                </c:pt>
                <c:pt idx="2587">
                  <c:v>51.740000000002489</c:v>
                </c:pt>
                <c:pt idx="2588">
                  <c:v>51.760000000002492</c:v>
                </c:pt>
                <c:pt idx="2589">
                  <c:v>51.780000000002495</c:v>
                </c:pt>
                <c:pt idx="2590">
                  <c:v>51.800000000002498</c:v>
                </c:pt>
                <c:pt idx="2591">
                  <c:v>51.820000000002501</c:v>
                </c:pt>
                <c:pt idx="2592">
                  <c:v>51.840000000002505</c:v>
                </c:pt>
                <c:pt idx="2593">
                  <c:v>51.860000000002508</c:v>
                </c:pt>
                <c:pt idx="2594">
                  <c:v>51.880000000002511</c:v>
                </c:pt>
                <c:pt idx="2595">
                  <c:v>51.900000000002514</c:v>
                </c:pt>
                <c:pt idx="2596">
                  <c:v>51.920000000002517</c:v>
                </c:pt>
                <c:pt idx="2597">
                  <c:v>51.94000000000252</c:v>
                </c:pt>
                <c:pt idx="2598">
                  <c:v>51.960000000002523</c:v>
                </c:pt>
                <c:pt idx="2599">
                  <c:v>51.980000000002526</c:v>
                </c:pt>
                <c:pt idx="2600">
                  <c:v>52.00000000000253</c:v>
                </c:pt>
                <c:pt idx="2601">
                  <c:v>52.020000000002533</c:v>
                </c:pt>
                <c:pt idx="2602">
                  <c:v>52.040000000002536</c:v>
                </c:pt>
                <c:pt idx="2603">
                  <c:v>52.060000000002539</c:v>
                </c:pt>
                <c:pt idx="2604">
                  <c:v>52.080000000002542</c:v>
                </c:pt>
                <c:pt idx="2605">
                  <c:v>52.100000000002545</c:v>
                </c:pt>
                <c:pt idx="2606">
                  <c:v>52.120000000002548</c:v>
                </c:pt>
                <c:pt idx="2607">
                  <c:v>52.140000000002551</c:v>
                </c:pt>
                <c:pt idx="2608">
                  <c:v>52.160000000002555</c:v>
                </c:pt>
                <c:pt idx="2609">
                  <c:v>52.180000000002558</c:v>
                </c:pt>
                <c:pt idx="2610">
                  <c:v>52.200000000002561</c:v>
                </c:pt>
                <c:pt idx="2611">
                  <c:v>52.220000000002564</c:v>
                </c:pt>
                <c:pt idx="2612">
                  <c:v>52.240000000002567</c:v>
                </c:pt>
                <c:pt idx="2613">
                  <c:v>52.26000000000257</c:v>
                </c:pt>
                <c:pt idx="2614">
                  <c:v>52.280000000002573</c:v>
                </c:pt>
                <c:pt idx="2615">
                  <c:v>52.300000000002576</c:v>
                </c:pt>
                <c:pt idx="2616">
                  <c:v>52.32000000000258</c:v>
                </c:pt>
                <c:pt idx="2617">
                  <c:v>52.340000000002583</c:v>
                </c:pt>
                <c:pt idx="2618">
                  <c:v>52.360000000002586</c:v>
                </c:pt>
                <c:pt idx="2619">
                  <c:v>52.380000000002589</c:v>
                </c:pt>
                <c:pt idx="2620">
                  <c:v>52.400000000002592</c:v>
                </c:pt>
                <c:pt idx="2621">
                  <c:v>52.420000000002595</c:v>
                </c:pt>
                <c:pt idx="2622">
                  <c:v>52.440000000002598</c:v>
                </c:pt>
                <c:pt idx="2623">
                  <c:v>52.460000000002601</c:v>
                </c:pt>
                <c:pt idx="2624">
                  <c:v>52.480000000002605</c:v>
                </c:pt>
                <c:pt idx="2625">
                  <c:v>52.500000000002608</c:v>
                </c:pt>
                <c:pt idx="2626">
                  <c:v>52.520000000002611</c:v>
                </c:pt>
                <c:pt idx="2627">
                  <c:v>52.540000000002614</c:v>
                </c:pt>
                <c:pt idx="2628">
                  <c:v>52.560000000002617</c:v>
                </c:pt>
                <c:pt idx="2629">
                  <c:v>52.58000000000262</c:v>
                </c:pt>
                <c:pt idx="2630">
                  <c:v>52.600000000002623</c:v>
                </c:pt>
                <c:pt idx="2631">
                  <c:v>52.620000000002626</c:v>
                </c:pt>
                <c:pt idx="2632">
                  <c:v>52.64000000000263</c:v>
                </c:pt>
                <c:pt idx="2633">
                  <c:v>52.660000000002633</c:v>
                </c:pt>
                <c:pt idx="2634">
                  <c:v>52.680000000002636</c:v>
                </c:pt>
                <c:pt idx="2635">
                  <c:v>52.700000000002639</c:v>
                </c:pt>
                <c:pt idx="2636">
                  <c:v>52.720000000002642</c:v>
                </c:pt>
                <c:pt idx="2637">
                  <c:v>52.740000000002645</c:v>
                </c:pt>
                <c:pt idx="2638">
                  <c:v>52.760000000002648</c:v>
                </c:pt>
                <c:pt idx="2639">
                  <c:v>52.780000000002651</c:v>
                </c:pt>
                <c:pt idx="2640">
                  <c:v>52.800000000002655</c:v>
                </c:pt>
                <c:pt idx="2641">
                  <c:v>52.820000000002658</c:v>
                </c:pt>
                <c:pt idx="2642">
                  <c:v>52.840000000002661</c:v>
                </c:pt>
                <c:pt idx="2643">
                  <c:v>52.860000000002664</c:v>
                </c:pt>
                <c:pt idx="2644">
                  <c:v>52.880000000002667</c:v>
                </c:pt>
                <c:pt idx="2645">
                  <c:v>52.90000000000267</c:v>
                </c:pt>
                <c:pt idx="2646">
                  <c:v>52.920000000002673</c:v>
                </c:pt>
                <c:pt idx="2647">
                  <c:v>52.940000000002676</c:v>
                </c:pt>
                <c:pt idx="2648">
                  <c:v>52.96000000000268</c:v>
                </c:pt>
                <c:pt idx="2649">
                  <c:v>52.980000000002683</c:v>
                </c:pt>
                <c:pt idx="2650">
                  <c:v>53.000000000002686</c:v>
                </c:pt>
                <c:pt idx="2651">
                  <c:v>53.020000000002689</c:v>
                </c:pt>
                <c:pt idx="2652">
                  <c:v>53.040000000002692</c:v>
                </c:pt>
                <c:pt idx="2653">
                  <c:v>53.060000000002695</c:v>
                </c:pt>
                <c:pt idx="2654">
                  <c:v>53.080000000002698</c:v>
                </c:pt>
                <c:pt idx="2655">
                  <c:v>53.100000000002701</c:v>
                </c:pt>
                <c:pt idx="2656">
                  <c:v>53.120000000002705</c:v>
                </c:pt>
                <c:pt idx="2657">
                  <c:v>53.140000000002708</c:v>
                </c:pt>
                <c:pt idx="2658">
                  <c:v>53.160000000002711</c:v>
                </c:pt>
                <c:pt idx="2659">
                  <c:v>53.180000000002714</c:v>
                </c:pt>
                <c:pt idx="2660">
                  <c:v>53.200000000002717</c:v>
                </c:pt>
                <c:pt idx="2661">
                  <c:v>53.22000000000272</c:v>
                </c:pt>
                <c:pt idx="2662">
                  <c:v>53.240000000002723</c:v>
                </c:pt>
                <c:pt idx="2663">
                  <c:v>53.260000000002726</c:v>
                </c:pt>
                <c:pt idx="2664">
                  <c:v>53.28000000000273</c:v>
                </c:pt>
                <c:pt idx="2665">
                  <c:v>53.300000000002733</c:v>
                </c:pt>
                <c:pt idx="2666">
                  <c:v>53.320000000002736</c:v>
                </c:pt>
                <c:pt idx="2667">
                  <c:v>53.340000000002739</c:v>
                </c:pt>
                <c:pt idx="2668">
                  <c:v>53.360000000002742</c:v>
                </c:pt>
                <c:pt idx="2669">
                  <c:v>53.380000000002745</c:v>
                </c:pt>
                <c:pt idx="2670">
                  <c:v>53.400000000002748</c:v>
                </c:pt>
                <c:pt idx="2671">
                  <c:v>53.420000000002752</c:v>
                </c:pt>
                <c:pt idx="2672">
                  <c:v>53.440000000002755</c:v>
                </c:pt>
                <c:pt idx="2673">
                  <c:v>53.460000000002758</c:v>
                </c:pt>
                <c:pt idx="2674">
                  <c:v>53.480000000002761</c:v>
                </c:pt>
                <c:pt idx="2675">
                  <c:v>53.500000000002764</c:v>
                </c:pt>
                <c:pt idx="2676">
                  <c:v>53.520000000002767</c:v>
                </c:pt>
                <c:pt idx="2677">
                  <c:v>53.54000000000277</c:v>
                </c:pt>
                <c:pt idx="2678">
                  <c:v>53.560000000002773</c:v>
                </c:pt>
                <c:pt idx="2679">
                  <c:v>53.580000000002777</c:v>
                </c:pt>
                <c:pt idx="2680">
                  <c:v>53.60000000000278</c:v>
                </c:pt>
                <c:pt idx="2681">
                  <c:v>53.620000000002783</c:v>
                </c:pt>
                <c:pt idx="2682">
                  <c:v>53.640000000002786</c:v>
                </c:pt>
                <c:pt idx="2683">
                  <c:v>53.660000000002789</c:v>
                </c:pt>
                <c:pt idx="2684">
                  <c:v>53.680000000002792</c:v>
                </c:pt>
                <c:pt idx="2685">
                  <c:v>53.700000000002795</c:v>
                </c:pt>
                <c:pt idx="2686">
                  <c:v>53.720000000002798</c:v>
                </c:pt>
                <c:pt idx="2687">
                  <c:v>53.740000000002802</c:v>
                </c:pt>
                <c:pt idx="2688">
                  <c:v>53.760000000002805</c:v>
                </c:pt>
                <c:pt idx="2689">
                  <c:v>53.780000000002808</c:v>
                </c:pt>
                <c:pt idx="2690">
                  <c:v>53.800000000002811</c:v>
                </c:pt>
                <c:pt idx="2691">
                  <c:v>53.820000000002814</c:v>
                </c:pt>
                <c:pt idx="2692">
                  <c:v>53.840000000002817</c:v>
                </c:pt>
                <c:pt idx="2693">
                  <c:v>53.86000000000282</c:v>
                </c:pt>
                <c:pt idx="2694">
                  <c:v>53.880000000002823</c:v>
                </c:pt>
                <c:pt idx="2695">
                  <c:v>53.900000000002827</c:v>
                </c:pt>
                <c:pt idx="2696">
                  <c:v>53.92000000000283</c:v>
                </c:pt>
                <c:pt idx="2697">
                  <c:v>53.940000000002833</c:v>
                </c:pt>
                <c:pt idx="2698">
                  <c:v>53.960000000002836</c:v>
                </c:pt>
                <c:pt idx="2699">
                  <c:v>53.980000000002839</c:v>
                </c:pt>
                <c:pt idx="2700">
                  <c:v>54.000000000002842</c:v>
                </c:pt>
                <c:pt idx="2701">
                  <c:v>54.020000000002845</c:v>
                </c:pt>
                <c:pt idx="2702">
                  <c:v>54.040000000002848</c:v>
                </c:pt>
                <c:pt idx="2703">
                  <c:v>54.060000000002852</c:v>
                </c:pt>
                <c:pt idx="2704">
                  <c:v>54.080000000002855</c:v>
                </c:pt>
                <c:pt idx="2705">
                  <c:v>54.100000000002858</c:v>
                </c:pt>
                <c:pt idx="2706">
                  <c:v>54.120000000002861</c:v>
                </c:pt>
                <c:pt idx="2707">
                  <c:v>54.140000000002864</c:v>
                </c:pt>
                <c:pt idx="2708">
                  <c:v>54.160000000002867</c:v>
                </c:pt>
                <c:pt idx="2709">
                  <c:v>54.18000000000287</c:v>
                </c:pt>
                <c:pt idx="2710">
                  <c:v>54.200000000002873</c:v>
                </c:pt>
                <c:pt idx="2711">
                  <c:v>54.220000000002877</c:v>
                </c:pt>
                <c:pt idx="2712">
                  <c:v>54.24000000000288</c:v>
                </c:pt>
                <c:pt idx="2713">
                  <c:v>54.260000000002883</c:v>
                </c:pt>
                <c:pt idx="2714">
                  <c:v>54.280000000002886</c:v>
                </c:pt>
                <c:pt idx="2715">
                  <c:v>54.300000000002889</c:v>
                </c:pt>
                <c:pt idx="2716">
                  <c:v>54.320000000002892</c:v>
                </c:pt>
                <c:pt idx="2717">
                  <c:v>54.340000000002895</c:v>
                </c:pt>
                <c:pt idx="2718">
                  <c:v>54.360000000002898</c:v>
                </c:pt>
                <c:pt idx="2719">
                  <c:v>54.380000000002902</c:v>
                </c:pt>
                <c:pt idx="2720">
                  <c:v>54.400000000002905</c:v>
                </c:pt>
                <c:pt idx="2721">
                  <c:v>54.420000000002908</c:v>
                </c:pt>
                <c:pt idx="2722">
                  <c:v>54.440000000002911</c:v>
                </c:pt>
                <c:pt idx="2723">
                  <c:v>54.460000000002914</c:v>
                </c:pt>
                <c:pt idx="2724">
                  <c:v>54.480000000002917</c:v>
                </c:pt>
                <c:pt idx="2725">
                  <c:v>54.50000000000292</c:v>
                </c:pt>
                <c:pt idx="2726">
                  <c:v>54.520000000002923</c:v>
                </c:pt>
                <c:pt idx="2727">
                  <c:v>54.540000000002927</c:v>
                </c:pt>
                <c:pt idx="2728">
                  <c:v>54.56000000000293</c:v>
                </c:pt>
                <c:pt idx="2729">
                  <c:v>54.580000000002933</c:v>
                </c:pt>
                <c:pt idx="2730">
                  <c:v>54.600000000002936</c:v>
                </c:pt>
                <c:pt idx="2731">
                  <c:v>54.620000000002939</c:v>
                </c:pt>
                <c:pt idx="2732">
                  <c:v>54.640000000002942</c:v>
                </c:pt>
                <c:pt idx="2733">
                  <c:v>54.660000000002945</c:v>
                </c:pt>
                <c:pt idx="2734">
                  <c:v>54.680000000002948</c:v>
                </c:pt>
                <c:pt idx="2735">
                  <c:v>54.700000000002952</c:v>
                </c:pt>
                <c:pt idx="2736">
                  <c:v>54.720000000002955</c:v>
                </c:pt>
                <c:pt idx="2737">
                  <c:v>54.740000000002958</c:v>
                </c:pt>
                <c:pt idx="2738">
                  <c:v>54.760000000002961</c:v>
                </c:pt>
                <c:pt idx="2739">
                  <c:v>54.780000000002964</c:v>
                </c:pt>
                <c:pt idx="2740">
                  <c:v>54.800000000002967</c:v>
                </c:pt>
                <c:pt idx="2741">
                  <c:v>54.82000000000297</c:v>
                </c:pt>
                <c:pt idx="2742">
                  <c:v>54.840000000002973</c:v>
                </c:pt>
                <c:pt idx="2743">
                  <c:v>54.860000000002977</c:v>
                </c:pt>
                <c:pt idx="2744">
                  <c:v>54.88000000000298</c:v>
                </c:pt>
                <c:pt idx="2745">
                  <c:v>54.900000000002983</c:v>
                </c:pt>
                <c:pt idx="2746">
                  <c:v>54.920000000002986</c:v>
                </c:pt>
                <c:pt idx="2747">
                  <c:v>54.940000000002989</c:v>
                </c:pt>
                <c:pt idx="2748">
                  <c:v>54.960000000002992</c:v>
                </c:pt>
                <c:pt idx="2749">
                  <c:v>54.980000000002995</c:v>
                </c:pt>
                <c:pt idx="2750">
                  <c:v>55.000000000002998</c:v>
                </c:pt>
                <c:pt idx="2751">
                  <c:v>55.020000000003002</c:v>
                </c:pt>
                <c:pt idx="2752">
                  <c:v>55.040000000003005</c:v>
                </c:pt>
                <c:pt idx="2753">
                  <c:v>55.060000000003008</c:v>
                </c:pt>
                <c:pt idx="2754">
                  <c:v>55.080000000003011</c:v>
                </c:pt>
                <c:pt idx="2755">
                  <c:v>55.100000000003014</c:v>
                </c:pt>
                <c:pt idx="2756">
                  <c:v>55.120000000003017</c:v>
                </c:pt>
                <c:pt idx="2757">
                  <c:v>55.14000000000302</c:v>
                </c:pt>
                <c:pt idx="2758">
                  <c:v>55.160000000003024</c:v>
                </c:pt>
                <c:pt idx="2759">
                  <c:v>55.180000000003027</c:v>
                </c:pt>
                <c:pt idx="2760">
                  <c:v>55.20000000000303</c:v>
                </c:pt>
                <c:pt idx="2761">
                  <c:v>55.220000000003033</c:v>
                </c:pt>
                <c:pt idx="2762">
                  <c:v>55.240000000003036</c:v>
                </c:pt>
                <c:pt idx="2763">
                  <c:v>55.260000000003039</c:v>
                </c:pt>
                <c:pt idx="2764">
                  <c:v>55.280000000003042</c:v>
                </c:pt>
                <c:pt idx="2765">
                  <c:v>55.300000000003045</c:v>
                </c:pt>
                <c:pt idx="2766">
                  <c:v>55.320000000003049</c:v>
                </c:pt>
                <c:pt idx="2767">
                  <c:v>55.340000000003052</c:v>
                </c:pt>
                <c:pt idx="2768">
                  <c:v>55.360000000003055</c:v>
                </c:pt>
                <c:pt idx="2769">
                  <c:v>55.380000000003058</c:v>
                </c:pt>
                <c:pt idx="2770">
                  <c:v>55.400000000003061</c:v>
                </c:pt>
                <c:pt idx="2771">
                  <c:v>55.420000000003064</c:v>
                </c:pt>
                <c:pt idx="2772">
                  <c:v>55.440000000003067</c:v>
                </c:pt>
                <c:pt idx="2773">
                  <c:v>55.46000000000307</c:v>
                </c:pt>
                <c:pt idx="2774">
                  <c:v>55.480000000003074</c:v>
                </c:pt>
                <c:pt idx="2775">
                  <c:v>55.500000000003077</c:v>
                </c:pt>
                <c:pt idx="2776">
                  <c:v>55.52000000000308</c:v>
                </c:pt>
                <c:pt idx="2777">
                  <c:v>55.540000000003083</c:v>
                </c:pt>
                <c:pt idx="2778">
                  <c:v>55.560000000003086</c:v>
                </c:pt>
                <c:pt idx="2779">
                  <c:v>55.580000000003089</c:v>
                </c:pt>
                <c:pt idx="2780">
                  <c:v>55.600000000003092</c:v>
                </c:pt>
                <c:pt idx="2781">
                  <c:v>55.620000000003095</c:v>
                </c:pt>
                <c:pt idx="2782">
                  <c:v>55.640000000003099</c:v>
                </c:pt>
                <c:pt idx="2783">
                  <c:v>55.660000000003102</c:v>
                </c:pt>
                <c:pt idx="2784">
                  <c:v>55.680000000003105</c:v>
                </c:pt>
                <c:pt idx="2785">
                  <c:v>55.700000000003108</c:v>
                </c:pt>
                <c:pt idx="2786">
                  <c:v>55.720000000003111</c:v>
                </c:pt>
                <c:pt idx="2787">
                  <c:v>55.740000000003114</c:v>
                </c:pt>
                <c:pt idx="2788">
                  <c:v>55.760000000003117</c:v>
                </c:pt>
                <c:pt idx="2789">
                  <c:v>55.78000000000312</c:v>
                </c:pt>
                <c:pt idx="2790">
                  <c:v>55.800000000003124</c:v>
                </c:pt>
                <c:pt idx="2791">
                  <c:v>55.820000000003127</c:v>
                </c:pt>
                <c:pt idx="2792">
                  <c:v>55.84000000000313</c:v>
                </c:pt>
                <c:pt idx="2793">
                  <c:v>55.860000000003133</c:v>
                </c:pt>
                <c:pt idx="2794">
                  <c:v>55.880000000003136</c:v>
                </c:pt>
                <c:pt idx="2795">
                  <c:v>55.900000000003139</c:v>
                </c:pt>
                <c:pt idx="2796">
                  <c:v>55.920000000003142</c:v>
                </c:pt>
                <c:pt idx="2797">
                  <c:v>55.940000000003145</c:v>
                </c:pt>
                <c:pt idx="2798">
                  <c:v>55.960000000003149</c:v>
                </c:pt>
                <c:pt idx="2799">
                  <c:v>55.980000000003152</c:v>
                </c:pt>
                <c:pt idx="2800">
                  <c:v>56.000000000003155</c:v>
                </c:pt>
                <c:pt idx="2801">
                  <c:v>56.020000000003158</c:v>
                </c:pt>
                <c:pt idx="2802">
                  <c:v>56.040000000003161</c:v>
                </c:pt>
                <c:pt idx="2803">
                  <c:v>56.060000000003164</c:v>
                </c:pt>
                <c:pt idx="2804">
                  <c:v>56.080000000003167</c:v>
                </c:pt>
                <c:pt idx="2805">
                  <c:v>56.10000000000317</c:v>
                </c:pt>
                <c:pt idx="2806">
                  <c:v>56.120000000003174</c:v>
                </c:pt>
                <c:pt idx="2807">
                  <c:v>56.140000000003177</c:v>
                </c:pt>
                <c:pt idx="2808">
                  <c:v>56.16000000000318</c:v>
                </c:pt>
                <c:pt idx="2809">
                  <c:v>56.180000000003183</c:v>
                </c:pt>
                <c:pt idx="2810">
                  <c:v>56.200000000003186</c:v>
                </c:pt>
                <c:pt idx="2811">
                  <c:v>56.220000000003189</c:v>
                </c:pt>
                <c:pt idx="2812">
                  <c:v>56.240000000003192</c:v>
                </c:pt>
                <c:pt idx="2813">
                  <c:v>56.260000000003195</c:v>
                </c:pt>
                <c:pt idx="2814">
                  <c:v>56.280000000003199</c:v>
                </c:pt>
                <c:pt idx="2815">
                  <c:v>56.300000000003202</c:v>
                </c:pt>
                <c:pt idx="2816">
                  <c:v>56.320000000003205</c:v>
                </c:pt>
                <c:pt idx="2817">
                  <c:v>56.340000000003208</c:v>
                </c:pt>
                <c:pt idx="2818">
                  <c:v>56.360000000003211</c:v>
                </c:pt>
                <c:pt idx="2819">
                  <c:v>56.380000000003214</c:v>
                </c:pt>
                <c:pt idx="2820">
                  <c:v>56.400000000003217</c:v>
                </c:pt>
                <c:pt idx="2821">
                  <c:v>56.42000000000322</c:v>
                </c:pt>
                <c:pt idx="2822">
                  <c:v>56.440000000003224</c:v>
                </c:pt>
                <c:pt idx="2823">
                  <c:v>56.460000000003227</c:v>
                </c:pt>
                <c:pt idx="2824">
                  <c:v>56.48000000000323</c:v>
                </c:pt>
                <c:pt idx="2825">
                  <c:v>56.500000000003233</c:v>
                </c:pt>
                <c:pt idx="2826">
                  <c:v>56.520000000003236</c:v>
                </c:pt>
                <c:pt idx="2827">
                  <c:v>56.540000000003239</c:v>
                </c:pt>
                <c:pt idx="2828">
                  <c:v>56.560000000003242</c:v>
                </c:pt>
                <c:pt idx="2829">
                  <c:v>56.580000000003245</c:v>
                </c:pt>
                <c:pt idx="2830">
                  <c:v>56.600000000003249</c:v>
                </c:pt>
                <c:pt idx="2831">
                  <c:v>56.620000000003252</c:v>
                </c:pt>
                <c:pt idx="2832">
                  <c:v>56.640000000003255</c:v>
                </c:pt>
                <c:pt idx="2833">
                  <c:v>56.660000000003258</c:v>
                </c:pt>
                <c:pt idx="2834">
                  <c:v>56.680000000003261</c:v>
                </c:pt>
                <c:pt idx="2835">
                  <c:v>56.700000000003264</c:v>
                </c:pt>
                <c:pt idx="2836">
                  <c:v>56.720000000003267</c:v>
                </c:pt>
                <c:pt idx="2837">
                  <c:v>56.74000000000327</c:v>
                </c:pt>
                <c:pt idx="2838">
                  <c:v>56.760000000003274</c:v>
                </c:pt>
                <c:pt idx="2839">
                  <c:v>56.780000000003277</c:v>
                </c:pt>
                <c:pt idx="2840">
                  <c:v>56.80000000000328</c:v>
                </c:pt>
                <c:pt idx="2841">
                  <c:v>56.820000000003283</c:v>
                </c:pt>
                <c:pt idx="2842">
                  <c:v>56.840000000003286</c:v>
                </c:pt>
                <c:pt idx="2843">
                  <c:v>56.860000000003289</c:v>
                </c:pt>
                <c:pt idx="2844">
                  <c:v>56.880000000003292</c:v>
                </c:pt>
                <c:pt idx="2845">
                  <c:v>56.900000000003295</c:v>
                </c:pt>
                <c:pt idx="2846">
                  <c:v>56.920000000003299</c:v>
                </c:pt>
                <c:pt idx="2847">
                  <c:v>56.940000000003302</c:v>
                </c:pt>
                <c:pt idx="2848">
                  <c:v>56.960000000003305</c:v>
                </c:pt>
                <c:pt idx="2849">
                  <c:v>56.980000000003308</c:v>
                </c:pt>
                <c:pt idx="2850">
                  <c:v>57.000000000003311</c:v>
                </c:pt>
                <c:pt idx="2851">
                  <c:v>57.020000000003314</c:v>
                </c:pt>
                <c:pt idx="2852">
                  <c:v>57.040000000003317</c:v>
                </c:pt>
                <c:pt idx="2853">
                  <c:v>57.060000000003321</c:v>
                </c:pt>
                <c:pt idx="2854">
                  <c:v>57.080000000003324</c:v>
                </c:pt>
                <c:pt idx="2855">
                  <c:v>57.100000000003327</c:v>
                </c:pt>
                <c:pt idx="2856">
                  <c:v>57.12000000000333</c:v>
                </c:pt>
                <c:pt idx="2857">
                  <c:v>57.140000000003333</c:v>
                </c:pt>
                <c:pt idx="2858">
                  <c:v>57.160000000003336</c:v>
                </c:pt>
                <c:pt idx="2859">
                  <c:v>57.180000000003339</c:v>
                </c:pt>
                <c:pt idx="2860">
                  <c:v>57.200000000003342</c:v>
                </c:pt>
                <c:pt idx="2861">
                  <c:v>57.220000000003346</c:v>
                </c:pt>
                <c:pt idx="2862">
                  <c:v>57.240000000003349</c:v>
                </c:pt>
                <c:pt idx="2863">
                  <c:v>57.260000000003352</c:v>
                </c:pt>
                <c:pt idx="2864">
                  <c:v>57.280000000003355</c:v>
                </c:pt>
                <c:pt idx="2865">
                  <c:v>57.300000000003358</c:v>
                </c:pt>
                <c:pt idx="2866">
                  <c:v>57.320000000003361</c:v>
                </c:pt>
                <c:pt idx="2867">
                  <c:v>57.340000000003364</c:v>
                </c:pt>
                <c:pt idx="2868">
                  <c:v>57.360000000003367</c:v>
                </c:pt>
                <c:pt idx="2869">
                  <c:v>57.380000000003371</c:v>
                </c:pt>
                <c:pt idx="2870">
                  <c:v>57.400000000003374</c:v>
                </c:pt>
                <c:pt idx="2871">
                  <c:v>57.420000000003377</c:v>
                </c:pt>
                <c:pt idx="2872">
                  <c:v>57.44000000000338</c:v>
                </c:pt>
                <c:pt idx="2873">
                  <c:v>57.460000000003383</c:v>
                </c:pt>
                <c:pt idx="2874">
                  <c:v>57.480000000003386</c:v>
                </c:pt>
                <c:pt idx="2875">
                  <c:v>57.500000000003389</c:v>
                </c:pt>
                <c:pt idx="2876">
                  <c:v>57.520000000003392</c:v>
                </c:pt>
                <c:pt idx="2877">
                  <c:v>57.540000000003396</c:v>
                </c:pt>
                <c:pt idx="2878">
                  <c:v>57.560000000003399</c:v>
                </c:pt>
                <c:pt idx="2879">
                  <c:v>57.580000000003402</c:v>
                </c:pt>
                <c:pt idx="2880">
                  <c:v>57.600000000003405</c:v>
                </c:pt>
                <c:pt idx="2881">
                  <c:v>57.620000000003408</c:v>
                </c:pt>
                <c:pt idx="2882">
                  <c:v>57.640000000003411</c:v>
                </c:pt>
                <c:pt idx="2883">
                  <c:v>57.660000000003414</c:v>
                </c:pt>
                <c:pt idx="2884">
                  <c:v>57.680000000003417</c:v>
                </c:pt>
                <c:pt idx="2885">
                  <c:v>57.700000000003421</c:v>
                </c:pt>
                <c:pt idx="2886">
                  <c:v>57.720000000003424</c:v>
                </c:pt>
                <c:pt idx="2887">
                  <c:v>57.740000000003427</c:v>
                </c:pt>
                <c:pt idx="2888">
                  <c:v>57.76000000000343</c:v>
                </c:pt>
                <c:pt idx="2889">
                  <c:v>57.780000000003433</c:v>
                </c:pt>
                <c:pt idx="2890">
                  <c:v>57.800000000003436</c:v>
                </c:pt>
                <c:pt idx="2891">
                  <c:v>57.820000000003439</c:v>
                </c:pt>
                <c:pt idx="2892">
                  <c:v>57.840000000003442</c:v>
                </c:pt>
                <c:pt idx="2893">
                  <c:v>57.860000000003446</c:v>
                </c:pt>
                <c:pt idx="2894">
                  <c:v>57.880000000003449</c:v>
                </c:pt>
                <c:pt idx="2895">
                  <c:v>57.900000000003452</c:v>
                </c:pt>
                <c:pt idx="2896">
                  <c:v>57.920000000003455</c:v>
                </c:pt>
                <c:pt idx="2897">
                  <c:v>57.940000000003458</c:v>
                </c:pt>
                <c:pt idx="2898">
                  <c:v>57.960000000003461</c:v>
                </c:pt>
                <c:pt idx="2899">
                  <c:v>57.980000000003464</c:v>
                </c:pt>
                <c:pt idx="2900">
                  <c:v>58.000000000003467</c:v>
                </c:pt>
                <c:pt idx="2901">
                  <c:v>58.020000000003471</c:v>
                </c:pt>
                <c:pt idx="2902">
                  <c:v>58.040000000003474</c:v>
                </c:pt>
                <c:pt idx="2903">
                  <c:v>58.060000000003477</c:v>
                </c:pt>
                <c:pt idx="2904">
                  <c:v>58.08000000000348</c:v>
                </c:pt>
                <c:pt idx="2905">
                  <c:v>58.100000000003483</c:v>
                </c:pt>
                <c:pt idx="2906">
                  <c:v>58.120000000003486</c:v>
                </c:pt>
                <c:pt idx="2907">
                  <c:v>58.140000000003489</c:v>
                </c:pt>
                <c:pt idx="2908">
                  <c:v>58.160000000003492</c:v>
                </c:pt>
                <c:pt idx="2909">
                  <c:v>58.180000000003496</c:v>
                </c:pt>
                <c:pt idx="2910">
                  <c:v>58.200000000003499</c:v>
                </c:pt>
                <c:pt idx="2911">
                  <c:v>58.220000000003502</c:v>
                </c:pt>
                <c:pt idx="2912">
                  <c:v>58.240000000003505</c:v>
                </c:pt>
                <c:pt idx="2913">
                  <c:v>58.260000000003508</c:v>
                </c:pt>
                <c:pt idx="2914">
                  <c:v>58.280000000003511</c:v>
                </c:pt>
                <c:pt idx="2915">
                  <c:v>58.300000000003514</c:v>
                </c:pt>
                <c:pt idx="2916">
                  <c:v>58.320000000003517</c:v>
                </c:pt>
                <c:pt idx="2917">
                  <c:v>58.340000000003521</c:v>
                </c:pt>
                <c:pt idx="2918">
                  <c:v>58.360000000003524</c:v>
                </c:pt>
                <c:pt idx="2919">
                  <c:v>58.380000000003527</c:v>
                </c:pt>
                <c:pt idx="2920">
                  <c:v>58.40000000000353</c:v>
                </c:pt>
                <c:pt idx="2921">
                  <c:v>58.420000000003533</c:v>
                </c:pt>
                <c:pt idx="2922">
                  <c:v>58.440000000003536</c:v>
                </c:pt>
                <c:pt idx="2923">
                  <c:v>58.460000000003539</c:v>
                </c:pt>
                <c:pt idx="2924">
                  <c:v>58.480000000003542</c:v>
                </c:pt>
                <c:pt idx="2925">
                  <c:v>58.500000000003546</c:v>
                </c:pt>
                <c:pt idx="2926">
                  <c:v>58.520000000003549</c:v>
                </c:pt>
                <c:pt idx="2927">
                  <c:v>58.540000000003552</c:v>
                </c:pt>
                <c:pt idx="2928">
                  <c:v>58.560000000003555</c:v>
                </c:pt>
                <c:pt idx="2929">
                  <c:v>58.580000000003558</c:v>
                </c:pt>
                <c:pt idx="2930">
                  <c:v>58.600000000003561</c:v>
                </c:pt>
                <c:pt idx="2931">
                  <c:v>58.620000000003564</c:v>
                </c:pt>
                <c:pt idx="2932">
                  <c:v>58.640000000003567</c:v>
                </c:pt>
                <c:pt idx="2933">
                  <c:v>58.660000000003571</c:v>
                </c:pt>
                <c:pt idx="2934">
                  <c:v>58.680000000003574</c:v>
                </c:pt>
                <c:pt idx="2935">
                  <c:v>58.700000000003577</c:v>
                </c:pt>
                <c:pt idx="2936">
                  <c:v>58.72000000000358</c:v>
                </c:pt>
                <c:pt idx="2937">
                  <c:v>58.740000000003583</c:v>
                </c:pt>
                <c:pt idx="2938">
                  <c:v>58.760000000003586</c:v>
                </c:pt>
                <c:pt idx="2939">
                  <c:v>58.780000000003589</c:v>
                </c:pt>
                <c:pt idx="2940">
                  <c:v>58.800000000003593</c:v>
                </c:pt>
                <c:pt idx="2941">
                  <c:v>58.820000000003596</c:v>
                </c:pt>
                <c:pt idx="2942">
                  <c:v>58.840000000003599</c:v>
                </c:pt>
                <c:pt idx="2943">
                  <c:v>58.860000000003602</c:v>
                </c:pt>
                <c:pt idx="2944">
                  <c:v>58.880000000003605</c:v>
                </c:pt>
                <c:pt idx="2945">
                  <c:v>58.900000000003608</c:v>
                </c:pt>
                <c:pt idx="2946">
                  <c:v>58.920000000003611</c:v>
                </c:pt>
                <c:pt idx="2947">
                  <c:v>58.940000000003614</c:v>
                </c:pt>
                <c:pt idx="2948">
                  <c:v>58.960000000003618</c:v>
                </c:pt>
                <c:pt idx="2949">
                  <c:v>58.980000000003621</c:v>
                </c:pt>
                <c:pt idx="2950">
                  <c:v>59.000000000003624</c:v>
                </c:pt>
                <c:pt idx="2951">
                  <c:v>59.020000000003627</c:v>
                </c:pt>
                <c:pt idx="2952">
                  <c:v>59.04000000000363</c:v>
                </c:pt>
                <c:pt idx="2953">
                  <c:v>59.060000000003633</c:v>
                </c:pt>
                <c:pt idx="2954">
                  <c:v>59.080000000003636</c:v>
                </c:pt>
                <c:pt idx="2955">
                  <c:v>59.100000000003639</c:v>
                </c:pt>
                <c:pt idx="2956">
                  <c:v>59.120000000003643</c:v>
                </c:pt>
                <c:pt idx="2957">
                  <c:v>59.140000000003646</c:v>
                </c:pt>
                <c:pt idx="2958">
                  <c:v>59.160000000003649</c:v>
                </c:pt>
                <c:pt idx="2959">
                  <c:v>59.180000000003652</c:v>
                </c:pt>
                <c:pt idx="2960">
                  <c:v>59.200000000003655</c:v>
                </c:pt>
                <c:pt idx="2961">
                  <c:v>59.220000000003658</c:v>
                </c:pt>
                <c:pt idx="2962">
                  <c:v>59.240000000003661</c:v>
                </c:pt>
                <c:pt idx="2963">
                  <c:v>59.260000000003664</c:v>
                </c:pt>
                <c:pt idx="2964">
                  <c:v>59.280000000003668</c:v>
                </c:pt>
                <c:pt idx="2965">
                  <c:v>59.300000000003671</c:v>
                </c:pt>
                <c:pt idx="2966">
                  <c:v>59.320000000003674</c:v>
                </c:pt>
                <c:pt idx="2967">
                  <c:v>59.340000000003677</c:v>
                </c:pt>
                <c:pt idx="2968">
                  <c:v>59.36000000000368</c:v>
                </c:pt>
                <c:pt idx="2969">
                  <c:v>59.380000000003683</c:v>
                </c:pt>
                <c:pt idx="2970">
                  <c:v>59.400000000003686</c:v>
                </c:pt>
                <c:pt idx="2971">
                  <c:v>59.420000000003689</c:v>
                </c:pt>
                <c:pt idx="2972">
                  <c:v>59.440000000003693</c:v>
                </c:pt>
                <c:pt idx="2973">
                  <c:v>59.460000000003696</c:v>
                </c:pt>
                <c:pt idx="2974">
                  <c:v>59.480000000003699</c:v>
                </c:pt>
                <c:pt idx="2975">
                  <c:v>59.500000000003702</c:v>
                </c:pt>
                <c:pt idx="2976">
                  <c:v>59.520000000003705</c:v>
                </c:pt>
                <c:pt idx="2977">
                  <c:v>59.540000000003708</c:v>
                </c:pt>
                <c:pt idx="2978">
                  <c:v>59.560000000003711</c:v>
                </c:pt>
                <c:pt idx="2979">
                  <c:v>59.580000000003714</c:v>
                </c:pt>
                <c:pt idx="2980">
                  <c:v>59.600000000003718</c:v>
                </c:pt>
                <c:pt idx="2981">
                  <c:v>59.620000000003721</c:v>
                </c:pt>
                <c:pt idx="2982">
                  <c:v>59.640000000003724</c:v>
                </c:pt>
                <c:pt idx="2983">
                  <c:v>59.660000000003727</c:v>
                </c:pt>
                <c:pt idx="2984">
                  <c:v>59.68000000000373</c:v>
                </c:pt>
                <c:pt idx="2985">
                  <c:v>59.700000000003733</c:v>
                </c:pt>
                <c:pt idx="2986">
                  <c:v>59.720000000003736</c:v>
                </c:pt>
                <c:pt idx="2987">
                  <c:v>59.740000000003739</c:v>
                </c:pt>
                <c:pt idx="2988">
                  <c:v>59.760000000003743</c:v>
                </c:pt>
                <c:pt idx="2989">
                  <c:v>59.780000000003746</c:v>
                </c:pt>
                <c:pt idx="2990">
                  <c:v>59.800000000003749</c:v>
                </c:pt>
                <c:pt idx="2991">
                  <c:v>59.820000000003752</c:v>
                </c:pt>
                <c:pt idx="2992">
                  <c:v>59.840000000003755</c:v>
                </c:pt>
                <c:pt idx="2993">
                  <c:v>59.860000000003758</c:v>
                </c:pt>
                <c:pt idx="2994">
                  <c:v>59.880000000003761</c:v>
                </c:pt>
                <c:pt idx="2995">
                  <c:v>59.900000000003764</c:v>
                </c:pt>
                <c:pt idx="2996">
                  <c:v>59.920000000003768</c:v>
                </c:pt>
                <c:pt idx="2997">
                  <c:v>59.940000000003771</c:v>
                </c:pt>
                <c:pt idx="2998">
                  <c:v>59.960000000003774</c:v>
                </c:pt>
                <c:pt idx="2999">
                  <c:v>59.980000000003777</c:v>
                </c:pt>
                <c:pt idx="3000">
                  <c:v>60.00000000000378</c:v>
                </c:pt>
                <c:pt idx="3001">
                  <c:v>60.020000000003783</c:v>
                </c:pt>
                <c:pt idx="3002">
                  <c:v>60.040000000003786</c:v>
                </c:pt>
                <c:pt idx="3003">
                  <c:v>60.060000000003789</c:v>
                </c:pt>
                <c:pt idx="3004">
                  <c:v>60.080000000003793</c:v>
                </c:pt>
                <c:pt idx="3005">
                  <c:v>60.100000000003796</c:v>
                </c:pt>
                <c:pt idx="3006">
                  <c:v>60.120000000003799</c:v>
                </c:pt>
                <c:pt idx="3007">
                  <c:v>60.140000000003802</c:v>
                </c:pt>
                <c:pt idx="3008">
                  <c:v>60.160000000003805</c:v>
                </c:pt>
                <c:pt idx="3009">
                  <c:v>60.180000000003808</c:v>
                </c:pt>
                <c:pt idx="3010">
                  <c:v>60.200000000003811</c:v>
                </c:pt>
                <c:pt idx="3011">
                  <c:v>60.220000000003814</c:v>
                </c:pt>
                <c:pt idx="3012">
                  <c:v>60.240000000003818</c:v>
                </c:pt>
                <c:pt idx="3013">
                  <c:v>60.260000000003821</c:v>
                </c:pt>
                <c:pt idx="3014">
                  <c:v>60.280000000003824</c:v>
                </c:pt>
                <c:pt idx="3015">
                  <c:v>60.300000000003827</c:v>
                </c:pt>
                <c:pt idx="3016">
                  <c:v>60.32000000000383</c:v>
                </c:pt>
                <c:pt idx="3017">
                  <c:v>60.340000000003833</c:v>
                </c:pt>
                <c:pt idx="3018">
                  <c:v>60.360000000003836</c:v>
                </c:pt>
                <c:pt idx="3019">
                  <c:v>60.380000000003839</c:v>
                </c:pt>
                <c:pt idx="3020">
                  <c:v>60.400000000003843</c:v>
                </c:pt>
                <c:pt idx="3021">
                  <c:v>60.420000000003846</c:v>
                </c:pt>
                <c:pt idx="3022">
                  <c:v>60.440000000003849</c:v>
                </c:pt>
                <c:pt idx="3023">
                  <c:v>60.460000000003852</c:v>
                </c:pt>
                <c:pt idx="3024">
                  <c:v>60.480000000003855</c:v>
                </c:pt>
                <c:pt idx="3025">
                  <c:v>60.500000000003858</c:v>
                </c:pt>
                <c:pt idx="3026">
                  <c:v>60.520000000003861</c:v>
                </c:pt>
                <c:pt idx="3027">
                  <c:v>60.540000000003864</c:v>
                </c:pt>
                <c:pt idx="3028">
                  <c:v>60.560000000003868</c:v>
                </c:pt>
                <c:pt idx="3029">
                  <c:v>60.580000000003871</c:v>
                </c:pt>
                <c:pt idx="3030">
                  <c:v>60.600000000003874</c:v>
                </c:pt>
                <c:pt idx="3031">
                  <c:v>60.620000000003877</c:v>
                </c:pt>
                <c:pt idx="3032">
                  <c:v>60.64000000000388</c:v>
                </c:pt>
                <c:pt idx="3033">
                  <c:v>60.660000000003883</c:v>
                </c:pt>
                <c:pt idx="3034">
                  <c:v>60.680000000003886</c:v>
                </c:pt>
                <c:pt idx="3035">
                  <c:v>60.70000000000389</c:v>
                </c:pt>
                <c:pt idx="3036">
                  <c:v>60.720000000003893</c:v>
                </c:pt>
                <c:pt idx="3037">
                  <c:v>60.740000000003896</c:v>
                </c:pt>
                <c:pt idx="3038">
                  <c:v>60.760000000003899</c:v>
                </c:pt>
                <c:pt idx="3039">
                  <c:v>60.780000000003902</c:v>
                </c:pt>
                <c:pt idx="3040">
                  <c:v>60.800000000003905</c:v>
                </c:pt>
                <c:pt idx="3041">
                  <c:v>60.820000000003908</c:v>
                </c:pt>
                <c:pt idx="3042">
                  <c:v>60.840000000003911</c:v>
                </c:pt>
                <c:pt idx="3043">
                  <c:v>60.860000000003915</c:v>
                </c:pt>
                <c:pt idx="3044">
                  <c:v>60.880000000003918</c:v>
                </c:pt>
                <c:pt idx="3045">
                  <c:v>60.900000000003921</c:v>
                </c:pt>
                <c:pt idx="3046">
                  <c:v>60.920000000003924</c:v>
                </c:pt>
                <c:pt idx="3047">
                  <c:v>60.940000000003927</c:v>
                </c:pt>
                <c:pt idx="3048">
                  <c:v>60.96000000000393</c:v>
                </c:pt>
                <c:pt idx="3049">
                  <c:v>60.980000000003933</c:v>
                </c:pt>
                <c:pt idx="3050">
                  <c:v>61.000000000003936</c:v>
                </c:pt>
                <c:pt idx="3051">
                  <c:v>61.02000000000394</c:v>
                </c:pt>
                <c:pt idx="3052">
                  <c:v>61.040000000003943</c:v>
                </c:pt>
                <c:pt idx="3053">
                  <c:v>61.060000000003946</c:v>
                </c:pt>
                <c:pt idx="3054">
                  <c:v>61.080000000003949</c:v>
                </c:pt>
                <c:pt idx="3055">
                  <c:v>61.100000000003952</c:v>
                </c:pt>
                <c:pt idx="3056">
                  <c:v>61.120000000003955</c:v>
                </c:pt>
                <c:pt idx="3057">
                  <c:v>61.140000000003958</c:v>
                </c:pt>
                <c:pt idx="3058">
                  <c:v>61.160000000003961</c:v>
                </c:pt>
                <c:pt idx="3059">
                  <c:v>61.180000000003965</c:v>
                </c:pt>
                <c:pt idx="3060">
                  <c:v>61.200000000003968</c:v>
                </c:pt>
                <c:pt idx="3061">
                  <c:v>61.220000000003971</c:v>
                </c:pt>
                <c:pt idx="3062">
                  <c:v>61.240000000003974</c:v>
                </c:pt>
                <c:pt idx="3063">
                  <c:v>61.260000000003977</c:v>
                </c:pt>
                <c:pt idx="3064">
                  <c:v>61.28000000000398</c:v>
                </c:pt>
                <c:pt idx="3065">
                  <c:v>61.300000000003983</c:v>
                </c:pt>
                <c:pt idx="3066">
                  <c:v>61.320000000003986</c:v>
                </c:pt>
                <c:pt idx="3067">
                  <c:v>61.34000000000399</c:v>
                </c:pt>
                <c:pt idx="3068">
                  <c:v>61.360000000003993</c:v>
                </c:pt>
                <c:pt idx="3069">
                  <c:v>61.380000000003996</c:v>
                </c:pt>
                <c:pt idx="3070">
                  <c:v>61.400000000003999</c:v>
                </c:pt>
                <c:pt idx="3071">
                  <c:v>61.420000000004002</c:v>
                </c:pt>
                <c:pt idx="3072">
                  <c:v>61.440000000004005</c:v>
                </c:pt>
                <c:pt idx="3073">
                  <c:v>61.460000000004008</c:v>
                </c:pt>
                <c:pt idx="3074">
                  <c:v>61.480000000004011</c:v>
                </c:pt>
                <c:pt idx="3075">
                  <c:v>61.500000000004015</c:v>
                </c:pt>
                <c:pt idx="3076">
                  <c:v>61.520000000004018</c:v>
                </c:pt>
                <c:pt idx="3077">
                  <c:v>61.540000000004021</c:v>
                </c:pt>
                <c:pt idx="3078">
                  <c:v>61.560000000004024</c:v>
                </c:pt>
                <c:pt idx="3079">
                  <c:v>61.580000000004027</c:v>
                </c:pt>
                <c:pt idx="3080">
                  <c:v>61.60000000000403</c:v>
                </c:pt>
                <c:pt idx="3081">
                  <c:v>61.620000000004033</c:v>
                </c:pt>
                <c:pt idx="3082">
                  <c:v>61.640000000004036</c:v>
                </c:pt>
                <c:pt idx="3083">
                  <c:v>61.66000000000404</c:v>
                </c:pt>
                <c:pt idx="3084">
                  <c:v>61.680000000004043</c:v>
                </c:pt>
                <c:pt idx="3085">
                  <c:v>61.700000000004046</c:v>
                </c:pt>
                <c:pt idx="3086">
                  <c:v>61.720000000004049</c:v>
                </c:pt>
                <c:pt idx="3087">
                  <c:v>61.740000000004052</c:v>
                </c:pt>
                <c:pt idx="3088">
                  <c:v>61.760000000004055</c:v>
                </c:pt>
                <c:pt idx="3089">
                  <c:v>61.780000000004058</c:v>
                </c:pt>
                <c:pt idx="3090">
                  <c:v>61.800000000004061</c:v>
                </c:pt>
                <c:pt idx="3091">
                  <c:v>61.820000000004065</c:v>
                </c:pt>
                <c:pt idx="3092">
                  <c:v>61.840000000004068</c:v>
                </c:pt>
                <c:pt idx="3093">
                  <c:v>61.860000000004071</c:v>
                </c:pt>
                <c:pt idx="3094">
                  <c:v>61.880000000004074</c:v>
                </c:pt>
                <c:pt idx="3095">
                  <c:v>61.900000000004077</c:v>
                </c:pt>
                <c:pt idx="3096">
                  <c:v>61.92000000000408</c:v>
                </c:pt>
                <c:pt idx="3097">
                  <c:v>61.940000000004083</c:v>
                </c:pt>
                <c:pt idx="3098">
                  <c:v>61.960000000004086</c:v>
                </c:pt>
                <c:pt idx="3099">
                  <c:v>61.98000000000409</c:v>
                </c:pt>
                <c:pt idx="3100">
                  <c:v>62.000000000004093</c:v>
                </c:pt>
                <c:pt idx="3101">
                  <c:v>62.020000000004096</c:v>
                </c:pt>
                <c:pt idx="3102">
                  <c:v>62.040000000004099</c:v>
                </c:pt>
                <c:pt idx="3103">
                  <c:v>62.060000000004102</c:v>
                </c:pt>
                <c:pt idx="3104">
                  <c:v>62.080000000004105</c:v>
                </c:pt>
                <c:pt idx="3105">
                  <c:v>62.100000000004108</c:v>
                </c:pt>
                <c:pt idx="3106">
                  <c:v>62.120000000004111</c:v>
                </c:pt>
                <c:pt idx="3107">
                  <c:v>62.140000000004115</c:v>
                </c:pt>
                <c:pt idx="3108">
                  <c:v>62.160000000004118</c:v>
                </c:pt>
                <c:pt idx="3109">
                  <c:v>62.180000000004121</c:v>
                </c:pt>
                <c:pt idx="3110">
                  <c:v>62.200000000004124</c:v>
                </c:pt>
                <c:pt idx="3111">
                  <c:v>62.220000000004127</c:v>
                </c:pt>
                <c:pt idx="3112">
                  <c:v>62.24000000000413</c:v>
                </c:pt>
                <c:pt idx="3113">
                  <c:v>62.260000000004133</c:v>
                </c:pt>
                <c:pt idx="3114">
                  <c:v>62.280000000004136</c:v>
                </c:pt>
                <c:pt idx="3115">
                  <c:v>62.30000000000414</c:v>
                </c:pt>
                <c:pt idx="3116">
                  <c:v>62.320000000004143</c:v>
                </c:pt>
                <c:pt idx="3117">
                  <c:v>62.340000000004146</c:v>
                </c:pt>
                <c:pt idx="3118">
                  <c:v>62.360000000004149</c:v>
                </c:pt>
                <c:pt idx="3119">
                  <c:v>62.380000000004152</c:v>
                </c:pt>
                <c:pt idx="3120">
                  <c:v>62.400000000004155</c:v>
                </c:pt>
                <c:pt idx="3121">
                  <c:v>62.420000000004158</c:v>
                </c:pt>
                <c:pt idx="3122">
                  <c:v>62.440000000004162</c:v>
                </c:pt>
                <c:pt idx="3123">
                  <c:v>62.460000000004165</c:v>
                </c:pt>
                <c:pt idx="3124">
                  <c:v>62.480000000004168</c:v>
                </c:pt>
                <c:pt idx="3125">
                  <c:v>62.500000000004171</c:v>
                </c:pt>
                <c:pt idx="3126">
                  <c:v>62.520000000004174</c:v>
                </c:pt>
                <c:pt idx="3127">
                  <c:v>62.540000000004177</c:v>
                </c:pt>
                <c:pt idx="3128">
                  <c:v>62.56000000000418</c:v>
                </c:pt>
                <c:pt idx="3129">
                  <c:v>62.580000000004183</c:v>
                </c:pt>
                <c:pt idx="3130">
                  <c:v>62.600000000004187</c:v>
                </c:pt>
                <c:pt idx="3131">
                  <c:v>62.62000000000419</c:v>
                </c:pt>
                <c:pt idx="3132">
                  <c:v>62.640000000004193</c:v>
                </c:pt>
                <c:pt idx="3133">
                  <c:v>62.660000000004196</c:v>
                </c:pt>
                <c:pt idx="3134">
                  <c:v>62.680000000004199</c:v>
                </c:pt>
                <c:pt idx="3135">
                  <c:v>62.700000000004202</c:v>
                </c:pt>
                <c:pt idx="3136">
                  <c:v>62.720000000004205</c:v>
                </c:pt>
                <c:pt idx="3137">
                  <c:v>62.740000000004208</c:v>
                </c:pt>
                <c:pt idx="3138">
                  <c:v>62.760000000004212</c:v>
                </c:pt>
                <c:pt idx="3139">
                  <c:v>62.780000000004215</c:v>
                </c:pt>
                <c:pt idx="3140">
                  <c:v>62.800000000004218</c:v>
                </c:pt>
                <c:pt idx="3141">
                  <c:v>62.820000000004221</c:v>
                </c:pt>
                <c:pt idx="3142">
                  <c:v>62.840000000004224</c:v>
                </c:pt>
                <c:pt idx="3143">
                  <c:v>62.860000000004227</c:v>
                </c:pt>
                <c:pt idx="3144">
                  <c:v>62.88000000000423</c:v>
                </c:pt>
                <c:pt idx="3145">
                  <c:v>62.900000000004233</c:v>
                </c:pt>
                <c:pt idx="3146">
                  <c:v>62.920000000004237</c:v>
                </c:pt>
                <c:pt idx="3147">
                  <c:v>62.94000000000424</c:v>
                </c:pt>
                <c:pt idx="3148">
                  <c:v>62.960000000004243</c:v>
                </c:pt>
                <c:pt idx="3149">
                  <c:v>62.980000000004246</c:v>
                </c:pt>
                <c:pt idx="3150">
                  <c:v>63.000000000004249</c:v>
                </c:pt>
                <c:pt idx="3151">
                  <c:v>63.020000000004252</c:v>
                </c:pt>
                <c:pt idx="3152">
                  <c:v>63.040000000004255</c:v>
                </c:pt>
                <c:pt idx="3153">
                  <c:v>63.060000000004258</c:v>
                </c:pt>
                <c:pt idx="3154">
                  <c:v>63.080000000004262</c:v>
                </c:pt>
                <c:pt idx="3155">
                  <c:v>63.100000000004265</c:v>
                </c:pt>
                <c:pt idx="3156">
                  <c:v>63.120000000004268</c:v>
                </c:pt>
                <c:pt idx="3157">
                  <c:v>63.140000000004271</c:v>
                </c:pt>
                <c:pt idx="3158">
                  <c:v>63.160000000004274</c:v>
                </c:pt>
                <c:pt idx="3159">
                  <c:v>63.180000000004277</c:v>
                </c:pt>
                <c:pt idx="3160">
                  <c:v>63.20000000000428</c:v>
                </c:pt>
                <c:pt idx="3161">
                  <c:v>63.220000000004283</c:v>
                </c:pt>
                <c:pt idx="3162">
                  <c:v>63.240000000004287</c:v>
                </c:pt>
                <c:pt idx="3163">
                  <c:v>63.26000000000429</c:v>
                </c:pt>
                <c:pt idx="3164">
                  <c:v>63.280000000004293</c:v>
                </c:pt>
                <c:pt idx="3165">
                  <c:v>63.300000000004296</c:v>
                </c:pt>
                <c:pt idx="3166">
                  <c:v>63.320000000004299</c:v>
                </c:pt>
                <c:pt idx="3167">
                  <c:v>63.340000000004302</c:v>
                </c:pt>
                <c:pt idx="3168">
                  <c:v>63.360000000004305</c:v>
                </c:pt>
                <c:pt idx="3169">
                  <c:v>63.380000000004308</c:v>
                </c:pt>
                <c:pt idx="3170">
                  <c:v>63.400000000004312</c:v>
                </c:pt>
                <c:pt idx="3171">
                  <c:v>63.420000000004315</c:v>
                </c:pt>
                <c:pt idx="3172">
                  <c:v>63.440000000004318</c:v>
                </c:pt>
                <c:pt idx="3173">
                  <c:v>63.460000000004321</c:v>
                </c:pt>
                <c:pt idx="3174">
                  <c:v>63.480000000004324</c:v>
                </c:pt>
                <c:pt idx="3175">
                  <c:v>63.500000000004327</c:v>
                </c:pt>
                <c:pt idx="3176">
                  <c:v>63.52000000000433</c:v>
                </c:pt>
                <c:pt idx="3177">
                  <c:v>63.540000000004333</c:v>
                </c:pt>
                <c:pt idx="3178">
                  <c:v>63.560000000004337</c:v>
                </c:pt>
                <c:pt idx="3179">
                  <c:v>63.58000000000434</c:v>
                </c:pt>
                <c:pt idx="3180">
                  <c:v>63.600000000004343</c:v>
                </c:pt>
                <c:pt idx="3181">
                  <c:v>63.620000000004346</c:v>
                </c:pt>
                <c:pt idx="3182">
                  <c:v>63.640000000004349</c:v>
                </c:pt>
                <c:pt idx="3183">
                  <c:v>63.660000000004352</c:v>
                </c:pt>
                <c:pt idx="3184">
                  <c:v>63.680000000004355</c:v>
                </c:pt>
                <c:pt idx="3185">
                  <c:v>63.700000000004358</c:v>
                </c:pt>
                <c:pt idx="3186">
                  <c:v>63.720000000004362</c:v>
                </c:pt>
                <c:pt idx="3187">
                  <c:v>63.740000000004365</c:v>
                </c:pt>
                <c:pt idx="3188">
                  <c:v>63.760000000004368</c:v>
                </c:pt>
                <c:pt idx="3189">
                  <c:v>63.780000000004371</c:v>
                </c:pt>
                <c:pt idx="3190">
                  <c:v>63.800000000004374</c:v>
                </c:pt>
                <c:pt idx="3191">
                  <c:v>63.820000000004377</c:v>
                </c:pt>
                <c:pt idx="3192">
                  <c:v>63.84000000000438</c:v>
                </c:pt>
                <c:pt idx="3193">
                  <c:v>63.860000000004383</c:v>
                </c:pt>
                <c:pt idx="3194">
                  <c:v>63.880000000004387</c:v>
                </c:pt>
                <c:pt idx="3195">
                  <c:v>63.90000000000439</c:v>
                </c:pt>
                <c:pt idx="3196">
                  <c:v>63.920000000004393</c:v>
                </c:pt>
                <c:pt idx="3197">
                  <c:v>63.940000000004396</c:v>
                </c:pt>
                <c:pt idx="3198">
                  <c:v>63.960000000004399</c:v>
                </c:pt>
                <c:pt idx="3199">
                  <c:v>63.980000000004402</c:v>
                </c:pt>
                <c:pt idx="3200">
                  <c:v>64.000000000004405</c:v>
                </c:pt>
                <c:pt idx="3201">
                  <c:v>64.020000000004401</c:v>
                </c:pt>
                <c:pt idx="3202">
                  <c:v>64.040000000004397</c:v>
                </c:pt>
                <c:pt idx="3203">
                  <c:v>64.060000000004393</c:v>
                </c:pt>
                <c:pt idx="3204">
                  <c:v>64.080000000004389</c:v>
                </c:pt>
                <c:pt idx="3205">
                  <c:v>64.100000000004385</c:v>
                </c:pt>
                <c:pt idx="3206">
                  <c:v>64.120000000004381</c:v>
                </c:pt>
                <c:pt idx="3207">
                  <c:v>64.140000000004378</c:v>
                </c:pt>
                <c:pt idx="3208">
                  <c:v>64.160000000004374</c:v>
                </c:pt>
                <c:pt idx="3209">
                  <c:v>64.18000000000437</c:v>
                </c:pt>
                <c:pt idx="3210">
                  <c:v>64.200000000004366</c:v>
                </c:pt>
                <c:pt idx="3211">
                  <c:v>64.220000000004362</c:v>
                </c:pt>
                <c:pt idx="3212">
                  <c:v>64.240000000004358</c:v>
                </c:pt>
                <c:pt idx="3213">
                  <c:v>64.260000000004354</c:v>
                </c:pt>
                <c:pt idx="3214">
                  <c:v>64.28000000000435</c:v>
                </c:pt>
                <c:pt idx="3215">
                  <c:v>64.300000000004346</c:v>
                </c:pt>
                <c:pt idx="3216">
                  <c:v>64.320000000004342</c:v>
                </c:pt>
                <c:pt idx="3217">
                  <c:v>64.340000000004338</c:v>
                </c:pt>
                <c:pt idx="3218">
                  <c:v>64.360000000004334</c:v>
                </c:pt>
                <c:pt idx="3219">
                  <c:v>64.38000000000433</c:v>
                </c:pt>
                <c:pt idx="3220">
                  <c:v>64.400000000004326</c:v>
                </c:pt>
                <c:pt idx="3221">
                  <c:v>64.420000000004322</c:v>
                </c:pt>
                <c:pt idx="3222">
                  <c:v>64.440000000004318</c:v>
                </c:pt>
                <c:pt idx="3223">
                  <c:v>64.460000000004314</c:v>
                </c:pt>
                <c:pt idx="3224">
                  <c:v>64.48000000000431</c:v>
                </c:pt>
                <c:pt idx="3225">
                  <c:v>64.500000000004306</c:v>
                </c:pt>
                <c:pt idx="3226">
                  <c:v>64.520000000004302</c:v>
                </c:pt>
                <c:pt idx="3227">
                  <c:v>64.540000000004298</c:v>
                </c:pt>
                <c:pt idx="3228">
                  <c:v>64.560000000004294</c:v>
                </c:pt>
                <c:pt idx="3229">
                  <c:v>64.58000000000429</c:v>
                </c:pt>
                <c:pt idx="3230">
                  <c:v>64.600000000004286</c:v>
                </c:pt>
                <c:pt idx="3231">
                  <c:v>64.620000000004282</c:v>
                </c:pt>
                <c:pt idx="3232">
                  <c:v>64.640000000004278</c:v>
                </c:pt>
                <c:pt idx="3233">
                  <c:v>64.660000000004274</c:v>
                </c:pt>
                <c:pt idx="3234">
                  <c:v>64.68000000000427</c:v>
                </c:pt>
                <c:pt idx="3235">
                  <c:v>64.700000000004266</c:v>
                </c:pt>
                <c:pt idx="3236">
                  <c:v>64.720000000004262</c:v>
                </c:pt>
                <c:pt idx="3237">
                  <c:v>64.740000000004258</c:v>
                </c:pt>
                <c:pt idx="3238">
                  <c:v>64.760000000004254</c:v>
                </c:pt>
                <c:pt idx="3239">
                  <c:v>64.78000000000425</c:v>
                </c:pt>
                <c:pt idx="3240">
                  <c:v>64.800000000004246</c:v>
                </c:pt>
                <c:pt idx="3241">
                  <c:v>64.820000000004242</c:v>
                </c:pt>
                <c:pt idx="3242">
                  <c:v>64.840000000004238</c:v>
                </c:pt>
                <c:pt idx="3243">
                  <c:v>64.860000000004234</c:v>
                </c:pt>
                <c:pt idx="3244">
                  <c:v>64.88000000000423</c:v>
                </c:pt>
                <c:pt idx="3245">
                  <c:v>64.900000000004226</c:v>
                </c:pt>
                <c:pt idx="3246">
                  <c:v>64.920000000004222</c:v>
                </c:pt>
                <c:pt idx="3247">
                  <c:v>64.940000000004218</c:v>
                </c:pt>
                <c:pt idx="3248">
                  <c:v>64.960000000004214</c:v>
                </c:pt>
                <c:pt idx="3249">
                  <c:v>64.98000000000421</c:v>
                </c:pt>
                <c:pt idx="3250">
                  <c:v>65.000000000004206</c:v>
                </c:pt>
                <c:pt idx="3251">
                  <c:v>65.020000000004202</c:v>
                </c:pt>
                <c:pt idx="3252">
                  <c:v>65.040000000004198</c:v>
                </c:pt>
                <c:pt idx="3253">
                  <c:v>65.060000000004194</c:v>
                </c:pt>
                <c:pt idx="3254">
                  <c:v>65.08000000000419</c:v>
                </c:pt>
                <c:pt idx="3255">
                  <c:v>65.100000000004187</c:v>
                </c:pt>
                <c:pt idx="3256">
                  <c:v>65.120000000004183</c:v>
                </c:pt>
                <c:pt idx="3257">
                  <c:v>65.140000000004179</c:v>
                </c:pt>
                <c:pt idx="3258">
                  <c:v>65.160000000004175</c:v>
                </c:pt>
                <c:pt idx="3259">
                  <c:v>65.180000000004171</c:v>
                </c:pt>
                <c:pt idx="3260">
                  <c:v>65.200000000004167</c:v>
                </c:pt>
                <c:pt idx="3261">
                  <c:v>65.220000000004163</c:v>
                </c:pt>
                <c:pt idx="3262">
                  <c:v>65.240000000004159</c:v>
                </c:pt>
                <c:pt idx="3263">
                  <c:v>65.260000000004155</c:v>
                </c:pt>
                <c:pt idx="3264">
                  <c:v>65.280000000004151</c:v>
                </c:pt>
                <c:pt idx="3265">
                  <c:v>65.300000000004147</c:v>
                </c:pt>
                <c:pt idx="3266">
                  <c:v>65.320000000004143</c:v>
                </c:pt>
                <c:pt idx="3267">
                  <c:v>65.340000000004139</c:v>
                </c:pt>
                <c:pt idx="3268">
                  <c:v>65.360000000004135</c:v>
                </c:pt>
                <c:pt idx="3269">
                  <c:v>65.380000000004131</c:v>
                </c:pt>
                <c:pt idx="3270">
                  <c:v>65.400000000004127</c:v>
                </c:pt>
                <c:pt idx="3271">
                  <c:v>65.420000000004123</c:v>
                </c:pt>
                <c:pt idx="3272">
                  <c:v>65.440000000004119</c:v>
                </c:pt>
                <c:pt idx="3273">
                  <c:v>65.460000000004115</c:v>
                </c:pt>
                <c:pt idx="3274">
                  <c:v>65.480000000004111</c:v>
                </c:pt>
                <c:pt idx="3275">
                  <c:v>65.500000000004107</c:v>
                </c:pt>
                <c:pt idx="3276">
                  <c:v>65.520000000004103</c:v>
                </c:pt>
                <c:pt idx="3277">
                  <c:v>65.540000000004099</c:v>
                </c:pt>
                <c:pt idx="3278">
                  <c:v>65.560000000004095</c:v>
                </c:pt>
                <c:pt idx="3279">
                  <c:v>65.580000000004091</c:v>
                </c:pt>
                <c:pt idx="3280">
                  <c:v>65.600000000004087</c:v>
                </c:pt>
                <c:pt idx="3281">
                  <c:v>65.620000000004083</c:v>
                </c:pt>
                <c:pt idx="3282">
                  <c:v>65.640000000004079</c:v>
                </c:pt>
                <c:pt idx="3283">
                  <c:v>65.660000000004075</c:v>
                </c:pt>
                <c:pt idx="3284">
                  <c:v>65.680000000004071</c:v>
                </c:pt>
                <c:pt idx="3285">
                  <c:v>65.700000000004067</c:v>
                </c:pt>
                <c:pt idx="3286">
                  <c:v>65.720000000004063</c:v>
                </c:pt>
                <c:pt idx="3287">
                  <c:v>65.740000000004059</c:v>
                </c:pt>
                <c:pt idx="3288">
                  <c:v>65.760000000004055</c:v>
                </c:pt>
                <c:pt idx="3289">
                  <c:v>65.780000000004051</c:v>
                </c:pt>
                <c:pt idx="3290">
                  <c:v>65.800000000004047</c:v>
                </c:pt>
                <c:pt idx="3291">
                  <c:v>65.820000000004043</c:v>
                </c:pt>
                <c:pt idx="3292">
                  <c:v>65.840000000004039</c:v>
                </c:pt>
                <c:pt idx="3293">
                  <c:v>65.860000000004035</c:v>
                </c:pt>
                <c:pt idx="3294">
                  <c:v>65.880000000004031</c:v>
                </c:pt>
                <c:pt idx="3295">
                  <c:v>65.900000000004027</c:v>
                </c:pt>
                <c:pt idx="3296">
                  <c:v>65.920000000004023</c:v>
                </c:pt>
                <c:pt idx="3297">
                  <c:v>65.940000000004019</c:v>
                </c:pt>
                <c:pt idx="3298">
                  <c:v>65.960000000004015</c:v>
                </c:pt>
                <c:pt idx="3299">
                  <c:v>65.980000000004011</c:v>
                </c:pt>
                <c:pt idx="3300">
                  <c:v>66.000000000004007</c:v>
                </c:pt>
                <c:pt idx="3301">
                  <c:v>66.020000000004003</c:v>
                </c:pt>
                <c:pt idx="3302">
                  <c:v>66.040000000004</c:v>
                </c:pt>
                <c:pt idx="3303">
                  <c:v>66.060000000003996</c:v>
                </c:pt>
                <c:pt idx="3304">
                  <c:v>66.080000000003992</c:v>
                </c:pt>
                <c:pt idx="3305">
                  <c:v>66.100000000003988</c:v>
                </c:pt>
                <c:pt idx="3306">
                  <c:v>66.120000000003984</c:v>
                </c:pt>
                <c:pt idx="3307">
                  <c:v>66.14000000000398</c:v>
                </c:pt>
                <c:pt idx="3308">
                  <c:v>66.160000000003976</c:v>
                </c:pt>
                <c:pt idx="3309">
                  <c:v>66.180000000003972</c:v>
                </c:pt>
                <c:pt idx="3310">
                  <c:v>66.200000000003968</c:v>
                </c:pt>
                <c:pt idx="3311">
                  <c:v>66.220000000003964</c:v>
                </c:pt>
                <c:pt idx="3312">
                  <c:v>66.24000000000396</c:v>
                </c:pt>
                <c:pt idx="3313">
                  <c:v>66.260000000003956</c:v>
                </c:pt>
                <c:pt idx="3314">
                  <c:v>66.280000000003952</c:v>
                </c:pt>
                <c:pt idx="3315">
                  <c:v>66.300000000003948</c:v>
                </c:pt>
                <c:pt idx="3316">
                  <c:v>66.320000000003944</c:v>
                </c:pt>
                <c:pt idx="3317">
                  <c:v>66.34000000000394</c:v>
                </c:pt>
                <c:pt idx="3318">
                  <c:v>66.360000000003936</c:v>
                </c:pt>
                <c:pt idx="3319">
                  <c:v>66.380000000003932</c:v>
                </c:pt>
                <c:pt idx="3320">
                  <c:v>66.400000000003928</c:v>
                </c:pt>
                <c:pt idx="3321">
                  <c:v>66.420000000003924</c:v>
                </c:pt>
                <c:pt idx="3322">
                  <c:v>66.44000000000392</c:v>
                </c:pt>
                <c:pt idx="3323">
                  <c:v>66.460000000003916</c:v>
                </c:pt>
                <c:pt idx="3324">
                  <c:v>66.480000000003912</c:v>
                </c:pt>
                <c:pt idx="3325">
                  <c:v>66.500000000003908</c:v>
                </c:pt>
                <c:pt idx="3326">
                  <c:v>66.520000000003904</c:v>
                </c:pt>
                <c:pt idx="3327">
                  <c:v>66.5400000000039</c:v>
                </c:pt>
                <c:pt idx="3328">
                  <c:v>66.560000000003896</c:v>
                </c:pt>
                <c:pt idx="3329">
                  <c:v>66.580000000003892</c:v>
                </c:pt>
                <c:pt idx="3330">
                  <c:v>66.600000000003888</c:v>
                </c:pt>
                <c:pt idx="3331">
                  <c:v>66.620000000003884</c:v>
                </c:pt>
                <c:pt idx="3332">
                  <c:v>66.64000000000388</c:v>
                </c:pt>
                <c:pt idx="3333">
                  <c:v>66.660000000003876</c:v>
                </c:pt>
                <c:pt idx="3334">
                  <c:v>66.680000000003872</c:v>
                </c:pt>
                <c:pt idx="3335">
                  <c:v>66.700000000003868</c:v>
                </c:pt>
                <c:pt idx="3336">
                  <c:v>66.720000000003864</c:v>
                </c:pt>
                <c:pt idx="3337">
                  <c:v>66.74000000000386</c:v>
                </c:pt>
                <c:pt idx="3338">
                  <c:v>66.760000000003856</c:v>
                </c:pt>
                <c:pt idx="3339">
                  <c:v>66.780000000003852</c:v>
                </c:pt>
                <c:pt idx="3340">
                  <c:v>66.800000000003848</c:v>
                </c:pt>
                <c:pt idx="3341">
                  <c:v>66.820000000003844</c:v>
                </c:pt>
                <c:pt idx="3342">
                  <c:v>66.84000000000384</c:v>
                </c:pt>
                <c:pt idx="3343">
                  <c:v>66.860000000003836</c:v>
                </c:pt>
                <c:pt idx="3344">
                  <c:v>66.880000000003832</c:v>
                </c:pt>
                <c:pt idx="3345">
                  <c:v>66.900000000003828</c:v>
                </c:pt>
                <c:pt idx="3346">
                  <c:v>66.920000000003824</c:v>
                </c:pt>
                <c:pt idx="3347">
                  <c:v>66.94000000000382</c:v>
                </c:pt>
                <c:pt idx="3348">
                  <c:v>66.960000000003816</c:v>
                </c:pt>
                <c:pt idx="3349">
                  <c:v>66.980000000003812</c:v>
                </c:pt>
                <c:pt idx="3350">
                  <c:v>67.000000000003809</c:v>
                </c:pt>
                <c:pt idx="3351">
                  <c:v>67.020000000003805</c:v>
                </c:pt>
                <c:pt idx="3352">
                  <c:v>67.040000000003801</c:v>
                </c:pt>
                <c:pt idx="3353">
                  <c:v>67.060000000003797</c:v>
                </c:pt>
                <c:pt idx="3354">
                  <c:v>67.080000000003793</c:v>
                </c:pt>
                <c:pt idx="3355">
                  <c:v>67.100000000003789</c:v>
                </c:pt>
                <c:pt idx="3356">
                  <c:v>67.120000000003785</c:v>
                </c:pt>
                <c:pt idx="3357">
                  <c:v>67.140000000003781</c:v>
                </c:pt>
                <c:pt idx="3358">
                  <c:v>67.160000000003777</c:v>
                </c:pt>
                <c:pt idx="3359">
                  <c:v>67.180000000003773</c:v>
                </c:pt>
                <c:pt idx="3360">
                  <c:v>67.200000000003769</c:v>
                </c:pt>
                <c:pt idx="3361">
                  <c:v>67.220000000003765</c:v>
                </c:pt>
                <c:pt idx="3362">
                  <c:v>67.240000000003761</c:v>
                </c:pt>
                <c:pt idx="3363">
                  <c:v>67.260000000003757</c:v>
                </c:pt>
                <c:pt idx="3364">
                  <c:v>67.280000000003753</c:v>
                </c:pt>
                <c:pt idx="3365">
                  <c:v>67.300000000003749</c:v>
                </c:pt>
                <c:pt idx="3366">
                  <c:v>67.320000000003745</c:v>
                </c:pt>
                <c:pt idx="3367">
                  <c:v>67.340000000003741</c:v>
                </c:pt>
                <c:pt idx="3368">
                  <c:v>67.360000000003737</c:v>
                </c:pt>
                <c:pt idx="3369">
                  <c:v>67.380000000003733</c:v>
                </c:pt>
                <c:pt idx="3370">
                  <c:v>67.400000000003729</c:v>
                </c:pt>
                <c:pt idx="3371">
                  <c:v>67.420000000003725</c:v>
                </c:pt>
                <c:pt idx="3372">
                  <c:v>67.440000000003721</c:v>
                </c:pt>
                <c:pt idx="3373">
                  <c:v>67.460000000003717</c:v>
                </c:pt>
                <c:pt idx="3374">
                  <c:v>67.480000000003713</c:v>
                </c:pt>
                <c:pt idx="3375">
                  <c:v>67.500000000003709</c:v>
                </c:pt>
                <c:pt idx="3376">
                  <c:v>67.520000000003705</c:v>
                </c:pt>
                <c:pt idx="3377">
                  <c:v>67.540000000003701</c:v>
                </c:pt>
                <c:pt idx="3378">
                  <c:v>67.560000000003697</c:v>
                </c:pt>
                <c:pt idx="3379">
                  <c:v>67.580000000003693</c:v>
                </c:pt>
                <c:pt idx="3380">
                  <c:v>67.600000000003689</c:v>
                </c:pt>
                <c:pt idx="3381">
                  <c:v>67.620000000003685</c:v>
                </c:pt>
                <c:pt idx="3382">
                  <c:v>67.640000000003681</c:v>
                </c:pt>
                <c:pt idx="3383">
                  <c:v>67.660000000003677</c:v>
                </c:pt>
                <c:pt idx="3384">
                  <c:v>67.680000000003673</c:v>
                </c:pt>
                <c:pt idx="3385">
                  <c:v>67.700000000003669</c:v>
                </c:pt>
                <c:pt idx="3386">
                  <c:v>67.720000000003665</c:v>
                </c:pt>
                <c:pt idx="3387">
                  <c:v>67.740000000003661</c:v>
                </c:pt>
                <c:pt idx="3388">
                  <c:v>67.760000000003657</c:v>
                </c:pt>
                <c:pt idx="3389">
                  <c:v>67.780000000003653</c:v>
                </c:pt>
                <c:pt idx="3390">
                  <c:v>67.800000000003649</c:v>
                </c:pt>
                <c:pt idx="3391">
                  <c:v>67.820000000003645</c:v>
                </c:pt>
                <c:pt idx="3392">
                  <c:v>67.840000000003641</c:v>
                </c:pt>
                <c:pt idx="3393">
                  <c:v>67.860000000003637</c:v>
                </c:pt>
                <c:pt idx="3394">
                  <c:v>67.880000000003633</c:v>
                </c:pt>
                <c:pt idx="3395">
                  <c:v>67.900000000003629</c:v>
                </c:pt>
                <c:pt idx="3396">
                  <c:v>67.920000000003625</c:v>
                </c:pt>
                <c:pt idx="3397">
                  <c:v>67.940000000003621</c:v>
                </c:pt>
                <c:pt idx="3398">
                  <c:v>67.960000000003618</c:v>
                </c:pt>
                <c:pt idx="3399">
                  <c:v>67.980000000003614</c:v>
                </c:pt>
                <c:pt idx="3400">
                  <c:v>68.00000000000361</c:v>
                </c:pt>
                <c:pt idx="3401">
                  <c:v>68.020000000003606</c:v>
                </c:pt>
                <c:pt idx="3402">
                  <c:v>68.040000000003602</c:v>
                </c:pt>
                <c:pt idx="3403">
                  <c:v>68.060000000003598</c:v>
                </c:pt>
                <c:pt idx="3404">
                  <c:v>68.080000000003594</c:v>
                </c:pt>
                <c:pt idx="3405">
                  <c:v>68.10000000000359</c:v>
                </c:pt>
                <c:pt idx="3406">
                  <c:v>68.120000000003586</c:v>
                </c:pt>
                <c:pt idx="3407">
                  <c:v>68.140000000003582</c:v>
                </c:pt>
                <c:pt idx="3408">
                  <c:v>68.160000000003578</c:v>
                </c:pt>
                <c:pt idx="3409">
                  <c:v>68.180000000003574</c:v>
                </c:pt>
                <c:pt idx="3410">
                  <c:v>68.20000000000357</c:v>
                </c:pt>
                <c:pt idx="3411">
                  <c:v>68.220000000003566</c:v>
                </c:pt>
                <c:pt idx="3412">
                  <c:v>68.240000000003562</c:v>
                </c:pt>
                <c:pt idx="3413">
                  <c:v>68.260000000003558</c:v>
                </c:pt>
                <c:pt idx="3414">
                  <c:v>68.280000000003554</c:v>
                </c:pt>
                <c:pt idx="3415">
                  <c:v>68.30000000000355</c:v>
                </c:pt>
                <c:pt idx="3416">
                  <c:v>68.320000000003546</c:v>
                </c:pt>
                <c:pt idx="3417">
                  <c:v>68.340000000003542</c:v>
                </c:pt>
                <c:pt idx="3418">
                  <c:v>68.360000000003538</c:v>
                </c:pt>
                <c:pt idx="3419">
                  <c:v>68.380000000003534</c:v>
                </c:pt>
                <c:pt idx="3420">
                  <c:v>68.40000000000353</c:v>
                </c:pt>
                <c:pt idx="3421">
                  <c:v>68.420000000003526</c:v>
                </c:pt>
                <c:pt idx="3422">
                  <c:v>68.440000000003522</c:v>
                </c:pt>
                <c:pt idx="3423">
                  <c:v>68.460000000003518</c:v>
                </c:pt>
                <c:pt idx="3424">
                  <c:v>68.480000000003514</c:v>
                </c:pt>
                <c:pt idx="3425">
                  <c:v>68.50000000000351</c:v>
                </c:pt>
                <c:pt idx="3426">
                  <c:v>68.520000000003506</c:v>
                </c:pt>
                <c:pt idx="3427">
                  <c:v>68.540000000003502</c:v>
                </c:pt>
                <c:pt idx="3428">
                  <c:v>68.560000000003498</c:v>
                </c:pt>
                <c:pt idx="3429">
                  <c:v>68.580000000003494</c:v>
                </c:pt>
                <c:pt idx="3430">
                  <c:v>68.60000000000349</c:v>
                </c:pt>
                <c:pt idx="3431">
                  <c:v>68.620000000003486</c:v>
                </c:pt>
                <c:pt idx="3432">
                  <c:v>68.640000000003482</c:v>
                </c:pt>
                <c:pt idx="3433">
                  <c:v>68.660000000003478</c:v>
                </c:pt>
                <c:pt idx="3434">
                  <c:v>68.680000000003474</c:v>
                </c:pt>
                <c:pt idx="3435">
                  <c:v>68.70000000000347</c:v>
                </c:pt>
                <c:pt idx="3436">
                  <c:v>68.720000000003466</c:v>
                </c:pt>
                <c:pt idx="3437">
                  <c:v>68.740000000003462</c:v>
                </c:pt>
                <c:pt idx="3438">
                  <c:v>68.760000000003458</c:v>
                </c:pt>
                <c:pt idx="3439">
                  <c:v>68.780000000003454</c:v>
                </c:pt>
                <c:pt idx="3440">
                  <c:v>68.80000000000345</c:v>
                </c:pt>
                <c:pt idx="3441">
                  <c:v>68.820000000003446</c:v>
                </c:pt>
                <c:pt idx="3442">
                  <c:v>68.840000000003442</c:v>
                </c:pt>
                <c:pt idx="3443">
                  <c:v>68.860000000003438</c:v>
                </c:pt>
                <c:pt idx="3444">
                  <c:v>68.880000000003434</c:v>
                </c:pt>
                <c:pt idx="3445">
                  <c:v>68.900000000003431</c:v>
                </c:pt>
                <c:pt idx="3446">
                  <c:v>68.920000000003427</c:v>
                </c:pt>
                <c:pt idx="3447">
                  <c:v>68.940000000003423</c:v>
                </c:pt>
                <c:pt idx="3448">
                  <c:v>68.960000000003419</c:v>
                </c:pt>
                <c:pt idx="3449">
                  <c:v>68.980000000003415</c:v>
                </c:pt>
                <c:pt idx="3450">
                  <c:v>69.000000000003411</c:v>
                </c:pt>
                <c:pt idx="3451">
                  <c:v>69.020000000003407</c:v>
                </c:pt>
                <c:pt idx="3452">
                  <c:v>69.040000000003403</c:v>
                </c:pt>
                <c:pt idx="3453">
                  <c:v>69.060000000003399</c:v>
                </c:pt>
                <c:pt idx="3454">
                  <c:v>69.080000000003395</c:v>
                </c:pt>
                <c:pt idx="3455">
                  <c:v>69.100000000003391</c:v>
                </c:pt>
                <c:pt idx="3456">
                  <c:v>69.120000000003387</c:v>
                </c:pt>
                <c:pt idx="3457">
                  <c:v>69.140000000003383</c:v>
                </c:pt>
                <c:pt idx="3458">
                  <c:v>69.160000000003379</c:v>
                </c:pt>
                <c:pt idx="3459">
                  <c:v>69.180000000003375</c:v>
                </c:pt>
                <c:pt idx="3460">
                  <c:v>69.200000000003371</c:v>
                </c:pt>
                <c:pt idx="3461">
                  <c:v>69.220000000003367</c:v>
                </c:pt>
                <c:pt idx="3462">
                  <c:v>69.240000000003363</c:v>
                </c:pt>
                <c:pt idx="3463">
                  <c:v>69.260000000003359</c:v>
                </c:pt>
                <c:pt idx="3464">
                  <c:v>69.280000000003355</c:v>
                </c:pt>
                <c:pt idx="3465">
                  <c:v>69.300000000003351</c:v>
                </c:pt>
                <c:pt idx="3466">
                  <c:v>69.320000000003347</c:v>
                </c:pt>
                <c:pt idx="3467">
                  <c:v>69.340000000003343</c:v>
                </c:pt>
                <c:pt idx="3468">
                  <c:v>69.360000000003339</c:v>
                </c:pt>
                <c:pt idx="3469">
                  <c:v>69.380000000003335</c:v>
                </c:pt>
                <c:pt idx="3470">
                  <c:v>69.400000000003331</c:v>
                </c:pt>
                <c:pt idx="3471">
                  <c:v>69.420000000003327</c:v>
                </c:pt>
                <c:pt idx="3472">
                  <c:v>69.440000000003323</c:v>
                </c:pt>
                <c:pt idx="3473">
                  <c:v>69.460000000003319</c:v>
                </c:pt>
                <c:pt idx="3474">
                  <c:v>69.480000000003315</c:v>
                </c:pt>
                <c:pt idx="3475">
                  <c:v>69.500000000003311</c:v>
                </c:pt>
                <c:pt idx="3476">
                  <c:v>69.520000000003307</c:v>
                </c:pt>
                <c:pt idx="3477">
                  <c:v>69.540000000003303</c:v>
                </c:pt>
                <c:pt idx="3478">
                  <c:v>69.560000000003299</c:v>
                </c:pt>
                <c:pt idx="3479">
                  <c:v>69.580000000003295</c:v>
                </c:pt>
                <c:pt idx="3480">
                  <c:v>69.600000000003291</c:v>
                </c:pt>
                <c:pt idx="3481">
                  <c:v>69.620000000003287</c:v>
                </c:pt>
                <c:pt idx="3482">
                  <c:v>69.640000000003283</c:v>
                </c:pt>
                <c:pt idx="3483">
                  <c:v>69.660000000003279</c:v>
                </c:pt>
                <c:pt idx="3484">
                  <c:v>69.680000000003275</c:v>
                </c:pt>
                <c:pt idx="3485">
                  <c:v>69.700000000003271</c:v>
                </c:pt>
                <c:pt idx="3486">
                  <c:v>69.720000000003267</c:v>
                </c:pt>
                <c:pt idx="3487">
                  <c:v>69.740000000003263</c:v>
                </c:pt>
                <c:pt idx="3488">
                  <c:v>69.760000000003259</c:v>
                </c:pt>
                <c:pt idx="3489">
                  <c:v>69.780000000003255</c:v>
                </c:pt>
                <c:pt idx="3490">
                  <c:v>69.800000000003251</c:v>
                </c:pt>
                <c:pt idx="3491">
                  <c:v>69.820000000003247</c:v>
                </c:pt>
                <c:pt idx="3492">
                  <c:v>69.840000000003243</c:v>
                </c:pt>
                <c:pt idx="3493">
                  <c:v>69.86000000000324</c:v>
                </c:pt>
                <c:pt idx="3494">
                  <c:v>69.880000000003236</c:v>
                </c:pt>
                <c:pt idx="3495">
                  <c:v>69.900000000003232</c:v>
                </c:pt>
                <c:pt idx="3496">
                  <c:v>69.920000000003228</c:v>
                </c:pt>
                <c:pt idx="3497">
                  <c:v>69.940000000003224</c:v>
                </c:pt>
                <c:pt idx="3498">
                  <c:v>69.96000000000322</c:v>
                </c:pt>
                <c:pt idx="3499">
                  <c:v>69.980000000003216</c:v>
                </c:pt>
                <c:pt idx="3500">
                  <c:v>70.000000000003212</c:v>
                </c:pt>
                <c:pt idx="3501">
                  <c:v>70.020000000003208</c:v>
                </c:pt>
                <c:pt idx="3502">
                  <c:v>70.040000000003204</c:v>
                </c:pt>
                <c:pt idx="3503">
                  <c:v>70.0600000000032</c:v>
                </c:pt>
                <c:pt idx="3504">
                  <c:v>70.080000000003196</c:v>
                </c:pt>
                <c:pt idx="3505">
                  <c:v>70.100000000003192</c:v>
                </c:pt>
                <c:pt idx="3506">
                  <c:v>70.120000000003188</c:v>
                </c:pt>
                <c:pt idx="3507">
                  <c:v>70.140000000003184</c:v>
                </c:pt>
                <c:pt idx="3508">
                  <c:v>70.16000000000318</c:v>
                </c:pt>
                <c:pt idx="3509">
                  <c:v>70.180000000003176</c:v>
                </c:pt>
                <c:pt idx="3510">
                  <c:v>70.200000000003172</c:v>
                </c:pt>
                <c:pt idx="3511">
                  <c:v>70.220000000003168</c:v>
                </c:pt>
                <c:pt idx="3512">
                  <c:v>70.240000000003164</c:v>
                </c:pt>
                <c:pt idx="3513">
                  <c:v>70.26000000000316</c:v>
                </c:pt>
                <c:pt idx="3514">
                  <c:v>70.280000000003156</c:v>
                </c:pt>
                <c:pt idx="3515">
                  <c:v>70.300000000003152</c:v>
                </c:pt>
                <c:pt idx="3516">
                  <c:v>70.320000000003148</c:v>
                </c:pt>
                <c:pt idx="3517">
                  <c:v>70.340000000003144</c:v>
                </c:pt>
                <c:pt idx="3518">
                  <c:v>70.36000000000314</c:v>
                </c:pt>
                <c:pt idx="3519">
                  <c:v>70.380000000003136</c:v>
                </c:pt>
                <c:pt idx="3520">
                  <c:v>70.400000000003132</c:v>
                </c:pt>
                <c:pt idx="3521">
                  <c:v>70.420000000003128</c:v>
                </c:pt>
                <c:pt idx="3522">
                  <c:v>70.440000000003124</c:v>
                </c:pt>
                <c:pt idx="3523">
                  <c:v>70.46000000000312</c:v>
                </c:pt>
                <c:pt idx="3524">
                  <c:v>70.480000000003116</c:v>
                </c:pt>
                <c:pt idx="3525">
                  <c:v>70.500000000003112</c:v>
                </c:pt>
                <c:pt idx="3526">
                  <c:v>70.520000000003108</c:v>
                </c:pt>
                <c:pt idx="3527">
                  <c:v>70.540000000003104</c:v>
                </c:pt>
                <c:pt idx="3528">
                  <c:v>70.5600000000031</c:v>
                </c:pt>
                <c:pt idx="3529">
                  <c:v>70.580000000003096</c:v>
                </c:pt>
                <c:pt idx="3530">
                  <c:v>70.600000000003092</c:v>
                </c:pt>
                <c:pt idx="3531">
                  <c:v>70.620000000003088</c:v>
                </c:pt>
                <c:pt idx="3532">
                  <c:v>70.640000000003084</c:v>
                </c:pt>
                <c:pt idx="3533">
                  <c:v>70.66000000000308</c:v>
                </c:pt>
                <c:pt idx="3534">
                  <c:v>70.680000000003076</c:v>
                </c:pt>
                <c:pt idx="3535">
                  <c:v>70.700000000003072</c:v>
                </c:pt>
                <c:pt idx="3536">
                  <c:v>70.720000000003068</c:v>
                </c:pt>
                <c:pt idx="3537">
                  <c:v>70.740000000003064</c:v>
                </c:pt>
                <c:pt idx="3538">
                  <c:v>70.76000000000306</c:v>
                </c:pt>
                <c:pt idx="3539">
                  <c:v>70.780000000003056</c:v>
                </c:pt>
                <c:pt idx="3540">
                  <c:v>70.800000000003052</c:v>
                </c:pt>
                <c:pt idx="3541">
                  <c:v>70.820000000003049</c:v>
                </c:pt>
                <c:pt idx="3542">
                  <c:v>70.840000000003045</c:v>
                </c:pt>
                <c:pt idx="3543">
                  <c:v>70.860000000003041</c:v>
                </c:pt>
                <c:pt idx="3544">
                  <c:v>70.880000000003037</c:v>
                </c:pt>
                <c:pt idx="3545">
                  <c:v>70.900000000003033</c:v>
                </c:pt>
                <c:pt idx="3546">
                  <c:v>70.920000000003029</c:v>
                </c:pt>
                <c:pt idx="3547">
                  <c:v>70.940000000003025</c:v>
                </c:pt>
                <c:pt idx="3548">
                  <c:v>70.960000000003021</c:v>
                </c:pt>
                <c:pt idx="3549">
                  <c:v>70.980000000003017</c:v>
                </c:pt>
                <c:pt idx="3550">
                  <c:v>71.000000000003013</c:v>
                </c:pt>
                <c:pt idx="3551">
                  <c:v>71.020000000003009</c:v>
                </c:pt>
                <c:pt idx="3552">
                  <c:v>71.040000000003005</c:v>
                </c:pt>
                <c:pt idx="3553">
                  <c:v>71.060000000003001</c:v>
                </c:pt>
                <c:pt idx="3554">
                  <c:v>71.080000000002997</c:v>
                </c:pt>
                <c:pt idx="3555">
                  <c:v>71.100000000002993</c:v>
                </c:pt>
                <c:pt idx="3556">
                  <c:v>71.120000000002989</c:v>
                </c:pt>
                <c:pt idx="3557">
                  <c:v>71.140000000002985</c:v>
                </c:pt>
                <c:pt idx="3558">
                  <c:v>71.160000000002981</c:v>
                </c:pt>
                <c:pt idx="3559">
                  <c:v>71.180000000002977</c:v>
                </c:pt>
                <c:pt idx="3560">
                  <c:v>71.200000000002973</c:v>
                </c:pt>
                <c:pt idx="3561">
                  <c:v>71.220000000002969</c:v>
                </c:pt>
                <c:pt idx="3562">
                  <c:v>71.240000000002965</c:v>
                </c:pt>
                <c:pt idx="3563">
                  <c:v>71.260000000002961</c:v>
                </c:pt>
                <c:pt idx="3564">
                  <c:v>71.280000000002957</c:v>
                </c:pt>
                <c:pt idx="3565">
                  <c:v>71.300000000002953</c:v>
                </c:pt>
                <c:pt idx="3566">
                  <c:v>71.320000000002949</c:v>
                </c:pt>
                <c:pt idx="3567">
                  <c:v>71.340000000002945</c:v>
                </c:pt>
                <c:pt idx="3568">
                  <c:v>71.360000000002941</c:v>
                </c:pt>
                <c:pt idx="3569">
                  <c:v>71.380000000002937</c:v>
                </c:pt>
                <c:pt idx="3570">
                  <c:v>71.400000000002933</c:v>
                </c:pt>
                <c:pt idx="3571">
                  <c:v>71.420000000002929</c:v>
                </c:pt>
                <c:pt idx="3572">
                  <c:v>71.440000000002925</c:v>
                </c:pt>
                <c:pt idx="3573">
                  <c:v>71.460000000002921</c:v>
                </c:pt>
                <c:pt idx="3574">
                  <c:v>71.480000000002917</c:v>
                </c:pt>
                <c:pt idx="3575">
                  <c:v>71.500000000002913</c:v>
                </c:pt>
                <c:pt idx="3576">
                  <c:v>71.520000000002909</c:v>
                </c:pt>
                <c:pt idx="3577">
                  <c:v>71.540000000002905</c:v>
                </c:pt>
                <c:pt idx="3578">
                  <c:v>71.560000000002901</c:v>
                </c:pt>
                <c:pt idx="3579">
                  <c:v>71.580000000002897</c:v>
                </c:pt>
                <c:pt idx="3580">
                  <c:v>71.600000000002893</c:v>
                </c:pt>
                <c:pt idx="3581">
                  <c:v>71.620000000002889</c:v>
                </c:pt>
                <c:pt idx="3582">
                  <c:v>71.640000000002885</c:v>
                </c:pt>
                <c:pt idx="3583">
                  <c:v>71.660000000002881</c:v>
                </c:pt>
                <c:pt idx="3584">
                  <c:v>71.680000000002877</c:v>
                </c:pt>
                <c:pt idx="3585">
                  <c:v>71.700000000002873</c:v>
                </c:pt>
                <c:pt idx="3586">
                  <c:v>71.720000000002869</c:v>
                </c:pt>
                <c:pt idx="3587">
                  <c:v>71.740000000002865</c:v>
                </c:pt>
                <c:pt idx="3588">
                  <c:v>71.760000000002861</c:v>
                </c:pt>
                <c:pt idx="3589">
                  <c:v>71.780000000002858</c:v>
                </c:pt>
                <c:pt idx="3590">
                  <c:v>71.800000000002854</c:v>
                </c:pt>
                <c:pt idx="3591">
                  <c:v>71.82000000000285</c:v>
                </c:pt>
                <c:pt idx="3592">
                  <c:v>71.840000000002846</c:v>
                </c:pt>
                <c:pt idx="3593">
                  <c:v>71.860000000002842</c:v>
                </c:pt>
                <c:pt idx="3594">
                  <c:v>71.880000000002838</c:v>
                </c:pt>
                <c:pt idx="3595">
                  <c:v>71.900000000002834</c:v>
                </c:pt>
                <c:pt idx="3596">
                  <c:v>71.92000000000283</c:v>
                </c:pt>
                <c:pt idx="3597">
                  <c:v>71.940000000002826</c:v>
                </c:pt>
                <c:pt idx="3598">
                  <c:v>71.960000000002822</c:v>
                </c:pt>
                <c:pt idx="3599">
                  <c:v>71.980000000002818</c:v>
                </c:pt>
                <c:pt idx="3600">
                  <c:v>72.000000000002814</c:v>
                </c:pt>
                <c:pt idx="3601">
                  <c:v>72.02000000000281</c:v>
                </c:pt>
                <c:pt idx="3602">
                  <c:v>72.040000000002806</c:v>
                </c:pt>
                <c:pt idx="3603">
                  <c:v>72.060000000002802</c:v>
                </c:pt>
                <c:pt idx="3604">
                  <c:v>72.080000000002798</c:v>
                </c:pt>
                <c:pt idx="3605">
                  <c:v>72.100000000002794</c:v>
                </c:pt>
                <c:pt idx="3606">
                  <c:v>72.12000000000279</c:v>
                </c:pt>
                <c:pt idx="3607">
                  <c:v>72.140000000002786</c:v>
                </c:pt>
                <c:pt idx="3608">
                  <c:v>72.160000000002782</c:v>
                </c:pt>
                <c:pt idx="3609">
                  <c:v>72.180000000002778</c:v>
                </c:pt>
                <c:pt idx="3610">
                  <c:v>72.200000000002774</c:v>
                </c:pt>
                <c:pt idx="3611">
                  <c:v>72.22000000000277</c:v>
                </c:pt>
                <c:pt idx="3612">
                  <c:v>72.240000000002766</c:v>
                </c:pt>
                <c:pt idx="3613">
                  <c:v>72.260000000002762</c:v>
                </c:pt>
                <c:pt idx="3614">
                  <c:v>72.280000000002758</c:v>
                </c:pt>
                <c:pt idx="3615">
                  <c:v>72.300000000002754</c:v>
                </c:pt>
                <c:pt idx="3616">
                  <c:v>72.32000000000275</c:v>
                </c:pt>
                <c:pt idx="3617">
                  <c:v>72.340000000002746</c:v>
                </c:pt>
                <c:pt idx="3618">
                  <c:v>72.360000000002742</c:v>
                </c:pt>
                <c:pt idx="3619">
                  <c:v>72.380000000002738</c:v>
                </c:pt>
                <c:pt idx="3620">
                  <c:v>72.400000000002734</c:v>
                </c:pt>
                <c:pt idx="3621">
                  <c:v>72.42000000000273</c:v>
                </c:pt>
                <c:pt idx="3622">
                  <c:v>72.440000000002726</c:v>
                </c:pt>
                <c:pt idx="3623">
                  <c:v>72.460000000002722</c:v>
                </c:pt>
                <c:pt idx="3624">
                  <c:v>72.480000000002718</c:v>
                </c:pt>
                <c:pt idx="3625">
                  <c:v>72.500000000002714</c:v>
                </c:pt>
                <c:pt idx="3626">
                  <c:v>72.52000000000271</c:v>
                </c:pt>
                <c:pt idx="3627">
                  <c:v>72.540000000002706</c:v>
                </c:pt>
                <c:pt idx="3628">
                  <c:v>72.560000000002702</c:v>
                </c:pt>
                <c:pt idx="3629">
                  <c:v>72.580000000002698</c:v>
                </c:pt>
                <c:pt idx="3630">
                  <c:v>72.600000000002694</c:v>
                </c:pt>
                <c:pt idx="3631">
                  <c:v>72.62000000000269</c:v>
                </c:pt>
                <c:pt idx="3632">
                  <c:v>72.640000000002686</c:v>
                </c:pt>
                <c:pt idx="3633">
                  <c:v>72.660000000002682</c:v>
                </c:pt>
                <c:pt idx="3634">
                  <c:v>72.680000000002678</c:v>
                </c:pt>
                <c:pt idx="3635">
                  <c:v>72.700000000002674</c:v>
                </c:pt>
                <c:pt idx="3636">
                  <c:v>72.720000000002671</c:v>
                </c:pt>
                <c:pt idx="3637">
                  <c:v>72.740000000002667</c:v>
                </c:pt>
                <c:pt idx="3638">
                  <c:v>72.760000000002663</c:v>
                </c:pt>
                <c:pt idx="3639">
                  <c:v>72.780000000002659</c:v>
                </c:pt>
                <c:pt idx="3640">
                  <c:v>72.800000000002655</c:v>
                </c:pt>
                <c:pt idx="3641">
                  <c:v>72.820000000002651</c:v>
                </c:pt>
                <c:pt idx="3642">
                  <c:v>72.840000000002647</c:v>
                </c:pt>
                <c:pt idx="3643">
                  <c:v>72.860000000002643</c:v>
                </c:pt>
                <c:pt idx="3644">
                  <c:v>72.880000000002639</c:v>
                </c:pt>
                <c:pt idx="3645">
                  <c:v>72.900000000002635</c:v>
                </c:pt>
                <c:pt idx="3646">
                  <c:v>72.920000000002631</c:v>
                </c:pt>
                <c:pt idx="3647">
                  <c:v>72.940000000002627</c:v>
                </c:pt>
                <c:pt idx="3648">
                  <c:v>72.960000000002623</c:v>
                </c:pt>
                <c:pt idx="3649">
                  <c:v>72.980000000002619</c:v>
                </c:pt>
                <c:pt idx="3650">
                  <c:v>73.000000000002615</c:v>
                </c:pt>
                <c:pt idx="3651">
                  <c:v>73.020000000002611</c:v>
                </c:pt>
                <c:pt idx="3652">
                  <c:v>73.040000000002607</c:v>
                </c:pt>
                <c:pt idx="3653">
                  <c:v>73.060000000002603</c:v>
                </c:pt>
                <c:pt idx="3654">
                  <c:v>73.080000000002599</c:v>
                </c:pt>
                <c:pt idx="3655">
                  <c:v>73.100000000002595</c:v>
                </c:pt>
                <c:pt idx="3656">
                  <c:v>73.120000000002591</c:v>
                </c:pt>
                <c:pt idx="3657">
                  <c:v>73.140000000002587</c:v>
                </c:pt>
                <c:pt idx="3658">
                  <c:v>73.160000000002583</c:v>
                </c:pt>
                <c:pt idx="3659">
                  <c:v>73.180000000002579</c:v>
                </c:pt>
                <c:pt idx="3660">
                  <c:v>73.200000000002575</c:v>
                </c:pt>
                <c:pt idx="3661">
                  <c:v>73.220000000002571</c:v>
                </c:pt>
                <c:pt idx="3662">
                  <c:v>73.240000000002567</c:v>
                </c:pt>
                <c:pt idx="3663">
                  <c:v>73.260000000002563</c:v>
                </c:pt>
                <c:pt idx="3664">
                  <c:v>73.280000000002559</c:v>
                </c:pt>
                <c:pt idx="3665">
                  <c:v>73.300000000002555</c:v>
                </c:pt>
                <c:pt idx="3666">
                  <c:v>73.320000000002551</c:v>
                </c:pt>
                <c:pt idx="3667">
                  <c:v>73.340000000002547</c:v>
                </c:pt>
                <c:pt idx="3668">
                  <c:v>73.360000000002543</c:v>
                </c:pt>
                <c:pt idx="3669">
                  <c:v>73.380000000002539</c:v>
                </c:pt>
                <c:pt idx="3670">
                  <c:v>73.400000000002535</c:v>
                </c:pt>
                <c:pt idx="3671">
                  <c:v>73.420000000002531</c:v>
                </c:pt>
                <c:pt idx="3672">
                  <c:v>73.440000000002527</c:v>
                </c:pt>
                <c:pt idx="3673">
                  <c:v>73.460000000002523</c:v>
                </c:pt>
                <c:pt idx="3674">
                  <c:v>73.480000000002519</c:v>
                </c:pt>
                <c:pt idx="3675">
                  <c:v>73.500000000002515</c:v>
                </c:pt>
                <c:pt idx="3676">
                  <c:v>73.520000000002511</c:v>
                </c:pt>
                <c:pt idx="3677">
                  <c:v>73.540000000002507</c:v>
                </c:pt>
                <c:pt idx="3678">
                  <c:v>73.560000000002503</c:v>
                </c:pt>
                <c:pt idx="3679">
                  <c:v>73.580000000002499</c:v>
                </c:pt>
                <c:pt idx="3680">
                  <c:v>73.600000000002495</c:v>
                </c:pt>
                <c:pt idx="3681">
                  <c:v>73.620000000002491</c:v>
                </c:pt>
                <c:pt idx="3682">
                  <c:v>73.640000000002487</c:v>
                </c:pt>
                <c:pt idx="3683">
                  <c:v>73.660000000002483</c:v>
                </c:pt>
                <c:pt idx="3684">
                  <c:v>73.68000000000248</c:v>
                </c:pt>
                <c:pt idx="3685">
                  <c:v>73.700000000002476</c:v>
                </c:pt>
                <c:pt idx="3686">
                  <c:v>73.720000000002472</c:v>
                </c:pt>
                <c:pt idx="3687">
                  <c:v>73.740000000002468</c:v>
                </c:pt>
                <c:pt idx="3688">
                  <c:v>73.760000000002464</c:v>
                </c:pt>
                <c:pt idx="3689">
                  <c:v>73.78000000000246</c:v>
                </c:pt>
                <c:pt idx="3690">
                  <c:v>73.800000000002456</c:v>
                </c:pt>
                <c:pt idx="3691">
                  <c:v>73.820000000002452</c:v>
                </c:pt>
                <c:pt idx="3692">
                  <c:v>73.840000000002448</c:v>
                </c:pt>
                <c:pt idx="3693">
                  <c:v>73.860000000002444</c:v>
                </c:pt>
                <c:pt idx="3694">
                  <c:v>73.88000000000244</c:v>
                </c:pt>
                <c:pt idx="3695">
                  <c:v>73.900000000002436</c:v>
                </c:pt>
                <c:pt idx="3696">
                  <c:v>73.920000000002432</c:v>
                </c:pt>
                <c:pt idx="3697">
                  <c:v>73.940000000002428</c:v>
                </c:pt>
                <c:pt idx="3698">
                  <c:v>73.960000000002424</c:v>
                </c:pt>
                <c:pt idx="3699">
                  <c:v>73.98000000000242</c:v>
                </c:pt>
                <c:pt idx="3700">
                  <c:v>74.000000000002416</c:v>
                </c:pt>
                <c:pt idx="3701">
                  <c:v>74.020000000002412</c:v>
                </c:pt>
                <c:pt idx="3702">
                  <c:v>74.040000000002408</c:v>
                </c:pt>
                <c:pt idx="3703">
                  <c:v>74.060000000002404</c:v>
                </c:pt>
                <c:pt idx="3704">
                  <c:v>74.0800000000024</c:v>
                </c:pt>
                <c:pt idx="3705">
                  <c:v>74.100000000002396</c:v>
                </c:pt>
                <c:pt idx="3706">
                  <c:v>74.120000000002392</c:v>
                </c:pt>
                <c:pt idx="3707">
                  <c:v>74.140000000002388</c:v>
                </c:pt>
                <c:pt idx="3708">
                  <c:v>74.160000000002384</c:v>
                </c:pt>
                <c:pt idx="3709">
                  <c:v>74.18000000000238</c:v>
                </c:pt>
                <c:pt idx="3710">
                  <c:v>74.200000000002376</c:v>
                </c:pt>
                <c:pt idx="3711">
                  <c:v>74.220000000002372</c:v>
                </c:pt>
                <c:pt idx="3712">
                  <c:v>74.240000000002368</c:v>
                </c:pt>
                <c:pt idx="3713">
                  <c:v>74.260000000002364</c:v>
                </c:pt>
                <c:pt idx="3714">
                  <c:v>74.28000000000236</c:v>
                </c:pt>
                <c:pt idx="3715">
                  <c:v>74.300000000002356</c:v>
                </c:pt>
                <c:pt idx="3716">
                  <c:v>74.320000000002352</c:v>
                </c:pt>
                <c:pt idx="3717">
                  <c:v>74.340000000002348</c:v>
                </c:pt>
                <c:pt idx="3718">
                  <c:v>74.360000000002344</c:v>
                </c:pt>
                <c:pt idx="3719">
                  <c:v>74.38000000000234</c:v>
                </c:pt>
                <c:pt idx="3720">
                  <c:v>74.400000000002336</c:v>
                </c:pt>
                <c:pt idx="3721">
                  <c:v>74.420000000002332</c:v>
                </c:pt>
                <c:pt idx="3722">
                  <c:v>74.440000000002328</c:v>
                </c:pt>
                <c:pt idx="3723">
                  <c:v>74.460000000002324</c:v>
                </c:pt>
                <c:pt idx="3724">
                  <c:v>74.48000000000232</c:v>
                </c:pt>
                <c:pt idx="3725">
                  <c:v>74.500000000002316</c:v>
                </c:pt>
                <c:pt idx="3726">
                  <c:v>74.520000000002312</c:v>
                </c:pt>
                <c:pt idx="3727">
                  <c:v>74.540000000002308</c:v>
                </c:pt>
                <c:pt idx="3728">
                  <c:v>74.560000000002304</c:v>
                </c:pt>
                <c:pt idx="3729">
                  <c:v>74.5800000000023</c:v>
                </c:pt>
                <c:pt idx="3730">
                  <c:v>74.600000000002296</c:v>
                </c:pt>
                <c:pt idx="3731">
                  <c:v>74.620000000002292</c:v>
                </c:pt>
                <c:pt idx="3732">
                  <c:v>74.640000000002289</c:v>
                </c:pt>
                <c:pt idx="3733">
                  <c:v>74.660000000002285</c:v>
                </c:pt>
                <c:pt idx="3734">
                  <c:v>74.680000000002281</c:v>
                </c:pt>
                <c:pt idx="3735">
                  <c:v>74.700000000002277</c:v>
                </c:pt>
                <c:pt idx="3736">
                  <c:v>74.720000000002273</c:v>
                </c:pt>
                <c:pt idx="3737">
                  <c:v>74.740000000002269</c:v>
                </c:pt>
                <c:pt idx="3738">
                  <c:v>74.760000000002265</c:v>
                </c:pt>
                <c:pt idx="3739">
                  <c:v>74.780000000002261</c:v>
                </c:pt>
                <c:pt idx="3740">
                  <c:v>74.800000000002257</c:v>
                </c:pt>
                <c:pt idx="3741">
                  <c:v>74.820000000002253</c:v>
                </c:pt>
                <c:pt idx="3742">
                  <c:v>74.840000000002249</c:v>
                </c:pt>
                <c:pt idx="3743">
                  <c:v>74.860000000002245</c:v>
                </c:pt>
                <c:pt idx="3744">
                  <c:v>74.880000000002241</c:v>
                </c:pt>
                <c:pt idx="3745">
                  <c:v>74.900000000002237</c:v>
                </c:pt>
                <c:pt idx="3746">
                  <c:v>74.920000000002233</c:v>
                </c:pt>
                <c:pt idx="3747">
                  <c:v>74.940000000002229</c:v>
                </c:pt>
                <c:pt idx="3748">
                  <c:v>74.960000000002225</c:v>
                </c:pt>
                <c:pt idx="3749">
                  <c:v>74.980000000002221</c:v>
                </c:pt>
                <c:pt idx="3750">
                  <c:v>75.000000000002217</c:v>
                </c:pt>
                <c:pt idx="3751">
                  <c:v>75.020000000002213</c:v>
                </c:pt>
                <c:pt idx="3752">
                  <c:v>75.040000000002209</c:v>
                </c:pt>
                <c:pt idx="3753">
                  <c:v>75.060000000002205</c:v>
                </c:pt>
                <c:pt idx="3754">
                  <c:v>75.080000000002201</c:v>
                </c:pt>
                <c:pt idx="3755">
                  <c:v>75.100000000002197</c:v>
                </c:pt>
                <c:pt idx="3756">
                  <c:v>75.120000000002193</c:v>
                </c:pt>
                <c:pt idx="3757">
                  <c:v>75.140000000002189</c:v>
                </c:pt>
                <c:pt idx="3758">
                  <c:v>75.160000000002185</c:v>
                </c:pt>
                <c:pt idx="3759">
                  <c:v>75.180000000002181</c:v>
                </c:pt>
                <c:pt idx="3760">
                  <c:v>75.200000000002177</c:v>
                </c:pt>
                <c:pt idx="3761">
                  <c:v>75.220000000002173</c:v>
                </c:pt>
                <c:pt idx="3762">
                  <c:v>75.240000000002169</c:v>
                </c:pt>
                <c:pt idx="3763">
                  <c:v>75.260000000002165</c:v>
                </c:pt>
                <c:pt idx="3764">
                  <c:v>75.280000000002161</c:v>
                </c:pt>
                <c:pt idx="3765">
                  <c:v>75.300000000002157</c:v>
                </c:pt>
                <c:pt idx="3766">
                  <c:v>75.320000000002153</c:v>
                </c:pt>
                <c:pt idx="3767">
                  <c:v>75.340000000002149</c:v>
                </c:pt>
                <c:pt idx="3768">
                  <c:v>75.360000000002145</c:v>
                </c:pt>
                <c:pt idx="3769">
                  <c:v>75.380000000002141</c:v>
                </c:pt>
                <c:pt idx="3770">
                  <c:v>75.400000000002137</c:v>
                </c:pt>
                <c:pt idx="3771">
                  <c:v>75.420000000002133</c:v>
                </c:pt>
                <c:pt idx="3772">
                  <c:v>75.440000000002129</c:v>
                </c:pt>
                <c:pt idx="3773">
                  <c:v>75.460000000002125</c:v>
                </c:pt>
                <c:pt idx="3774">
                  <c:v>75.480000000002121</c:v>
                </c:pt>
                <c:pt idx="3775">
                  <c:v>75.500000000002117</c:v>
                </c:pt>
                <c:pt idx="3776">
                  <c:v>75.520000000002113</c:v>
                </c:pt>
                <c:pt idx="3777">
                  <c:v>75.540000000002109</c:v>
                </c:pt>
                <c:pt idx="3778">
                  <c:v>75.560000000002105</c:v>
                </c:pt>
                <c:pt idx="3779">
                  <c:v>75.580000000002102</c:v>
                </c:pt>
                <c:pt idx="3780">
                  <c:v>75.600000000002098</c:v>
                </c:pt>
                <c:pt idx="3781">
                  <c:v>75.620000000002094</c:v>
                </c:pt>
                <c:pt idx="3782">
                  <c:v>75.64000000000209</c:v>
                </c:pt>
                <c:pt idx="3783">
                  <c:v>75.660000000002086</c:v>
                </c:pt>
                <c:pt idx="3784">
                  <c:v>75.680000000002082</c:v>
                </c:pt>
                <c:pt idx="3785">
                  <c:v>75.700000000002078</c:v>
                </c:pt>
                <c:pt idx="3786">
                  <c:v>75.720000000002074</c:v>
                </c:pt>
                <c:pt idx="3787">
                  <c:v>75.74000000000207</c:v>
                </c:pt>
                <c:pt idx="3788">
                  <c:v>75.760000000002066</c:v>
                </c:pt>
                <c:pt idx="3789">
                  <c:v>75.780000000002062</c:v>
                </c:pt>
                <c:pt idx="3790">
                  <c:v>75.800000000002058</c:v>
                </c:pt>
                <c:pt idx="3791">
                  <c:v>75.820000000002054</c:v>
                </c:pt>
                <c:pt idx="3792">
                  <c:v>75.84000000000205</c:v>
                </c:pt>
                <c:pt idx="3793">
                  <c:v>75.860000000002046</c:v>
                </c:pt>
                <c:pt idx="3794">
                  <c:v>75.880000000002042</c:v>
                </c:pt>
                <c:pt idx="3795">
                  <c:v>75.900000000002038</c:v>
                </c:pt>
                <c:pt idx="3796">
                  <c:v>75.920000000002034</c:v>
                </c:pt>
                <c:pt idx="3797">
                  <c:v>75.94000000000203</c:v>
                </c:pt>
                <c:pt idx="3798">
                  <c:v>75.960000000002026</c:v>
                </c:pt>
                <c:pt idx="3799">
                  <c:v>75.980000000002022</c:v>
                </c:pt>
                <c:pt idx="3800">
                  <c:v>76.000000000002018</c:v>
                </c:pt>
                <c:pt idx="3801">
                  <c:v>76.020000000002014</c:v>
                </c:pt>
                <c:pt idx="3802">
                  <c:v>76.04000000000201</c:v>
                </c:pt>
                <c:pt idx="3803">
                  <c:v>76.060000000002006</c:v>
                </c:pt>
                <c:pt idx="3804">
                  <c:v>76.080000000002002</c:v>
                </c:pt>
                <c:pt idx="3805">
                  <c:v>76.100000000001998</c:v>
                </c:pt>
                <c:pt idx="3806">
                  <c:v>76.120000000001994</c:v>
                </c:pt>
                <c:pt idx="3807">
                  <c:v>76.14000000000199</c:v>
                </c:pt>
                <c:pt idx="3808">
                  <c:v>76.160000000001986</c:v>
                </c:pt>
                <c:pt idx="3809">
                  <c:v>76.180000000001982</c:v>
                </c:pt>
                <c:pt idx="3810">
                  <c:v>76.200000000001978</c:v>
                </c:pt>
                <c:pt idx="3811">
                  <c:v>76.220000000001974</c:v>
                </c:pt>
                <c:pt idx="3812">
                  <c:v>76.24000000000197</c:v>
                </c:pt>
                <c:pt idx="3813">
                  <c:v>76.260000000001966</c:v>
                </c:pt>
                <c:pt idx="3814">
                  <c:v>76.280000000001962</c:v>
                </c:pt>
                <c:pt idx="3815">
                  <c:v>76.300000000001958</c:v>
                </c:pt>
                <c:pt idx="3816">
                  <c:v>76.320000000001954</c:v>
                </c:pt>
                <c:pt idx="3817">
                  <c:v>76.34000000000195</c:v>
                </c:pt>
                <c:pt idx="3818">
                  <c:v>76.360000000001946</c:v>
                </c:pt>
                <c:pt idx="3819">
                  <c:v>76.380000000001942</c:v>
                </c:pt>
                <c:pt idx="3820">
                  <c:v>76.400000000001938</c:v>
                </c:pt>
                <c:pt idx="3821">
                  <c:v>76.420000000001934</c:v>
                </c:pt>
                <c:pt idx="3822">
                  <c:v>76.44000000000193</c:v>
                </c:pt>
                <c:pt idx="3823">
                  <c:v>76.460000000001926</c:v>
                </c:pt>
                <c:pt idx="3824">
                  <c:v>76.480000000001922</c:v>
                </c:pt>
                <c:pt idx="3825">
                  <c:v>76.500000000001918</c:v>
                </c:pt>
                <c:pt idx="3826">
                  <c:v>76.520000000001914</c:v>
                </c:pt>
                <c:pt idx="3827">
                  <c:v>76.540000000001911</c:v>
                </c:pt>
                <c:pt idx="3828">
                  <c:v>76.560000000001907</c:v>
                </c:pt>
                <c:pt idx="3829">
                  <c:v>76.580000000001903</c:v>
                </c:pt>
                <c:pt idx="3830">
                  <c:v>76.600000000001899</c:v>
                </c:pt>
                <c:pt idx="3831">
                  <c:v>76.620000000001895</c:v>
                </c:pt>
                <c:pt idx="3832">
                  <c:v>76.640000000001891</c:v>
                </c:pt>
                <c:pt idx="3833">
                  <c:v>76.660000000001887</c:v>
                </c:pt>
                <c:pt idx="3834">
                  <c:v>76.680000000001883</c:v>
                </c:pt>
                <c:pt idx="3835">
                  <c:v>76.700000000001879</c:v>
                </c:pt>
                <c:pt idx="3836">
                  <c:v>76.720000000001875</c:v>
                </c:pt>
                <c:pt idx="3837">
                  <c:v>76.740000000001871</c:v>
                </c:pt>
                <c:pt idx="3838">
                  <c:v>76.760000000001867</c:v>
                </c:pt>
                <c:pt idx="3839">
                  <c:v>76.780000000001863</c:v>
                </c:pt>
                <c:pt idx="3840">
                  <c:v>76.800000000001859</c:v>
                </c:pt>
                <c:pt idx="3841">
                  <c:v>76.820000000001855</c:v>
                </c:pt>
                <c:pt idx="3842">
                  <c:v>76.840000000001851</c:v>
                </c:pt>
                <c:pt idx="3843">
                  <c:v>76.860000000001847</c:v>
                </c:pt>
                <c:pt idx="3844">
                  <c:v>76.880000000001843</c:v>
                </c:pt>
                <c:pt idx="3845">
                  <c:v>76.900000000001839</c:v>
                </c:pt>
                <c:pt idx="3846">
                  <c:v>76.920000000001835</c:v>
                </c:pt>
                <c:pt idx="3847">
                  <c:v>76.940000000001831</c:v>
                </c:pt>
                <c:pt idx="3848">
                  <c:v>76.960000000001827</c:v>
                </c:pt>
                <c:pt idx="3849">
                  <c:v>76.980000000001823</c:v>
                </c:pt>
                <c:pt idx="3850">
                  <c:v>77.000000000001819</c:v>
                </c:pt>
                <c:pt idx="3851">
                  <c:v>77.020000000001815</c:v>
                </c:pt>
                <c:pt idx="3852">
                  <c:v>77.040000000001811</c:v>
                </c:pt>
                <c:pt idx="3853">
                  <c:v>77.060000000001807</c:v>
                </c:pt>
                <c:pt idx="3854">
                  <c:v>77.080000000001803</c:v>
                </c:pt>
                <c:pt idx="3855">
                  <c:v>77.100000000001799</c:v>
                </c:pt>
                <c:pt idx="3856">
                  <c:v>77.120000000001795</c:v>
                </c:pt>
                <c:pt idx="3857">
                  <c:v>77.140000000001791</c:v>
                </c:pt>
                <c:pt idx="3858">
                  <c:v>77.160000000001787</c:v>
                </c:pt>
                <c:pt idx="3859">
                  <c:v>77.180000000001783</c:v>
                </c:pt>
                <c:pt idx="3860">
                  <c:v>77.200000000001779</c:v>
                </c:pt>
                <c:pt idx="3861">
                  <c:v>77.220000000001775</c:v>
                </c:pt>
                <c:pt idx="3862">
                  <c:v>77.240000000001771</c:v>
                </c:pt>
                <c:pt idx="3863">
                  <c:v>77.260000000001767</c:v>
                </c:pt>
                <c:pt idx="3864">
                  <c:v>77.280000000001763</c:v>
                </c:pt>
                <c:pt idx="3865">
                  <c:v>77.300000000001759</c:v>
                </c:pt>
                <c:pt idx="3866">
                  <c:v>77.320000000001755</c:v>
                </c:pt>
                <c:pt idx="3867">
                  <c:v>77.340000000001751</c:v>
                </c:pt>
                <c:pt idx="3868">
                  <c:v>77.360000000001747</c:v>
                </c:pt>
                <c:pt idx="3869">
                  <c:v>77.380000000001743</c:v>
                </c:pt>
                <c:pt idx="3870">
                  <c:v>77.400000000001739</c:v>
                </c:pt>
                <c:pt idx="3871">
                  <c:v>77.420000000001735</c:v>
                </c:pt>
                <c:pt idx="3872">
                  <c:v>77.440000000001731</c:v>
                </c:pt>
                <c:pt idx="3873">
                  <c:v>77.460000000001727</c:v>
                </c:pt>
                <c:pt idx="3874">
                  <c:v>77.480000000001723</c:v>
                </c:pt>
                <c:pt idx="3875">
                  <c:v>77.50000000000172</c:v>
                </c:pt>
                <c:pt idx="3876">
                  <c:v>77.520000000001716</c:v>
                </c:pt>
                <c:pt idx="3877">
                  <c:v>77.540000000001712</c:v>
                </c:pt>
                <c:pt idx="3878">
                  <c:v>77.560000000001708</c:v>
                </c:pt>
                <c:pt idx="3879">
                  <c:v>77.580000000001704</c:v>
                </c:pt>
                <c:pt idx="3880">
                  <c:v>77.6000000000017</c:v>
                </c:pt>
                <c:pt idx="3881">
                  <c:v>77.620000000001696</c:v>
                </c:pt>
                <c:pt idx="3882">
                  <c:v>77.640000000001692</c:v>
                </c:pt>
                <c:pt idx="3883">
                  <c:v>77.660000000001688</c:v>
                </c:pt>
                <c:pt idx="3884">
                  <c:v>77.680000000001684</c:v>
                </c:pt>
                <c:pt idx="3885">
                  <c:v>77.70000000000168</c:v>
                </c:pt>
                <c:pt idx="3886">
                  <c:v>77.720000000001676</c:v>
                </c:pt>
                <c:pt idx="3887">
                  <c:v>77.740000000001672</c:v>
                </c:pt>
                <c:pt idx="3888">
                  <c:v>77.760000000001668</c:v>
                </c:pt>
                <c:pt idx="3889">
                  <c:v>77.780000000001664</c:v>
                </c:pt>
                <c:pt idx="3890">
                  <c:v>77.80000000000166</c:v>
                </c:pt>
                <c:pt idx="3891">
                  <c:v>77.820000000001656</c:v>
                </c:pt>
                <c:pt idx="3892">
                  <c:v>77.840000000001652</c:v>
                </c:pt>
                <c:pt idx="3893">
                  <c:v>77.860000000001648</c:v>
                </c:pt>
                <c:pt idx="3894">
                  <c:v>77.880000000001644</c:v>
                </c:pt>
                <c:pt idx="3895">
                  <c:v>77.90000000000164</c:v>
                </c:pt>
                <c:pt idx="3896">
                  <c:v>77.920000000001636</c:v>
                </c:pt>
                <c:pt idx="3897">
                  <c:v>77.940000000001632</c:v>
                </c:pt>
                <c:pt idx="3898">
                  <c:v>77.960000000001628</c:v>
                </c:pt>
                <c:pt idx="3899">
                  <c:v>77.980000000001624</c:v>
                </c:pt>
                <c:pt idx="3900">
                  <c:v>78.00000000000162</c:v>
                </c:pt>
                <c:pt idx="3901">
                  <c:v>78.020000000001616</c:v>
                </c:pt>
                <c:pt idx="3902">
                  <c:v>78.040000000001612</c:v>
                </c:pt>
                <c:pt idx="3903">
                  <c:v>78.060000000001608</c:v>
                </c:pt>
                <c:pt idx="3904">
                  <c:v>78.080000000001604</c:v>
                </c:pt>
                <c:pt idx="3905">
                  <c:v>78.1000000000016</c:v>
                </c:pt>
                <c:pt idx="3906">
                  <c:v>78.120000000001596</c:v>
                </c:pt>
                <c:pt idx="3907">
                  <c:v>78.140000000001592</c:v>
                </c:pt>
                <c:pt idx="3908">
                  <c:v>78.160000000001588</c:v>
                </c:pt>
                <c:pt idx="3909">
                  <c:v>78.180000000001584</c:v>
                </c:pt>
                <c:pt idx="3910">
                  <c:v>78.20000000000158</c:v>
                </c:pt>
                <c:pt idx="3911">
                  <c:v>78.220000000001576</c:v>
                </c:pt>
                <c:pt idx="3912">
                  <c:v>78.240000000001572</c:v>
                </c:pt>
                <c:pt idx="3913">
                  <c:v>78.260000000001568</c:v>
                </c:pt>
                <c:pt idx="3914">
                  <c:v>78.280000000001564</c:v>
                </c:pt>
                <c:pt idx="3915">
                  <c:v>78.30000000000156</c:v>
                </c:pt>
                <c:pt idx="3916">
                  <c:v>78.320000000001556</c:v>
                </c:pt>
                <c:pt idx="3917">
                  <c:v>78.340000000001552</c:v>
                </c:pt>
                <c:pt idx="3918">
                  <c:v>78.360000000001548</c:v>
                </c:pt>
                <c:pt idx="3919">
                  <c:v>78.380000000001544</c:v>
                </c:pt>
                <c:pt idx="3920">
                  <c:v>78.40000000000154</c:v>
                </c:pt>
                <c:pt idx="3921">
                  <c:v>78.420000000001536</c:v>
                </c:pt>
                <c:pt idx="3922">
                  <c:v>78.440000000001532</c:v>
                </c:pt>
                <c:pt idx="3923">
                  <c:v>78.460000000001529</c:v>
                </c:pt>
                <c:pt idx="3924">
                  <c:v>78.480000000001525</c:v>
                </c:pt>
                <c:pt idx="3925">
                  <c:v>78.500000000001521</c:v>
                </c:pt>
                <c:pt idx="3926">
                  <c:v>78.520000000001517</c:v>
                </c:pt>
                <c:pt idx="3927">
                  <c:v>78.540000000001513</c:v>
                </c:pt>
                <c:pt idx="3928">
                  <c:v>78.560000000001509</c:v>
                </c:pt>
                <c:pt idx="3929">
                  <c:v>78.580000000001505</c:v>
                </c:pt>
                <c:pt idx="3930">
                  <c:v>78.600000000001501</c:v>
                </c:pt>
                <c:pt idx="3931">
                  <c:v>78.620000000001497</c:v>
                </c:pt>
                <c:pt idx="3932">
                  <c:v>78.640000000001493</c:v>
                </c:pt>
                <c:pt idx="3933">
                  <c:v>78.660000000001489</c:v>
                </c:pt>
                <c:pt idx="3934">
                  <c:v>78.680000000001485</c:v>
                </c:pt>
                <c:pt idx="3935">
                  <c:v>78.700000000001481</c:v>
                </c:pt>
                <c:pt idx="3936">
                  <c:v>78.720000000001477</c:v>
                </c:pt>
                <c:pt idx="3937">
                  <c:v>78.740000000001473</c:v>
                </c:pt>
                <c:pt idx="3938">
                  <c:v>78.760000000001469</c:v>
                </c:pt>
                <c:pt idx="3939">
                  <c:v>78.780000000001465</c:v>
                </c:pt>
                <c:pt idx="3940">
                  <c:v>78.800000000001461</c:v>
                </c:pt>
                <c:pt idx="3941">
                  <c:v>78.820000000001457</c:v>
                </c:pt>
                <c:pt idx="3942">
                  <c:v>78.840000000001453</c:v>
                </c:pt>
                <c:pt idx="3943">
                  <c:v>78.860000000001449</c:v>
                </c:pt>
                <c:pt idx="3944">
                  <c:v>78.880000000001445</c:v>
                </c:pt>
                <c:pt idx="3945">
                  <c:v>78.900000000001441</c:v>
                </c:pt>
                <c:pt idx="3946">
                  <c:v>78.920000000001437</c:v>
                </c:pt>
                <c:pt idx="3947">
                  <c:v>78.940000000001433</c:v>
                </c:pt>
                <c:pt idx="3948">
                  <c:v>78.960000000001429</c:v>
                </c:pt>
                <c:pt idx="3949">
                  <c:v>78.980000000001425</c:v>
                </c:pt>
                <c:pt idx="3950">
                  <c:v>79.000000000001421</c:v>
                </c:pt>
                <c:pt idx="3951">
                  <c:v>79.020000000001417</c:v>
                </c:pt>
                <c:pt idx="3952">
                  <c:v>79.040000000001413</c:v>
                </c:pt>
                <c:pt idx="3953">
                  <c:v>79.060000000001409</c:v>
                </c:pt>
                <c:pt idx="3954">
                  <c:v>79.080000000001405</c:v>
                </c:pt>
                <c:pt idx="3955">
                  <c:v>79.100000000001401</c:v>
                </c:pt>
                <c:pt idx="3956">
                  <c:v>79.120000000001397</c:v>
                </c:pt>
                <c:pt idx="3957">
                  <c:v>79.140000000001393</c:v>
                </c:pt>
                <c:pt idx="3958">
                  <c:v>79.160000000001389</c:v>
                </c:pt>
                <c:pt idx="3959">
                  <c:v>79.180000000001385</c:v>
                </c:pt>
                <c:pt idx="3960">
                  <c:v>79.200000000001381</c:v>
                </c:pt>
                <c:pt idx="3961">
                  <c:v>79.220000000001377</c:v>
                </c:pt>
                <c:pt idx="3962">
                  <c:v>79.240000000001373</c:v>
                </c:pt>
                <c:pt idx="3963">
                  <c:v>79.260000000001369</c:v>
                </c:pt>
                <c:pt idx="3964">
                  <c:v>79.280000000001365</c:v>
                </c:pt>
                <c:pt idx="3965">
                  <c:v>79.300000000001361</c:v>
                </c:pt>
                <c:pt idx="3966">
                  <c:v>79.320000000001357</c:v>
                </c:pt>
                <c:pt idx="3967">
                  <c:v>79.340000000001353</c:v>
                </c:pt>
                <c:pt idx="3968">
                  <c:v>79.360000000001349</c:v>
                </c:pt>
                <c:pt idx="3969">
                  <c:v>79.380000000001345</c:v>
                </c:pt>
                <c:pt idx="3970">
                  <c:v>79.400000000001342</c:v>
                </c:pt>
                <c:pt idx="3971">
                  <c:v>79.420000000001338</c:v>
                </c:pt>
                <c:pt idx="3972">
                  <c:v>79.440000000001334</c:v>
                </c:pt>
                <c:pt idx="3973">
                  <c:v>79.46000000000133</c:v>
                </c:pt>
                <c:pt idx="3974">
                  <c:v>79.480000000001326</c:v>
                </c:pt>
                <c:pt idx="3975">
                  <c:v>79.500000000001322</c:v>
                </c:pt>
                <c:pt idx="3976">
                  <c:v>79.520000000001318</c:v>
                </c:pt>
                <c:pt idx="3977">
                  <c:v>79.540000000001314</c:v>
                </c:pt>
                <c:pt idx="3978">
                  <c:v>79.56000000000131</c:v>
                </c:pt>
                <c:pt idx="3979">
                  <c:v>79.580000000001306</c:v>
                </c:pt>
                <c:pt idx="3980">
                  <c:v>79.600000000001302</c:v>
                </c:pt>
                <c:pt idx="3981">
                  <c:v>79.620000000001298</c:v>
                </c:pt>
                <c:pt idx="3982">
                  <c:v>79.640000000001294</c:v>
                </c:pt>
                <c:pt idx="3983">
                  <c:v>79.66000000000129</c:v>
                </c:pt>
                <c:pt idx="3984">
                  <c:v>79.680000000001286</c:v>
                </c:pt>
                <c:pt idx="3985">
                  <c:v>79.700000000001282</c:v>
                </c:pt>
                <c:pt idx="3986">
                  <c:v>79.720000000001278</c:v>
                </c:pt>
                <c:pt idx="3987">
                  <c:v>79.740000000001274</c:v>
                </c:pt>
                <c:pt idx="3988">
                  <c:v>79.76000000000127</c:v>
                </c:pt>
                <c:pt idx="3989">
                  <c:v>79.780000000001266</c:v>
                </c:pt>
                <c:pt idx="3990">
                  <c:v>79.800000000001262</c:v>
                </c:pt>
                <c:pt idx="3991">
                  <c:v>79.820000000001258</c:v>
                </c:pt>
                <c:pt idx="3992">
                  <c:v>79.840000000001254</c:v>
                </c:pt>
                <c:pt idx="3993">
                  <c:v>79.86000000000125</c:v>
                </c:pt>
                <c:pt idx="3994">
                  <c:v>79.880000000001246</c:v>
                </c:pt>
                <c:pt idx="3995">
                  <c:v>79.900000000001242</c:v>
                </c:pt>
                <c:pt idx="3996">
                  <c:v>79.920000000001238</c:v>
                </c:pt>
                <c:pt idx="3997">
                  <c:v>79.940000000001234</c:v>
                </c:pt>
                <c:pt idx="3998">
                  <c:v>79.96000000000123</c:v>
                </c:pt>
                <c:pt idx="3999">
                  <c:v>79.980000000001226</c:v>
                </c:pt>
                <c:pt idx="4000">
                  <c:v>80.000000000001222</c:v>
                </c:pt>
                <c:pt idx="4001">
                  <c:v>80.020000000001218</c:v>
                </c:pt>
                <c:pt idx="4002">
                  <c:v>80.040000000001214</c:v>
                </c:pt>
                <c:pt idx="4003">
                  <c:v>80.06000000000121</c:v>
                </c:pt>
                <c:pt idx="4004">
                  <c:v>80.080000000001206</c:v>
                </c:pt>
                <c:pt idx="4005">
                  <c:v>80.100000000001202</c:v>
                </c:pt>
                <c:pt idx="4006">
                  <c:v>80.120000000001198</c:v>
                </c:pt>
                <c:pt idx="4007">
                  <c:v>80.140000000001194</c:v>
                </c:pt>
                <c:pt idx="4008">
                  <c:v>80.16000000000119</c:v>
                </c:pt>
                <c:pt idx="4009">
                  <c:v>80.180000000001186</c:v>
                </c:pt>
                <c:pt idx="4010">
                  <c:v>80.200000000001182</c:v>
                </c:pt>
                <c:pt idx="4011">
                  <c:v>80.220000000001178</c:v>
                </c:pt>
                <c:pt idx="4012">
                  <c:v>80.240000000001174</c:v>
                </c:pt>
                <c:pt idx="4013">
                  <c:v>80.26000000000117</c:v>
                </c:pt>
                <c:pt idx="4014">
                  <c:v>80.280000000001166</c:v>
                </c:pt>
                <c:pt idx="4015">
                  <c:v>80.300000000001162</c:v>
                </c:pt>
                <c:pt idx="4016">
                  <c:v>80.320000000001158</c:v>
                </c:pt>
                <c:pt idx="4017">
                  <c:v>80.340000000001154</c:v>
                </c:pt>
                <c:pt idx="4018">
                  <c:v>80.360000000001151</c:v>
                </c:pt>
                <c:pt idx="4019">
                  <c:v>80.380000000001147</c:v>
                </c:pt>
                <c:pt idx="4020">
                  <c:v>80.400000000001143</c:v>
                </c:pt>
                <c:pt idx="4021">
                  <c:v>80.420000000001139</c:v>
                </c:pt>
                <c:pt idx="4022">
                  <c:v>80.440000000001135</c:v>
                </c:pt>
                <c:pt idx="4023">
                  <c:v>80.460000000001131</c:v>
                </c:pt>
                <c:pt idx="4024">
                  <c:v>80.480000000001127</c:v>
                </c:pt>
                <c:pt idx="4025">
                  <c:v>80.500000000001123</c:v>
                </c:pt>
                <c:pt idx="4026">
                  <c:v>80.520000000001119</c:v>
                </c:pt>
                <c:pt idx="4027">
                  <c:v>80.540000000001115</c:v>
                </c:pt>
                <c:pt idx="4028">
                  <c:v>80.560000000001111</c:v>
                </c:pt>
                <c:pt idx="4029">
                  <c:v>80.580000000001107</c:v>
                </c:pt>
                <c:pt idx="4030">
                  <c:v>80.600000000001103</c:v>
                </c:pt>
                <c:pt idx="4031">
                  <c:v>80.620000000001099</c:v>
                </c:pt>
                <c:pt idx="4032">
                  <c:v>80.640000000001095</c:v>
                </c:pt>
                <c:pt idx="4033">
                  <c:v>80.660000000001091</c:v>
                </c:pt>
                <c:pt idx="4034">
                  <c:v>80.680000000001087</c:v>
                </c:pt>
                <c:pt idx="4035">
                  <c:v>80.700000000001083</c:v>
                </c:pt>
                <c:pt idx="4036">
                  <c:v>80.720000000001079</c:v>
                </c:pt>
                <c:pt idx="4037">
                  <c:v>80.740000000001075</c:v>
                </c:pt>
                <c:pt idx="4038">
                  <c:v>80.760000000001071</c:v>
                </c:pt>
                <c:pt idx="4039">
                  <c:v>80.780000000001067</c:v>
                </c:pt>
                <c:pt idx="4040">
                  <c:v>80.800000000001063</c:v>
                </c:pt>
                <c:pt idx="4041">
                  <c:v>80.820000000001059</c:v>
                </c:pt>
                <c:pt idx="4042">
                  <c:v>80.840000000001055</c:v>
                </c:pt>
                <c:pt idx="4043">
                  <c:v>80.860000000001051</c:v>
                </c:pt>
                <c:pt idx="4044">
                  <c:v>80.880000000001047</c:v>
                </c:pt>
                <c:pt idx="4045">
                  <c:v>80.900000000001043</c:v>
                </c:pt>
                <c:pt idx="4046">
                  <c:v>80.920000000001039</c:v>
                </c:pt>
                <c:pt idx="4047">
                  <c:v>80.940000000001035</c:v>
                </c:pt>
                <c:pt idx="4048">
                  <c:v>80.960000000001031</c:v>
                </c:pt>
                <c:pt idx="4049">
                  <c:v>80.980000000001027</c:v>
                </c:pt>
                <c:pt idx="4050">
                  <c:v>81.000000000001023</c:v>
                </c:pt>
                <c:pt idx="4051">
                  <c:v>81.020000000001019</c:v>
                </c:pt>
                <c:pt idx="4052">
                  <c:v>81.040000000001015</c:v>
                </c:pt>
                <c:pt idx="4053">
                  <c:v>81.060000000001011</c:v>
                </c:pt>
                <c:pt idx="4054">
                  <c:v>81.080000000001007</c:v>
                </c:pt>
                <c:pt idx="4055">
                  <c:v>81.100000000001003</c:v>
                </c:pt>
                <c:pt idx="4056">
                  <c:v>81.120000000000999</c:v>
                </c:pt>
                <c:pt idx="4057">
                  <c:v>81.140000000000995</c:v>
                </c:pt>
                <c:pt idx="4058">
                  <c:v>81.160000000000991</c:v>
                </c:pt>
                <c:pt idx="4059">
                  <c:v>81.180000000000987</c:v>
                </c:pt>
                <c:pt idx="4060">
                  <c:v>81.200000000000983</c:v>
                </c:pt>
                <c:pt idx="4061">
                  <c:v>81.220000000000979</c:v>
                </c:pt>
                <c:pt idx="4062">
                  <c:v>81.240000000000975</c:v>
                </c:pt>
                <c:pt idx="4063">
                  <c:v>81.260000000000971</c:v>
                </c:pt>
                <c:pt idx="4064">
                  <c:v>81.280000000000967</c:v>
                </c:pt>
                <c:pt idx="4065">
                  <c:v>81.300000000000963</c:v>
                </c:pt>
                <c:pt idx="4066">
                  <c:v>81.32000000000096</c:v>
                </c:pt>
                <c:pt idx="4067">
                  <c:v>81.340000000000956</c:v>
                </c:pt>
                <c:pt idx="4068">
                  <c:v>81.360000000000952</c:v>
                </c:pt>
                <c:pt idx="4069">
                  <c:v>81.380000000000948</c:v>
                </c:pt>
                <c:pt idx="4070">
                  <c:v>81.400000000000944</c:v>
                </c:pt>
                <c:pt idx="4071">
                  <c:v>81.42000000000094</c:v>
                </c:pt>
                <c:pt idx="4072">
                  <c:v>81.440000000000936</c:v>
                </c:pt>
                <c:pt idx="4073">
                  <c:v>81.460000000000932</c:v>
                </c:pt>
                <c:pt idx="4074">
                  <c:v>81.480000000000928</c:v>
                </c:pt>
                <c:pt idx="4075">
                  <c:v>81.500000000000924</c:v>
                </c:pt>
                <c:pt idx="4076">
                  <c:v>81.52000000000092</c:v>
                </c:pt>
                <c:pt idx="4077">
                  <c:v>81.540000000000916</c:v>
                </c:pt>
                <c:pt idx="4078">
                  <c:v>81.560000000000912</c:v>
                </c:pt>
                <c:pt idx="4079">
                  <c:v>81.580000000000908</c:v>
                </c:pt>
                <c:pt idx="4080">
                  <c:v>81.600000000000904</c:v>
                </c:pt>
                <c:pt idx="4081">
                  <c:v>81.6200000000009</c:v>
                </c:pt>
                <c:pt idx="4082">
                  <c:v>81.640000000000896</c:v>
                </c:pt>
                <c:pt idx="4083">
                  <c:v>81.660000000000892</c:v>
                </c:pt>
                <c:pt idx="4084">
                  <c:v>81.680000000000888</c:v>
                </c:pt>
                <c:pt idx="4085">
                  <c:v>81.700000000000884</c:v>
                </c:pt>
                <c:pt idx="4086">
                  <c:v>81.72000000000088</c:v>
                </c:pt>
                <c:pt idx="4087">
                  <c:v>81.740000000000876</c:v>
                </c:pt>
                <c:pt idx="4088">
                  <c:v>81.760000000000872</c:v>
                </c:pt>
                <c:pt idx="4089">
                  <c:v>81.780000000000868</c:v>
                </c:pt>
                <c:pt idx="4090">
                  <c:v>81.800000000000864</c:v>
                </c:pt>
                <c:pt idx="4091">
                  <c:v>81.82000000000086</c:v>
                </c:pt>
                <c:pt idx="4092">
                  <c:v>81.840000000000856</c:v>
                </c:pt>
                <c:pt idx="4093">
                  <c:v>81.860000000000852</c:v>
                </c:pt>
                <c:pt idx="4094">
                  <c:v>81.880000000000848</c:v>
                </c:pt>
                <c:pt idx="4095">
                  <c:v>81.900000000000844</c:v>
                </c:pt>
                <c:pt idx="4096">
                  <c:v>81.92000000000084</c:v>
                </c:pt>
                <c:pt idx="4097">
                  <c:v>81.940000000000836</c:v>
                </c:pt>
                <c:pt idx="4098">
                  <c:v>81.960000000000832</c:v>
                </c:pt>
                <c:pt idx="4099">
                  <c:v>81.980000000000828</c:v>
                </c:pt>
                <c:pt idx="4100">
                  <c:v>82.000000000000824</c:v>
                </c:pt>
                <c:pt idx="4101">
                  <c:v>82.02000000000082</c:v>
                </c:pt>
                <c:pt idx="4102">
                  <c:v>82.040000000000816</c:v>
                </c:pt>
                <c:pt idx="4103">
                  <c:v>82.060000000000812</c:v>
                </c:pt>
                <c:pt idx="4104">
                  <c:v>82.080000000000808</c:v>
                </c:pt>
                <c:pt idx="4105">
                  <c:v>82.100000000000804</c:v>
                </c:pt>
                <c:pt idx="4106">
                  <c:v>82.1200000000008</c:v>
                </c:pt>
                <c:pt idx="4107">
                  <c:v>82.140000000000796</c:v>
                </c:pt>
                <c:pt idx="4108">
                  <c:v>82.160000000000792</c:v>
                </c:pt>
                <c:pt idx="4109">
                  <c:v>82.180000000000788</c:v>
                </c:pt>
                <c:pt idx="4110">
                  <c:v>82.200000000000784</c:v>
                </c:pt>
                <c:pt idx="4111">
                  <c:v>82.22000000000078</c:v>
                </c:pt>
                <c:pt idx="4112">
                  <c:v>82.240000000000776</c:v>
                </c:pt>
                <c:pt idx="4113">
                  <c:v>82.260000000000773</c:v>
                </c:pt>
                <c:pt idx="4114">
                  <c:v>82.280000000000769</c:v>
                </c:pt>
                <c:pt idx="4115">
                  <c:v>82.300000000000765</c:v>
                </c:pt>
                <c:pt idx="4116">
                  <c:v>82.320000000000761</c:v>
                </c:pt>
                <c:pt idx="4117">
                  <c:v>82.340000000000757</c:v>
                </c:pt>
                <c:pt idx="4118">
                  <c:v>82.360000000000753</c:v>
                </c:pt>
                <c:pt idx="4119">
                  <c:v>82.380000000000749</c:v>
                </c:pt>
                <c:pt idx="4120">
                  <c:v>82.400000000000745</c:v>
                </c:pt>
                <c:pt idx="4121">
                  <c:v>82.420000000000741</c:v>
                </c:pt>
                <c:pt idx="4122">
                  <c:v>82.440000000000737</c:v>
                </c:pt>
                <c:pt idx="4123">
                  <c:v>82.460000000000733</c:v>
                </c:pt>
                <c:pt idx="4124">
                  <c:v>82.480000000000729</c:v>
                </c:pt>
                <c:pt idx="4125">
                  <c:v>82.500000000000725</c:v>
                </c:pt>
                <c:pt idx="4126">
                  <c:v>82.520000000000721</c:v>
                </c:pt>
                <c:pt idx="4127">
                  <c:v>82.540000000000717</c:v>
                </c:pt>
                <c:pt idx="4128">
                  <c:v>82.560000000000713</c:v>
                </c:pt>
                <c:pt idx="4129">
                  <c:v>82.580000000000709</c:v>
                </c:pt>
                <c:pt idx="4130">
                  <c:v>82.600000000000705</c:v>
                </c:pt>
                <c:pt idx="4131">
                  <c:v>82.620000000000701</c:v>
                </c:pt>
                <c:pt idx="4132">
                  <c:v>82.640000000000697</c:v>
                </c:pt>
                <c:pt idx="4133">
                  <c:v>82.660000000000693</c:v>
                </c:pt>
                <c:pt idx="4134">
                  <c:v>82.680000000000689</c:v>
                </c:pt>
                <c:pt idx="4135">
                  <c:v>82.700000000000685</c:v>
                </c:pt>
                <c:pt idx="4136">
                  <c:v>82.720000000000681</c:v>
                </c:pt>
                <c:pt idx="4137">
                  <c:v>82.740000000000677</c:v>
                </c:pt>
                <c:pt idx="4138">
                  <c:v>82.760000000000673</c:v>
                </c:pt>
                <c:pt idx="4139">
                  <c:v>82.780000000000669</c:v>
                </c:pt>
                <c:pt idx="4140">
                  <c:v>82.800000000000665</c:v>
                </c:pt>
                <c:pt idx="4141">
                  <c:v>82.820000000000661</c:v>
                </c:pt>
                <c:pt idx="4142">
                  <c:v>82.840000000000657</c:v>
                </c:pt>
                <c:pt idx="4143">
                  <c:v>82.860000000000653</c:v>
                </c:pt>
                <c:pt idx="4144">
                  <c:v>82.880000000000649</c:v>
                </c:pt>
                <c:pt idx="4145">
                  <c:v>82.900000000000645</c:v>
                </c:pt>
                <c:pt idx="4146">
                  <c:v>82.920000000000641</c:v>
                </c:pt>
                <c:pt idx="4147">
                  <c:v>82.940000000000637</c:v>
                </c:pt>
                <c:pt idx="4148">
                  <c:v>82.960000000000633</c:v>
                </c:pt>
                <c:pt idx="4149">
                  <c:v>82.980000000000629</c:v>
                </c:pt>
                <c:pt idx="4150">
                  <c:v>83.000000000000625</c:v>
                </c:pt>
                <c:pt idx="4151">
                  <c:v>83.020000000000621</c:v>
                </c:pt>
                <c:pt idx="4152">
                  <c:v>83.040000000000617</c:v>
                </c:pt>
                <c:pt idx="4153">
                  <c:v>83.060000000000613</c:v>
                </c:pt>
                <c:pt idx="4154">
                  <c:v>83.080000000000609</c:v>
                </c:pt>
                <c:pt idx="4155">
                  <c:v>83.100000000000605</c:v>
                </c:pt>
                <c:pt idx="4156">
                  <c:v>83.120000000000601</c:v>
                </c:pt>
                <c:pt idx="4157">
                  <c:v>83.140000000000597</c:v>
                </c:pt>
                <c:pt idx="4158">
                  <c:v>83.160000000000593</c:v>
                </c:pt>
                <c:pt idx="4159">
                  <c:v>83.180000000000589</c:v>
                </c:pt>
                <c:pt idx="4160">
                  <c:v>83.200000000000585</c:v>
                </c:pt>
                <c:pt idx="4161">
                  <c:v>83.220000000000582</c:v>
                </c:pt>
                <c:pt idx="4162">
                  <c:v>83.240000000000578</c:v>
                </c:pt>
                <c:pt idx="4163">
                  <c:v>83.260000000000574</c:v>
                </c:pt>
                <c:pt idx="4164">
                  <c:v>83.28000000000057</c:v>
                </c:pt>
                <c:pt idx="4165">
                  <c:v>83.300000000000566</c:v>
                </c:pt>
                <c:pt idx="4166">
                  <c:v>83.320000000000562</c:v>
                </c:pt>
                <c:pt idx="4167">
                  <c:v>83.340000000000558</c:v>
                </c:pt>
                <c:pt idx="4168">
                  <c:v>83.360000000000554</c:v>
                </c:pt>
                <c:pt idx="4169">
                  <c:v>83.38000000000055</c:v>
                </c:pt>
                <c:pt idx="4170">
                  <c:v>83.400000000000546</c:v>
                </c:pt>
                <c:pt idx="4171">
                  <c:v>83.420000000000542</c:v>
                </c:pt>
                <c:pt idx="4172">
                  <c:v>83.440000000000538</c:v>
                </c:pt>
                <c:pt idx="4173">
                  <c:v>83.460000000000534</c:v>
                </c:pt>
                <c:pt idx="4174">
                  <c:v>83.48000000000053</c:v>
                </c:pt>
                <c:pt idx="4175">
                  <c:v>83.500000000000526</c:v>
                </c:pt>
                <c:pt idx="4176">
                  <c:v>83.520000000000522</c:v>
                </c:pt>
                <c:pt idx="4177">
                  <c:v>83.540000000000518</c:v>
                </c:pt>
                <c:pt idx="4178">
                  <c:v>83.560000000000514</c:v>
                </c:pt>
                <c:pt idx="4179">
                  <c:v>83.58000000000051</c:v>
                </c:pt>
                <c:pt idx="4180">
                  <c:v>83.600000000000506</c:v>
                </c:pt>
                <c:pt idx="4181">
                  <c:v>83.620000000000502</c:v>
                </c:pt>
                <c:pt idx="4182">
                  <c:v>83.640000000000498</c:v>
                </c:pt>
                <c:pt idx="4183">
                  <c:v>83.660000000000494</c:v>
                </c:pt>
                <c:pt idx="4184">
                  <c:v>83.68000000000049</c:v>
                </c:pt>
                <c:pt idx="4185">
                  <c:v>83.700000000000486</c:v>
                </c:pt>
                <c:pt idx="4186">
                  <c:v>83.720000000000482</c:v>
                </c:pt>
                <c:pt idx="4187">
                  <c:v>83.740000000000478</c:v>
                </c:pt>
                <c:pt idx="4188">
                  <c:v>83.760000000000474</c:v>
                </c:pt>
                <c:pt idx="4189">
                  <c:v>83.78000000000047</c:v>
                </c:pt>
                <c:pt idx="4190">
                  <c:v>83.800000000000466</c:v>
                </c:pt>
                <c:pt idx="4191">
                  <c:v>83.820000000000462</c:v>
                </c:pt>
                <c:pt idx="4192">
                  <c:v>83.840000000000458</c:v>
                </c:pt>
                <c:pt idx="4193">
                  <c:v>83.860000000000454</c:v>
                </c:pt>
                <c:pt idx="4194">
                  <c:v>83.88000000000045</c:v>
                </c:pt>
                <c:pt idx="4195">
                  <c:v>83.900000000000446</c:v>
                </c:pt>
                <c:pt idx="4196">
                  <c:v>83.920000000000442</c:v>
                </c:pt>
                <c:pt idx="4197">
                  <c:v>83.940000000000438</c:v>
                </c:pt>
                <c:pt idx="4198">
                  <c:v>83.960000000000434</c:v>
                </c:pt>
                <c:pt idx="4199">
                  <c:v>83.98000000000043</c:v>
                </c:pt>
                <c:pt idx="4200">
                  <c:v>84.000000000000426</c:v>
                </c:pt>
                <c:pt idx="4201">
                  <c:v>84.020000000000422</c:v>
                </c:pt>
                <c:pt idx="4202">
                  <c:v>84.040000000000418</c:v>
                </c:pt>
                <c:pt idx="4203">
                  <c:v>84.060000000000414</c:v>
                </c:pt>
                <c:pt idx="4204">
                  <c:v>84.08000000000041</c:v>
                </c:pt>
                <c:pt idx="4205">
                  <c:v>84.100000000000406</c:v>
                </c:pt>
                <c:pt idx="4206">
                  <c:v>84.120000000000402</c:v>
                </c:pt>
                <c:pt idx="4207">
                  <c:v>84.140000000000398</c:v>
                </c:pt>
                <c:pt idx="4208">
                  <c:v>84.160000000000394</c:v>
                </c:pt>
                <c:pt idx="4209">
                  <c:v>84.180000000000391</c:v>
                </c:pt>
                <c:pt idx="4210">
                  <c:v>84.200000000000387</c:v>
                </c:pt>
                <c:pt idx="4211">
                  <c:v>84.220000000000383</c:v>
                </c:pt>
                <c:pt idx="4212">
                  <c:v>84.240000000000379</c:v>
                </c:pt>
                <c:pt idx="4213">
                  <c:v>84.260000000000375</c:v>
                </c:pt>
                <c:pt idx="4214">
                  <c:v>84.280000000000371</c:v>
                </c:pt>
                <c:pt idx="4215">
                  <c:v>84.300000000000367</c:v>
                </c:pt>
                <c:pt idx="4216">
                  <c:v>84.320000000000363</c:v>
                </c:pt>
                <c:pt idx="4217">
                  <c:v>84.340000000000359</c:v>
                </c:pt>
                <c:pt idx="4218">
                  <c:v>84.360000000000355</c:v>
                </c:pt>
                <c:pt idx="4219">
                  <c:v>84.380000000000351</c:v>
                </c:pt>
                <c:pt idx="4220">
                  <c:v>84.400000000000347</c:v>
                </c:pt>
                <c:pt idx="4221">
                  <c:v>84.420000000000343</c:v>
                </c:pt>
                <c:pt idx="4222">
                  <c:v>84.440000000000339</c:v>
                </c:pt>
                <c:pt idx="4223">
                  <c:v>84.460000000000335</c:v>
                </c:pt>
                <c:pt idx="4224">
                  <c:v>84.480000000000331</c:v>
                </c:pt>
                <c:pt idx="4225">
                  <c:v>84.500000000000327</c:v>
                </c:pt>
                <c:pt idx="4226">
                  <c:v>84.520000000000323</c:v>
                </c:pt>
                <c:pt idx="4227">
                  <c:v>84.540000000000319</c:v>
                </c:pt>
                <c:pt idx="4228">
                  <c:v>84.560000000000315</c:v>
                </c:pt>
                <c:pt idx="4229">
                  <c:v>84.580000000000311</c:v>
                </c:pt>
                <c:pt idx="4230">
                  <c:v>84.600000000000307</c:v>
                </c:pt>
                <c:pt idx="4231">
                  <c:v>84.620000000000303</c:v>
                </c:pt>
                <c:pt idx="4232">
                  <c:v>84.640000000000299</c:v>
                </c:pt>
                <c:pt idx="4233">
                  <c:v>84.660000000000295</c:v>
                </c:pt>
                <c:pt idx="4234">
                  <c:v>84.680000000000291</c:v>
                </c:pt>
                <c:pt idx="4235">
                  <c:v>84.700000000000287</c:v>
                </c:pt>
                <c:pt idx="4236">
                  <c:v>84.720000000000283</c:v>
                </c:pt>
                <c:pt idx="4237">
                  <c:v>84.740000000000279</c:v>
                </c:pt>
                <c:pt idx="4238">
                  <c:v>84.760000000000275</c:v>
                </c:pt>
                <c:pt idx="4239">
                  <c:v>84.780000000000271</c:v>
                </c:pt>
                <c:pt idx="4240">
                  <c:v>84.800000000000267</c:v>
                </c:pt>
                <c:pt idx="4241">
                  <c:v>84.820000000000263</c:v>
                </c:pt>
                <c:pt idx="4242">
                  <c:v>84.840000000000259</c:v>
                </c:pt>
                <c:pt idx="4243">
                  <c:v>84.860000000000255</c:v>
                </c:pt>
                <c:pt idx="4244">
                  <c:v>84.880000000000251</c:v>
                </c:pt>
                <c:pt idx="4245">
                  <c:v>84.900000000000247</c:v>
                </c:pt>
                <c:pt idx="4246">
                  <c:v>84.920000000000243</c:v>
                </c:pt>
                <c:pt idx="4247">
                  <c:v>84.940000000000239</c:v>
                </c:pt>
                <c:pt idx="4248">
                  <c:v>84.960000000000235</c:v>
                </c:pt>
                <c:pt idx="4249">
                  <c:v>84.980000000000231</c:v>
                </c:pt>
                <c:pt idx="4250">
                  <c:v>85.000000000000227</c:v>
                </c:pt>
                <c:pt idx="4251">
                  <c:v>85.020000000000223</c:v>
                </c:pt>
                <c:pt idx="4252">
                  <c:v>85.040000000000219</c:v>
                </c:pt>
                <c:pt idx="4253">
                  <c:v>85.060000000000215</c:v>
                </c:pt>
                <c:pt idx="4254">
                  <c:v>85.080000000000211</c:v>
                </c:pt>
                <c:pt idx="4255">
                  <c:v>85.100000000000207</c:v>
                </c:pt>
                <c:pt idx="4256">
                  <c:v>85.120000000000203</c:v>
                </c:pt>
                <c:pt idx="4257">
                  <c:v>85.1400000000002</c:v>
                </c:pt>
                <c:pt idx="4258">
                  <c:v>85.160000000000196</c:v>
                </c:pt>
                <c:pt idx="4259">
                  <c:v>85.180000000000192</c:v>
                </c:pt>
                <c:pt idx="4260">
                  <c:v>85.200000000000188</c:v>
                </c:pt>
                <c:pt idx="4261">
                  <c:v>85.220000000000184</c:v>
                </c:pt>
                <c:pt idx="4262">
                  <c:v>85.24000000000018</c:v>
                </c:pt>
                <c:pt idx="4263">
                  <c:v>85.260000000000176</c:v>
                </c:pt>
                <c:pt idx="4264">
                  <c:v>85.280000000000172</c:v>
                </c:pt>
                <c:pt idx="4265">
                  <c:v>85.300000000000168</c:v>
                </c:pt>
                <c:pt idx="4266">
                  <c:v>85.320000000000164</c:v>
                </c:pt>
                <c:pt idx="4267">
                  <c:v>85.34000000000016</c:v>
                </c:pt>
                <c:pt idx="4268">
                  <c:v>85.360000000000156</c:v>
                </c:pt>
                <c:pt idx="4269">
                  <c:v>85.380000000000152</c:v>
                </c:pt>
                <c:pt idx="4270">
                  <c:v>85.400000000000148</c:v>
                </c:pt>
                <c:pt idx="4271">
                  <c:v>85.420000000000144</c:v>
                </c:pt>
                <c:pt idx="4272">
                  <c:v>85.44000000000014</c:v>
                </c:pt>
                <c:pt idx="4273">
                  <c:v>85.460000000000136</c:v>
                </c:pt>
                <c:pt idx="4274">
                  <c:v>85.480000000000132</c:v>
                </c:pt>
                <c:pt idx="4275">
                  <c:v>85.500000000000128</c:v>
                </c:pt>
                <c:pt idx="4276">
                  <c:v>85.520000000000124</c:v>
                </c:pt>
                <c:pt idx="4277">
                  <c:v>85.54000000000012</c:v>
                </c:pt>
                <c:pt idx="4278">
                  <c:v>85.560000000000116</c:v>
                </c:pt>
                <c:pt idx="4279">
                  <c:v>85.580000000000112</c:v>
                </c:pt>
                <c:pt idx="4280">
                  <c:v>85.600000000000108</c:v>
                </c:pt>
                <c:pt idx="4281">
                  <c:v>85.620000000000104</c:v>
                </c:pt>
                <c:pt idx="4282">
                  <c:v>85.6400000000001</c:v>
                </c:pt>
                <c:pt idx="4283">
                  <c:v>85.660000000000096</c:v>
                </c:pt>
                <c:pt idx="4284">
                  <c:v>85.680000000000092</c:v>
                </c:pt>
                <c:pt idx="4285">
                  <c:v>85.700000000000088</c:v>
                </c:pt>
                <c:pt idx="4286">
                  <c:v>85.720000000000084</c:v>
                </c:pt>
                <c:pt idx="4287">
                  <c:v>85.74000000000008</c:v>
                </c:pt>
                <c:pt idx="4288">
                  <c:v>85.760000000000076</c:v>
                </c:pt>
                <c:pt idx="4289">
                  <c:v>85.780000000000072</c:v>
                </c:pt>
                <c:pt idx="4290">
                  <c:v>85.800000000000068</c:v>
                </c:pt>
                <c:pt idx="4291">
                  <c:v>85.820000000000064</c:v>
                </c:pt>
                <c:pt idx="4292">
                  <c:v>85.84000000000006</c:v>
                </c:pt>
                <c:pt idx="4293">
                  <c:v>85.860000000000056</c:v>
                </c:pt>
                <c:pt idx="4294">
                  <c:v>85.880000000000052</c:v>
                </c:pt>
                <c:pt idx="4295">
                  <c:v>85.900000000000048</c:v>
                </c:pt>
                <c:pt idx="4296">
                  <c:v>85.920000000000044</c:v>
                </c:pt>
                <c:pt idx="4297">
                  <c:v>85.94000000000004</c:v>
                </c:pt>
                <c:pt idx="4298">
                  <c:v>85.960000000000036</c:v>
                </c:pt>
                <c:pt idx="4299">
                  <c:v>85.980000000000032</c:v>
                </c:pt>
                <c:pt idx="4300">
                  <c:v>86.000000000000028</c:v>
                </c:pt>
                <c:pt idx="4301">
                  <c:v>86.020000000000024</c:v>
                </c:pt>
                <c:pt idx="4302">
                  <c:v>86.04000000000002</c:v>
                </c:pt>
                <c:pt idx="4303">
                  <c:v>86.060000000000016</c:v>
                </c:pt>
                <c:pt idx="4304">
                  <c:v>86.080000000000013</c:v>
                </c:pt>
                <c:pt idx="4305">
                  <c:v>86.100000000000009</c:v>
                </c:pt>
                <c:pt idx="4306">
                  <c:v>86.12</c:v>
                </c:pt>
                <c:pt idx="4307">
                  <c:v>86.14</c:v>
                </c:pt>
                <c:pt idx="4308">
                  <c:v>86.16</c:v>
                </c:pt>
                <c:pt idx="4309">
                  <c:v>86.179999999999993</c:v>
                </c:pt>
                <c:pt idx="4310">
                  <c:v>86.199999999999989</c:v>
                </c:pt>
                <c:pt idx="4311">
                  <c:v>86.219999999999985</c:v>
                </c:pt>
                <c:pt idx="4312">
                  <c:v>86.239999999999981</c:v>
                </c:pt>
                <c:pt idx="4313">
                  <c:v>86.259999999999977</c:v>
                </c:pt>
                <c:pt idx="4314">
                  <c:v>86.279999999999973</c:v>
                </c:pt>
                <c:pt idx="4315">
                  <c:v>86.299999999999969</c:v>
                </c:pt>
                <c:pt idx="4316">
                  <c:v>86.319999999999965</c:v>
                </c:pt>
                <c:pt idx="4317">
                  <c:v>86.339999999999961</c:v>
                </c:pt>
                <c:pt idx="4318">
                  <c:v>86.359999999999957</c:v>
                </c:pt>
                <c:pt idx="4319">
                  <c:v>86.379999999999953</c:v>
                </c:pt>
                <c:pt idx="4320">
                  <c:v>86.399999999999949</c:v>
                </c:pt>
                <c:pt idx="4321">
                  <c:v>86.419999999999945</c:v>
                </c:pt>
                <c:pt idx="4322">
                  <c:v>86.439999999999941</c:v>
                </c:pt>
                <c:pt idx="4323">
                  <c:v>86.459999999999937</c:v>
                </c:pt>
                <c:pt idx="4324">
                  <c:v>86.479999999999933</c:v>
                </c:pt>
                <c:pt idx="4325">
                  <c:v>86.499999999999929</c:v>
                </c:pt>
                <c:pt idx="4326">
                  <c:v>86.519999999999925</c:v>
                </c:pt>
                <c:pt idx="4327">
                  <c:v>86.539999999999921</c:v>
                </c:pt>
                <c:pt idx="4328">
                  <c:v>86.559999999999917</c:v>
                </c:pt>
                <c:pt idx="4329">
                  <c:v>86.579999999999913</c:v>
                </c:pt>
                <c:pt idx="4330">
                  <c:v>86.599999999999909</c:v>
                </c:pt>
                <c:pt idx="4331">
                  <c:v>86.619999999999905</c:v>
                </c:pt>
                <c:pt idx="4332">
                  <c:v>86.639999999999901</c:v>
                </c:pt>
                <c:pt idx="4333">
                  <c:v>86.659999999999897</c:v>
                </c:pt>
                <c:pt idx="4334">
                  <c:v>86.679999999999893</c:v>
                </c:pt>
                <c:pt idx="4335">
                  <c:v>86.699999999999889</c:v>
                </c:pt>
                <c:pt idx="4336">
                  <c:v>86.719999999999885</c:v>
                </c:pt>
                <c:pt idx="4337">
                  <c:v>86.739999999999881</c:v>
                </c:pt>
                <c:pt idx="4338">
                  <c:v>86.759999999999877</c:v>
                </c:pt>
                <c:pt idx="4339">
                  <c:v>86.779999999999873</c:v>
                </c:pt>
                <c:pt idx="4340">
                  <c:v>86.799999999999869</c:v>
                </c:pt>
                <c:pt idx="4341">
                  <c:v>86.819999999999865</c:v>
                </c:pt>
                <c:pt idx="4342">
                  <c:v>86.839999999999861</c:v>
                </c:pt>
                <c:pt idx="4343">
                  <c:v>86.859999999999857</c:v>
                </c:pt>
                <c:pt idx="4344">
                  <c:v>86.879999999999853</c:v>
                </c:pt>
                <c:pt idx="4345">
                  <c:v>86.899999999999849</c:v>
                </c:pt>
                <c:pt idx="4346">
                  <c:v>86.919999999999845</c:v>
                </c:pt>
                <c:pt idx="4347">
                  <c:v>86.939999999999841</c:v>
                </c:pt>
                <c:pt idx="4348">
                  <c:v>86.959999999999837</c:v>
                </c:pt>
                <c:pt idx="4349">
                  <c:v>86.979999999999833</c:v>
                </c:pt>
                <c:pt idx="4350">
                  <c:v>86.999999999999829</c:v>
                </c:pt>
                <c:pt idx="4351">
                  <c:v>87.019999999999825</c:v>
                </c:pt>
                <c:pt idx="4352">
                  <c:v>87.039999999999822</c:v>
                </c:pt>
                <c:pt idx="4353">
                  <c:v>87.059999999999818</c:v>
                </c:pt>
                <c:pt idx="4354">
                  <c:v>87.079999999999814</c:v>
                </c:pt>
                <c:pt idx="4355">
                  <c:v>87.09999999999981</c:v>
                </c:pt>
                <c:pt idx="4356">
                  <c:v>87.119999999999806</c:v>
                </c:pt>
                <c:pt idx="4357">
                  <c:v>87.139999999999802</c:v>
                </c:pt>
                <c:pt idx="4358">
                  <c:v>87.159999999999798</c:v>
                </c:pt>
                <c:pt idx="4359">
                  <c:v>87.179999999999794</c:v>
                </c:pt>
                <c:pt idx="4360">
                  <c:v>87.19999999999979</c:v>
                </c:pt>
                <c:pt idx="4361">
                  <c:v>87.219999999999786</c:v>
                </c:pt>
                <c:pt idx="4362">
                  <c:v>87.239999999999782</c:v>
                </c:pt>
                <c:pt idx="4363">
                  <c:v>87.259999999999778</c:v>
                </c:pt>
                <c:pt idx="4364">
                  <c:v>87.279999999999774</c:v>
                </c:pt>
                <c:pt idx="4365">
                  <c:v>87.29999999999977</c:v>
                </c:pt>
                <c:pt idx="4366">
                  <c:v>87.319999999999766</c:v>
                </c:pt>
                <c:pt idx="4367">
                  <c:v>87.339999999999762</c:v>
                </c:pt>
                <c:pt idx="4368">
                  <c:v>87.359999999999758</c:v>
                </c:pt>
                <c:pt idx="4369">
                  <c:v>87.379999999999754</c:v>
                </c:pt>
                <c:pt idx="4370">
                  <c:v>87.39999999999975</c:v>
                </c:pt>
                <c:pt idx="4371">
                  <c:v>87.419999999999746</c:v>
                </c:pt>
                <c:pt idx="4372">
                  <c:v>87.439999999999742</c:v>
                </c:pt>
                <c:pt idx="4373">
                  <c:v>87.459999999999738</c:v>
                </c:pt>
                <c:pt idx="4374">
                  <c:v>87.479999999999734</c:v>
                </c:pt>
                <c:pt idx="4375">
                  <c:v>87.49999999999973</c:v>
                </c:pt>
                <c:pt idx="4376">
                  <c:v>87.519999999999726</c:v>
                </c:pt>
                <c:pt idx="4377">
                  <c:v>87.539999999999722</c:v>
                </c:pt>
                <c:pt idx="4378">
                  <c:v>87.559999999999718</c:v>
                </c:pt>
                <c:pt idx="4379">
                  <c:v>87.579999999999714</c:v>
                </c:pt>
                <c:pt idx="4380">
                  <c:v>87.59999999999971</c:v>
                </c:pt>
                <c:pt idx="4381">
                  <c:v>87.619999999999706</c:v>
                </c:pt>
                <c:pt idx="4382">
                  <c:v>87.639999999999702</c:v>
                </c:pt>
                <c:pt idx="4383">
                  <c:v>87.659999999999698</c:v>
                </c:pt>
                <c:pt idx="4384">
                  <c:v>87.679999999999694</c:v>
                </c:pt>
                <c:pt idx="4385">
                  <c:v>87.69999999999969</c:v>
                </c:pt>
                <c:pt idx="4386">
                  <c:v>87.719999999999686</c:v>
                </c:pt>
                <c:pt idx="4387">
                  <c:v>87.739999999999682</c:v>
                </c:pt>
                <c:pt idx="4388">
                  <c:v>87.759999999999678</c:v>
                </c:pt>
                <c:pt idx="4389">
                  <c:v>87.779999999999674</c:v>
                </c:pt>
                <c:pt idx="4390">
                  <c:v>87.79999999999967</c:v>
                </c:pt>
                <c:pt idx="4391">
                  <c:v>87.819999999999666</c:v>
                </c:pt>
                <c:pt idx="4392">
                  <c:v>87.839999999999662</c:v>
                </c:pt>
                <c:pt idx="4393">
                  <c:v>87.859999999999658</c:v>
                </c:pt>
                <c:pt idx="4394">
                  <c:v>87.879999999999654</c:v>
                </c:pt>
                <c:pt idx="4395">
                  <c:v>87.89999999999965</c:v>
                </c:pt>
                <c:pt idx="4396">
                  <c:v>87.919999999999646</c:v>
                </c:pt>
                <c:pt idx="4397">
                  <c:v>87.939999999999642</c:v>
                </c:pt>
                <c:pt idx="4398">
                  <c:v>87.959999999999638</c:v>
                </c:pt>
                <c:pt idx="4399">
                  <c:v>87.979999999999634</c:v>
                </c:pt>
                <c:pt idx="4400">
                  <c:v>87.999999999999631</c:v>
                </c:pt>
                <c:pt idx="4401">
                  <c:v>88.019999999999627</c:v>
                </c:pt>
                <c:pt idx="4402">
                  <c:v>88.039999999999623</c:v>
                </c:pt>
                <c:pt idx="4403">
                  <c:v>88.059999999999619</c:v>
                </c:pt>
                <c:pt idx="4404">
                  <c:v>88.079999999999615</c:v>
                </c:pt>
                <c:pt idx="4405">
                  <c:v>88.099999999999611</c:v>
                </c:pt>
                <c:pt idx="4406">
                  <c:v>88.119999999999607</c:v>
                </c:pt>
                <c:pt idx="4407">
                  <c:v>88.139999999999603</c:v>
                </c:pt>
                <c:pt idx="4408">
                  <c:v>88.159999999999599</c:v>
                </c:pt>
                <c:pt idx="4409">
                  <c:v>88.179999999999595</c:v>
                </c:pt>
                <c:pt idx="4410">
                  <c:v>88.199999999999591</c:v>
                </c:pt>
                <c:pt idx="4411">
                  <c:v>88.219999999999587</c:v>
                </c:pt>
                <c:pt idx="4412">
                  <c:v>88.239999999999583</c:v>
                </c:pt>
                <c:pt idx="4413">
                  <c:v>88.259999999999579</c:v>
                </c:pt>
                <c:pt idx="4414">
                  <c:v>88.279999999999575</c:v>
                </c:pt>
                <c:pt idx="4415">
                  <c:v>88.299999999999571</c:v>
                </c:pt>
                <c:pt idx="4416">
                  <c:v>88.319999999999567</c:v>
                </c:pt>
                <c:pt idx="4417">
                  <c:v>88.339999999999563</c:v>
                </c:pt>
                <c:pt idx="4418">
                  <c:v>88.359999999999559</c:v>
                </c:pt>
                <c:pt idx="4419">
                  <c:v>88.379999999999555</c:v>
                </c:pt>
                <c:pt idx="4420">
                  <c:v>88.399999999999551</c:v>
                </c:pt>
                <c:pt idx="4421">
                  <c:v>88.419999999999547</c:v>
                </c:pt>
                <c:pt idx="4422">
                  <c:v>88.439999999999543</c:v>
                </c:pt>
                <c:pt idx="4423">
                  <c:v>88.459999999999539</c:v>
                </c:pt>
                <c:pt idx="4424">
                  <c:v>88.479999999999535</c:v>
                </c:pt>
                <c:pt idx="4425">
                  <c:v>88.499999999999531</c:v>
                </c:pt>
                <c:pt idx="4426">
                  <c:v>88.519999999999527</c:v>
                </c:pt>
                <c:pt idx="4427">
                  <c:v>88.539999999999523</c:v>
                </c:pt>
                <c:pt idx="4428">
                  <c:v>88.559999999999519</c:v>
                </c:pt>
                <c:pt idx="4429">
                  <c:v>88.579999999999515</c:v>
                </c:pt>
                <c:pt idx="4430">
                  <c:v>88.599999999999511</c:v>
                </c:pt>
                <c:pt idx="4431">
                  <c:v>88.619999999999507</c:v>
                </c:pt>
                <c:pt idx="4432">
                  <c:v>88.639999999999503</c:v>
                </c:pt>
                <c:pt idx="4433">
                  <c:v>88.659999999999499</c:v>
                </c:pt>
                <c:pt idx="4434">
                  <c:v>88.679999999999495</c:v>
                </c:pt>
                <c:pt idx="4435">
                  <c:v>88.699999999999491</c:v>
                </c:pt>
                <c:pt idx="4436">
                  <c:v>88.719999999999487</c:v>
                </c:pt>
                <c:pt idx="4437">
                  <c:v>88.739999999999483</c:v>
                </c:pt>
                <c:pt idx="4438">
                  <c:v>88.759999999999479</c:v>
                </c:pt>
                <c:pt idx="4439">
                  <c:v>88.779999999999475</c:v>
                </c:pt>
                <c:pt idx="4440">
                  <c:v>88.799999999999471</c:v>
                </c:pt>
                <c:pt idx="4441">
                  <c:v>88.819999999999467</c:v>
                </c:pt>
                <c:pt idx="4442">
                  <c:v>88.839999999999463</c:v>
                </c:pt>
                <c:pt idx="4443">
                  <c:v>88.859999999999459</c:v>
                </c:pt>
                <c:pt idx="4444">
                  <c:v>88.879999999999455</c:v>
                </c:pt>
                <c:pt idx="4445">
                  <c:v>88.899999999999451</c:v>
                </c:pt>
                <c:pt idx="4446">
                  <c:v>88.919999999999447</c:v>
                </c:pt>
                <c:pt idx="4447">
                  <c:v>88.939999999999444</c:v>
                </c:pt>
                <c:pt idx="4448">
                  <c:v>88.95999999999944</c:v>
                </c:pt>
                <c:pt idx="4449">
                  <c:v>88.979999999999436</c:v>
                </c:pt>
                <c:pt idx="4450">
                  <c:v>88.999999999999432</c:v>
                </c:pt>
                <c:pt idx="4451">
                  <c:v>89.019999999999428</c:v>
                </c:pt>
                <c:pt idx="4452">
                  <c:v>89.039999999999424</c:v>
                </c:pt>
                <c:pt idx="4453">
                  <c:v>89.05999999999942</c:v>
                </c:pt>
                <c:pt idx="4454">
                  <c:v>89.079999999999416</c:v>
                </c:pt>
                <c:pt idx="4455">
                  <c:v>89.099999999999412</c:v>
                </c:pt>
                <c:pt idx="4456">
                  <c:v>89.119999999999408</c:v>
                </c:pt>
                <c:pt idx="4457">
                  <c:v>89.139999999999404</c:v>
                </c:pt>
                <c:pt idx="4458">
                  <c:v>89.1599999999994</c:v>
                </c:pt>
                <c:pt idx="4459">
                  <c:v>89.179999999999396</c:v>
                </c:pt>
                <c:pt idx="4460">
                  <c:v>89.199999999999392</c:v>
                </c:pt>
                <c:pt idx="4461">
                  <c:v>89.219999999999388</c:v>
                </c:pt>
                <c:pt idx="4462">
                  <c:v>89.239999999999384</c:v>
                </c:pt>
                <c:pt idx="4463">
                  <c:v>89.25999999999938</c:v>
                </c:pt>
                <c:pt idx="4464">
                  <c:v>89.279999999999376</c:v>
                </c:pt>
                <c:pt idx="4465">
                  <c:v>89.299999999999372</c:v>
                </c:pt>
                <c:pt idx="4466">
                  <c:v>89.319999999999368</c:v>
                </c:pt>
                <c:pt idx="4467">
                  <c:v>89.339999999999364</c:v>
                </c:pt>
                <c:pt idx="4468">
                  <c:v>89.35999999999936</c:v>
                </c:pt>
                <c:pt idx="4469">
                  <c:v>89.379999999999356</c:v>
                </c:pt>
                <c:pt idx="4470">
                  <c:v>89.399999999999352</c:v>
                </c:pt>
                <c:pt idx="4471">
                  <c:v>89.419999999999348</c:v>
                </c:pt>
                <c:pt idx="4472">
                  <c:v>89.439999999999344</c:v>
                </c:pt>
                <c:pt idx="4473">
                  <c:v>89.45999999999934</c:v>
                </c:pt>
                <c:pt idx="4474">
                  <c:v>89.479999999999336</c:v>
                </c:pt>
                <c:pt idx="4475">
                  <c:v>89.499999999999332</c:v>
                </c:pt>
                <c:pt idx="4476">
                  <c:v>89.519999999999328</c:v>
                </c:pt>
                <c:pt idx="4477">
                  <c:v>89.539999999999324</c:v>
                </c:pt>
                <c:pt idx="4478">
                  <c:v>89.55999999999932</c:v>
                </c:pt>
                <c:pt idx="4479">
                  <c:v>89.579999999999316</c:v>
                </c:pt>
                <c:pt idx="4480">
                  <c:v>89.599999999999312</c:v>
                </c:pt>
                <c:pt idx="4481">
                  <c:v>89.619999999999308</c:v>
                </c:pt>
                <c:pt idx="4482">
                  <c:v>89.639999999999304</c:v>
                </c:pt>
                <c:pt idx="4483">
                  <c:v>89.6599999999993</c:v>
                </c:pt>
                <c:pt idx="4484">
                  <c:v>89.679999999999296</c:v>
                </c:pt>
                <c:pt idx="4485">
                  <c:v>89.699999999999292</c:v>
                </c:pt>
                <c:pt idx="4486">
                  <c:v>89.719999999999288</c:v>
                </c:pt>
                <c:pt idx="4487">
                  <c:v>89.739999999999284</c:v>
                </c:pt>
                <c:pt idx="4488">
                  <c:v>89.75999999999928</c:v>
                </c:pt>
                <c:pt idx="4489">
                  <c:v>89.779999999999276</c:v>
                </c:pt>
                <c:pt idx="4490">
                  <c:v>89.799999999999272</c:v>
                </c:pt>
                <c:pt idx="4491">
                  <c:v>89.819999999999268</c:v>
                </c:pt>
                <c:pt idx="4492">
                  <c:v>89.839999999999264</c:v>
                </c:pt>
                <c:pt idx="4493">
                  <c:v>89.85999999999926</c:v>
                </c:pt>
                <c:pt idx="4494">
                  <c:v>89.879999999999256</c:v>
                </c:pt>
                <c:pt idx="4495">
                  <c:v>89.899999999999253</c:v>
                </c:pt>
                <c:pt idx="4496">
                  <c:v>89.919999999999249</c:v>
                </c:pt>
                <c:pt idx="4497">
                  <c:v>89.939999999999245</c:v>
                </c:pt>
                <c:pt idx="4498">
                  <c:v>89.959999999999241</c:v>
                </c:pt>
                <c:pt idx="4499">
                  <c:v>89.979999999999237</c:v>
                </c:pt>
                <c:pt idx="4500">
                  <c:v>89.999999999999233</c:v>
                </c:pt>
                <c:pt idx="4501">
                  <c:v>90.019999999999229</c:v>
                </c:pt>
                <c:pt idx="4502">
                  <c:v>90.039999999999225</c:v>
                </c:pt>
                <c:pt idx="4503">
                  <c:v>90.059999999999221</c:v>
                </c:pt>
                <c:pt idx="4504">
                  <c:v>90.079999999999217</c:v>
                </c:pt>
                <c:pt idx="4505">
                  <c:v>90.099999999999213</c:v>
                </c:pt>
                <c:pt idx="4506">
                  <c:v>90.119999999999209</c:v>
                </c:pt>
                <c:pt idx="4507">
                  <c:v>90.139999999999205</c:v>
                </c:pt>
                <c:pt idx="4508">
                  <c:v>90.159999999999201</c:v>
                </c:pt>
                <c:pt idx="4509">
                  <c:v>90.179999999999197</c:v>
                </c:pt>
                <c:pt idx="4510">
                  <c:v>90.199999999999193</c:v>
                </c:pt>
                <c:pt idx="4511">
                  <c:v>90.219999999999189</c:v>
                </c:pt>
                <c:pt idx="4512">
                  <c:v>90.239999999999185</c:v>
                </c:pt>
                <c:pt idx="4513">
                  <c:v>90.259999999999181</c:v>
                </c:pt>
                <c:pt idx="4514">
                  <c:v>90.279999999999177</c:v>
                </c:pt>
                <c:pt idx="4515">
                  <c:v>90.299999999999173</c:v>
                </c:pt>
                <c:pt idx="4516">
                  <c:v>90.319999999999169</c:v>
                </c:pt>
                <c:pt idx="4517">
                  <c:v>90.339999999999165</c:v>
                </c:pt>
                <c:pt idx="4518">
                  <c:v>90.359999999999161</c:v>
                </c:pt>
                <c:pt idx="4519">
                  <c:v>90.379999999999157</c:v>
                </c:pt>
                <c:pt idx="4520">
                  <c:v>90.399999999999153</c:v>
                </c:pt>
                <c:pt idx="4521">
                  <c:v>90.419999999999149</c:v>
                </c:pt>
                <c:pt idx="4522">
                  <c:v>90.439999999999145</c:v>
                </c:pt>
                <c:pt idx="4523">
                  <c:v>90.459999999999141</c:v>
                </c:pt>
                <c:pt idx="4524">
                  <c:v>90.479999999999137</c:v>
                </c:pt>
                <c:pt idx="4525">
                  <c:v>90.499999999999133</c:v>
                </c:pt>
                <c:pt idx="4526">
                  <c:v>90.519999999999129</c:v>
                </c:pt>
                <c:pt idx="4527">
                  <c:v>90.539999999999125</c:v>
                </c:pt>
                <c:pt idx="4528">
                  <c:v>90.559999999999121</c:v>
                </c:pt>
                <c:pt idx="4529">
                  <c:v>90.579999999999117</c:v>
                </c:pt>
                <c:pt idx="4530">
                  <c:v>90.599999999999113</c:v>
                </c:pt>
                <c:pt idx="4531">
                  <c:v>90.619999999999109</c:v>
                </c:pt>
                <c:pt idx="4532">
                  <c:v>90.639999999999105</c:v>
                </c:pt>
                <c:pt idx="4533">
                  <c:v>90.659999999999101</c:v>
                </c:pt>
                <c:pt idx="4534">
                  <c:v>90.679999999999097</c:v>
                </c:pt>
                <c:pt idx="4535">
                  <c:v>90.699999999999093</c:v>
                </c:pt>
                <c:pt idx="4536">
                  <c:v>90.719999999999089</c:v>
                </c:pt>
                <c:pt idx="4537">
                  <c:v>90.739999999999085</c:v>
                </c:pt>
                <c:pt idx="4538">
                  <c:v>90.759999999999081</c:v>
                </c:pt>
                <c:pt idx="4539">
                  <c:v>90.779999999999077</c:v>
                </c:pt>
                <c:pt idx="4540">
                  <c:v>90.799999999999073</c:v>
                </c:pt>
                <c:pt idx="4541">
                  <c:v>90.819999999999069</c:v>
                </c:pt>
                <c:pt idx="4542">
                  <c:v>90.839999999999065</c:v>
                </c:pt>
                <c:pt idx="4543">
                  <c:v>90.859999999999062</c:v>
                </c:pt>
                <c:pt idx="4544">
                  <c:v>90.879999999999058</c:v>
                </c:pt>
                <c:pt idx="4545">
                  <c:v>90.899999999999054</c:v>
                </c:pt>
                <c:pt idx="4546">
                  <c:v>90.91999999999905</c:v>
                </c:pt>
                <c:pt idx="4547">
                  <c:v>90.939999999999046</c:v>
                </c:pt>
                <c:pt idx="4548">
                  <c:v>90.959999999999042</c:v>
                </c:pt>
                <c:pt idx="4549">
                  <c:v>90.979999999999038</c:v>
                </c:pt>
                <c:pt idx="4550">
                  <c:v>90.999999999999034</c:v>
                </c:pt>
                <c:pt idx="4551">
                  <c:v>91.01999999999903</c:v>
                </c:pt>
                <c:pt idx="4552">
                  <c:v>91.039999999999026</c:v>
                </c:pt>
                <c:pt idx="4553">
                  <c:v>91.059999999999022</c:v>
                </c:pt>
                <c:pt idx="4554">
                  <c:v>91.079999999999018</c:v>
                </c:pt>
                <c:pt idx="4555">
                  <c:v>91.099999999999014</c:v>
                </c:pt>
                <c:pt idx="4556">
                  <c:v>91.11999999999901</c:v>
                </c:pt>
                <c:pt idx="4557">
                  <c:v>91.139999999999006</c:v>
                </c:pt>
                <c:pt idx="4558">
                  <c:v>91.159999999999002</c:v>
                </c:pt>
                <c:pt idx="4559">
                  <c:v>91.179999999998998</c:v>
                </c:pt>
                <c:pt idx="4560">
                  <c:v>91.199999999998994</c:v>
                </c:pt>
                <c:pt idx="4561">
                  <c:v>91.21999999999899</c:v>
                </c:pt>
                <c:pt idx="4562">
                  <c:v>91.239999999998986</c:v>
                </c:pt>
                <c:pt idx="4563">
                  <c:v>91.259999999998982</c:v>
                </c:pt>
                <c:pt idx="4564">
                  <c:v>91.279999999998978</c:v>
                </c:pt>
                <c:pt idx="4565">
                  <c:v>91.299999999998974</c:v>
                </c:pt>
                <c:pt idx="4566">
                  <c:v>91.31999999999897</c:v>
                </c:pt>
                <c:pt idx="4567">
                  <c:v>91.339999999998966</c:v>
                </c:pt>
                <c:pt idx="4568">
                  <c:v>91.359999999998962</c:v>
                </c:pt>
                <c:pt idx="4569">
                  <c:v>91.379999999998958</c:v>
                </c:pt>
                <c:pt idx="4570">
                  <c:v>91.399999999998954</c:v>
                </c:pt>
                <c:pt idx="4571">
                  <c:v>91.41999999999895</c:v>
                </c:pt>
                <c:pt idx="4572">
                  <c:v>91.439999999998946</c:v>
                </c:pt>
                <c:pt idx="4573">
                  <c:v>91.459999999998942</c:v>
                </c:pt>
                <c:pt idx="4574">
                  <c:v>91.479999999998938</c:v>
                </c:pt>
                <c:pt idx="4575">
                  <c:v>91.499999999998934</c:v>
                </c:pt>
                <c:pt idx="4576">
                  <c:v>91.51999999999893</c:v>
                </c:pt>
                <c:pt idx="4577">
                  <c:v>91.539999999998926</c:v>
                </c:pt>
                <c:pt idx="4578">
                  <c:v>91.559999999998922</c:v>
                </c:pt>
                <c:pt idx="4579">
                  <c:v>91.579999999998918</c:v>
                </c:pt>
                <c:pt idx="4580">
                  <c:v>91.599999999998914</c:v>
                </c:pt>
                <c:pt idx="4581">
                  <c:v>91.61999999999891</c:v>
                </c:pt>
                <c:pt idx="4582">
                  <c:v>91.639999999998906</c:v>
                </c:pt>
                <c:pt idx="4583">
                  <c:v>91.659999999998902</c:v>
                </c:pt>
                <c:pt idx="4584">
                  <c:v>91.679999999998898</c:v>
                </c:pt>
                <c:pt idx="4585">
                  <c:v>91.699999999998894</c:v>
                </c:pt>
                <c:pt idx="4586">
                  <c:v>91.71999999999889</c:v>
                </c:pt>
                <c:pt idx="4587">
                  <c:v>91.739999999998886</c:v>
                </c:pt>
                <c:pt idx="4588">
                  <c:v>91.759999999998882</c:v>
                </c:pt>
                <c:pt idx="4589">
                  <c:v>91.779999999998878</c:v>
                </c:pt>
                <c:pt idx="4590">
                  <c:v>91.799999999998875</c:v>
                </c:pt>
                <c:pt idx="4591">
                  <c:v>91.819999999998871</c:v>
                </c:pt>
                <c:pt idx="4592">
                  <c:v>91.839999999998867</c:v>
                </c:pt>
                <c:pt idx="4593">
                  <c:v>91.859999999998863</c:v>
                </c:pt>
                <c:pt idx="4594">
                  <c:v>91.879999999998859</c:v>
                </c:pt>
                <c:pt idx="4595">
                  <c:v>91.899999999998855</c:v>
                </c:pt>
                <c:pt idx="4596">
                  <c:v>91.919999999998851</c:v>
                </c:pt>
                <c:pt idx="4597">
                  <c:v>91.939999999998847</c:v>
                </c:pt>
                <c:pt idx="4598">
                  <c:v>91.959999999998843</c:v>
                </c:pt>
                <c:pt idx="4599">
                  <c:v>91.979999999998839</c:v>
                </c:pt>
                <c:pt idx="4600">
                  <c:v>91.999999999998835</c:v>
                </c:pt>
                <c:pt idx="4601">
                  <c:v>92.019999999998831</c:v>
                </c:pt>
                <c:pt idx="4602">
                  <c:v>92.039999999998827</c:v>
                </c:pt>
                <c:pt idx="4603">
                  <c:v>92.059999999998823</c:v>
                </c:pt>
                <c:pt idx="4604">
                  <c:v>92.079999999998819</c:v>
                </c:pt>
                <c:pt idx="4605">
                  <c:v>92.099999999998815</c:v>
                </c:pt>
                <c:pt idx="4606">
                  <c:v>92.119999999998811</c:v>
                </c:pt>
                <c:pt idx="4607">
                  <c:v>92.139999999998807</c:v>
                </c:pt>
                <c:pt idx="4608">
                  <c:v>92.159999999998803</c:v>
                </c:pt>
                <c:pt idx="4609">
                  <c:v>92.179999999998799</c:v>
                </c:pt>
                <c:pt idx="4610">
                  <c:v>92.199999999998795</c:v>
                </c:pt>
                <c:pt idx="4611">
                  <c:v>92.219999999998791</c:v>
                </c:pt>
                <c:pt idx="4612">
                  <c:v>92.239999999998787</c:v>
                </c:pt>
                <c:pt idx="4613">
                  <c:v>92.259999999998783</c:v>
                </c:pt>
                <c:pt idx="4614">
                  <c:v>92.279999999998779</c:v>
                </c:pt>
                <c:pt idx="4615">
                  <c:v>92.299999999998775</c:v>
                </c:pt>
                <c:pt idx="4616">
                  <c:v>92.319999999998771</c:v>
                </c:pt>
                <c:pt idx="4617">
                  <c:v>92.339999999998767</c:v>
                </c:pt>
                <c:pt idx="4618">
                  <c:v>92.359999999998763</c:v>
                </c:pt>
                <c:pt idx="4619">
                  <c:v>92.379999999998759</c:v>
                </c:pt>
                <c:pt idx="4620">
                  <c:v>92.399999999998755</c:v>
                </c:pt>
                <c:pt idx="4621">
                  <c:v>92.419999999998751</c:v>
                </c:pt>
                <c:pt idx="4622">
                  <c:v>92.439999999998747</c:v>
                </c:pt>
                <c:pt idx="4623">
                  <c:v>92.459999999998743</c:v>
                </c:pt>
                <c:pt idx="4624">
                  <c:v>92.479999999998739</c:v>
                </c:pt>
                <c:pt idx="4625">
                  <c:v>92.499999999998735</c:v>
                </c:pt>
                <c:pt idx="4626">
                  <c:v>92.519999999998731</c:v>
                </c:pt>
                <c:pt idx="4627">
                  <c:v>92.539999999998727</c:v>
                </c:pt>
                <c:pt idx="4628">
                  <c:v>92.559999999998723</c:v>
                </c:pt>
                <c:pt idx="4629">
                  <c:v>92.579999999998719</c:v>
                </c:pt>
                <c:pt idx="4630">
                  <c:v>92.599999999998715</c:v>
                </c:pt>
                <c:pt idx="4631">
                  <c:v>92.619999999998711</c:v>
                </c:pt>
                <c:pt idx="4632">
                  <c:v>92.639999999998707</c:v>
                </c:pt>
                <c:pt idx="4633">
                  <c:v>92.659999999998703</c:v>
                </c:pt>
                <c:pt idx="4634">
                  <c:v>92.679999999998699</c:v>
                </c:pt>
                <c:pt idx="4635">
                  <c:v>92.699999999998695</c:v>
                </c:pt>
                <c:pt idx="4636">
                  <c:v>92.719999999998691</c:v>
                </c:pt>
                <c:pt idx="4637">
                  <c:v>92.739999999998687</c:v>
                </c:pt>
                <c:pt idx="4638">
                  <c:v>92.759999999998684</c:v>
                </c:pt>
                <c:pt idx="4639">
                  <c:v>92.77999999999868</c:v>
                </c:pt>
                <c:pt idx="4640">
                  <c:v>92.799999999998676</c:v>
                </c:pt>
                <c:pt idx="4641">
                  <c:v>92.819999999998672</c:v>
                </c:pt>
                <c:pt idx="4642">
                  <c:v>92.839999999998668</c:v>
                </c:pt>
                <c:pt idx="4643">
                  <c:v>92.859999999998664</c:v>
                </c:pt>
                <c:pt idx="4644">
                  <c:v>92.87999999999866</c:v>
                </c:pt>
                <c:pt idx="4645">
                  <c:v>92.899999999998656</c:v>
                </c:pt>
                <c:pt idx="4646">
                  <c:v>92.919999999998652</c:v>
                </c:pt>
                <c:pt idx="4647">
                  <c:v>92.939999999998648</c:v>
                </c:pt>
                <c:pt idx="4648">
                  <c:v>92.959999999998644</c:v>
                </c:pt>
                <c:pt idx="4649">
                  <c:v>92.97999999999864</c:v>
                </c:pt>
                <c:pt idx="4650">
                  <c:v>92.999999999998636</c:v>
                </c:pt>
                <c:pt idx="4651">
                  <c:v>93.019999999998632</c:v>
                </c:pt>
                <c:pt idx="4652">
                  <c:v>93.039999999998628</c:v>
                </c:pt>
                <c:pt idx="4653">
                  <c:v>93.059999999998624</c:v>
                </c:pt>
                <c:pt idx="4654">
                  <c:v>93.07999999999862</c:v>
                </c:pt>
                <c:pt idx="4655">
                  <c:v>93.099999999998616</c:v>
                </c:pt>
                <c:pt idx="4656">
                  <c:v>93.119999999998612</c:v>
                </c:pt>
                <c:pt idx="4657">
                  <c:v>93.139999999998608</c:v>
                </c:pt>
                <c:pt idx="4658">
                  <c:v>93.159999999998604</c:v>
                </c:pt>
                <c:pt idx="4659">
                  <c:v>93.1799999999986</c:v>
                </c:pt>
                <c:pt idx="4660">
                  <c:v>93.199999999998596</c:v>
                </c:pt>
                <c:pt idx="4661">
                  <c:v>93.219999999998592</c:v>
                </c:pt>
                <c:pt idx="4662">
                  <c:v>93.239999999998588</c:v>
                </c:pt>
                <c:pt idx="4663">
                  <c:v>93.259999999998584</c:v>
                </c:pt>
                <c:pt idx="4664">
                  <c:v>93.27999999999858</c:v>
                </c:pt>
                <c:pt idx="4665">
                  <c:v>93.299999999998576</c:v>
                </c:pt>
                <c:pt idx="4666">
                  <c:v>93.319999999998572</c:v>
                </c:pt>
                <c:pt idx="4667">
                  <c:v>93.339999999998568</c:v>
                </c:pt>
                <c:pt idx="4668">
                  <c:v>93.359999999998564</c:v>
                </c:pt>
                <c:pt idx="4669">
                  <c:v>93.37999999999856</c:v>
                </c:pt>
                <c:pt idx="4670">
                  <c:v>93.399999999998556</c:v>
                </c:pt>
                <c:pt idx="4671">
                  <c:v>93.419999999998552</c:v>
                </c:pt>
                <c:pt idx="4672">
                  <c:v>93.439999999998548</c:v>
                </c:pt>
                <c:pt idx="4673">
                  <c:v>93.459999999998544</c:v>
                </c:pt>
                <c:pt idx="4674">
                  <c:v>93.47999999999854</c:v>
                </c:pt>
                <c:pt idx="4675">
                  <c:v>93.499999999998536</c:v>
                </c:pt>
                <c:pt idx="4676">
                  <c:v>93.519999999998532</c:v>
                </c:pt>
                <c:pt idx="4677">
                  <c:v>93.539999999998528</c:v>
                </c:pt>
                <c:pt idx="4678">
                  <c:v>93.559999999998524</c:v>
                </c:pt>
                <c:pt idx="4679">
                  <c:v>93.57999999999852</c:v>
                </c:pt>
                <c:pt idx="4680">
                  <c:v>93.599999999998516</c:v>
                </c:pt>
                <c:pt idx="4681">
                  <c:v>93.619999999998512</c:v>
                </c:pt>
                <c:pt idx="4682">
                  <c:v>93.639999999998508</c:v>
                </c:pt>
                <c:pt idx="4683">
                  <c:v>93.659999999998504</c:v>
                </c:pt>
                <c:pt idx="4684">
                  <c:v>93.6799999999985</c:v>
                </c:pt>
                <c:pt idx="4685">
                  <c:v>93.699999999998496</c:v>
                </c:pt>
                <c:pt idx="4686">
                  <c:v>93.719999999998493</c:v>
                </c:pt>
                <c:pt idx="4687">
                  <c:v>93.739999999998489</c:v>
                </c:pt>
                <c:pt idx="4688">
                  <c:v>93.759999999998485</c:v>
                </c:pt>
                <c:pt idx="4689">
                  <c:v>93.779999999998481</c:v>
                </c:pt>
                <c:pt idx="4690">
                  <c:v>93.799999999998477</c:v>
                </c:pt>
                <c:pt idx="4691">
                  <c:v>93.819999999998473</c:v>
                </c:pt>
                <c:pt idx="4692">
                  <c:v>93.839999999998469</c:v>
                </c:pt>
                <c:pt idx="4693">
                  <c:v>93.859999999998465</c:v>
                </c:pt>
                <c:pt idx="4694">
                  <c:v>93.879999999998461</c:v>
                </c:pt>
                <c:pt idx="4695">
                  <c:v>93.899999999998457</c:v>
                </c:pt>
                <c:pt idx="4696">
                  <c:v>93.919999999998453</c:v>
                </c:pt>
                <c:pt idx="4697">
                  <c:v>93.939999999998449</c:v>
                </c:pt>
                <c:pt idx="4698">
                  <c:v>93.959999999998445</c:v>
                </c:pt>
                <c:pt idx="4699">
                  <c:v>93.979999999998441</c:v>
                </c:pt>
                <c:pt idx="4700">
                  <c:v>93.999999999998437</c:v>
                </c:pt>
                <c:pt idx="4701">
                  <c:v>94.019999999998433</c:v>
                </c:pt>
                <c:pt idx="4702">
                  <c:v>94.039999999998429</c:v>
                </c:pt>
                <c:pt idx="4703">
                  <c:v>94.059999999998425</c:v>
                </c:pt>
                <c:pt idx="4704">
                  <c:v>94.079999999998421</c:v>
                </c:pt>
                <c:pt idx="4705">
                  <c:v>94.099999999998417</c:v>
                </c:pt>
                <c:pt idx="4706">
                  <c:v>94.119999999998413</c:v>
                </c:pt>
                <c:pt idx="4707">
                  <c:v>94.139999999998409</c:v>
                </c:pt>
                <c:pt idx="4708">
                  <c:v>94.159999999998405</c:v>
                </c:pt>
                <c:pt idx="4709">
                  <c:v>94.179999999998401</c:v>
                </c:pt>
                <c:pt idx="4710">
                  <c:v>94.199999999998397</c:v>
                </c:pt>
                <c:pt idx="4711">
                  <c:v>94.219999999998393</c:v>
                </c:pt>
                <c:pt idx="4712">
                  <c:v>94.239999999998389</c:v>
                </c:pt>
                <c:pt idx="4713">
                  <c:v>94.259999999998385</c:v>
                </c:pt>
                <c:pt idx="4714">
                  <c:v>94.279999999998381</c:v>
                </c:pt>
                <c:pt idx="4715">
                  <c:v>94.299999999998377</c:v>
                </c:pt>
                <c:pt idx="4716">
                  <c:v>94.319999999998373</c:v>
                </c:pt>
                <c:pt idx="4717">
                  <c:v>94.339999999998369</c:v>
                </c:pt>
                <c:pt idx="4718">
                  <c:v>94.359999999998365</c:v>
                </c:pt>
                <c:pt idx="4719">
                  <c:v>94.379999999998361</c:v>
                </c:pt>
                <c:pt idx="4720">
                  <c:v>94.399999999998357</c:v>
                </c:pt>
                <c:pt idx="4721">
                  <c:v>94.419999999998353</c:v>
                </c:pt>
                <c:pt idx="4722">
                  <c:v>94.439999999998349</c:v>
                </c:pt>
                <c:pt idx="4723">
                  <c:v>94.459999999998345</c:v>
                </c:pt>
                <c:pt idx="4724">
                  <c:v>94.479999999998341</c:v>
                </c:pt>
                <c:pt idx="4725">
                  <c:v>94.499999999998337</c:v>
                </c:pt>
                <c:pt idx="4726">
                  <c:v>94.519999999998333</c:v>
                </c:pt>
                <c:pt idx="4727">
                  <c:v>94.539999999998329</c:v>
                </c:pt>
                <c:pt idx="4728">
                  <c:v>94.559999999998325</c:v>
                </c:pt>
                <c:pt idx="4729">
                  <c:v>94.579999999998321</c:v>
                </c:pt>
                <c:pt idx="4730">
                  <c:v>94.599999999998317</c:v>
                </c:pt>
                <c:pt idx="4731">
                  <c:v>94.619999999998313</c:v>
                </c:pt>
                <c:pt idx="4732">
                  <c:v>94.639999999998309</c:v>
                </c:pt>
                <c:pt idx="4733">
                  <c:v>94.659999999998305</c:v>
                </c:pt>
                <c:pt idx="4734">
                  <c:v>94.679999999998302</c:v>
                </c:pt>
                <c:pt idx="4735">
                  <c:v>94.699999999998298</c:v>
                </c:pt>
                <c:pt idx="4736">
                  <c:v>94.719999999998294</c:v>
                </c:pt>
                <c:pt idx="4737">
                  <c:v>94.73999999999829</c:v>
                </c:pt>
                <c:pt idx="4738">
                  <c:v>94.759999999998286</c:v>
                </c:pt>
                <c:pt idx="4739">
                  <c:v>94.779999999998282</c:v>
                </c:pt>
                <c:pt idx="4740">
                  <c:v>94.799999999998278</c:v>
                </c:pt>
                <c:pt idx="4741">
                  <c:v>94.819999999998274</c:v>
                </c:pt>
                <c:pt idx="4742">
                  <c:v>94.83999999999827</c:v>
                </c:pt>
                <c:pt idx="4743">
                  <c:v>94.859999999998266</c:v>
                </c:pt>
                <c:pt idx="4744">
                  <c:v>94.879999999998262</c:v>
                </c:pt>
                <c:pt idx="4745">
                  <c:v>94.899999999998258</c:v>
                </c:pt>
                <c:pt idx="4746">
                  <c:v>94.919999999998254</c:v>
                </c:pt>
                <c:pt idx="4747">
                  <c:v>94.93999999999825</c:v>
                </c:pt>
                <c:pt idx="4748">
                  <c:v>94.959999999998246</c:v>
                </c:pt>
                <c:pt idx="4749">
                  <c:v>94.979999999998242</c:v>
                </c:pt>
                <c:pt idx="4750">
                  <c:v>94.999999999998238</c:v>
                </c:pt>
                <c:pt idx="4751">
                  <c:v>95.019999999998234</c:v>
                </c:pt>
                <c:pt idx="4752">
                  <c:v>95.03999999999823</c:v>
                </c:pt>
                <c:pt idx="4753">
                  <c:v>95.059999999998226</c:v>
                </c:pt>
                <c:pt idx="4754">
                  <c:v>95.079999999998222</c:v>
                </c:pt>
                <c:pt idx="4755">
                  <c:v>95.099999999998218</c:v>
                </c:pt>
                <c:pt idx="4756">
                  <c:v>95.119999999998214</c:v>
                </c:pt>
                <c:pt idx="4757">
                  <c:v>95.13999999999821</c:v>
                </c:pt>
                <c:pt idx="4758">
                  <c:v>95.159999999998206</c:v>
                </c:pt>
                <c:pt idx="4759">
                  <c:v>95.179999999998202</c:v>
                </c:pt>
                <c:pt idx="4760">
                  <c:v>95.199999999998198</c:v>
                </c:pt>
                <c:pt idx="4761">
                  <c:v>95.219999999998194</c:v>
                </c:pt>
                <c:pt idx="4762">
                  <c:v>95.23999999999819</c:v>
                </c:pt>
                <c:pt idx="4763">
                  <c:v>95.259999999998186</c:v>
                </c:pt>
                <c:pt idx="4764">
                  <c:v>95.279999999998182</c:v>
                </c:pt>
                <c:pt idx="4765">
                  <c:v>95.299999999998178</c:v>
                </c:pt>
                <c:pt idx="4766">
                  <c:v>95.319999999998174</c:v>
                </c:pt>
                <c:pt idx="4767">
                  <c:v>95.33999999999817</c:v>
                </c:pt>
                <c:pt idx="4768">
                  <c:v>95.359999999998166</c:v>
                </c:pt>
                <c:pt idx="4769">
                  <c:v>95.379999999998162</c:v>
                </c:pt>
                <c:pt idx="4770">
                  <c:v>95.399999999998158</c:v>
                </c:pt>
                <c:pt idx="4771">
                  <c:v>95.419999999998154</c:v>
                </c:pt>
                <c:pt idx="4772">
                  <c:v>95.43999999999815</c:v>
                </c:pt>
                <c:pt idx="4773">
                  <c:v>95.459999999998146</c:v>
                </c:pt>
                <c:pt idx="4774">
                  <c:v>95.479999999998142</c:v>
                </c:pt>
                <c:pt idx="4775">
                  <c:v>95.499999999998138</c:v>
                </c:pt>
                <c:pt idx="4776">
                  <c:v>95.519999999998134</c:v>
                </c:pt>
                <c:pt idx="4777">
                  <c:v>95.53999999999813</c:v>
                </c:pt>
                <c:pt idx="4778">
                  <c:v>95.559999999998126</c:v>
                </c:pt>
                <c:pt idx="4779">
                  <c:v>95.579999999998122</c:v>
                </c:pt>
                <c:pt idx="4780">
                  <c:v>95.599999999998118</c:v>
                </c:pt>
                <c:pt idx="4781">
                  <c:v>95.619999999998115</c:v>
                </c:pt>
                <c:pt idx="4782">
                  <c:v>95.639999999998111</c:v>
                </c:pt>
                <c:pt idx="4783">
                  <c:v>95.659999999998107</c:v>
                </c:pt>
                <c:pt idx="4784">
                  <c:v>95.679999999998103</c:v>
                </c:pt>
                <c:pt idx="4785">
                  <c:v>95.699999999998099</c:v>
                </c:pt>
                <c:pt idx="4786">
                  <c:v>95.719999999998095</c:v>
                </c:pt>
                <c:pt idx="4787">
                  <c:v>95.739999999998091</c:v>
                </c:pt>
                <c:pt idx="4788">
                  <c:v>95.759999999998087</c:v>
                </c:pt>
                <c:pt idx="4789">
                  <c:v>95.779999999998083</c:v>
                </c:pt>
                <c:pt idx="4790">
                  <c:v>95.799999999998079</c:v>
                </c:pt>
                <c:pt idx="4791">
                  <c:v>95.819999999998075</c:v>
                </c:pt>
                <c:pt idx="4792">
                  <c:v>95.839999999998071</c:v>
                </c:pt>
                <c:pt idx="4793">
                  <c:v>95.859999999998067</c:v>
                </c:pt>
                <c:pt idx="4794">
                  <c:v>95.879999999998063</c:v>
                </c:pt>
                <c:pt idx="4795">
                  <c:v>95.899999999998059</c:v>
                </c:pt>
                <c:pt idx="4796">
                  <c:v>95.919999999998055</c:v>
                </c:pt>
                <c:pt idx="4797">
                  <c:v>95.939999999998051</c:v>
                </c:pt>
                <c:pt idx="4798">
                  <c:v>95.959999999998047</c:v>
                </c:pt>
                <c:pt idx="4799">
                  <c:v>95.979999999998043</c:v>
                </c:pt>
                <c:pt idx="4800">
                  <c:v>95.999999999998039</c:v>
                </c:pt>
                <c:pt idx="4801">
                  <c:v>96.019999999998035</c:v>
                </c:pt>
                <c:pt idx="4802">
                  <c:v>96.039999999998031</c:v>
                </c:pt>
                <c:pt idx="4803">
                  <c:v>96.059999999998027</c:v>
                </c:pt>
                <c:pt idx="4804">
                  <c:v>96.079999999998023</c:v>
                </c:pt>
                <c:pt idx="4805">
                  <c:v>96.099999999998019</c:v>
                </c:pt>
                <c:pt idx="4806">
                  <c:v>96.119999999998015</c:v>
                </c:pt>
                <c:pt idx="4807">
                  <c:v>96.139999999998011</c:v>
                </c:pt>
                <c:pt idx="4808">
                  <c:v>96.159999999998007</c:v>
                </c:pt>
                <c:pt idx="4809">
                  <c:v>96.179999999998003</c:v>
                </c:pt>
                <c:pt idx="4810">
                  <c:v>96.199999999997999</c:v>
                </c:pt>
                <c:pt idx="4811">
                  <c:v>96.219999999997995</c:v>
                </c:pt>
                <c:pt idx="4812">
                  <c:v>96.239999999997991</c:v>
                </c:pt>
                <c:pt idx="4813">
                  <c:v>96.259999999997987</c:v>
                </c:pt>
                <c:pt idx="4814">
                  <c:v>96.279999999997983</c:v>
                </c:pt>
                <c:pt idx="4815">
                  <c:v>96.299999999997979</c:v>
                </c:pt>
                <c:pt idx="4816">
                  <c:v>96.319999999997975</c:v>
                </c:pt>
                <c:pt idx="4817">
                  <c:v>96.339999999997971</c:v>
                </c:pt>
                <c:pt idx="4818">
                  <c:v>96.359999999997967</c:v>
                </c:pt>
                <c:pt idx="4819">
                  <c:v>96.379999999997963</c:v>
                </c:pt>
                <c:pt idx="4820">
                  <c:v>96.399999999997959</c:v>
                </c:pt>
                <c:pt idx="4821">
                  <c:v>96.419999999997955</c:v>
                </c:pt>
                <c:pt idx="4822">
                  <c:v>96.439999999997951</c:v>
                </c:pt>
                <c:pt idx="4823">
                  <c:v>96.459999999997947</c:v>
                </c:pt>
                <c:pt idx="4824">
                  <c:v>96.479999999997943</c:v>
                </c:pt>
                <c:pt idx="4825">
                  <c:v>96.499999999997939</c:v>
                </c:pt>
                <c:pt idx="4826">
                  <c:v>96.519999999997935</c:v>
                </c:pt>
                <c:pt idx="4827">
                  <c:v>96.539999999997931</c:v>
                </c:pt>
                <c:pt idx="4828">
                  <c:v>96.559999999997927</c:v>
                </c:pt>
                <c:pt idx="4829">
                  <c:v>96.579999999997924</c:v>
                </c:pt>
                <c:pt idx="4830">
                  <c:v>96.59999999999792</c:v>
                </c:pt>
                <c:pt idx="4831">
                  <c:v>96.619999999997916</c:v>
                </c:pt>
                <c:pt idx="4832">
                  <c:v>96.639999999997912</c:v>
                </c:pt>
                <c:pt idx="4833">
                  <c:v>96.659999999997908</c:v>
                </c:pt>
                <c:pt idx="4834">
                  <c:v>96.679999999997904</c:v>
                </c:pt>
                <c:pt idx="4835">
                  <c:v>96.6999999999979</c:v>
                </c:pt>
                <c:pt idx="4836">
                  <c:v>96.719999999997896</c:v>
                </c:pt>
                <c:pt idx="4837">
                  <c:v>96.739999999997892</c:v>
                </c:pt>
                <c:pt idx="4838">
                  <c:v>96.759999999997888</c:v>
                </c:pt>
                <c:pt idx="4839">
                  <c:v>96.779999999997884</c:v>
                </c:pt>
                <c:pt idx="4840">
                  <c:v>96.79999999999788</c:v>
                </c:pt>
                <c:pt idx="4841">
                  <c:v>96.819999999997876</c:v>
                </c:pt>
                <c:pt idx="4842">
                  <c:v>96.839999999997872</c:v>
                </c:pt>
                <c:pt idx="4843">
                  <c:v>96.859999999997868</c:v>
                </c:pt>
                <c:pt idx="4844">
                  <c:v>96.879999999997864</c:v>
                </c:pt>
                <c:pt idx="4845">
                  <c:v>96.89999999999786</c:v>
                </c:pt>
                <c:pt idx="4846">
                  <c:v>96.919999999997856</c:v>
                </c:pt>
                <c:pt idx="4847">
                  <c:v>96.939999999997852</c:v>
                </c:pt>
                <c:pt idx="4848">
                  <c:v>96.959999999997848</c:v>
                </c:pt>
                <c:pt idx="4849">
                  <c:v>96.979999999997844</c:v>
                </c:pt>
                <c:pt idx="4850">
                  <c:v>96.99999999999784</c:v>
                </c:pt>
                <c:pt idx="4851">
                  <c:v>97.019999999997836</c:v>
                </c:pt>
                <c:pt idx="4852">
                  <c:v>97.039999999997832</c:v>
                </c:pt>
                <c:pt idx="4853">
                  <c:v>97.059999999997828</c:v>
                </c:pt>
                <c:pt idx="4854">
                  <c:v>97.079999999997824</c:v>
                </c:pt>
                <c:pt idx="4855">
                  <c:v>97.09999999999782</c:v>
                </c:pt>
                <c:pt idx="4856">
                  <c:v>97.119999999997816</c:v>
                </c:pt>
                <c:pt idx="4857">
                  <c:v>97.139999999997812</c:v>
                </c:pt>
                <c:pt idx="4858">
                  <c:v>97.159999999997808</c:v>
                </c:pt>
                <c:pt idx="4859">
                  <c:v>97.179999999997804</c:v>
                </c:pt>
                <c:pt idx="4860">
                  <c:v>97.1999999999978</c:v>
                </c:pt>
                <c:pt idx="4861">
                  <c:v>97.219999999997796</c:v>
                </c:pt>
                <c:pt idx="4862">
                  <c:v>97.239999999997792</c:v>
                </c:pt>
                <c:pt idx="4863">
                  <c:v>97.259999999997788</c:v>
                </c:pt>
                <c:pt idx="4864">
                  <c:v>97.279999999997784</c:v>
                </c:pt>
                <c:pt idx="4865">
                  <c:v>97.29999999999778</c:v>
                </c:pt>
                <c:pt idx="4866">
                  <c:v>97.319999999997776</c:v>
                </c:pt>
                <c:pt idx="4867">
                  <c:v>97.339999999997772</c:v>
                </c:pt>
                <c:pt idx="4868">
                  <c:v>97.359999999997768</c:v>
                </c:pt>
                <c:pt idx="4869">
                  <c:v>97.379999999997764</c:v>
                </c:pt>
                <c:pt idx="4870">
                  <c:v>97.39999999999776</c:v>
                </c:pt>
                <c:pt idx="4871">
                  <c:v>97.419999999997756</c:v>
                </c:pt>
                <c:pt idx="4872">
                  <c:v>97.439999999997752</c:v>
                </c:pt>
                <c:pt idx="4873">
                  <c:v>97.459999999997748</c:v>
                </c:pt>
                <c:pt idx="4874">
                  <c:v>97.479999999997744</c:v>
                </c:pt>
                <c:pt idx="4875">
                  <c:v>97.49999999999774</c:v>
                </c:pt>
                <c:pt idx="4876">
                  <c:v>97.519999999997736</c:v>
                </c:pt>
                <c:pt idx="4877">
                  <c:v>97.539999999997733</c:v>
                </c:pt>
                <c:pt idx="4878">
                  <c:v>97.559999999997729</c:v>
                </c:pt>
                <c:pt idx="4879">
                  <c:v>97.579999999997725</c:v>
                </c:pt>
                <c:pt idx="4880">
                  <c:v>97.599999999997721</c:v>
                </c:pt>
                <c:pt idx="4881">
                  <c:v>97.619999999997717</c:v>
                </c:pt>
                <c:pt idx="4882">
                  <c:v>97.639999999997713</c:v>
                </c:pt>
                <c:pt idx="4883">
                  <c:v>97.659999999997709</c:v>
                </c:pt>
                <c:pt idx="4884">
                  <c:v>97.679999999997705</c:v>
                </c:pt>
                <c:pt idx="4885">
                  <c:v>97.699999999997701</c:v>
                </c:pt>
                <c:pt idx="4886">
                  <c:v>97.719999999997697</c:v>
                </c:pt>
                <c:pt idx="4887">
                  <c:v>97.739999999997693</c:v>
                </c:pt>
                <c:pt idx="4888">
                  <c:v>97.759999999997689</c:v>
                </c:pt>
                <c:pt idx="4889">
                  <c:v>97.779999999997685</c:v>
                </c:pt>
                <c:pt idx="4890">
                  <c:v>97.799999999997681</c:v>
                </c:pt>
                <c:pt idx="4891">
                  <c:v>97.819999999997677</c:v>
                </c:pt>
                <c:pt idx="4892">
                  <c:v>97.839999999997673</c:v>
                </c:pt>
                <c:pt idx="4893">
                  <c:v>97.859999999997669</c:v>
                </c:pt>
                <c:pt idx="4894">
                  <c:v>97.879999999997665</c:v>
                </c:pt>
                <c:pt idx="4895">
                  <c:v>97.899999999997661</c:v>
                </c:pt>
                <c:pt idx="4896">
                  <c:v>97.919999999997657</c:v>
                </c:pt>
                <c:pt idx="4897">
                  <c:v>97.939999999997653</c:v>
                </c:pt>
                <c:pt idx="4898">
                  <c:v>97.959999999997649</c:v>
                </c:pt>
                <c:pt idx="4899">
                  <c:v>97.979999999997645</c:v>
                </c:pt>
                <c:pt idx="4900">
                  <c:v>97.999999999997641</c:v>
                </c:pt>
                <c:pt idx="4901">
                  <c:v>98.019999999997637</c:v>
                </c:pt>
                <c:pt idx="4902">
                  <c:v>98.039999999997633</c:v>
                </c:pt>
                <c:pt idx="4903">
                  <c:v>98.059999999997629</c:v>
                </c:pt>
                <c:pt idx="4904">
                  <c:v>98.079999999997625</c:v>
                </c:pt>
                <c:pt idx="4905">
                  <c:v>98.099999999997621</c:v>
                </c:pt>
                <c:pt idx="4906">
                  <c:v>98.119999999997617</c:v>
                </c:pt>
                <c:pt idx="4907">
                  <c:v>98.139999999997613</c:v>
                </c:pt>
                <c:pt idx="4908">
                  <c:v>98.159999999997609</c:v>
                </c:pt>
                <c:pt idx="4909">
                  <c:v>98.179999999997605</c:v>
                </c:pt>
                <c:pt idx="4910">
                  <c:v>98.199999999997601</c:v>
                </c:pt>
                <c:pt idx="4911">
                  <c:v>98.219999999997597</c:v>
                </c:pt>
                <c:pt idx="4912">
                  <c:v>98.239999999997593</c:v>
                </c:pt>
                <c:pt idx="4913">
                  <c:v>98.259999999997589</c:v>
                </c:pt>
                <c:pt idx="4914">
                  <c:v>98.279999999997585</c:v>
                </c:pt>
                <c:pt idx="4915">
                  <c:v>98.299999999997581</c:v>
                </c:pt>
                <c:pt idx="4916">
                  <c:v>98.319999999997577</c:v>
                </c:pt>
                <c:pt idx="4917">
                  <c:v>98.339999999997573</c:v>
                </c:pt>
                <c:pt idx="4918">
                  <c:v>98.359999999997569</c:v>
                </c:pt>
                <c:pt idx="4919">
                  <c:v>98.379999999997565</c:v>
                </c:pt>
                <c:pt idx="4920">
                  <c:v>98.399999999997561</c:v>
                </c:pt>
                <c:pt idx="4921">
                  <c:v>98.419999999997557</c:v>
                </c:pt>
                <c:pt idx="4922">
                  <c:v>98.439999999997553</c:v>
                </c:pt>
                <c:pt idx="4923">
                  <c:v>98.459999999997549</c:v>
                </c:pt>
                <c:pt idx="4924">
                  <c:v>98.479999999997546</c:v>
                </c:pt>
                <c:pt idx="4925">
                  <c:v>98.499999999997542</c:v>
                </c:pt>
                <c:pt idx="4926">
                  <c:v>98.519999999997538</c:v>
                </c:pt>
                <c:pt idx="4927">
                  <c:v>98.539999999997534</c:v>
                </c:pt>
                <c:pt idx="4928">
                  <c:v>98.55999999999753</c:v>
                </c:pt>
                <c:pt idx="4929">
                  <c:v>98.579999999997526</c:v>
                </c:pt>
                <c:pt idx="4930">
                  <c:v>98.599999999997522</c:v>
                </c:pt>
                <c:pt idx="4931">
                  <c:v>98.619999999997518</c:v>
                </c:pt>
                <c:pt idx="4932">
                  <c:v>98.639999999997514</c:v>
                </c:pt>
                <c:pt idx="4933">
                  <c:v>98.65999999999751</c:v>
                </c:pt>
                <c:pt idx="4934">
                  <c:v>98.679999999997506</c:v>
                </c:pt>
                <c:pt idx="4935">
                  <c:v>98.699999999997502</c:v>
                </c:pt>
                <c:pt idx="4936">
                  <c:v>98.719999999997498</c:v>
                </c:pt>
                <c:pt idx="4937">
                  <c:v>98.739999999997494</c:v>
                </c:pt>
                <c:pt idx="4938">
                  <c:v>98.75999999999749</c:v>
                </c:pt>
                <c:pt idx="4939">
                  <c:v>98.779999999997486</c:v>
                </c:pt>
                <c:pt idx="4940">
                  <c:v>98.799999999997482</c:v>
                </c:pt>
                <c:pt idx="4941">
                  <c:v>98.819999999997478</c:v>
                </c:pt>
                <c:pt idx="4942">
                  <c:v>98.839999999997474</c:v>
                </c:pt>
                <c:pt idx="4943">
                  <c:v>98.85999999999747</c:v>
                </c:pt>
                <c:pt idx="4944">
                  <c:v>98.879999999997466</c:v>
                </c:pt>
                <c:pt idx="4945">
                  <c:v>98.899999999997462</c:v>
                </c:pt>
                <c:pt idx="4946">
                  <c:v>98.919999999997458</c:v>
                </c:pt>
                <c:pt idx="4947">
                  <c:v>98.939999999997454</c:v>
                </c:pt>
                <c:pt idx="4948">
                  <c:v>98.95999999999745</c:v>
                </c:pt>
                <c:pt idx="4949">
                  <c:v>98.979999999997446</c:v>
                </c:pt>
                <c:pt idx="4950">
                  <c:v>98.999999999997442</c:v>
                </c:pt>
                <c:pt idx="4951">
                  <c:v>99.019999999997438</c:v>
                </c:pt>
                <c:pt idx="4952">
                  <c:v>99.039999999997434</c:v>
                </c:pt>
                <c:pt idx="4953">
                  <c:v>99.05999999999743</c:v>
                </c:pt>
                <c:pt idx="4954">
                  <c:v>99.079999999997426</c:v>
                </c:pt>
                <c:pt idx="4955">
                  <c:v>99.099999999997422</c:v>
                </c:pt>
                <c:pt idx="4956">
                  <c:v>99.119999999997418</c:v>
                </c:pt>
                <c:pt idx="4957">
                  <c:v>99.139999999997414</c:v>
                </c:pt>
                <c:pt idx="4958">
                  <c:v>99.15999999999741</c:v>
                </c:pt>
                <c:pt idx="4959">
                  <c:v>99.179999999997406</c:v>
                </c:pt>
                <c:pt idx="4960">
                  <c:v>99.199999999997402</c:v>
                </c:pt>
                <c:pt idx="4961">
                  <c:v>99.219999999997398</c:v>
                </c:pt>
                <c:pt idx="4962">
                  <c:v>99.239999999997394</c:v>
                </c:pt>
                <c:pt idx="4963">
                  <c:v>99.25999999999739</c:v>
                </c:pt>
                <c:pt idx="4964">
                  <c:v>99.279999999997386</c:v>
                </c:pt>
                <c:pt idx="4965">
                  <c:v>99.299999999997382</c:v>
                </c:pt>
                <c:pt idx="4966">
                  <c:v>99.319999999997378</c:v>
                </c:pt>
                <c:pt idx="4967">
                  <c:v>99.339999999997374</c:v>
                </c:pt>
                <c:pt idx="4968">
                  <c:v>99.35999999999737</c:v>
                </c:pt>
                <c:pt idx="4969">
                  <c:v>99.379999999997366</c:v>
                </c:pt>
                <c:pt idx="4970">
                  <c:v>99.399999999997362</c:v>
                </c:pt>
                <c:pt idx="4971">
                  <c:v>99.419999999997358</c:v>
                </c:pt>
                <c:pt idx="4972">
                  <c:v>99.439999999997355</c:v>
                </c:pt>
                <c:pt idx="4973">
                  <c:v>99.459999999997351</c:v>
                </c:pt>
                <c:pt idx="4974">
                  <c:v>99.479999999997347</c:v>
                </c:pt>
                <c:pt idx="4975">
                  <c:v>99.499999999997343</c:v>
                </c:pt>
                <c:pt idx="4976">
                  <c:v>99.519999999997339</c:v>
                </c:pt>
                <c:pt idx="4977">
                  <c:v>99.539999999997335</c:v>
                </c:pt>
                <c:pt idx="4978">
                  <c:v>99.559999999997331</c:v>
                </c:pt>
                <c:pt idx="4979">
                  <c:v>99.579999999997327</c:v>
                </c:pt>
                <c:pt idx="4980">
                  <c:v>99.599999999997323</c:v>
                </c:pt>
                <c:pt idx="4981">
                  <c:v>99.619999999997319</c:v>
                </c:pt>
                <c:pt idx="4982">
                  <c:v>99.639999999997315</c:v>
                </c:pt>
                <c:pt idx="4983">
                  <c:v>99.659999999997311</c:v>
                </c:pt>
                <c:pt idx="4984">
                  <c:v>99.679999999997307</c:v>
                </c:pt>
                <c:pt idx="4985">
                  <c:v>99.699999999997303</c:v>
                </c:pt>
                <c:pt idx="4986">
                  <c:v>99.719999999997299</c:v>
                </c:pt>
                <c:pt idx="4987">
                  <c:v>99.739999999997295</c:v>
                </c:pt>
                <c:pt idx="4988">
                  <c:v>99.759999999997291</c:v>
                </c:pt>
                <c:pt idx="4989">
                  <c:v>99.779999999997287</c:v>
                </c:pt>
                <c:pt idx="4990">
                  <c:v>99.799999999997283</c:v>
                </c:pt>
                <c:pt idx="4991">
                  <c:v>99.819999999997279</c:v>
                </c:pt>
                <c:pt idx="4992">
                  <c:v>99.839999999997275</c:v>
                </c:pt>
                <c:pt idx="4993">
                  <c:v>99.859999999997271</c:v>
                </c:pt>
                <c:pt idx="4994">
                  <c:v>99.879999999997267</c:v>
                </c:pt>
                <c:pt idx="4995">
                  <c:v>99.899999999997263</c:v>
                </c:pt>
                <c:pt idx="4996">
                  <c:v>99.919999999997259</c:v>
                </c:pt>
                <c:pt idx="4997">
                  <c:v>99.939999999997255</c:v>
                </c:pt>
                <c:pt idx="4998">
                  <c:v>99.959999999997251</c:v>
                </c:pt>
                <c:pt idx="4999">
                  <c:v>99.979999999997247</c:v>
                </c:pt>
                <c:pt idx="5000">
                  <c:v>99.999999999997243</c:v>
                </c:pt>
                <c:pt idx="5001">
                  <c:v>100.01999999999724</c:v>
                </c:pt>
                <c:pt idx="5002">
                  <c:v>100.03999999999724</c:v>
                </c:pt>
                <c:pt idx="5003">
                  <c:v>100.05999999999723</c:v>
                </c:pt>
                <c:pt idx="5004">
                  <c:v>100.07999999999723</c:v>
                </c:pt>
                <c:pt idx="5005">
                  <c:v>100.09999999999722</c:v>
                </c:pt>
                <c:pt idx="5006">
                  <c:v>100.11999999999722</c:v>
                </c:pt>
                <c:pt idx="5007">
                  <c:v>100.13999999999722</c:v>
                </c:pt>
                <c:pt idx="5008">
                  <c:v>100.15999999999721</c:v>
                </c:pt>
                <c:pt idx="5009">
                  <c:v>100.17999999999721</c:v>
                </c:pt>
                <c:pt idx="5010">
                  <c:v>100.1999999999972</c:v>
                </c:pt>
                <c:pt idx="5011">
                  <c:v>100.2199999999972</c:v>
                </c:pt>
                <c:pt idx="5012">
                  <c:v>100.2399999999972</c:v>
                </c:pt>
                <c:pt idx="5013">
                  <c:v>100.25999999999719</c:v>
                </c:pt>
                <c:pt idx="5014">
                  <c:v>100.27999999999719</c:v>
                </c:pt>
                <c:pt idx="5015">
                  <c:v>100.29999999999718</c:v>
                </c:pt>
                <c:pt idx="5016">
                  <c:v>100.31999999999718</c:v>
                </c:pt>
                <c:pt idx="5017">
                  <c:v>100.33999999999718</c:v>
                </c:pt>
                <c:pt idx="5018">
                  <c:v>100.35999999999717</c:v>
                </c:pt>
                <c:pt idx="5019">
                  <c:v>100.37999999999717</c:v>
                </c:pt>
                <c:pt idx="5020">
                  <c:v>100.39999999999716</c:v>
                </c:pt>
                <c:pt idx="5021">
                  <c:v>100.41999999999716</c:v>
                </c:pt>
                <c:pt idx="5022">
                  <c:v>100.43999999999716</c:v>
                </c:pt>
                <c:pt idx="5023">
                  <c:v>100.45999999999715</c:v>
                </c:pt>
                <c:pt idx="5024">
                  <c:v>100.47999999999715</c:v>
                </c:pt>
                <c:pt idx="5025">
                  <c:v>100.49999999999714</c:v>
                </c:pt>
                <c:pt idx="5026">
                  <c:v>100.51999999999714</c:v>
                </c:pt>
                <c:pt idx="5027">
                  <c:v>100.53999999999714</c:v>
                </c:pt>
                <c:pt idx="5028">
                  <c:v>100.55999999999713</c:v>
                </c:pt>
                <c:pt idx="5029">
                  <c:v>100.57999999999713</c:v>
                </c:pt>
                <c:pt idx="5030">
                  <c:v>100.59999999999712</c:v>
                </c:pt>
                <c:pt idx="5031">
                  <c:v>100.61999999999712</c:v>
                </c:pt>
                <c:pt idx="5032">
                  <c:v>100.63999999999712</c:v>
                </c:pt>
                <c:pt idx="5033">
                  <c:v>100.65999999999711</c:v>
                </c:pt>
                <c:pt idx="5034">
                  <c:v>100.67999999999711</c:v>
                </c:pt>
                <c:pt idx="5035">
                  <c:v>100.6999999999971</c:v>
                </c:pt>
                <c:pt idx="5036">
                  <c:v>100.7199999999971</c:v>
                </c:pt>
                <c:pt idx="5037">
                  <c:v>100.7399999999971</c:v>
                </c:pt>
                <c:pt idx="5038">
                  <c:v>100.75999999999709</c:v>
                </c:pt>
                <c:pt idx="5039">
                  <c:v>100.77999999999709</c:v>
                </c:pt>
                <c:pt idx="5040">
                  <c:v>100.79999999999708</c:v>
                </c:pt>
                <c:pt idx="5041">
                  <c:v>100.81999999999708</c:v>
                </c:pt>
                <c:pt idx="5042">
                  <c:v>100.83999999999708</c:v>
                </c:pt>
                <c:pt idx="5043">
                  <c:v>100.85999999999707</c:v>
                </c:pt>
                <c:pt idx="5044">
                  <c:v>100.87999999999707</c:v>
                </c:pt>
                <c:pt idx="5045">
                  <c:v>100.89999999999706</c:v>
                </c:pt>
                <c:pt idx="5046">
                  <c:v>100.91999999999706</c:v>
                </c:pt>
                <c:pt idx="5047">
                  <c:v>100.93999999999706</c:v>
                </c:pt>
                <c:pt idx="5048">
                  <c:v>100.95999999999705</c:v>
                </c:pt>
                <c:pt idx="5049">
                  <c:v>100.97999999999705</c:v>
                </c:pt>
                <c:pt idx="5050">
                  <c:v>100.99999999999704</c:v>
                </c:pt>
                <c:pt idx="5051">
                  <c:v>101.01999999999704</c:v>
                </c:pt>
                <c:pt idx="5052">
                  <c:v>101.03999999999704</c:v>
                </c:pt>
                <c:pt idx="5053">
                  <c:v>101.05999999999703</c:v>
                </c:pt>
                <c:pt idx="5054">
                  <c:v>101.07999999999703</c:v>
                </c:pt>
                <c:pt idx="5055">
                  <c:v>101.09999999999702</c:v>
                </c:pt>
                <c:pt idx="5056">
                  <c:v>101.11999999999702</c:v>
                </c:pt>
                <c:pt idx="5057">
                  <c:v>101.13999999999702</c:v>
                </c:pt>
                <c:pt idx="5058">
                  <c:v>101.15999999999701</c:v>
                </c:pt>
                <c:pt idx="5059">
                  <c:v>101.17999999999701</c:v>
                </c:pt>
                <c:pt idx="5060">
                  <c:v>101.199999999997</c:v>
                </c:pt>
                <c:pt idx="5061">
                  <c:v>101.219999999997</c:v>
                </c:pt>
                <c:pt idx="5062">
                  <c:v>101.239999999997</c:v>
                </c:pt>
                <c:pt idx="5063">
                  <c:v>101.25999999999699</c:v>
                </c:pt>
                <c:pt idx="5064">
                  <c:v>101.27999999999699</c:v>
                </c:pt>
                <c:pt idx="5065">
                  <c:v>101.29999999999698</c:v>
                </c:pt>
                <c:pt idx="5066">
                  <c:v>101.31999999999698</c:v>
                </c:pt>
                <c:pt idx="5067">
                  <c:v>101.33999999999698</c:v>
                </c:pt>
                <c:pt idx="5068">
                  <c:v>101.35999999999697</c:v>
                </c:pt>
                <c:pt idx="5069">
                  <c:v>101.37999999999697</c:v>
                </c:pt>
                <c:pt idx="5070">
                  <c:v>101.39999999999696</c:v>
                </c:pt>
                <c:pt idx="5071">
                  <c:v>101.41999999999696</c:v>
                </c:pt>
                <c:pt idx="5072">
                  <c:v>101.43999999999696</c:v>
                </c:pt>
                <c:pt idx="5073">
                  <c:v>101.45999999999695</c:v>
                </c:pt>
                <c:pt idx="5074">
                  <c:v>101.47999999999695</c:v>
                </c:pt>
                <c:pt idx="5075">
                  <c:v>101.49999999999694</c:v>
                </c:pt>
                <c:pt idx="5076">
                  <c:v>101.51999999999694</c:v>
                </c:pt>
                <c:pt idx="5077">
                  <c:v>101.53999999999694</c:v>
                </c:pt>
                <c:pt idx="5078">
                  <c:v>101.55999999999693</c:v>
                </c:pt>
                <c:pt idx="5079">
                  <c:v>101.57999999999693</c:v>
                </c:pt>
                <c:pt idx="5080">
                  <c:v>101.59999999999692</c:v>
                </c:pt>
                <c:pt idx="5081">
                  <c:v>101.61999999999692</c:v>
                </c:pt>
                <c:pt idx="5082">
                  <c:v>101.63999999999692</c:v>
                </c:pt>
                <c:pt idx="5083">
                  <c:v>101.65999999999691</c:v>
                </c:pt>
                <c:pt idx="5084">
                  <c:v>101.67999999999691</c:v>
                </c:pt>
                <c:pt idx="5085">
                  <c:v>101.6999999999969</c:v>
                </c:pt>
                <c:pt idx="5086">
                  <c:v>101.7199999999969</c:v>
                </c:pt>
                <c:pt idx="5087">
                  <c:v>101.7399999999969</c:v>
                </c:pt>
                <c:pt idx="5088">
                  <c:v>101.75999999999689</c:v>
                </c:pt>
                <c:pt idx="5089">
                  <c:v>101.77999999999689</c:v>
                </c:pt>
                <c:pt idx="5090">
                  <c:v>101.79999999999688</c:v>
                </c:pt>
                <c:pt idx="5091">
                  <c:v>101.81999999999688</c:v>
                </c:pt>
                <c:pt idx="5092">
                  <c:v>101.83999999999688</c:v>
                </c:pt>
                <c:pt idx="5093">
                  <c:v>101.85999999999687</c:v>
                </c:pt>
                <c:pt idx="5094">
                  <c:v>101.87999999999687</c:v>
                </c:pt>
                <c:pt idx="5095">
                  <c:v>101.89999999999687</c:v>
                </c:pt>
                <c:pt idx="5096">
                  <c:v>101.91999999999686</c:v>
                </c:pt>
                <c:pt idx="5097">
                  <c:v>101.93999999999686</c:v>
                </c:pt>
                <c:pt idx="5098">
                  <c:v>101.95999999999685</c:v>
                </c:pt>
                <c:pt idx="5099">
                  <c:v>101.97999999999685</c:v>
                </c:pt>
                <c:pt idx="5100">
                  <c:v>101.99999999999685</c:v>
                </c:pt>
                <c:pt idx="5101">
                  <c:v>102.01999999999684</c:v>
                </c:pt>
                <c:pt idx="5102">
                  <c:v>102.03999999999684</c:v>
                </c:pt>
                <c:pt idx="5103">
                  <c:v>102.05999999999683</c:v>
                </c:pt>
                <c:pt idx="5104">
                  <c:v>102.07999999999683</c:v>
                </c:pt>
                <c:pt idx="5105">
                  <c:v>102.09999999999683</c:v>
                </c:pt>
                <c:pt idx="5106">
                  <c:v>102.11999999999682</c:v>
                </c:pt>
                <c:pt idx="5107">
                  <c:v>102.13999999999682</c:v>
                </c:pt>
                <c:pt idx="5108">
                  <c:v>102.15999999999681</c:v>
                </c:pt>
                <c:pt idx="5109">
                  <c:v>102.17999999999681</c:v>
                </c:pt>
                <c:pt idx="5110">
                  <c:v>102.19999999999681</c:v>
                </c:pt>
                <c:pt idx="5111">
                  <c:v>102.2199999999968</c:v>
                </c:pt>
                <c:pt idx="5112">
                  <c:v>102.2399999999968</c:v>
                </c:pt>
                <c:pt idx="5113">
                  <c:v>102.25999999999679</c:v>
                </c:pt>
                <c:pt idx="5114">
                  <c:v>102.27999999999679</c:v>
                </c:pt>
                <c:pt idx="5115">
                  <c:v>102.29999999999679</c:v>
                </c:pt>
                <c:pt idx="5116">
                  <c:v>102.31999999999678</c:v>
                </c:pt>
                <c:pt idx="5117">
                  <c:v>102.33999999999678</c:v>
                </c:pt>
                <c:pt idx="5118">
                  <c:v>102.35999999999677</c:v>
                </c:pt>
                <c:pt idx="5119">
                  <c:v>102.37999999999677</c:v>
                </c:pt>
                <c:pt idx="5120">
                  <c:v>102.39999999999677</c:v>
                </c:pt>
                <c:pt idx="5121">
                  <c:v>102.41999999999676</c:v>
                </c:pt>
                <c:pt idx="5122">
                  <c:v>102.43999999999676</c:v>
                </c:pt>
                <c:pt idx="5123">
                  <c:v>102.45999999999675</c:v>
                </c:pt>
                <c:pt idx="5124">
                  <c:v>102.47999999999675</c:v>
                </c:pt>
                <c:pt idx="5125">
                  <c:v>102.49999999999675</c:v>
                </c:pt>
                <c:pt idx="5126">
                  <c:v>102.51999999999674</c:v>
                </c:pt>
                <c:pt idx="5127">
                  <c:v>102.53999999999674</c:v>
                </c:pt>
                <c:pt idx="5128">
                  <c:v>102.55999999999673</c:v>
                </c:pt>
                <c:pt idx="5129">
                  <c:v>102.57999999999673</c:v>
                </c:pt>
                <c:pt idx="5130">
                  <c:v>102.59999999999673</c:v>
                </c:pt>
                <c:pt idx="5131">
                  <c:v>102.61999999999672</c:v>
                </c:pt>
                <c:pt idx="5132">
                  <c:v>102.63999999999672</c:v>
                </c:pt>
                <c:pt idx="5133">
                  <c:v>102.65999999999671</c:v>
                </c:pt>
                <c:pt idx="5134">
                  <c:v>102.67999999999671</c:v>
                </c:pt>
                <c:pt idx="5135">
                  <c:v>102.69999999999671</c:v>
                </c:pt>
                <c:pt idx="5136">
                  <c:v>102.7199999999967</c:v>
                </c:pt>
                <c:pt idx="5137">
                  <c:v>102.7399999999967</c:v>
                </c:pt>
                <c:pt idx="5138">
                  <c:v>102.75999999999669</c:v>
                </c:pt>
                <c:pt idx="5139">
                  <c:v>102.77999999999669</c:v>
                </c:pt>
                <c:pt idx="5140">
                  <c:v>102.79999999999669</c:v>
                </c:pt>
                <c:pt idx="5141">
                  <c:v>102.81999999999668</c:v>
                </c:pt>
                <c:pt idx="5142">
                  <c:v>102.83999999999668</c:v>
                </c:pt>
                <c:pt idx="5143">
                  <c:v>102.85999999999667</c:v>
                </c:pt>
                <c:pt idx="5144">
                  <c:v>102.87999999999667</c:v>
                </c:pt>
                <c:pt idx="5145">
                  <c:v>102.89999999999667</c:v>
                </c:pt>
                <c:pt idx="5146">
                  <c:v>102.91999999999666</c:v>
                </c:pt>
                <c:pt idx="5147">
                  <c:v>102.93999999999666</c:v>
                </c:pt>
                <c:pt idx="5148">
                  <c:v>102.95999999999665</c:v>
                </c:pt>
                <c:pt idx="5149">
                  <c:v>102.97999999999665</c:v>
                </c:pt>
                <c:pt idx="5150">
                  <c:v>102.99999999999665</c:v>
                </c:pt>
                <c:pt idx="5151">
                  <c:v>103.01999999999664</c:v>
                </c:pt>
                <c:pt idx="5152">
                  <c:v>103.03999999999664</c:v>
                </c:pt>
                <c:pt idx="5153">
                  <c:v>103.05999999999663</c:v>
                </c:pt>
                <c:pt idx="5154">
                  <c:v>103.07999999999663</c:v>
                </c:pt>
                <c:pt idx="5155">
                  <c:v>103.09999999999663</c:v>
                </c:pt>
                <c:pt idx="5156">
                  <c:v>103.11999999999662</c:v>
                </c:pt>
                <c:pt idx="5157">
                  <c:v>103.13999999999662</c:v>
                </c:pt>
                <c:pt idx="5158">
                  <c:v>103.15999999999661</c:v>
                </c:pt>
                <c:pt idx="5159">
                  <c:v>103.17999999999661</c:v>
                </c:pt>
                <c:pt idx="5160">
                  <c:v>103.19999999999661</c:v>
                </c:pt>
                <c:pt idx="5161">
                  <c:v>103.2199999999966</c:v>
                </c:pt>
                <c:pt idx="5162">
                  <c:v>103.2399999999966</c:v>
                </c:pt>
                <c:pt idx="5163">
                  <c:v>103.25999999999659</c:v>
                </c:pt>
                <c:pt idx="5164">
                  <c:v>103.27999999999659</c:v>
                </c:pt>
                <c:pt idx="5165">
                  <c:v>103.29999999999659</c:v>
                </c:pt>
                <c:pt idx="5166">
                  <c:v>103.31999999999658</c:v>
                </c:pt>
                <c:pt idx="5167">
                  <c:v>103.33999999999658</c:v>
                </c:pt>
                <c:pt idx="5168">
                  <c:v>103.35999999999657</c:v>
                </c:pt>
                <c:pt idx="5169">
                  <c:v>103.37999999999657</c:v>
                </c:pt>
                <c:pt idx="5170">
                  <c:v>103.39999999999657</c:v>
                </c:pt>
                <c:pt idx="5171">
                  <c:v>103.41999999999656</c:v>
                </c:pt>
                <c:pt idx="5172">
                  <c:v>103.43999999999656</c:v>
                </c:pt>
                <c:pt idx="5173">
                  <c:v>103.45999999999655</c:v>
                </c:pt>
                <c:pt idx="5174">
                  <c:v>103.47999999999655</c:v>
                </c:pt>
                <c:pt idx="5175">
                  <c:v>103.49999999999655</c:v>
                </c:pt>
                <c:pt idx="5176">
                  <c:v>103.51999999999654</c:v>
                </c:pt>
                <c:pt idx="5177">
                  <c:v>103.53999999999654</c:v>
                </c:pt>
                <c:pt idx="5178">
                  <c:v>103.55999999999653</c:v>
                </c:pt>
                <c:pt idx="5179">
                  <c:v>103.57999999999653</c:v>
                </c:pt>
                <c:pt idx="5180">
                  <c:v>103.59999999999653</c:v>
                </c:pt>
                <c:pt idx="5181">
                  <c:v>103.61999999999652</c:v>
                </c:pt>
                <c:pt idx="5182">
                  <c:v>103.63999999999652</c:v>
                </c:pt>
                <c:pt idx="5183">
                  <c:v>103.65999999999651</c:v>
                </c:pt>
                <c:pt idx="5184">
                  <c:v>103.67999999999651</c:v>
                </c:pt>
                <c:pt idx="5185">
                  <c:v>103.69999999999651</c:v>
                </c:pt>
                <c:pt idx="5186">
                  <c:v>103.7199999999965</c:v>
                </c:pt>
                <c:pt idx="5187">
                  <c:v>103.7399999999965</c:v>
                </c:pt>
                <c:pt idx="5188">
                  <c:v>103.7599999999965</c:v>
                </c:pt>
                <c:pt idx="5189">
                  <c:v>103.77999999999649</c:v>
                </c:pt>
                <c:pt idx="5190">
                  <c:v>103.79999999999649</c:v>
                </c:pt>
                <c:pt idx="5191">
                  <c:v>103.81999999999648</c:v>
                </c:pt>
                <c:pt idx="5192">
                  <c:v>103.83999999999648</c:v>
                </c:pt>
                <c:pt idx="5193">
                  <c:v>103.85999999999648</c:v>
                </c:pt>
                <c:pt idx="5194">
                  <c:v>103.87999999999647</c:v>
                </c:pt>
                <c:pt idx="5195">
                  <c:v>103.89999999999647</c:v>
                </c:pt>
                <c:pt idx="5196">
                  <c:v>103.91999999999646</c:v>
                </c:pt>
                <c:pt idx="5197">
                  <c:v>103.93999999999646</c:v>
                </c:pt>
                <c:pt idx="5198">
                  <c:v>103.95999999999646</c:v>
                </c:pt>
                <c:pt idx="5199">
                  <c:v>103.97999999999645</c:v>
                </c:pt>
                <c:pt idx="5200">
                  <c:v>103.99999999999645</c:v>
                </c:pt>
                <c:pt idx="5201">
                  <c:v>104.01999999999644</c:v>
                </c:pt>
                <c:pt idx="5202">
                  <c:v>104.03999999999644</c:v>
                </c:pt>
                <c:pt idx="5203">
                  <c:v>104.05999999999644</c:v>
                </c:pt>
                <c:pt idx="5204">
                  <c:v>104.07999999999643</c:v>
                </c:pt>
                <c:pt idx="5205">
                  <c:v>104.09999999999643</c:v>
                </c:pt>
                <c:pt idx="5206">
                  <c:v>104.11999999999642</c:v>
                </c:pt>
                <c:pt idx="5207">
                  <c:v>104.13999999999642</c:v>
                </c:pt>
                <c:pt idx="5208">
                  <c:v>104.15999999999642</c:v>
                </c:pt>
                <c:pt idx="5209">
                  <c:v>104.17999999999641</c:v>
                </c:pt>
                <c:pt idx="5210">
                  <c:v>104.19999999999641</c:v>
                </c:pt>
                <c:pt idx="5211">
                  <c:v>104.2199999999964</c:v>
                </c:pt>
                <c:pt idx="5212">
                  <c:v>104.2399999999964</c:v>
                </c:pt>
                <c:pt idx="5213">
                  <c:v>104.2599999999964</c:v>
                </c:pt>
                <c:pt idx="5214">
                  <c:v>104.27999999999639</c:v>
                </c:pt>
                <c:pt idx="5215">
                  <c:v>104.29999999999639</c:v>
                </c:pt>
                <c:pt idx="5216">
                  <c:v>104.31999999999638</c:v>
                </c:pt>
                <c:pt idx="5217">
                  <c:v>104.33999999999638</c:v>
                </c:pt>
                <c:pt idx="5218">
                  <c:v>104.35999999999638</c:v>
                </c:pt>
                <c:pt idx="5219">
                  <c:v>104.37999999999637</c:v>
                </c:pt>
                <c:pt idx="5220">
                  <c:v>104.39999999999637</c:v>
                </c:pt>
                <c:pt idx="5221">
                  <c:v>104.41999999999636</c:v>
                </c:pt>
                <c:pt idx="5222">
                  <c:v>104.43999999999636</c:v>
                </c:pt>
                <c:pt idx="5223">
                  <c:v>104.45999999999636</c:v>
                </c:pt>
                <c:pt idx="5224">
                  <c:v>104.47999999999635</c:v>
                </c:pt>
                <c:pt idx="5225">
                  <c:v>104.49999999999635</c:v>
                </c:pt>
                <c:pt idx="5226">
                  <c:v>104.51999999999634</c:v>
                </c:pt>
                <c:pt idx="5227">
                  <c:v>104.53999999999634</c:v>
                </c:pt>
                <c:pt idx="5228">
                  <c:v>104.55999999999634</c:v>
                </c:pt>
                <c:pt idx="5229">
                  <c:v>104.57999999999633</c:v>
                </c:pt>
                <c:pt idx="5230">
                  <c:v>104.59999999999633</c:v>
                </c:pt>
                <c:pt idx="5231">
                  <c:v>104.61999999999632</c:v>
                </c:pt>
                <c:pt idx="5232">
                  <c:v>104.63999999999632</c:v>
                </c:pt>
                <c:pt idx="5233">
                  <c:v>104.65999999999632</c:v>
                </c:pt>
                <c:pt idx="5234">
                  <c:v>104.67999999999631</c:v>
                </c:pt>
                <c:pt idx="5235">
                  <c:v>104.69999999999631</c:v>
                </c:pt>
                <c:pt idx="5236">
                  <c:v>104.7199999999963</c:v>
                </c:pt>
                <c:pt idx="5237">
                  <c:v>104.7399999999963</c:v>
                </c:pt>
                <c:pt idx="5238">
                  <c:v>104.7599999999963</c:v>
                </c:pt>
                <c:pt idx="5239">
                  <c:v>104.77999999999629</c:v>
                </c:pt>
                <c:pt idx="5240">
                  <c:v>104.79999999999629</c:v>
                </c:pt>
                <c:pt idx="5241">
                  <c:v>104.81999999999628</c:v>
                </c:pt>
                <c:pt idx="5242">
                  <c:v>104.83999999999628</c:v>
                </c:pt>
                <c:pt idx="5243">
                  <c:v>104.85999999999628</c:v>
                </c:pt>
                <c:pt idx="5244">
                  <c:v>104.87999999999627</c:v>
                </c:pt>
                <c:pt idx="5245">
                  <c:v>104.89999999999627</c:v>
                </c:pt>
                <c:pt idx="5246">
                  <c:v>104.91999999999626</c:v>
                </c:pt>
                <c:pt idx="5247">
                  <c:v>104.93999999999626</c:v>
                </c:pt>
                <c:pt idx="5248">
                  <c:v>104.95999999999626</c:v>
                </c:pt>
                <c:pt idx="5249">
                  <c:v>104.97999999999625</c:v>
                </c:pt>
                <c:pt idx="5250">
                  <c:v>104.99999999999625</c:v>
                </c:pt>
                <c:pt idx="5251">
                  <c:v>105.01999999999624</c:v>
                </c:pt>
                <c:pt idx="5252">
                  <c:v>105.03999999999624</c:v>
                </c:pt>
                <c:pt idx="5253">
                  <c:v>105.05999999999624</c:v>
                </c:pt>
                <c:pt idx="5254">
                  <c:v>105.07999999999623</c:v>
                </c:pt>
                <c:pt idx="5255">
                  <c:v>105.09999999999623</c:v>
                </c:pt>
                <c:pt idx="5256">
                  <c:v>105.11999999999622</c:v>
                </c:pt>
                <c:pt idx="5257">
                  <c:v>105.13999999999622</c:v>
                </c:pt>
                <c:pt idx="5258">
                  <c:v>105.15999999999622</c:v>
                </c:pt>
                <c:pt idx="5259">
                  <c:v>105.17999999999621</c:v>
                </c:pt>
                <c:pt idx="5260">
                  <c:v>105.19999999999621</c:v>
                </c:pt>
                <c:pt idx="5261">
                  <c:v>105.2199999999962</c:v>
                </c:pt>
                <c:pt idx="5262">
                  <c:v>105.2399999999962</c:v>
                </c:pt>
                <c:pt idx="5263">
                  <c:v>105.2599999999962</c:v>
                </c:pt>
                <c:pt idx="5264">
                  <c:v>105.27999999999619</c:v>
                </c:pt>
                <c:pt idx="5265">
                  <c:v>105.29999999999619</c:v>
                </c:pt>
                <c:pt idx="5266">
                  <c:v>105.31999999999618</c:v>
                </c:pt>
                <c:pt idx="5267">
                  <c:v>105.33999999999618</c:v>
                </c:pt>
                <c:pt idx="5268">
                  <c:v>105.35999999999618</c:v>
                </c:pt>
                <c:pt idx="5269">
                  <c:v>105.37999999999617</c:v>
                </c:pt>
                <c:pt idx="5270">
                  <c:v>105.39999999999617</c:v>
                </c:pt>
                <c:pt idx="5271">
                  <c:v>105.41999999999616</c:v>
                </c:pt>
                <c:pt idx="5272">
                  <c:v>105.43999999999616</c:v>
                </c:pt>
                <c:pt idx="5273">
                  <c:v>105.45999999999616</c:v>
                </c:pt>
                <c:pt idx="5274">
                  <c:v>105.47999999999615</c:v>
                </c:pt>
                <c:pt idx="5275">
                  <c:v>105.49999999999615</c:v>
                </c:pt>
                <c:pt idx="5276">
                  <c:v>105.51999999999614</c:v>
                </c:pt>
                <c:pt idx="5277">
                  <c:v>105.53999999999614</c:v>
                </c:pt>
                <c:pt idx="5278">
                  <c:v>105.55999999999614</c:v>
                </c:pt>
                <c:pt idx="5279">
                  <c:v>105.57999999999613</c:v>
                </c:pt>
                <c:pt idx="5280">
                  <c:v>105.59999999999613</c:v>
                </c:pt>
                <c:pt idx="5281">
                  <c:v>105.61999999999612</c:v>
                </c:pt>
                <c:pt idx="5282">
                  <c:v>105.63999999999612</c:v>
                </c:pt>
                <c:pt idx="5283">
                  <c:v>105.65999999999612</c:v>
                </c:pt>
                <c:pt idx="5284">
                  <c:v>105.67999999999611</c:v>
                </c:pt>
                <c:pt idx="5285">
                  <c:v>105.69999999999611</c:v>
                </c:pt>
                <c:pt idx="5286">
                  <c:v>105.71999999999611</c:v>
                </c:pt>
                <c:pt idx="5287">
                  <c:v>105.7399999999961</c:v>
                </c:pt>
                <c:pt idx="5288">
                  <c:v>105.7599999999961</c:v>
                </c:pt>
                <c:pt idx="5289">
                  <c:v>105.77999999999609</c:v>
                </c:pt>
                <c:pt idx="5290">
                  <c:v>105.79999999999609</c:v>
                </c:pt>
                <c:pt idx="5291">
                  <c:v>105.81999999999609</c:v>
                </c:pt>
                <c:pt idx="5292">
                  <c:v>105.83999999999608</c:v>
                </c:pt>
                <c:pt idx="5293">
                  <c:v>105.85999999999608</c:v>
                </c:pt>
                <c:pt idx="5294">
                  <c:v>105.87999999999607</c:v>
                </c:pt>
                <c:pt idx="5295">
                  <c:v>105.89999999999607</c:v>
                </c:pt>
                <c:pt idx="5296">
                  <c:v>105.91999999999607</c:v>
                </c:pt>
                <c:pt idx="5297">
                  <c:v>105.93999999999606</c:v>
                </c:pt>
                <c:pt idx="5298">
                  <c:v>105.95999999999606</c:v>
                </c:pt>
                <c:pt idx="5299">
                  <c:v>105.97999999999605</c:v>
                </c:pt>
                <c:pt idx="5300">
                  <c:v>105.99999999999605</c:v>
                </c:pt>
                <c:pt idx="5301">
                  <c:v>106.01999999999605</c:v>
                </c:pt>
                <c:pt idx="5302">
                  <c:v>106.03999999999604</c:v>
                </c:pt>
                <c:pt idx="5303">
                  <c:v>106.05999999999604</c:v>
                </c:pt>
                <c:pt idx="5304">
                  <c:v>106.07999999999603</c:v>
                </c:pt>
                <c:pt idx="5305">
                  <c:v>106.09999999999603</c:v>
                </c:pt>
                <c:pt idx="5306">
                  <c:v>106.11999999999603</c:v>
                </c:pt>
                <c:pt idx="5307">
                  <c:v>106.13999999999602</c:v>
                </c:pt>
                <c:pt idx="5308">
                  <c:v>106.15999999999602</c:v>
                </c:pt>
                <c:pt idx="5309">
                  <c:v>106.17999999999601</c:v>
                </c:pt>
                <c:pt idx="5310">
                  <c:v>106.19999999999601</c:v>
                </c:pt>
                <c:pt idx="5311">
                  <c:v>106.21999999999601</c:v>
                </c:pt>
                <c:pt idx="5312">
                  <c:v>106.239999999996</c:v>
                </c:pt>
                <c:pt idx="5313">
                  <c:v>106.259999999996</c:v>
                </c:pt>
                <c:pt idx="5314">
                  <c:v>106.27999999999599</c:v>
                </c:pt>
                <c:pt idx="5315">
                  <c:v>106.29999999999599</c:v>
                </c:pt>
                <c:pt idx="5316">
                  <c:v>106.31999999999599</c:v>
                </c:pt>
                <c:pt idx="5317">
                  <c:v>106.33999999999598</c:v>
                </c:pt>
                <c:pt idx="5318">
                  <c:v>106.35999999999598</c:v>
                </c:pt>
                <c:pt idx="5319">
                  <c:v>106.37999999999597</c:v>
                </c:pt>
                <c:pt idx="5320">
                  <c:v>106.39999999999597</c:v>
                </c:pt>
                <c:pt idx="5321">
                  <c:v>106.41999999999597</c:v>
                </c:pt>
                <c:pt idx="5322">
                  <c:v>106.43999999999596</c:v>
                </c:pt>
                <c:pt idx="5323">
                  <c:v>106.45999999999596</c:v>
                </c:pt>
                <c:pt idx="5324">
                  <c:v>106.47999999999595</c:v>
                </c:pt>
                <c:pt idx="5325">
                  <c:v>106.49999999999595</c:v>
                </c:pt>
                <c:pt idx="5326">
                  <c:v>106.51999999999595</c:v>
                </c:pt>
                <c:pt idx="5327">
                  <c:v>106.53999999999594</c:v>
                </c:pt>
                <c:pt idx="5328">
                  <c:v>106.55999999999594</c:v>
                </c:pt>
                <c:pt idx="5329">
                  <c:v>106.57999999999593</c:v>
                </c:pt>
                <c:pt idx="5330">
                  <c:v>106.59999999999593</c:v>
                </c:pt>
                <c:pt idx="5331">
                  <c:v>106.61999999999593</c:v>
                </c:pt>
                <c:pt idx="5332">
                  <c:v>106.63999999999592</c:v>
                </c:pt>
                <c:pt idx="5333">
                  <c:v>106.65999999999592</c:v>
                </c:pt>
                <c:pt idx="5334">
                  <c:v>106.67999999999591</c:v>
                </c:pt>
                <c:pt idx="5335">
                  <c:v>106.69999999999591</c:v>
                </c:pt>
                <c:pt idx="5336">
                  <c:v>106.71999999999591</c:v>
                </c:pt>
                <c:pt idx="5337">
                  <c:v>106.7399999999959</c:v>
                </c:pt>
                <c:pt idx="5338">
                  <c:v>106.7599999999959</c:v>
                </c:pt>
                <c:pt idx="5339">
                  <c:v>106.77999999999589</c:v>
                </c:pt>
                <c:pt idx="5340">
                  <c:v>106.79999999999589</c:v>
                </c:pt>
                <c:pt idx="5341">
                  <c:v>106.81999999999589</c:v>
                </c:pt>
                <c:pt idx="5342">
                  <c:v>106.83999999999588</c:v>
                </c:pt>
                <c:pt idx="5343">
                  <c:v>106.85999999999588</c:v>
                </c:pt>
                <c:pt idx="5344">
                  <c:v>106.87999999999587</c:v>
                </c:pt>
                <c:pt idx="5345">
                  <c:v>106.89999999999587</c:v>
                </c:pt>
                <c:pt idx="5346">
                  <c:v>106.91999999999587</c:v>
                </c:pt>
                <c:pt idx="5347">
                  <c:v>106.93999999999586</c:v>
                </c:pt>
                <c:pt idx="5348">
                  <c:v>106.95999999999586</c:v>
                </c:pt>
                <c:pt idx="5349">
                  <c:v>106.97999999999585</c:v>
                </c:pt>
                <c:pt idx="5350">
                  <c:v>106.99999999999585</c:v>
                </c:pt>
                <c:pt idx="5351">
                  <c:v>107.01999999999585</c:v>
                </c:pt>
                <c:pt idx="5352">
                  <c:v>107.03999999999584</c:v>
                </c:pt>
                <c:pt idx="5353">
                  <c:v>107.05999999999584</c:v>
                </c:pt>
                <c:pt idx="5354">
                  <c:v>107.07999999999583</c:v>
                </c:pt>
                <c:pt idx="5355">
                  <c:v>107.09999999999583</c:v>
                </c:pt>
                <c:pt idx="5356">
                  <c:v>107.11999999999583</c:v>
                </c:pt>
                <c:pt idx="5357">
                  <c:v>107.13999999999582</c:v>
                </c:pt>
                <c:pt idx="5358">
                  <c:v>107.15999999999582</c:v>
                </c:pt>
                <c:pt idx="5359">
                  <c:v>107.17999999999581</c:v>
                </c:pt>
                <c:pt idx="5360">
                  <c:v>107.19999999999581</c:v>
                </c:pt>
                <c:pt idx="5361">
                  <c:v>107.21999999999581</c:v>
                </c:pt>
                <c:pt idx="5362">
                  <c:v>107.2399999999958</c:v>
                </c:pt>
                <c:pt idx="5363">
                  <c:v>107.2599999999958</c:v>
                </c:pt>
                <c:pt idx="5364">
                  <c:v>107.27999999999579</c:v>
                </c:pt>
                <c:pt idx="5365">
                  <c:v>107.29999999999579</c:v>
                </c:pt>
                <c:pt idx="5366">
                  <c:v>107.31999999999579</c:v>
                </c:pt>
                <c:pt idx="5367">
                  <c:v>107.33999999999578</c:v>
                </c:pt>
                <c:pt idx="5368">
                  <c:v>107.35999999999578</c:v>
                </c:pt>
                <c:pt idx="5369">
                  <c:v>107.37999999999577</c:v>
                </c:pt>
                <c:pt idx="5370">
                  <c:v>107.39999999999577</c:v>
                </c:pt>
                <c:pt idx="5371">
                  <c:v>107.41999999999577</c:v>
                </c:pt>
                <c:pt idx="5372">
                  <c:v>107.43999999999576</c:v>
                </c:pt>
                <c:pt idx="5373">
                  <c:v>107.45999999999576</c:v>
                </c:pt>
                <c:pt idx="5374">
                  <c:v>107.47999999999575</c:v>
                </c:pt>
                <c:pt idx="5375">
                  <c:v>107.49999999999575</c:v>
                </c:pt>
                <c:pt idx="5376">
                  <c:v>107.51999999999575</c:v>
                </c:pt>
                <c:pt idx="5377">
                  <c:v>107.53999999999574</c:v>
                </c:pt>
                <c:pt idx="5378">
                  <c:v>107.55999999999574</c:v>
                </c:pt>
                <c:pt idx="5379">
                  <c:v>107.57999999999574</c:v>
                </c:pt>
                <c:pt idx="5380">
                  <c:v>107.59999999999573</c:v>
                </c:pt>
                <c:pt idx="5381">
                  <c:v>107.61999999999573</c:v>
                </c:pt>
                <c:pt idx="5382">
                  <c:v>107.63999999999572</c:v>
                </c:pt>
                <c:pt idx="5383">
                  <c:v>107.65999999999572</c:v>
                </c:pt>
                <c:pt idx="5384">
                  <c:v>107.67999999999572</c:v>
                </c:pt>
                <c:pt idx="5385">
                  <c:v>107.69999999999571</c:v>
                </c:pt>
                <c:pt idx="5386">
                  <c:v>107.71999999999571</c:v>
                </c:pt>
                <c:pt idx="5387">
                  <c:v>107.7399999999957</c:v>
                </c:pt>
                <c:pt idx="5388">
                  <c:v>107.7599999999957</c:v>
                </c:pt>
                <c:pt idx="5389">
                  <c:v>107.7799999999957</c:v>
                </c:pt>
                <c:pt idx="5390">
                  <c:v>107.79999999999569</c:v>
                </c:pt>
                <c:pt idx="5391">
                  <c:v>107.81999999999569</c:v>
                </c:pt>
                <c:pt idx="5392">
                  <c:v>107.83999999999568</c:v>
                </c:pt>
                <c:pt idx="5393">
                  <c:v>107.85999999999568</c:v>
                </c:pt>
                <c:pt idx="5394">
                  <c:v>107.87999999999568</c:v>
                </c:pt>
                <c:pt idx="5395">
                  <c:v>107.89999999999567</c:v>
                </c:pt>
                <c:pt idx="5396">
                  <c:v>107.91999999999567</c:v>
                </c:pt>
                <c:pt idx="5397">
                  <c:v>107.93999999999566</c:v>
                </c:pt>
                <c:pt idx="5398">
                  <c:v>107.95999999999566</c:v>
                </c:pt>
                <c:pt idx="5399">
                  <c:v>107.97999999999566</c:v>
                </c:pt>
                <c:pt idx="5400">
                  <c:v>107.99999999999565</c:v>
                </c:pt>
                <c:pt idx="5401">
                  <c:v>108.01999999999565</c:v>
                </c:pt>
                <c:pt idx="5402">
                  <c:v>108.03999999999564</c:v>
                </c:pt>
                <c:pt idx="5403">
                  <c:v>108.05999999999564</c:v>
                </c:pt>
                <c:pt idx="5404">
                  <c:v>108.07999999999564</c:v>
                </c:pt>
                <c:pt idx="5405">
                  <c:v>108.09999999999563</c:v>
                </c:pt>
                <c:pt idx="5406">
                  <c:v>108.11999999999563</c:v>
                </c:pt>
                <c:pt idx="5407">
                  <c:v>108.13999999999562</c:v>
                </c:pt>
                <c:pt idx="5408">
                  <c:v>108.15999999999562</c:v>
                </c:pt>
                <c:pt idx="5409">
                  <c:v>108.17999999999562</c:v>
                </c:pt>
                <c:pt idx="5410">
                  <c:v>108.19999999999561</c:v>
                </c:pt>
                <c:pt idx="5411">
                  <c:v>108.21999999999561</c:v>
                </c:pt>
                <c:pt idx="5412">
                  <c:v>108.2399999999956</c:v>
                </c:pt>
                <c:pt idx="5413">
                  <c:v>108.2599999999956</c:v>
                </c:pt>
                <c:pt idx="5414">
                  <c:v>108.2799999999956</c:v>
                </c:pt>
                <c:pt idx="5415">
                  <c:v>108.29999999999559</c:v>
                </c:pt>
                <c:pt idx="5416">
                  <c:v>108.31999999999559</c:v>
                </c:pt>
                <c:pt idx="5417">
                  <c:v>108.33999999999558</c:v>
                </c:pt>
                <c:pt idx="5418">
                  <c:v>108.35999999999558</c:v>
                </c:pt>
                <c:pt idx="5419">
                  <c:v>108.37999999999558</c:v>
                </c:pt>
                <c:pt idx="5420">
                  <c:v>108.39999999999557</c:v>
                </c:pt>
                <c:pt idx="5421">
                  <c:v>108.41999999999557</c:v>
                </c:pt>
                <c:pt idx="5422">
                  <c:v>108.43999999999556</c:v>
                </c:pt>
                <c:pt idx="5423">
                  <c:v>108.45999999999556</c:v>
                </c:pt>
                <c:pt idx="5424">
                  <c:v>108.47999999999556</c:v>
                </c:pt>
                <c:pt idx="5425">
                  <c:v>108.49999999999555</c:v>
                </c:pt>
                <c:pt idx="5426">
                  <c:v>108.51999999999555</c:v>
                </c:pt>
                <c:pt idx="5427">
                  <c:v>108.53999999999554</c:v>
                </c:pt>
                <c:pt idx="5428">
                  <c:v>108.55999999999554</c:v>
                </c:pt>
                <c:pt idx="5429">
                  <c:v>108.57999999999554</c:v>
                </c:pt>
                <c:pt idx="5430">
                  <c:v>108.59999999999553</c:v>
                </c:pt>
                <c:pt idx="5431">
                  <c:v>108.61999999999553</c:v>
                </c:pt>
                <c:pt idx="5432">
                  <c:v>108.63999999999552</c:v>
                </c:pt>
                <c:pt idx="5433">
                  <c:v>108.65999999999552</c:v>
                </c:pt>
                <c:pt idx="5434">
                  <c:v>108.67999999999552</c:v>
                </c:pt>
                <c:pt idx="5435">
                  <c:v>108.69999999999551</c:v>
                </c:pt>
                <c:pt idx="5436">
                  <c:v>108.71999999999551</c:v>
                </c:pt>
                <c:pt idx="5437">
                  <c:v>108.7399999999955</c:v>
                </c:pt>
                <c:pt idx="5438">
                  <c:v>108.7599999999955</c:v>
                </c:pt>
                <c:pt idx="5439">
                  <c:v>108.7799999999955</c:v>
                </c:pt>
                <c:pt idx="5440">
                  <c:v>108.79999999999549</c:v>
                </c:pt>
                <c:pt idx="5441">
                  <c:v>108.81999999999549</c:v>
                </c:pt>
                <c:pt idx="5442">
                  <c:v>108.83999999999548</c:v>
                </c:pt>
                <c:pt idx="5443">
                  <c:v>108.85999999999548</c:v>
                </c:pt>
                <c:pt idx="5444">
                  <c:v>108.87999999999548</c:v>
                </c:pt>
                <c:pt idx="5445">
                  <c:v>108.89999999999547</c:v>
                </c:pt>
                <c:pt idx="5446">
                  <c:v>108.91999999999547</c:v>
                </c:pt>
                <c:pt idx="5447">
                  <c:v>108.93999999999546</c:v>
                </c:pt>
                <c:pt idx="5448">
                  <c:v>108.95999999999546</c:v>
                </c:pt>
                <c:pt idx="5449">
                  <c:v>108.97999999999546</c:v>
                </c:pt>
                <c:pt idx="5450">
                  <c:v>108.99999999999545</c:v>
                </c:pt>
                <c:pt idx="5451">
                  <c:v>109.01999999999545</c:v>
                </c:pt>
                <c:pt idx="5452">
                  <c:v>109.03999999999544</c:v>
                </c:pt>
                <c:pt idx="5453">
                  <c:v>109.05999999999544</c:v>
                </c:pt>
                <c:pt idx="5454">
                  <c:v>109.07999999999544</c:v>
                </c:pt>
                <c:pt idx="5455">
                  <c:v>109.09999999999543</c:v>
                </c:pt>
                <c:pt idx="5456">
                  <c:v>109.11999999999543</c:v>
                </c:pt>
                <c:pt idx="5457">
                  <c:v>109.13999999999542</c:v>
                </c:pt>
                <c:pt idx="5458">
                  <c:v>109.15999999999542</c:v>
                </c:pt>
                <c:pt idx="5459">
                  <c:v>109.17999999999542</c:v>
                </c:pt>
                <c:pt idx="5460">
                  <c:v>109.19999999999541</c:v>
                </c:pt>
                <c:pt idx="5461">
                  <c:v>109.21999999999541</c:v>
                </c:pt>
                <c:pt idx="5462">
                  <c:v>109.2399999999954</c:v>
                </c:pt>
                <c:pt idx="5463">
                  <c:v>109.2599999999954</c:v>
                </c:pt>
                <c:pt idx="5464">
                  <c:v>109.2799999999954</c:v>
                </c:pt>
                <c:pt idx="5465">
                  <c:v>109.29999999999539</c:v>
                </c:pt>
                <c:pt idx="5466">
                  <c:v>109.31999999999539</c:v>
                </c:pt>
                <c:pt idx="5467">
                  <c:v>109.33999999999538</c:v>
                </c:pt>
                <c:pt idx="5468">
                  <c:v>109.35999999999538</c:v>
                </c:pt>
                <c:pt idx="5469">
                  <c:v>109.37999999999538</c:v>
                </c:pt>
                <c:pt idx="5470">
                  <c:v>109.39999999999537</c:v>
                </c:pt>
                <c:pt idx="5471">
                  <c:v>109.41999999999537</c:v>
                </c:pt>
                <c:pt idx="5472">
                  <c:v>109.43999999999536</c:v>
                </c:pt>
                <c:pt idx="5473">
                  <c:v>109.45999999999536</c:v>
                </c:pt>
                <c:pt idx="5474">
                  <c:v>109.47999999999536</c:v>
                </c:pt>
                <c:pt idx="5475">
                  <c:v>109.49999999999535</c:v>
                </c:pt>
                <c:pt idx="5476">
                  <c:v>109.51999999999535</c:v>
                </c:pt>
                <c:pt idx="5477">
                  <c:v>109.53999999999535</c:v>
                </c:pt>
                <c:pt idx="5478">
                  <c:v>109.55999999999534</c:v>
                </c:pt>
                <c:pt idx="5479">
                  <c:v>109.57999999999534</c:v>
                </c:pt>
                <c:pt idx="5480">
                  <c:v>109.59999999999533</c:v>
                </c:pt>
                <c:pt idx="5481">
                  <c:v>109.61999999999533</c:v>
                </c:pt>
                <c:pt idx="5482">
                  <c:v>109.63999999999533</c:v>
                </c:pt>
                <c:pt idx="5483">
                  <c:v>109.65999999999532</c:v>
                </c:pt>
                <c:pt idx="5484">
                  <c:v>109.67999999999532</c:v>
                </c:pt>
                <c:pt idx="5485">
                  <c:v>109.69999999999531</c:v>
                </c:pt>
                <c:pt idx="5486">
                  <c:v>109.71999999999531</c:v>
                </c:pt>
                <c:pt idx="5487">
                  <c:v>109.73999999999531</c:v>
                </c:pt>
                <c:pt idx="5488">
                  <c:v>109.7599999999953</c:v>
                </c:pt>
                <c:pt idx="5489">
                  <c:v>109.7799999999953</c:v>
                </c:pt>
                <c:pt idx="5490">
                  <c:v>109.79999999999529</c:v>
                </c:pt>
                <c:pt idx="5491">
                  <c:v>109.81999999999529</c:v>
                </c:pt>
                <c:pt idx="5492">
                  <c:v>109.83999999999529</c:v>
                </c:pt>
                <c:pt idx="5493">
                  <c:v>109.85999999999528</c:v>
                </c:pt>
                <c:pt idx="5494">
                  <c:v>109.87999999999528</c:v>
                </c:pt>
                <c:pt idx="5495">
                  <c:v>109.89999999999527</c:v>
                </c:pt>
                <c:pt idx="5496">
                  <c:v>109.91999999999527</c:v>
                </c:pt>
                <c:pt idx="5497">
                  <c:v>109.93999999999527</c:v>
                </c:pt>
                <c:pt idx="5498">
                  <c:v>109.95999999999526</c:v>
                </c:pt>
                <c:pt idx="5499">
                  <c:v>109.97999999999526</c:v>
                </c:pt>
                <c:pt idx="5500">
                  <c:v>109.99999999999525</c:v>
                </c:pt>
                <c:pt idx="5501">
                  <c:v>110.01999999999525</c:v>
                </c:pt>
                <c:pt idx="5502">
                  <c:v>110.03999999999525</c:v>
                </c:pt>
                <c:pt idx="5503">
                  <c:v>110.05999999999524</c:v>
                </c:pt>
                <c:pt idx="5504">
                  <c:v>110.07999999999524</c:v>
                </c:pt>
                <c:pt idx="5505">
                  <c:v>110.09999999999523</c:v>
                </c:pt>
                <c:pt idx="5506">
                  <c:v>110.11999999999523</c:v>
                </c:pt>
                <c:pt idx="5507">
                  <c:v>110.13999999999523</c:v>
                </c:pt>
                <c:pt idx="5508">
                  <c:v>110.15999999999522</c:v>
                </c:pt>
                <c:pt idx="5509">
                  <c:v>110.17999999999522</c:v>
                </c:pt>
                <c:pt idx="5510">
                  <c:v>110.19999999999521</c:v>
                </c:pt>
                <c:pt idx="5511">
                  <c:v>110.21999999999521</c:v>
                </c:pt>
                <c:pt idx="5512">
                  <c:v>110.23999999999521</c:v>
                </c:pt>
                <c:pt idx="5513">
                  <c:v>110.2599999999952</c:v>
                </c:pt>
                <c:pt idx="5514">
                  <c:v>110.2799999999952</c:v>
                </c:pt>
                <c:pt idx="5515">
                  <c:v>110.29999999999519</c:v>
                </c:pt>
                <c:pt idx="5516">
                  <c:v>110.31999999999519</c:v>
                </c:pt>
                <c:pt idx="5517">
                  <c:v>110.33999999999519</c:v>
                </c:pt>
                <c:pt idx="5518">
                  <c:v>110.35999999999518</c:v>
                </c:pt>
                <c:pt idx="5519">
                  <c:v>110.37999999999518</c:v>
                </c:pt>
                <c:pt idx="5520">
                  <c:v>110.39999999999517</c:v>
                </c:pt>
                <c:pt idx="5521">
                  <c:v>110.41999999999517</c:v>
                </c:pt>
                <c:pt idx="5522">
                  <c:v>110.43999999999517</c:v>
                </c:pt>
                <c:pt idx="5523">
                  <c:v>110.45999999999516</c:v>
                </c:pt>
                <c:pt idx="5524">
                  <c:v>110.47999999999516</c:v>
                </c:pt>
                <c:pt idx="5525">
                  <c:v>110.49999999999515</c:v>
                </c:pt>
                <c:pt idx="5526">
                  <c:v>110.51999999999515</c:v>
                </c:pt>
                <c:pt idx="5527">
                  <c:v>110.53999999999515</c:v>
                </c:pt>
                <c:pt idx="5528">
                  <c:v>110.55999999999514</c:v>
                </c:pt>
                <c:pt idx="5529">
                  <c:v>110.57999999999514</c:v>
                </c:pt>
                <c:pt idx="5530">
                  <c:v>110.59999999999513</c:v>
                </c:pt>
                <c:pt idx="5531">
                  <c:v>110.61999999999513</c:v>
                </c:pt>
                <c:pt idx="5532">
                  <c:v>110.63999999999513</c:v>
                </c:pt>
                <c:pt idx="5533">
                  <c:v>110.65999999999512</c:v>
                </c:pt>
                <c:pt idx="5534">
                  <c:v>110.67999999999512</c:v>
                </c:pt>
                <c:pt idx="5535">
                  <c:v>110.69999999999511</c:v>
                </c:pt>
                <c:pt idx="5536">
                  <c:v>110.71999999999511</c:v>
                </c:pt>
                <c:pt idx="5537">
                  <c:v>110.73999999999511</c:v>
                </c:pt>
                <c:pt idx="5538">
                  <c:v>110.7599999999951</c:v>
                </c:pt>
                <c:pt idx="5539">
                  <c:v>110.7799999999951</c:v>
                </c:pt>
                <c:pt idx="5540">
                  <c:v>110.79999999999509</c:v>
                </c:pt>
                <c:pt idx="5541">
                  <c:v>110.81999999999509</c:v>
                </c:pt>
                <c:pt idx="5542">
                  <c:v>110.83999999999509</c:v>
                </c:pt>
                <c:pt idx="5543">
                  <c:v>110.85999999999508</c:v>
                </c:pt>
                <c:pt idx="5544">
                  <c:v>110.87999999999508</c:v>
                </c:pt>
                <c:pt idx="5545">
                  <c:v>110.89999999999507</c:v>
                </c:pt>
                <c:pt idx="5546">
                  <c:v>110.91999999999507</c:v>
                </c:pt>
                <c:pt idx="5547">
                  <c:v>110.93999999999507</c:v>
                </c:pt>
                <c:pt idx="5548">
                  <c:v>110.95999999999506</c:v>
                </c:pt>
                <c:pt idx="5549">
                  <c:v>110.97999999999506</c:v>
                </c:pt>
                <c:pt idx="5550">
                  <c:v>110.99999999999505</c:v>
                </c:pt>
                <c:pt idx="5551">
                  <c:v>111.01999999999505</c:v>
                </c:pt>
                <c:pt idx="5552">
                  <c:v>111.03999999999505</c:v>
                </c:pt>
                <c:pt idx="5553">
                  <c:v>111.05999999999504</c:v>
                </c:pt>
                <c:pt idx="5554">
                  <c:v>111.07999999999504</c:v>
                </c:pt>
                <c:pt idx="5555">
                  <c:v>111.09999999999503</c:v>
                </c:pt>
                <c:pt idx="5556">
                  <c:v>111.11999999999503</c:v>
                </c:pt>
                <c:pt idx="5557">
                  <c:v>111.13999999999503</c:v>
                </c:pt>
                <c:pt idx="5558">
                  <c:v>111.15999999999502</c:v>
                </c:pt>
                <c:pt idx="5559">
                  <c:v>111.17999999999502</c:v>
                </c:pt>
                <c:pt idx="5560">
                  <c:v>111.19999999999501</c:v>
                </c:pt>
                <c:pt idx="5561">
                  <c:v>111.21999999999501</c:v>
                </c:pt>
                <c:pt idx="5562">
                  <c:v>111.23999999999501</c:v>
                </c:pt>
                <c:pt idx="5563">
                  <c:v>111.259999999995</c:v>
                </c:pt>
                <c:pt idx="5564">
                  <c:v>111.279999999995</c:v>
                </c:pt>
                <c:pt idx="5565">
                  <c:v>111.29999999999499</c:v>
                </c:pt>
                <c:pt idx="5566">
                  <c:v>111.31999999999499</c:v>
                </c:pt>
                <c:pt idx="5567">
                  <c:v>111.33999999999499</c:v>
                </c:pt>
                <c:pt idx="5568">
                  <c:v>111.35999999999498</c:v>
                </c:pt>
                <c:pt idx="5569">
                  <c:v>111.37999999999498</c:v>
                </c:pt>
                <c:pt idx="5570">
                  <c:v>111.39999999999498</c:v>
                </c:pt>
                <c:pt idx="5571">
                  <c:v>111.41999999999497</c:v>
                </c:pt>
                <c:pt idx="5572">
                  <c:v>111.43999999999497</c:v>
                </c:pt>
                <c:pt idx="5573">
                  <c:v>111.45999999999496</c:v>
                </c:pt>
                <c:pt idx="5574">
                  <c:v>111.47999999999496</c:v>
                </c:pt>
                <c:pt idx="5575">
                  <c:v>111.49999999999496</c:v>
                </c:pt>
                <c:pt idx="5576">
                  <c:v>111.51999999999495</c:v>
                </c:pt>
                <c:pt idx="5577">
                  <c:v>111.53999999999495</c:v>
                </c:pt>
                <c:pt idx="5578">
                  <c:v>111.55999999999494</c:v>
                </c:pt>
                <c:pt idx="5579">
                  <c:v>111.57999999999494</c:v>
                </c:pt>
                <c:pt idx="5580">
                  <c:v>111.59999999999494</c:v>
                </c:pt>
                <c:pt idx="5581">
                  <c:v>111.61999999999493</c:v>
                </c:pt>
                <c:pt idx="5582">
                  <c:v>111.63999999999493</c:v>
                </c:pt>
                <c:pt idx="5583">
                  <c:v>111.65999999999492</c:v>
                </c:pt>
                <c:pt idx="5584">
                  <c:v>111.67999999999492</c:v>
                </c:pt>
                <c:pt idx="5585">
                  <c:v>111.69999999999492</c:v>
                </c:pt>
                <c:pt idx="5586">
                  <c:v>111.71999999999491</c:v>
                </c:pt>
                <c:pt idx="5587">
                  <c:v>111.73999999999491</c:v>
                </c:pt>
                <c:pt idx="5588">
                  <c:v>111.7599999999949</c:v>
                </c:pt>
                <c:pt idx="5589">
                  <c:v>111.7799999999949</c:v>
                </c:pt>
                <c:pt idx="5590">
                  <c:v>111.7999999999949</c:v>
                </c:pt>
                <c:pt idx="5591">
                  <c:v>111.81999999999489</c:v>
                </c:pt>
                <c:pt idx="5592">
                  <c:v>111.83999999999489</c:v>
                </c:pt>
                <c:pt idx="5593">
                  <c:v>111.85999999999488</c:v>
                </c:pt>
                <c:pt idx="5594">
                  <c:v>111.87999999999488</c:v>
                </c:pt>
                <c:pt idx="5595">
                  <c:v>111.89999999999488</c:v>
                </c:pt>
                <c:pt idx="5596">
                  <c:v>111.91999999999487</c:v>
                </c:pt>
                <c:pt idx="5597">
                  <c:v>111.93999999999487</c:v>
                </c:pt>
                <c:pt idx="5598">
                  <c:v>111.95999999999486</c:v>
                </c:pt>
                <c:pt idx="5599">
                  <c:v>111.97999999999486</c:v>
                </c:pt>
                <c:pt idx="5600">
                  <c:v>111.99999999999486</c:v>
                </c:pt>
                <c:pt idx="5601">
                  <c:v>112.01999999999485</c:v>
                </c:pt>
                <c:pt idx="5602">
                  <c:v>112.03999999999485</c:v>
                </c:pt>
                <c:pt idx="5603">
                  <c:v>112.05999999999484</c:v>
                </c:pt>
                <c:pt idx="5604">
                  <c:v>112.07999999999484</c:v>
                </c:pt>
                <c:pt idx="5605">
                  <c:v>112.09999999999484</c:v>
                </c:pt>
                <c:pt idx="5606">
                  <c:v>112.11999999999483</c:v>
                </c:pt>
                <c:pt idx="5607">
                  <c:v>112.13999999999483</c:v>
                </c:pt>
                <c:pt idx="5608">
                  <c:v>112.15999999999482</c:v>
                </c:pt>
                <c:pt idx="5609">
                  <c:v>112.17999999999482</c:v>
                </c:pt>
                <c:pt idx="5610">
                  <c:v>112.19999999999482</c:v>
                </c:pt>
                <c:pt idx="5611">
                  <c:v>112.21999999999481</c:v>
                </c:pt>
                <c:pt idx="5612">
                  <c:v>112.23999999999481</c:v>
                </c:pt>
                <c:pt idx="5613">
                  <c:v>112.2599999999948</c:v>
                </c:pt>
                <c:pt idx="5614">
                  <c:v>112.2799999999948</c:v>
                </c:pt>
                <c:pt idx="5615">
                  <c:v>112.2999999999948</c:v>
                </c:pt>
                <c:pt idx="5616">
                  <c:v>112.31999999999479</c:v>
                </c:pt>
                <c:pt idx="5617">
                  <c:v>112.33999999999479</c:v>
                </c:pt>
                <c:pt idx="5618">
                  <c:v>112.35999999999478</c:v>
                </c:pt>
                <c:pt idx="5619">
                  <c:v>112.37999999999478</c:v>
                </c:pt>
                <c:pt idx="5620">
                  <c:v>112.39999999999478</c:v>
                </c:pt>
                <c:pt idx="5621">
                  <c:v>112.41999999999477</c:v>
                </c:pt>
                <c:pt idx="5622">
                  <c:v>112.43999999999477</c:v>
                </c:pt>
                <c:pt idx="5623">
                  <c:v>112.45999999999476</c:v>
                </c:pt>
                <c:pt idx="5624">
                  <c:v>112.47999999999476</c:v>
                </c:pt>
                <c:pt idx="5625">
                  <c:v>112.49999999999476</c:v>
                </c:pt>
                <c:pt idx="5626">
                  <c:v>112.51999999999475</c:v>
                </c:pt>
                <c:pt idx="5627">
                  <c:v>112.53999999999475</c:v>
                </c:pt>
                <c:pt idx="5628">
                  <c:v>112.55999999999474</c:v>
                </c:pt>
                <c:pt idx="5629">
                  <c:v>112.57999999999474</c:v>
                </c:pt>
                <c:pt idx="5630">
                  <c:v>112.59999999999474</c:v>
                </c:pt>
                <c:pt idx="5631">
                  <c:v>112.61999999999473</c:v>
                </c:pt>
                <c:pt idx="5632">
                  <c:v>112.63999999999473</c:v>
                </c:pt>
                <c:pt idx="5633">
                  <c:v>112.65999999999472</c:v>
                </c:pt>
                <c:pt idx="5634">
                  <c:v>112.67999999999472</c:v>
                </c:pt>
                <c:pt idx="5635">
                  <c:v>112.69999999999472</c:v>
                </c:pt>
                <c:pt idx="5636">
                  <c:v>112.71999999999471</c:v>
                </c:pt>
                <c:pt idx="5637">
                  <c:v>112.73999999999471</c:v>
                </c:pt>
                <c:pt idx="5638">
                  <c:v>112.7599999999947</c:v>
                </c:pt>
                <c:pt idx="5639">
                  <c:v>112.7799999999947</c:v>
                </c:pt>
                <c:pt idx="5640">
                  <c:v>112.7999999999947</c:v>
                </c:pt>
                <c:pt idx="5641">
                  <c:v>112.81999999999469</c:v>
                </c:pt>
                <c:pt idx="5642">
                  <c:v>112.83999999999469</c:v>
                </c:pt>
                <c:pt idx="5643">
                  <c:v>112.85999999999468</c:v>
                </c:pt>
                <c:pt idx="5644">
                  <c:v>112.87999999999468</c:v>
                </c:pt>
                <c:pt idx="5645">
                  <c:v>112.89999999999468</c:v>
                </c:pt>
                <c:pt idx="5646">
                  <c:v>112.91999999999467</c:v>
                </c:pt>
                <c:pt idx="5647">
                  <c:v>112.93999999999467</c:v>
                </c:pt>
                <c:pt idx="5648">
                  <c:v>112.95999999999466</c:v>
                </c:pt>
                <c:pt idx="5649">
                  <c:v>112.97999999999466</c:v>
                </c:pt>
                <c:pt idx="5650">
                  <c:v>112.99999999999466</c:v>
                </c:pt>
                <c:pt idx="5651">
                  <c:v>113.01999999999465</c:v>
                </c:pt>
                <c:pt idx="5652">
                  <c:v>113.03999999999465</c:v>
                </c:pt>
                <c:pt idx="5653">
                  <c:v>113.05999999999464</c:v>
                </c:pt>
                <c:pt idx="5654">
                  <c:v>113.07999999999464</c:v>
                </c:pt>
                <c:pt idx="5655">
                  <c:v>113.09999999999464</c:v>
                </c:pt>
                <c:pt idx="5656">
                  <c:v>113.11999999999463</c:v>
                </c:pt>
                <c:pt idx="5657">
                  <c:v>113.13999999999463</c:v>
                </c:pt>
                <c:pt idx="5658">
                  <c:v>113.15999999999462</c:v>
                </c:pt>
                <c:pt idx="5659">
                  <c:v>113.17999999999462</c:v>
                </c:pt>
                <c:pt idx="5660">
                  <c:v>113.19999999999462</c:v>
                </c:pt>
                <c:pt idx="5661">
                  <c:v>113.21999999999461</c:v>
                </c:pt>
                <c:pt idx="5662">
                  <c:v>113.23999999999461</c:v>
                </c:pt>
                <c:pt idx="5663">
                  <c:v>113.2599999999946</c:v>
                </c:pt>
                <c:pt idx="5664">
                  <c:v>113.2799999999946</c:v>
                </c:pt>
                <c:pt idx="5665">
                  <c:v>113.2999999999946</c:v>
                </c:pt>
                <c:pt idx="5666">
                  <c:v>113.31999999999459</c:v>
                </c:pt>
                <c:pt idx="5667">
                  <c:v>113.33999999999459</c:v>
                </c:pt>
                <c:pt idx="5668">
                  <c:v>113.35999999999459</c:v>
                </c:pt>
                <c:pt idx="5669">
                  <c:v>113.37999999999458</c:v>
                </c:pt>
                <c:pt idx="5670">
                  <c:v>113.39999999999458</c:v>
                </c:pt>
                <c:pt idx="5671">
                  <c:v>113.41999999999457</c:v>
                </c:pt>
                <c:pt idx="5672">
                  <c:v>113.43999999999457</c:v>
                </c:pt>
                <c:pt idx="5673">
                  <c:v>113.45999999999457</c:v>
                </c:pt>
                <c:pt idx="5674">
                  <c:v>113.47999999999456</c:v>
                </c:pt>
                <c:pt idx="5675">
                  <c:v>113.49999999999456</c:v>
                </c:pt>
                <c:pt idx="5676">
                  <c:v>113.51999999999455</c:v>
                </c:pt>
                <c:pt idx="5677">
                  <c:v>113.53999999999455</c:v>
                </c:pt>
                <c:pt idx="5678">
                  <c:v>113.55999999999455</c:v>
                </c:pt>
                <c:pt idx="5679">
                  <c:v>113.57999999999454</c:v>
                </c:pt>
                <c:pt idx="5680">
                  <c:v>113.59999999999454</c:v>
                </c:pt>
                <c:pt idx="5681">
                  <c:v>113.61999999999453</c:v>
                </c:pt>
                <c:pt idx="5682">
                  <c:v>113.63999999999453</c:v>
                </c:pt>
                <c:pt idx="5683">
                  <c:v>113.65999999999453</c:v>
                </c:pt>
                <c:pt idx="5684">
                  <c:v>113.67999999999452</c:v>
                </c:pt>
                <c:pt idx="5685">
                  <c:v>113.69999999999452</c:v>
                </c:pt>
                <c:pt idx="5686">
                  <c:v>113.71999999999451</c:v>
                </c:pt>
                <c:pt idx="5687">
                  <c:v>113.73999999999451</c:v>
                </c:pt>
                <c:pt idx="5688">
                  <c:v>113.75999999999451</c:v>
                </c:pt>
                <c:pt idx="5689">
                  <c:v>113.7799999999945</c:v>
                </c:pt>
                <c:pt idx="5690">
                  <c:v>113.7999999999945</c:v>
                </c:pt>
                <c:pt idx="5691">
                  <c:v>113.81999999999449</c:v>
                </c:pt>
                <c:pt idx="5692">
                  <c:v>113.83999999999449</c:v>
                </c:pt>
                <c:pt idx="5693">
                  <c:v>113.85999999999449</c:v>
                </c:pt>
                <c:pt idx="5694">
                  <c:v>113.87999999999448</c:v>
                </c:pt>
                <c:pt idx="5695">
                  <c:v>113.89999999999448</c:v>
                </c:pt>
                <c:pt idx="5696">
                  <c:v>113.91999999999447</c:v>
                </c:pt>
                <c:pt idx="5697">
                  <c:v>113.93999999999447</c:v>
                </c:pt>
                <c:pt idx="5698">
                  <c:v>113.95999999999447</c:v>
                </c:pt>
                <c:pt idx="5699">
                  <c:v>113.97999999999446</c:v>
                </c:pt>
                <c:pt idx="5700">
                  <c:v>113.99999999999446</c:v>
                </c:pt>
                <c:pt idx="5701">
                  <c:v>114.01999999999445</c:v>
                </c:pt>
                <c:pt idx="5702">
                  <c:v>114.03999999999445</c:v>
                </c:pt>
                <c:pt idx="5703">
                  <c:v>114.05999999999445</c:v>
                </c:pt>
                <c:pt idx="5704">
                  <c:v>114.07999999999444</c:v>
                </c:pt>
                <c:pt idx="5705">
                  <c:v>114.09999999999444</c:v>
                </c:pt>
                <c:pt idx="5706">
                  <c:v>114.11999999999443</c:v>
                </c:pt>
                <c:pt idx="5707">
                  <c:v>114.13999999999443</c:v>
                </c:pt>
                <c:pt idx="5708">
                  <c:v>114.15999999999443</c:v>
                </c:pt>
                <c:pt idx="5709">
                  <c:v>114.17999999999442</c:v>
                </c:pt>
                <c:pt idx="5710">
                  <c:v>114.19999999999442</c:v>
                </c:pt>
                <c:pt idx="5711">
                  <c:v>114.21999999999441</c:v>
                </c:pt>
                <c:pt idx="5712">
                  <c:v>114.23999999999441</c:v>
                </c:pt>
                <c:pt idx="5713">
                  <c:v>114.25999999999441</c:v>
                </c:pt>
                <c:pt idx="5714">
                  <c:v>114.2799999999944</c:v>
                </c:pt>
                <c:pt idx="5715">
                  <c:v>114.2999999999944</c:v>
                </c:pt>
                <c:pt idx="5716">
                  <c:v>114.31999999999439</c:v>
                </c:pt>
                <c:pt idx="5717">
                  <c:v>114.33999999999439</c:v>
                </c:pt>
                <c:pt idx="5718">
                  <c:v>114.35999999999439</c:v>
                </c:pt>
                <c:pt idx="5719">
                  <c:v>114.37999999999438</c:v>
                </c:pt>
                <c:pt idx="5720">
                  <c:v>114.39999999999438</c:v>
                </c:pt>
                <c:pt idx="5721">
                  <c:v>114.41999999999437</c:v>
                </c:pt>
                <c:pt idx="5722">
                  <c:v>114.43999999999437</c:v>
                </c:pt>
                <c:pt idx="5723">
                  <c:v>114.45999999999437</c:v>
                </c:pt>
                <c:pt idx="5724">
                  <c:v>114.47999999999436</c:v>
                </c:pt>
                <c:pt idx="5725">
                  <c:v>114.49999999999436</c:v>
                </c:pt>
                <c:pt idx="5726">
                  <c:v>114.51999999999435</c:v>
                </c:pt>
                <c:pt idx="5727">
                  <c:v>114.53999999999435</c:v>
                </c:pt>
                <c:pt idx="5728">
                  <c:v>114.55999999999435</c:v>
                </c:pt>
                <c:pt idx="5729">
                  <c:v>114.57999999999434</c:v>
                </c:pt>
                <c:pt idx="5730">
                  <c:v>114.59999999999434</c:v>
                </c:pt>
                <c:pt idx="5731">
                  <c:v>114.61999999999433</c:v>
                </c:pt>
                <c:pt idx="5732">
                  <c:v>114.63999999999433</c:v>
                </c:pt>
                <c:pt idx="5733">
                  <c:v>114.65999999999433</c:v>
                </c:pt>
                <c:pt idx="5734">
                  <c:v>114.67999999999432</c:v>
                </c:pt>
                <c:pt idx="5735">
                  <c:v>114.69999999999432</c:v>
                </c:pt>
                <c:pt idx="5736">
                  <c:v>114.71999999999431</c:v>
                </c:pt>
                <c:pt idx="5737">
                  <c:v>114.73999999999431</c:v>
                </c:pt>
                <c:pt idx="5738">
                  <c:v>114.75999999999431</c:v>
                </c:pt>
                <c:pt idx="5739">
                  <c:v>114.7799999999943</c:v>
                </c:pt>
                <c:pt idx="5740">
                  <c:v>114.7999999999943</c:v>
                </c:pt>
                <c:pt idx="5741">
                  <c:v>114.81999999999429</c:v>
                </c:pt>
                <c:pt idx="5742">
                  <c:v>114.83999999999429</c:v>
                </c:pt>
                <c:pt idx="5743">
                  <c:v>114.85999999999429</c:v>
                </c:pt>
                <c:pt idx="5744">
                  <c:v>114.87999999999428</c:v>
                </c:pt>
                <c:pt idx="5745">
                  <c:v>114.89999999999428</c:v>
                </c:pt>
                <c:pt idx="5746">
                  <c:v>114.91999999999427</c:v>
                </c:pt>
                <c:pt idx="5747">
                  <c:v>114.93999999999427</c:v>
                </c:pt>
                <c:pt idx="5748">
                  <c:v>114.95999999999427</c:v>
                </c:pt>
                <c:pt idx="5749">
                  <c:v>114.97999999999426</c:v>
                </c:pt>
                <c:pt idx="5750">
                  <c:v>114.99999999999426</c:v>
                </c:pt>
                <c:pt idx="5751">
                  <c:v>115.01999999999425</c:v>
                </c:pt>
                <c:pt idx="5752">
                  <c:v>115.03999999999425</c:v>
                </c:pt>
                <c:pt idx="5753">
                  <c:v>115.05999999999425</c:v>
                </c:pt>
                <c:pt idx="5754">
                  <c:v>115.07999999999424</c:v>
                </c:pt>
                <c:pt idx="5755">
                  <c:v>115.09999999999424</c:v>
                </c:pt>
                <c:pt idx="5756">
                  <c:v>115.11999999999423</c:v>
                </c:pt>
                <c:pt idx="5757">
                  <c:v>115.13999999999423</c:v>
                </c:pt>
                <c:pt idx="5758">
                  <c:v>115.15999999999423</c:v>
                </c:pt>
                <c:pt idx="5759">
                  <c:v>115.17999999999422</c:v>
                </c:pt>
                <c:pt idx="5760">
                  <c:v>115.19999999999422</c:v>
                </c:pt>
                <c:pt idx="5761">
                  <c:v>115.21999999999422</c:v>
                </c:pt>
                <c:pt idx="5762">
                  <c:v>115.23999999999421</c:v>
                </c:pt>
                <c:pt idx="5763">
                  <c:v>115.25999999999421</c:v>
                </c:pt>
                <c:pt idx="5764">
                  <c:v>115.2799999999942</c:v>
                </c:pt>
                <c:pt idx="5765">
                  <c:v>115.2999999999942</c:v>
                </c:pt>
                <c:pt idx="5766">
                  <c:v>115.3199999999942</c:v>
                </c:pt>
                <c:pt idx="5767">
                  <c:v>115.33999999999419</c:v>
                </c:pt>
                <c:pt idx="5768">
                  <c:v>115.35999999999419</c:v>
                </c:pt>
                <c:pt idx="5769">
                  <c:v>115.37999999999418</c:v>
                </c:pt>
                <c:pt idx="5770">
                  <c:v>115.39999999999418</c:v>
                </c:pt>
                <c:pt idx="5771">
                  <c:v>115.41999999999418</c:v>
                </c:pt>
                <c:pt idx="5772">
                  <c:v>115.43999999999417</c:v>
                </c:pt>
                <c:pt idx="5773">
                  <c:v>115.45999999999417</c:v>
                </c:pt>
                <c:pt idx="5774">
                  <c:v>115.47999999999416</c:v>
                </c:pt>
                <c:pt idx="5775">
                  <c:v>115.49999999999416</c:v>
                </c:pt>
                <c:pt idx="5776">
                  <c:v>115.51999999999416</c:v>
                </c:pt>
                <c:pt idx="5777">
                  <c:v>115.53999999999415</c:v>
                </c:pt>
                <c:pt idx="5778">
                  <c:v>115.55999999999415</c:v>
                </c:pt>
                <c:pt idx="5779">
                  <c:v>115.57999999999414</c:v>
                </c:pt>
                <c:pt idx="5780">
                  <c:v>115.59999999999414</c:v>
                </c:pt>
                <c:pt idx="5781">
                  <c:v>115.61999999999414</c:v>
                </c:pt>
                <c:pt idx="5782">
                  <c:v>115.63999999999413</c:v>
                </c:pt>
                <c:pt idx="5783">
                  <c:v>115.65999999999413</c:v>
                </c:pt>
                <c:pt idx="5784">
                  <c:v>115.67999999999412</c:v>
                </c:pt>
                <c:pt idx="5785">
                  <c:v>115.69999999999412</c:v>
                </c:pt>
                <c:pt idx="5786">
                  <c:v>115.71999999999412</c:v>
                </c:pt>
                <c:pt idx="5787">
                  <c:v>115.73999999999411</c:v>
                </c:pt>
                <c:pt idx="5788">
                  <c:v>115.75999999999411</c:v>
                </c:pt>
                <c:pt idx="5789">
                  <c:v>115.7799999999941</c:v>
                </c:pt>
                <c:pt idx="5790">
                  <c:v>115.7999999999941</c:v>
                </c:pt>
                <c:pt idx="5791">
                  <c:v>115.8199999999941</c:v>
                </c:pt>
                <c:pt idx="5792">
                  <c:v>115.83999999999409</c:v>
                </c:pt>
                <c:pt idx="5793">
                  <c:v>115.85999999999409</c:v>
                </c:pt>
                <c:pt idx="5794">
                  <c:v>115.87999999999408</c:v>
                </c:pt>
                <c:pt idx="5795">
                  <c:v>115.89999999999408</c:v>
                </c:pt>
                <c:pt idx="5796">
                  <c:v>115.91999999999408</c:v>
                </c:pt>
                <c:pt idx="5797">
                  <c:v>115.93999999999407</c:v>
                </c:pt>
                <c:pt idx="5798">
                  <c:v>115.95999999999407</c:v>
                </c:pt>
                <c:pt idx="5799">
                  <c:v>115.97999999999406</c:v>
                </c:pt>
                <c:pt idx="5800">
                  <c:v>115.99999999999406</c:v>
                </c:pt>
                <c:pt idx="5801">
                  <c:v>116.01999999999406</c:v>
                </c:pt>
                <c:pt idx="5802">
                  <c:v>116.03999999999405</c:v>
                </c:pt>
                <c:pt idx="5803">
                  <c:v>116.05999999999405</c:v>
                </c:pt>
                <c:pt idx="5804">
                  <c:v>116.07999999999404</c:v>
                </c:pt>
                <c:pt idx="5805">
                  <c:v>116.09999999999404</c:v>
                </c:pt>
                <c:pt idx="5806">
                  <c:v>116.11999999999404</c:v>
                </c:pt>
                <c:pt idx="5807">
                  <c:v>116.13999999999403</c:v>
                </c:pt>
                <c:pt idx="5808">
                  <c:v>116.15999999999403</c:v>
                </c:pt>
                <c:pt idx="5809">
                  <c:v>116.17999999999402</c:v>
                </c:pt>
                <c:pt idx="5810">
                  <c:v>116.19999999999402</c:v>
                </c:pt>
                <c:pt idx="5811">
                  <c:v>116.21999999999402</c:v>
                </c:pt>
                <c:pt idx="5812">
                  <c:v>116.23999999999401</c:v>
                </c:pt>
                <c:pt idx="5813">
                  <c:v>116.25999999999401</c:v>
                </c:pt>
                <c:pt idx="5814">
                  <c:v>116.279999999994</c:v>
                </c:pt>
                <c:pt idx="5815">
                  <c:v>116.299999999994</c:v>
                </c:pt>
                <c:pt idx="5816">
                  <c:v>116.319999999994</c:v>
                </c:pt>
                <c:pt idx="5817">
                  <c:v>116.33999999999399</c:v>
                </c:pt>
                <c:pt idx="5818">
                  <c:v>116.35999999999399</c:v>
                </c:pt>
                <c:pt idx="5819">
                  <c:v>116.37999999999398</c:v>
                </c:pt>
                <c:pt idx="5820">
                  <c:v>116.39999999999398</c:v>
                </c:pt>
                <c:pt idx="5821">
                  <c:v>116.41999999999398</c:v>
                </c:pt>
                <c:pt idx="5822">
                  <c:v>116.43999999999397</c:v>
                </c:pt>
                <c:pt idx="5823">
                  <c:v>116.45999999999397</c:v>
                </c:pt>
                <c:pt idx="5824">
                  <c:v>116.47999999999396</c:v>
                </c:pt>
                <c:pt idx="5825">
                  <c:v>116.49999999999396</c:v>
                </c:pt>
                <c:pt idx="5826">
                  <c:v>116.51999999999396</c:v>
                </c:pt>
                <c:pt idx="5827">
                  <c:v>116.53999999999395</c:v>
                </c:pt>
                <c:pt idx="5828">
                  <c:v>116.55999999999395</c:v>
                </c:pt>
                <c:pt idx="5829">
                  <c:v>116.57999999999394</c:v>
                </c:pt>
                <c:pt idx="5830">
                  <c:v>116.59999999999394</c:v>
                </c:pt>
                <c:pt idx="5831">
                  <c:v>116.61999999999394</c:v>
                </c:pt>
                <c:pt idx="5832">
                  <c:v>116.63999999999393</c:v>
                </c:pt>
                <c:pt idx="5833">
                  <c:v>116.65999999999393</c:v>
                </c:pt>
                <c:pt idx="5834">
                  <c:v>116.67999999999392</c:v>
                </c:pt>
                <c:pt idx="5835">
                  <c:v>116.69999999999392</c:v>
                </c:pt>
                <c:pt idx="5836">
                  <c:v>116.71999999999392</c:v>
                </c:pt>
                <c:pt idx="5837">
                  <c:v>116.73999999999391</c:v>
                </c:pt>
                <c:pt idx="5838">
                  <c:v>116.75999999999391</c:v>
                </c:pt>
                <c:pt idx="5839">
                  <c:v>116.7799999999939</c:v>
                </c:pt>
                <c:pt idx="5840">
                  <c:v>116.7999999999939</c:v>
                </c:pt>
                <c:pt idx="5841">
                  <c:v>116.8199999999939</c:v>
                </c:pt>
                <c:pt idx="5842">
                  <c:v>116.83999999999389</c:v>
                </c:pt>
                <c:pt idx="5843">
                  <c:v>116.85999999999389</c:v>
                </c:pt>
                <c:pt idx="5844">
                  <c:v>116.87999999999388</c:v>
                </c:pt>
                <c:pt idx="5845">
                  <c:v>116.89999999999388</c:v>
                </c:pt>
                <c:pt idx="5846">
                  <c:v>116.91999999999388</c:v>
                </c:pt>
                <c:pt idx="5847">
                  <c:v>116.93999999999387</c:v>
                </c:pt>
                <c:pt idx="5848">
                  <c:v>116.95999999999387</c:v>
                </c:pt>
                <c:pt idx="5849">
                  <c:v>116.97999999999386</c:v>
                </c:pt>
                <c:pt idx="5850">
                  <c:v>116.99999999999386</c:v>
                </c:pt>
                <c:pt idx="5851">
                  <c:v>117.01999999999386</c:v>
                </c:pt>
                <c:pt idx="5852">
                  <c:v>117.03999999999385</c:v>
                </c:pt>
                <c:pt idx="5853">
                  <c:v>117.05999999999385</c:v>
                </c:pt>
                <c:pt idx="5854">
                  <c:v>117.07999999999384</c:v>
                </c:pt>
                <c:pt idx="5855">
                  <c:v>117.09999999999384</c:v>
                </c:pt>
                <c:pt idx="5856">
                  <c:v>117.11999999999384</c:v>
                </c:pt>
                <c:pt idx="5857">
                  <c:v>117.13999999999383</c:v>
                </c:pt>
                <c:pt idx="5858">
                  <c:v>117.15999999999383</c:v>
                </c:pt>
                <c:pt idx="5859">
                  <c:v>117.17999999999383</c:v>
                </c:pt>
                <c:pt idx="5860">
                  <c:v>117.19999999999382</c:v>
                </c:pt>
                <c:pt idx="5861">
                  <c:v>117.21999999999382</c:v>
                </c:pt>
                <c:pt idx="5862">
                  <c:v>117.23999999999381</c:v>
                </c:pt>
                <c:pt idx="5863">
                  <c:v>117.25999999999381</c:v>
                </c:pt>
                <c:pt idx="5864">
                  <c:v>117.27999999999381</c:v>
                </c:pt>
                <c:pt idx="5865">
                  <c:v>117.2999999999938</c:v>
                </c:pt>
                <c:pt idx="5866">
                  <c:v>117.3199999999938</c:v>
                </c:pt>
                <c:pt idx="5867">
                  <c:v>117.33999999999379</c:v>
                </c:pt>
                <c:pt idx="5868">
                  <c:v>117.35999999999379</c:v>
                </c:pt>
                <c:pt idx="5869">
                  <c:v>117.37999999999379</c:v>
                </c:pt>
                <c:pt idx="5870">
                  <c:v>117.39999999999378</c:v>
                </c:pt>
                <c:pt idx="5871">
                  <c:v>117.41999999999378</c:v>
                </c:pt>
                <c:pt idx="5872">
                  <c:v>117.43999999999377</c:v>
                </c:pt>
                <c:pt idx="5873">
                  <c:v>117.45999999999377</c:v>
                </c:pt>
                <c:pt idx="5874">
                  <c:v>117.47999999999377</c:v>
                </c:pt>
                <c:pt idx="5875">
                  <c:v>117.49999999999376</c:v>
                </c:pt>
                <c:pt idx="5876">
                  <c:v>117.51999999999376</c:v>
                </c:pt>
                <c:pt idx="5877">
                  <c:v>117.53999999999375</c:v>
                </c:pt>
                <c:pt idx="5878">
                  <c:v>117.55999999999375</c:v>
                </c:pt>
                <c:pt idx="5879">
                  <c:v>117.57999999999375</c:v>
                </c:pt>
                <c:pt idx="5880">
                  <c:v>117.59999999999374</c:v>
                </c:pt>
                <c:pt idx="5881">
                  <c:v>117.61999999999374</c:v>
                </c:pt>
                <c:pt idx="5882">
                  <c:v>117.63999999999373</c:v>
                </c:pt>
                <c:pt idx="5883">
                  <c:v>117.65999999999373</c:v>
                </c:pt>
                <c:pt idx="5884">
                  <c:v>117.67999999999373</c:v>
                </c:pt>
                <c:pt idx="5885">
                  <c:v>117.69999999999372</c:v>
                </c:pt>
                <c:pt idx="5886">
                  <c:v>117.71999999999372</c:v>
                </c:pt>
                <c:pt idx="5887">
                  <c:v>117.73999999999371</c:v>
                </c:pt>
                <c:pt idx="5888">
                  <c:v>117.75999999999371</c:v>
                </c:pt>
                <c:pt idx="5889">
                  <c:v>117.77999999999371</c:v>
                </c:pt>
                <c:pt idx="5890">
                  <c:v>117.7999999999937</c:v>
                </c:pt>
                <c:pt idx="5891">
                  <c:v>117.8199999999937</c:v>
                </c:pt>
                <c:pt idx="5892">
                  <c:v>117.83999999999369</c:v>
                </c:pt>
                <c:pt idx="5893">
                  <c:v>117.85999999999369</c:v>
                </c:pt>
                <c:pt idx="5894">
                  <c:v>117.87999999999369</c:v>
                </c:pt>
                <c:pt idx="5895">
                  <c:v>117.89999999999368</c:v>
                </c:pt>
                <c:pt idx="5896">
                  <c:v>117.91999999999368</c:v>
                </c:pt>
                <c:pt idx="5897">
                  <c:v>117.93999999999367</c:v>
                </c:pt>
                <c:pt idx="5898">
                  <c:v>117.95999999999367</c:v>
                </c:pt>
                <c:pt idx="5899">
                  <c:v>117.97999999999367</c:v>
                </c:pt>
                <c:pt idx="5900">
                  <c:v>117.99999999999366</c:v>
                </c:pt>
                <c:pt idx="5901">
                  <c:v>118.01999999999366</c:v>
                </c:pt>
                <c:pt idx="5902">
                  <c:v>118.03999999999365</c:v>
                </c:pt>
                <c:pt idx="5903">
                  <c:v>118.05999999999365</c:v>
                </c:pt>
                <c:pt idx="5904">
                  <c:v>118.07999999999365</c:v>
                </c:pt>
                <c:pt idx="5905">
                  <c:v>118.09999999999364</c:v>
                </c:pt>
                <c:pt idx="5906">
                  <c:v>118.11999999999364</c:v>
                </c:pt>
                <c:pt idx="5907">
                  <c:v>118.13999999999363</c:v>
                </c:pt>
                <c:pt idx="5908">
                  <c:v>118.15999999999363</c:v>
                </c:pt>
                <c:pt idx="5909">
                  <c:v>118.17999999999363</c:v>
                </c:pt>
                <c:pt idx="5910">
                  <c:v>118.19999999999362</c:v>
                </c:pt>
                <c:pt idx="5911">
                  <c:v>118.21999999999362</c:v>
                </c:pt>
                <c:pt idx="5912">
                  <c:v>118.23999999999361</c:v>
                </c:pt>
                <c:pt idx="5913">
                  <c:v>118.25999999999361</c:v>
                </c:pt>
                <c:pt idx="5914">
                  <c:v>118.27999999999361</c:v>
                </c:pt>
                <c:pt idx="5915">
                  <c:v>118.2999999999936</c:v>
                </c:pt>
                <c:pt idx="5916">
                  <c:v>118.3199999999936</c:v>
                </c:pt>
                <c:pt idx="5917">
                  <c:v>118.33999999999359</c:v>
                </c:pt>
                <c:pt idx="5918">
                  <c:v>118.35999999999359</c:v>
                </c:pt>
                <c:pt idx="5919">
                  <c:v>118.37999999999359</c:v>
                </c:pt>
                <c:pt idx="5920">
                  <c:v>118.39999999999358</c:v>
                </c:pt>
                <c:pt idx="5921">
                  <c:v>118.41999999999358</c:v>
                </c:pt>
                <c:pt idx="5922">
                  <c:v>118.43999999999357</c:v>
                </c:pt>
                <c:pt idx="5923">
                  <c:v>118.45999999999357</c:v>
                </c:pt>
                <c:pt idx="5924">
                  <c:v>118.47999999999357</c:v>
                </c:pt>
                <c:pt idx="5925">
                  <c:v>118.49999999999356</c:v>
                </c:pt>
                <c:pt idx="5926">
                  <c:v>118.51999999999356</c:v>
                </c:pt>
                <c:pt idx="5927">
                  <c:v>118.53999999999355</c:v>
                </c:pt>
                <c:pt idx="5928">
                  <c:v>118.55999999999355</c:v>
                </c:pt>
                <c:pt idx="5929">
                  <c:v>118.57999999999355</c:v>
                </c:pt>
                <c:pt idx="5930">
                  <c:v>118.59999999999354</c:v>
                </c:pt>
                <c:pt idx="5931">
                  <c:v>118.61999999999354</c:v>
                </c:pt>
                <c:pt idx="5932">
                  <c:v>118.63999999999353</c:v>
                </c:pt>
                <c:pt idx="5933">
                  <c:v>118.65999999999353</c:v>
                </c:pt>
                <c:pt idx="5934">
                  <c:v>118.67999999999353</c:v>
                </c:pt>
                <c:pt idx="5935">
                  <c:v>118.69999999999352</c:v>
                </c:pt>
                <c:pt idx="5936">
                  <c:v>118.71999999999352</c:v>
                </c:pt>
                <c:pt idx="5937">
                  <c:v>118.73999999999351</c:v>
                </c:pt>
                <c:pt idx="5938">
                  <c:v>118.75999999999351</c:v>
                </c:pt>
                <c:pt idx="5939">
                  <c:v>118.77999999999351</c:v>
                </c:pt>
                <c:pt idx="5940">
                  <c:v>118.7999999999935</c:v>
                </c:pt>
                <c:pt idx="5941">
                  <c:v>118.8199999999935</c:v>
                </c:pt>
                <c:pt idx="5942">
                  <c:v>118.83999999999349</c:v>
                </c:pt>
                <c:pt idx="5943">
                  <c:v>118.85999999999349</c:v>
                </c:pt>
                <c:pt idx="5944">
                  <c:v>118.87999999999349</c:v>
                </c:pt>
                <c:pt idx="5945">
                  <c:v>118.89999999999348</c:v>
                </c:pt>
                <c:pt idx="5946">
                  <c:v>118.91999999999348</c:v>
                </c:pt>
                <c:pt idx="5947">
                  <c:v>118.93999999999347</c:v>
                </c:pt>
                <c:pt idx="5948">
                  <c:v>118.95999999999347</c:v>
                </c:pt>
                <c:pt idx="5949">
                  <c:v>118.97999999999347</c:v>
                </c:pt>
                <c:pt idx="5950">
                  <c:v>118.99999999999346</c:v>
                </c:pt>
                <c:pt idx="5951">
                  <c:v>119.01999999999346</c:v>
                </c:pt>
                <c:pt idx="5952">
                  <c:v>119.03999999999346</c:v>
                </c:pt>
                <c:pt idx="5953">
                  <c:v>119.05999999999345</c:v>
                </c:pt>
                <c:pt idx="5954">
                  <c:v>119.07999999999345</c:v>
                </c:pt>
                <c:pt idx="5955">
                  <c:v>119.09999999999344</c:v>
                </c:pt>
                <c:pt idx="5956">
                  <c:v>119.11999999999344</c:v>
                </c:pt>
                <c:pt idx="5957">
                  <c:v>119.13999999999344</c:v>
                </c:pt>
                <c:pt idx="5958">
                  <c:v>119.15999999999343</c:v>
                </c:pt>
                <c:pt idx="5959">
                  <c:v>119.17999999999343</c:v>
                </c:pt>
                <c:pt idx="5960">
                  <c:v>119.19999999999342</c:v>
                </c:pt>
                <c:pt idx="5961">
                  <c:v>119.21999999999342</c:v>
                </c:pt>
                <c:pt idx="5962">
                  <c:v>119.23999999999342</c:v>
                </c:pt>
                <c:pt idx="5963">
                  <c:v>119.25999999999341</c:v>
                </c:pt>
                <c:pt idx="5964">
                  <c:v>119.27999999999341</c:v>
                </c:pt>
                <c:pt idx="5965">
                  <c:v>119.2999999999934</c:v>
                </c:pt>
                <c:pt idx="5966">
                  <c:v>119.3199999999934</c:v>
                </c:pt>
                <c:pt idx="5967">
                  <c:v>119.3399999999934</c:v>
                </c:pt>
                <c:pt idx="5968">
                  <c:v>119.35999999999339</c:v>
                </c:pt>
                <c:pt idx="5969">
                  <c:v>119.37999999999339</c:v>
                </c:pt>
                <c:pt idx="5970">
                  <c:v>119.39999999999338</c:v>
                </c:pt>
                <c:pt idx="5971">
                  <c:v>119.41999999999338</c:v>
                </c:pt>
                <c:pt idx="5972">
                  <c:v>119.43999999999338</c:v>
                </c:pt>
                <c:pt idx="5973">
                  <c:v>119.45999999999337</c:v>
                </c:pt>
                <c:pt idx="5974">
                  <c:v>119.47999999999337</c:v>
                </c:pt>
                <c:pt idx="5975">
                  <c:v>119.49999999999336</c:v>
                </c:pt>
                <c:pt idx="5976">
                  <c:v>119.51999999999336</c:v>
                </c:pt>
                <c:pt idx="5977">
                  <c:v>119.53999999999336</c:v>
                </c:pt>
                <c:pt idx="5978">
                  <c:v>119.55999999999335</c:v>
                </c:pt>
                <c:pt idx="5979">
                  <c:v>119.57999999999335</c:v>
                </c:pt>
                <c:pt idx="5980">
                  <c:v>119.59999999999334</c:v>
                </c:pt>
                <c:pt idx="5981">
                  <c:v>119.61999999999334</c:v>
                </c:pt>
                <c:pt idx="5982">
                  <c:v>119.63999999999334</c:v>
                </c:pt>
                <c:pt idx="5983">
                  <c:v>119.65999999999333</c:v>
                </c:pt>
                <c:pt idx="5984">
                  <c:v>119.67999999999333</c:v>
                </c:pt>
                <c:pt idx="5985">
                  <c:v>119.69999999999332</c:v>
                </c:pt>
                <c:pt idx="5986">
                  <c:v>119.71999999999332</c:v>
                </c:pt>
                <c:pt idx="5987">
                  <c:v>119.73999999999332</c:v>
                </c:pt>
                <c:pt idx="5988">
                  <c:v>119.75999999999331</c:v>
                </c:pt>
                <c:pt idx="5989">
                  <c:v>119.77999999999331</c:v>
                </c:pt>
                <c:pt idx="5990">
                  <c:v>119.7999999999933</c:v>
                </c:pt>
                <c:pt idx="5991">
                  <c:v>119.8199999999933</c:v>
                </c:pt>
                <c:pt idx="5992">
                  <c:v>119.8399999999933</c:v>
                </c:pt>
                <c:pt idx="5993">
                  <c:v>119.85999999999329</c:v>
                </c:pt>
                <c:pt idx="5994">
                  <c:v>119.87999999999329</c:v>
                </c:pt>
                <c:pt idx="5995">
                  <c:v>119.89999999999328</c:v>
                </c:pt>
                <c:pt idx="5996">
                  <c:v>119.91999999999328</c:v>
                </c:pt>
                <c:pt idx="5997">
                  <c:v>119.93999999999328</c:v>
                </c:pt>
                <c:pt idx="5998">
                  <c:v>119.95999999999327</c:v>
                </c:pt>
                <c:pt idx="5999">
                  <c:v>119.97999999999327</c:v>
                </c:pt>
                <c:pt idx="6000">
                  <c:v>119.99999999999326</c:v>
                </c:pt>
                <c:pt idx="6001">
                  <c:v>120.01999999999326</c:v>
                </c:pt>
                <c:pt idx="6002">
                  <c:v>120.03999999999326</c:v>
                </c:pt>
                <c:pt idx="6003">
                  <c:v>120.05999999999325</c:v>
                </c:pt>
                <c:pt idx="6004">
                  <c:v>120.07999999999325</c:v>
                </c:pt>
                <c:pt idx="6005">
                  <c:v>120.09999999999324</c:v>
                </c:pt>
                <c:pt idx="6006">
                  <c:v>120.11999999999324</c:v>
                </c:pt>
                <c:pt idx="6007">
                  <c:v>120.13999999999324</c:v>
                </c:pt>
                <c:pt idx="6008">
                  <c:v>120.15999999999323</c:v>
                </c:pt>
                <c:pt idx="6009">
                  <c:v>120.17999999999323</c:v>
                </c:pt>
                <c:pt idx="6010">
                  <c:v>120.19999999999322</c:v>
                </c:pt>
                <c:pt idx="6011">
                  <c:v>120.21999999999322</c:v>
                </c:pt>
                <c:pt idx="6012">
                  <c:v>120.23999999999322</c:v>
                </c:pt>
                <c:pt idx="6013">
                  <c:v>120.25999999999321</c:v>
                </c:pt>
                <c:pt idx="6014">
                  <c:v>120.27999999999321</c:v>
                </c:pt>
                <c:pt idx="6015">
                  <c:v>120.2999999999932</c:v>
                </c:pt>
                <c:pt idx="6016">
                  <c:v>120.3199999999932</c:v>
                </c:pt>
                <c:pt idx="6017">
                  <c:v>120.3399999999932</c:v>
                </c:pt>
                <c:pt idx="6018">
                  <c:v>120.35999999999319</c:v>
                </c:pt>
                <c:pt idx="6019">
                  <c:v>120.37999999999319</c:v>
                </c:pt>
                <c:pt idx="6020">
                  <c:v>120.39999999999318</c:v>
                </c:pt>
                <c:pt idx="6021">
                  <c:v>120.41999999999318</c:v>
                </c:pt>
                <c:pt idx="6022">
                  <c:v>120.43999999999318</c:v>
                </c:pt>
                <c:pt idx="6023">
                  <c:v>120.45999999999317</c:v>
                </c:pt>
                <c:pt idx="6024">
                  <c:v>120.47999999999317</c:v>
                </c:pt>
                <c:pt idx="6025">
                  <c:v>120.49999999999316</c:v>
                </c:pt>
                <c:pt idx="6026">
                  <c:v>120.51999999999316</c:v>
                </c:pt>
                <c:pt idx="6027">
                  <c:v>120.53999999999316</c:v>
                </c:pt>
                <c:pt idx="6028">
                  <c:v>120.55999999999315</c:v>
                </c:pt>
                <c:pt idx="6029">
                  <c:v>120.57999999999315</c:v>
                </c:pt>
                <c:pt idx="6030">
                  <c:v>120.59999999999314</c:v>
                </c:pt>
                <c:pt idx="6031">
                  <c:v>120.61999999999314</c:v>
                </c:pt>
                <c:pt idx="6032">
                  <c:v>120.63999999999314</c:v>
                </c:pt>
                <c:pt idx="6033">
                  <c:v>120.65999999999313</c:v>
                </c:pt>
                <c:pt idx="6034">
                  <c:v>120.67999999999313</c:v>
                </c:pt>
                <c:pt idx="6035">
                  <c:v>120.69999999999312</c:v>
                </c:pt>
                <c:pt idx="6036">
                  <c:v>120.71999999999312</c:v>
                </c:pt>
                <c:pt idx="6037">
                  <c:v>120.73999999999312</c:v>
                </c:pt>
                <c:pt idx="6038">
                  <c:v>120.75999999999311</c:v>
                </c:pt>
                <c:pt idx="6039">
                  <c:v>120.77999999999311</c:v>
                </c:pt>
                <c:pt idx="6040">
                  <c:v>120.7999999999931</c:v>
                </c:pt>
                <c:pt idx="6041">
                  <c:v>120.8199999999931</c:v>
                </c:pt>
                <c:pt idx="6042">
                  <c:v>120.8399999999931</c:v>
                </c:pt>
                <c:pt idx="6043">
                  <c:v>120.85999999999309</c:v>
                </c:pt>
                <c:pt idx="6044">
                  <c:v>120.87999999999309</c:v>
                </c:pt>
                <c:pt idx="6045">
                  <c:v>120.89999999999308</c:v>
                </c:pt>
                <c:pt idx="6046">
                  <c:v>120.91999999999308</c:v>
                </c:pt>
                <c:pt idx="6047">
                  <c:v>120.93999999999308</c:v>
                </c:pt>
                <c:pt idx="6048">
                  <c:v>120.95999999999307</c:v>
                </c:pt>
                <c:pt idx="6049">
                  <c:v>120.97999999999307</c:v>
                </c:pt>
                <c:pt idx="6050">
                  <c:v>120.99999999999307</c:v>
                </c:pt>
                <c:pt idx="6051">
                  <c:v>121.01999999999306</c:v>
                </c:pt>
                <c:pt idx="6052">
                  <c:v>121.03999999999306</c:v>
                </c:pt>
                <c:pt idx="6053">
                  <c:v>121.05999999999305</c:v>
                </c:pt>
                <c:pt idx="6054">
                  <c:v>121.07999999999305</c:v>
                </c:pt>
                <c:pt idx="6055">
                  <c:v>121.09999999999305</c:v>
                </c:pt>
                <c:pt idx="6056">
                  <c:v>121.11999999999304</c:v>
                </c:pt>
                <c:pt idx="6057">
                  <c:v>121.13999999999304</c:v>
                </c:pt>
                <c:pt idx="6058">
                  <c:v>121.15999999999303</c:v>
                </c:pt>
                <c:pt idx="6059">
                  <c:v>121.17999999999303</c:v>
                </c:pt>
                <c:pt idx="6060">
                  <c:v>121.19999999999303</c:v>
                </c:pt>
                <c:pt idx="6061">
                  <c:v>121.21999999999302</c:v>
                </c:pt>
                <c:pt idx="6062">
                  <c:v>121.23999999999302</c:v>
                </c:pt>
                <c:pt idx="6063">
                  <c:v>121.25999999999301</c:v>
                </c:pt>
                <c:pt idx="6064">
                  <c:v>121.27999999999301</c:v>
                </c:pt>
                <c:pt idx="6065">
                  <c:v>121.29999999999301</c:v>
                </c:pt>
                <c:pt idx="6066">
                  <c:v>121.319999999993</c:v>
                </c:pt>
                <c:pt idx="6067">
                  <c:v>121.339999999993</c:v>
                </c:pt>
                <c:pt idx="6068">
                  <c:v>121.35999999999299</c:v>
                </c:pt>
                <c:pt idx="6069">
                  <c:v>121.37999999999299</c:v>
                </c:pt>
                <c:pt idx="6070">
                  <c:v>121.39999999999299</c:v>
                </c:pt>
                <c:pt idx="6071">
                  <c:v>121.41999999999298</c:v>
                </c:pt>
                <c:pt idx="6072">
                  <c:v>121.43999999999298</c:v>
                </c:pt>
                <c:pt idx="6073">
                  <c:v>121.45999999999297</c:v>
                </c:pt>
                <c:pt idx="6074">
                  <c:v>121.47999999999297</c:v>
                </c:pt>
                <c:pt idx="6075">
                  <c:v>121.49999999999297</c:v>
                </c:pt>
                <c:pt idx="6076">
                  <c:v>121.51999999999296</c:v>
                </c:pt>
                <c:pt idx="6077">
                  <c:v>121.53999999999296</c:v>
                </c:pt>
                <c:pt idx="6078">
                  <c:v>121.55999999999295</c:v>
                </c:pt>
                <c:pt idx="6079">
                  <c:v>121.57999999999295</c:v>
                </c:pt>
                <c:pt idx="6080">
                  <c:v>121.59999999999295</c:v>
                </c:pt>
                <c:pt idx="6081">
                  <c:v>121.61999999999294</c:v>
                </c:pt>
                <c:pt idx="6082">
                  <c:v>121.63999999999294</c:v>
                </c:pt>
                <c:pt idx="6083">
                  <c:v>121.65999999999293</c:v>
                </c:pt>
                <c:pt idx="6084">
                  <c:v>121.67999999999293</c:v>
                </c:pt>
                <c:pt idx="6085">
                  <c:v>121.69999999999293</c:v>
                </c:pt>
                <c:pt idx="6086">
                  <c:v>121.71999999999292</c:v>
                </c:pt>
                <c:pt idx="6087">
                  <c:v>121.73999999999292</c:v>
                </c:pt>
                <c:pt idx="6088">
                  <c:v>121.75999999999291</c:v>
                </c:pt>
                <c:pt idx="6089">
                  <c:v>121.77999999999291</c:v>
                </c:pt>
                <c:pt idx="6090">
                  <c:v>121.79999999999291</c:v>
                </c:pt>
                <c:pt idx="6091">
                  <c:v>121.8199999999929</c:v>
                </c:pt>
                <c:pt idx="6092">
                  <c:v>121.8399999999929</c:v>
                </c:pt>
                <c:pt idx="6093">
                  <c:v>121.85999999999289</c:v>
                </c:pt>
                <c:pt idx="6094">
                  <c:v>121.87999999999289</c:v>
                </c:pt>
                <c:pt idx="6095">
                  <c:v>121.89999999999289</c:v>
                </c:pt>
                <c:pt idx="6096">
                  <c:v>121.91999999999288</c:v>
                </c:pt>
                <c:pt idx="6097">
                  <c:v>121.93999999999288</c:v>
                </c:pt>
                <c:pt idx="6098">
                  <c:v>121.95999999999287</c:v>
                </c:pt>
                <c:pt idx="6099">
                  <c:v>121.97999999999287</c:v>
                </c:pt>
                <c:pt idx="6100">
                  <c:v>121.99999999999287</c:v>
                </c:pt>
                <c:pt idx="6101">
                  <c:v>122.01999999999286</c:v>
                </c:pt>
                <c:pt idx="6102">
                  <c:v>122.03999999999286</c:v>
                </c:pt>
                <c:pt idx="6103">
                  <c:v>122.05999999999285</c:v>
                </c:pt>
                <c:pt idx="6104">
                  <c:v>122.07999999999285</c:v>
                </c:pt>
                <c:pt idx="6105">
                  <c:v>122.09999999999285</c:v>
                </c:pt>
                <c:pt idx="6106">
                  <c:v>122.11999999999284</c:v>
                </c:pt>
                <c:pt idx="6107">
                  <c:v>122.13999999999284</c:v>
                </c:pt>
                <c:pt idx="6108">
                  <c:v>122.15999999999283</c:v>
                </c:pt>
                <c:pt idx="6109">
                  <c:v>122.17999999999283</c:v>
                </c:pt>
                <c:pt idx="6110">
                  <c:v>122.19999999999283</c:v>
                </c:pt>
                <c:pt idx="6111">
                  <c:v>122.21999999999282</c:v>
                </c:pt>
                <c:pt idx="6112">
                  <c:v>122.23999999999282</c:v>
                </c:pt>
                <c:pt idx="6113">
                  <c:v>122.25999999999281</c:v>
                </c:pt>
                <c:pt idx="6114">
                  <c:v>122.27999999999281</c:v>
                </c:pt>
                <c:pt idx="6115">
                  <c:v>122.29999999999281</c:v>
                </c:pt>
                <c:pt idx="6116">
                  <c:v>122.3199999999928</c:v>
                </c:pt>
                <c:pt idx="6117">
                  <c:v>122.3399999999928</c:v>
                </c:pt>
                <c:pt idx="6118">
                  <c:v>122.35999999999279</c:v>
                </c:pt>
                <c:pt idx="6119">
                  <c:v>122.37999999999279</c:v>
                </c:pt>
                <c:pt idx="6120">
                  <c:v>122.39999999999279</c:v>
                </c:pt>
                <c:pt idx="6121">
                  <c:v>122.41999999999278</c:v>
                </c:pt>
                <c:pt idx="6122">
                  <c:v>122.43999999999278</c:v>
                </c:pt>
                <c:pt idx="6123">
                  <c:v>122.45999999999277</c:v>
                </c:pt>
                <c:pt idx="6124">
                  <c:v>122.47999999999277</c:v>
                </c:pt>
                <c:pt idx="6125">
                  <c:v>122.49999999999277</c:v>
                </c:pt>
                <c:pt idx="6126">
                  <c:v>122.51999999999276</c:v>
                </c:pt>
                <c:pt idx="6127">
                  <c:v>122.53999999999276</c:v>
                </c:pt>
                <c:pt idx="6128">
                  <c:v>122.55999999999275</c:v>
                </c:pt>
                <c:pt idx="6129">
                  <c:v>122.57999999999275</c:v>
                </c:pt>
                <c:pt idx="6130">
                  <c:v>122.59999999999275</c:v>
                </c:pt>
                <c:pt idx="6131">
                  <c:v>122.61999999999274</c:v>
                </c:pt>
                <c:pt idx="6132">
                  <c:v>122.63999999999274</c:v>
                </c:pt>
                <c:pt idx="6133">
                  <c:v>122.65999999999273</c:v>
                </c:pt>
                <c:pt idx="6134">
                  <c:v>122.67999999999273</c:v>
                </c:pt>
                <c:pt idx="6135">
                  <c:v>122.69999999999273</c:v>
                </c:pt>
                <c:pt idx="6136">
                  <c:v>122.71999999999272</c:v>
                </c:pt>
                <c:pt idx="6137">
                  <c:v>122.73999999999272</c:v>
                </c:pt>
                <c:pt idx="6138">
                  <c:v>122.75999999999271</c:v>
                </c:pt>
                <c:pt idx="6139">
                  <c:v>122.77999999999271</c:v>
                </c:pt>
                <c:pt idx="6140">
                  <c:v>122.79999999999271</c:v>
                </c:pt>
                <c:pt idx="6141">
                  <c:v>122.8199999999927</c:v>
                </c:pt>
                <c:pt idx="6142">
                  <c:v>122.8399999999927</c:v>
                </c:pt>
                <c:pt idx="6143">
                  <c:v>122.8599999999927</c:v>
                </c:pt>
                <c:pt idx="6144">
                  <c:v>122.87999999999269</c:v>
                </c:pt>
                <c:pt idx="6145">
                  <c:v>122.89999999999269</c:v>
                </c:pt>
                <c:pt idx="6146">
                  <c:v>122.91999999999268</c:v>
                </c:pt>
                <c:pt idx="6147">
                  <c:v>122.93999999999268</c:v>
                </c:pt>
                <c:pt idx="6148">
                  <c:v>122.95999999999268</c:v>
                </c:pt>
                <c:pt idx="6149">
                  <c:v>122.97999999999267</c:v>
                </c:pt>
                <c:pt idx="6150">
                  <c:v>122.99999999999267</c:v>
                </c:pt>
                <c:pt idx="6151">
                  <c:v>123.01999999999266</c:v>
                </c:pt>
                <c:pt idx="6152">
                  <c:v>123.03999999999266</c:v>
                </c:pt>
                <c:pt idx="6153">
                  <c:v>123.05999999999266</c:v>
                </c:pt>
                <c:pt idx="6154">
                  <c:v>123.07999999999265</c:v>
                </c:pt>
                <c:pt idx="6155">
                  <c:v>123.09999999999265</c:v>
                </c:pt>
                <c:pt idx="6156">
                  <c:v>123.11999999999264</c:v>
                </c:pt>
                <c:pt idx="6157">
                  <c:v>123.13999999999264</c:v>
                </c:pt>
                <c:pt idx="6158">
                  <c:v>123.15999999999264</c:v>
                </c:pt>
                <c:pt idx="6159">
                  <c:v>123.17999999999263</c:v>
                </c:pt>
                <c:pt idx="6160">
                  <c:v>123.19999999999263</c:v>
                </c:pt>
                <c:pt idx="6161">
                  <c:v>123.21999999999262</c:v>
                </c:pt>
                <c:pt idx="6162">
                  <c:v>123.23999999999262</c:v>
                </c:pt>
                <c:pt idx="6163">
                  <c:v>123.25999999999262</c:v>
                </c:pt>
                <c:pt idx="6164">
                  <c:v>123.27999999999261</c:v>
                </c:pt>
                <c:pt idx="6165">
                  <c:v>123.29999999999261</c:v>
                </c:pt>
                <c:pt idx="6166">
                  <c:v>123.3199999999926</c:v>
                </c:pt>
                <c:pt idx="6167">
                  <c:v>123.3399999999926</c:v>
                </c:pt>
                <c:pt idx="6168">
                  <c:v>123.3599999999926</c:v>
                </c:pt>
                <c:pt idx="6169">
                  <c:v>123.37999999999259</c:v>
                </c:pt>
                <c:pt idx="6170">
                  <c:v>123.39999999999259</c:v>
                </c:pt>
                <c:pt idx="6171">
                  <c:v>123.41999999999258</c:v>
                </c:pt>
                <c:pt idx="6172">
                  <c:v>123.43999999999258</c:v>
                </c:pt>
                <c:pt idx="6173">
                  <c:v>123.45999999999258</c:v>
                </c:pt>
                <c:pt idx="6174">
                  <c:v>123.47999999999257</c:v>
                </c:pt>
                <c:pt idx="6175">
                  <c:v>123.49999999999257</c:v>
                </c:pt>
                <c:pt idx="6176">
                  <c:v>123.51999999999256</c:v>
                </c:pt>
                <c:pt idx="6177">
                  <c:v>123.53999999999256</c:v>
                </c:pt>
                <c:pt idx="6178">
                  <c:v>123.55999999999256</c:v>
                </c:pt>
                <c:pt idx="6179">
                  <c:v>123.57999999999255</c:v>
                </c:pt>
                <c:pt idx="6180">
                  <c:v>123.59999999999255</c:v>
                </c:pt>
                <c:pt idx="6181">
                  <c:v>123.61999999999254</c:v>
                </c:pt>
                <c:pt idx="6182">
                  <c:v>123.63999999999254</c:v>
                </c:pt>
                <c:pt idx="6183">
                  <c:v>123.65999999999254</c:v>
                </c:pt>
                <c:pt idx="6184">
                  <c:v>123.67999999999253</c:v>
                </c:pt>
                <c:pt idx="6185">
                  <c:v>123.69999999999253</c:v>
                </c:pt>
                <c:pt idx="6186">
                  <c:v>123.71999999999252</c:v>
                </c:pt>
                <c:pt idx="6187">
                  <c:v>123.73999999999252</c:v>
                </c:pt>
                <c:pt idx="6188">
                  <c:v>123.75999999999252</c:v>
                </c:pt>
                <c:pt idx="6189">
                  <c:v>123.77999999999251</c:v>
                </c:pt>
                <c:pt idx="6190">
                  <c:v>123.79999999999251</c:v>
                </c:pt>
                <c:pt idx="6191">
                  <c:v>123.8199999999925</c:v>
                </c:pt>
                <c:pt idx="6192">
                  <c:v>123.8399999999925</c:v>
                </c:pt>
                <c:pt idx="6193">
                  <c:v>123.8599999999925</c:v>
                </c:pt>
                <c:pt idx="6194">
                  <c:v>123.87999999999249</c:v>
                </c:pt>
                <c:pt idx="6195">
                  <c:v>123.89999999999249</c:v>
                </c:pt>
                <c:pt idx="6196">
                  <c:v>123.91999999999248</c:v>
                </c:pt>
                <c:pt idx="6197">
                  <c:v>123.93999999999248</c:v>
                </c:pt>
                <c:pt idx="6198">
                  <c:v>123.95999999999248</c:v>
                </c:pt>
                <c:pt idx="6199">
                  <c:v>123.97999999999247</c:v>
                </c:pt>
                <c:pt idx="6200">
                  <c:v>123.99999999999247</c:v>
                </c:pt>
                <c:pt idx="6201">
                  <c:v>124.01999999999246</c:v>
                </c:pt>
                <c:pt idx="6202">
                  <c:v>124.03999999999246</c:v>
                </c:pt>
                <c:pt idx="6203">
                  <c:v>124.05999999999246</c:v>
                </c:pt>
                <c:pt idx="6204">
                  <c:v>124.07999999999245</c:v>
                </c:pt>
                <c:pt idx="6205">
                  <c:v>124.09999999999245</c:v>
                </c:pt>
                <c:pt idx="6206">
                  <c:v>124.11999999999244</c:v>
                </c:pt>
                <c:pt idx="6207">
                  <c:v>124.13999999999244</c:v>
                </c:pt>
                <c:pt idx="6208">
                  <c:v>124.15999999999244</c:v>
                </c:pt>
                <c:pt idx="6209">
                  <c:v>124.17999999999243</c:v>
                </c:pt>
                <c:pt idx="6210">
                  <c:v>124.19999999999243</c:v>
                </c:pt>
                <c:pt idx="6211">
                  <c:v>124.21999999999242</c:v>
                </c:pt>
                <c:pt idx="6212">
                  <c:v>124.23999999999242</c:v>
                </c:pt>
                <c:pt idx="6213">
                  <c:v>124.25999999999242</c:v>
                </c:pt>
                <c:pt idx="6214">
                  <c:v>124.27999999999241</c:v>
                </c:pt>
                <c:pt idx="6215">
                  <c:v>124.29999999999241</c:v>
                </c:pt>
                <c:pt idx="6216">
                  <c:v>124.3199999999924</c:v>
                </c:pt>
                <c:pt idx="6217">
                  <c:v>124.3399999999924</c:v>
                </c:pt>
                <c:pt idx="6218">
                  <c:v>124.3599999999924</c:v>
                </c:pt>
                <c:pt idx="6219">
                  <c:v>124.37999999999239</c:v>
                </c:pt>
                <c:pt idx="6220">
                  <c:v>124.39999999999239</c:v>
                </c:pt>
                <c:pt idx="6221">
                  <c:v>124.41999999999238</c:v>
                </c:pt>
                <c:pt idx="6222">
                  <c:v>124.43999999999238</c:v>
                </c:pt>
                <c:pt idx="6223">
                  <c:v>124.45999999999238</c:v>
                </c:pt>
                <c:pt idx="6224">
                  <c:v>124.47999999999237</c:v>
                </c:pt>
                <c:pt idx="6225">
                  <c:v>124.49999999999237</c:v>
                </c:pt>
                <c:pt idx="6226">
                  <c:v>124.51999999999236</c:v>
                </c:pt>
                <c:pt idx="6227">
                  <c:v>124.53999999999236</c:v>
                </c:pt>
                <c:pt idx="6228">
                  <c:v>124.55999999999236</c:v>
                </c:pt>
                <c:pt idx="6229">
                  <c:v>124.57999999999235</c:v>
                </c:pt>
                <c:pt idx="6230">
                  <c:v>124.59999999999235</c:v>
                </c:pt>
                <c:pt idx="6231">
                  <c:v>124.61999999999234</c:v>
                </c:pt>
                <c:pt idx="6232">
                  <c:v>124.63999999999234</c:v>
                </c:pt>
                <c:pt idx="6233">
                  <c:v>124.65999999999234</c:v>
                </c:pt>
                <c:pt idx="6234">
                  <c:v>124.67999999999233</c:v>
                </c:pt>
                <c:pt idx="6235">
                  <c:v>124.69999999999233</c:v>
                </c:pt>
                <c:pt idx="6236">
                  <c:v>124.71999999999233</c:v>
                </c:pt>
                <c:pt idx="6237">
                  <c:v>124.73999999999232</c:v>
                </c:pt>
                <c:pt idx="6238">
                  <c:v>124.75999999999232</c:v>
                </c:pt>
                <c:pt idx="6239">
                  <c:v>124.77999999999231</c:v>
                </c:pt>
                <c:pt idx="6240">
                  <c:v>124.79999999999231</c:v>
                </c:pt>
                <c:pt idx="6241">
                  <c:v>124.81999999999231</c:v>
                </c:pt>
                <c:pt idx="6242">
                  <c:v>124.8399999999923</c:v>
                </c:pt>
                <c:pt idx="6243">
                  <c:v>124.8599999999923</c:v>
                </c:pt>
                <c:pt idx="6244">
                  <c:v>124.87999999999229</c:v>
                </c:pt>
                <c:pt idx="6245">
                  <c:v>124.89999999999229</c:v>
                </c:pt>
                <c:pt idx="6246">
                  <c:v>124.91999999999229</c:v>
                </c:pt>
                <c:pt idx="6247">
                  <c:v>124.93999999999228</c:v>
                </c:pt>
                <c:pt idx="6248">
                  <c:v>124.95999999999228</c:v>
                </c:pt>
                <c:pt idx="6249">
                  <c:v>124.97999999999227</c:v>
                </c:pt>
                <c:pt idx="6250">
                  <c:v>124.99999999999227</c:v>
                </c:pt>
                <c:pt idx="6251">
                  <c:v>125.01999999999227</c:v>
                </c:pt>
                <c:pt idx="6252">
                  <c:v>125.03999999999226</c:v>
                </c:pt>
                <c:pt idx="6253">
                  <c:v>125.05999999999226</c:v>
                </c:pt>
                <c:pt idx="6254">
                  <c:v>125.07999999999225</c:v>
                </c:pt>
                <c:pt idx="6255">
                  <c:v>125.09999999999225</c:v>
                </c:pt>
                <c:pt idx="6256">
                  <c:v>125.11999999999225</c:v>
                </c:pt>
                <c:pt idx="6257">
                  <c:v>125.13999999999224</c:v>
                </c:pt>
                <c:pt idx="6258">
                  <c:v>125.15999999999224</c:v>
                </c:pt>
                <c:pt idx="6259">
                  <c:v>125.17999999999223</c:v>
                </c:pt>
                <c:pt idx="6260">
                  <c:v>125.19999999999223</c:v>
                </c:pt>
                <c:pt idx="6261">
                  <c:v>125.21999999999223</c:v>
                </c:pt>
                <c:pt idx="6262">
                  <c:v>125.23999999999222</c:v>
                </c:pt>
                <c:pt idx="6263">
                  <c:v>125.25999999999222</c:v>
                </c:pt>
                <c:pt idx="6264">
                  <c:v>125.27999999999221</c:v>
                </c:pt>
                <c:pt idx="6265">
                  <c:v>125.29999999999221</c:v>
                </c:pt>
                <c:pt idx="6266">
                  <c:v>125.31999999999221</c:v>
                </c:pt>
                <c:pt idx="6267">
                  <c:v>125.3399999999922</c:v>
                </c:pt>
                <c:pt idx="6268">
                  <c:v>125.3599999999922</c:v>
                </c:pt>
                <c:pt idx="6269">
                  <c:v>125.37999999999219</c:v>
                </c:pt>
                <c:pt idx="6270">
                  <c:v>125.39999999999219</c:v>
                </c:pt>
                <c:pt idx="6271">
                  <c:v>125.41999999999219</c:v>
                </c:pt>
                <c:pt idx="6272">
                  <c:v>125.43999999999218</c:v>
                </c:pt>
                <c:pt idx="6273">
                  <c:v>125.45999999999218</c:v>
                </c:pt>
                <c:pt idx="6274">
                  <c:v>125.47999999999217</c:v>
                </c:pt>
                <c:pt idx="6275">
                  <c:v>125.49999999999217</c:v>
                </c:pt>
                <c:pt idx="6276">
                  <c:v>125.51999999999217</c:v>
                </c:pt>
                <c:pt idx="6277">
                  <c:v>125.53999999999216</c:v>
                </c:pt>
                <c:pt idx="6278">
                  <c:v>125.55999999999216</c:v>
                </c:pt>
                <c:pt idx="6279">
                  <c:v>125.57999999999215</c:v>
                </c:pt>
                <c:pt idx="6280">
                  <c:v>125.59999999999215</c:v>
                </c:pt>
                <c:pt idx="6281">
                  <c:v>125.61999999999215</c:v>
                </c:pt>
                <c:pt idx="6282">
                  <c:v>125.63999999999214</c:v>
                </c:pt>
                <c:pt idx="6283">
                  <c:v>125.65999999999214</c:v>
                </c:pt>
                <c:pt idx="6284">
                  <c:v>125.67999999999213</c:v>
                </c:pt>
                <c:pt idx="6285">
                  <c:v>125.69999999999213</c:v>
                </c:pt>
                <c:pt idx="6286">
                  <c:v>125.71999999999213</c:v>
                </c:pt>
                <c:pt idx="6287">
                  <c:v>125.73999999999212</c:v>
                </c:pt>
                <c:pt idx="6288">
                  <c:v>125.75999999999212</c:v>
                </c:pt>
                <c:pt idx="6289">
                  <c:v>125.77999999999211</c:v>
                </c:pt>
                <c:pt idx="6290">
                  <c:v>125.79999999999211</c:v>
                </c:pt>
                <c:pt idx="6291">
                  <c:v>125.81999999999211</c:v>
                </c:pt>
                <c:pt idx="6292">
                  <c:v>125.8399999999921</c:v>
                </c:pt>
                <c:pt idx="6293">
                  <c:v>125.8599999999921</c:v>
                </c:pt>
                <c:pt idx="6294">
                  <c:v>125.87999999999209</c:v>
                </c:pt>
                <c:pt idx="6295">
                  <c:v>125.89999999999209</c:v>
                </c:pt>
                <c:pt idx="6296">
                  <c:v>125.91999999999209</c:v>
                </c:pt>
                <c:pt idx="6297">
                  <c:v>125.93999999999208</c:v>
                </c:pt>
                <c:pt idx="6298">
                  <c:v>125.95999999999208</c:v>
                </c:pt>
                <c:pt idx="6299">
                  <c:v>125.97999999999207</c:v>
                </c:pt>
                <c:pt idx="6300">
                  <c:v>125.99999999999207</c:v>
                </c:pt>
                <c:pt idx="6301">
                  <c:v>126.01999999999207</c:v>
                </c:pt>
                <c:pt idx="6302">
                  <c:v>126.03999999999206</c:v>
                </c:pt>
                <c:pt idx="6303">
                  <c:v>126.05999999999206</c:v>
                </c:pt>
                <c:pt idx="6304">
                  <c:v>126.07999999999205</c:v>
                </c:pt>
                <c:pt idx="6305">
                  <c:v>126.09999999999205</c:v>
                </c:pt>
                <c:pt idx="6306">
                  <c:v>126.11999999999205</c:v>
                </c:pt>
                <c:pt idx="6307">
                  <c:v>126.13999999999204</c:v>
                </c:pt>
                <c:pt idx="6308">
                  <c:v>126.15999999999204</c:v>
                </c:pt>
                <c:pt idx="6309">
                  <c:v>126.17999999999203</c:v>
                </c:pt>
                <c:pt idx="6310">
                  <c:v>126.19999999999203</c:v>
                </c:pt>
                <c:pt idx="6311">
                  <c:v>126.21999999999203</c:v>
                </c:pt>
                <c:pt idx="6312">
                  <c:v>126.23999999999202</c:v>
                </c:pt>
                <c:pt idx="6313">
                  <c:v>126.25999999999202</c:v>
                </c:pt>
                <c:pt idx="6314">
                  <c:v>126.27999999999201</c:v>
                </c:pt>
                <c:pt idx="6315">
                  <c:v>126.29999999999201</c:v>
                </c:pt>
                <c:pt idx="6316">
                  <c:v>126.31999999999201</c:v>
                </c:pt>
                <c:pt idx="6317">
                  <c:v>126.339999999992</c:v>
                </c:pt>
                <c:pt idx="6318">
                  <c:v>126.359999999992</c:v>
                </c:pt>
                <c:pt idx="6319">
                  <c:v>126.37999999999199</c:v>
                </c:pt>
                <c:pt idx="6320">
                  <c:v>126.39999999999199</c:v>
                </c:pt>
                <c:pt idx="6321">
                  <c:v>126.41999999999199</c:v>
                </c:pt>
                <c:pt idx="6322">
                  <c:v>126.43999999999198</c:v>
                </c:pt>
                <c:pt idx="6323">
                  <c:v>126.45999999999198</c:v>
                </c:pt>
                <c:pt idx="6324">
                  <c:v>126.47999999999197</c:v>
                </c:pt>
                <c:pt idx="6325">
                  <c:v>126.49999999999197</c:v>
                </c:pt>
                <c:pt idx="6326">
                  <c:v>126.51999999999197</c:v>
                </c:pt>
                <c:pt idx="6327">
                  <c:v>126.53999999999196</c:v>
                </c:pt>
                <c:pt idx="6328">
                  <c:v>126.55999999999196</c:v>
                </c:pt>
                <c:pt idx="6329">
                  <c:v>126.57999999999195</c:v>
                </c:pt>
                <c:pt idx="6330">
                  <c:v>126.59999999999195</c:v>
                </c:pt>
                <c:pt idx="6331">
                  <c:v>126.61999999999195</c:v>
                </c:pt>
                <c:pt idx="6332">
                  <c:v>126.63999999999194</c:v>
                </c:pt>
                <c:pt idx="6333">
                  <c:v>126.65999999999194</c:v>
                </c:pt>
                <c:pt idx="6334">
                  <c:v>126.67999999999194</c:v>
                </c:pt>
                <c:pt idx="6335">
                  <c:v>126.69999999999193</c:v>
                </c:pt>
                <c:pt idx="6336">
                  <c:v>126.71999999999193</c:v>
                </c:pt>
                <c:pt idx="6337">
                  <c:v>126.73999999999192</c:v>
                </c:pt>
                <c:pt idx="6338">
                  <c:v>126.75999999999192</c:v>
                </c:pt>
                <c:pt idx="6339">
                  <c:v>126.77999999999192</c:v>
                </c:pt>
                <c:pt idx="6340">
                  <c:v>126.79999999999191</c:v>
                </c:pt>
                <c:pt idx="6341">
                  <c:v>126.81999999999191</c:v>
                </c:pt>
                <c:pt idx="6342">
                  <c:v>126.8399999999919</c:v>
                </c:pt>
                <c:pt idx="6343">
                  <c:v>126.8599999999919</c:v>
                </c:pt>
                <c:pt idx="6344">
                  <c:v>126.8799999999919</c:v>
                </c:pt>
                <c:pt idx="6345">
                  <c:v>126.89999999999189</c:v>
                </c:pt>
                <c:pt idx="6346">
                  <c:v>126.91999999999189</c:v>
                </c:pt>
                <c:pt idx="6347">
                  <c:v>126.93999999999188</c:v>
                </c:pt>
                <c:pt idx="6348">
                  <c:v>126.95999999999188</c:v>
                </c:pt>
                <c:pt idx="6349">
                  <c:v>126.97999999999188</c:v>
                </c:pt>
                <c:pt idx="6350">
                  <c:v>126.99999999999187</c:v>
                </c:pt>
                <c:pt idx="6351">
                  <c:v>127.01999999999187</c:v>
                </c:pt>
                <c:pt idx="6352">
                  <c:v>127.03999999999186</c:v>
                </c:pt>
                <c:pt idx="6353">
                  <c:v>127.05999999999186</c:v>
                </c:pt>
                <c:pt idx="6354">
                  <c:v>127.07999999999186</c:v>
                </c:pt>
                <c:pt idx="6355">
                  <c:v>127.09999999999185</c:v>
                </c:pt>
                <c:pt idx="6356">
                  <c:v>127.11999999999185</c:v>
                </c:pt>
                <c:pt idx="6357">
                  <c:v>127.13999999999184</c:v>
                </c:pt>
                <c:pt idx="6358">
                  <c:v>127.15999999999184</c:v>
                </c:pt>
                <c:pt idx="6359">
                  <c:v>127.17999999999184</c:v>
                </c:pt>
                <c:pt idx="6360">
                  <c:v>127.19999999999183</c:v>
                </c:pt>
                <c:pt idx="6361">
                  <c:v>127.21999999999183</c:v>
                </c:pt>
                <c:pt idx="6362">
                  <c:v>127.23999999999182</c:v>
                </c:pt>
                <c:pt idx="6363">
                  <c:v>127.25999999999182</c:v>
                </c:pt>
                <c:pt idx="6364">
                  <c:v>127.27999999999182</c:v>
                </c:pt>
                <c:pt idx="6365">
                  <c:v>127.29999999999181</c:v>
                </c:pt>
                <c:pt idx="6366">
                  <c:v>127.31999999999181</c:v>
                </c:pt>
                <c:pt idx="6367">
                  <c:v>127.3399999999918</c:v>
                </c:pt>
                <c:pt idx="6368">
                  <c:v>127.3599999999918</c:v>
                </c:pt>
                <c:pt idx="6369">
                  <c:v>127.3799999999918</c:v>
                </c:pt>
                <c:pt idx="6370">
                  <c:v>127.39999999999179</c:v>
                </c:pt>
                <c:pt idx="6371">
                  <c:v>127.41999999999179</c:v>
                </c:pt>
                <c:pt idx="6372">
                  <c:v>127.43999999999178</c:v>
                </c:pt>
                <c:pt idx="6373">
                  <c:v>127.45999999999178</c:v>
                </c:pt>
                <c:pt idx="6374">
                  <c:v>127.47999999999178</c:v>
                </c:pt>
                <c:pt idx="6375">
                  <c:v>127.49999999999177</c:v>
                </c:pt>
                <c:pt idx="6376">
                  <c:v>127.51999999999177</c:v>
                </c:pt>
                <c:pt idx="6377">
                  <c:v>127.53999999999176</c:v>
                </c:pt>
                <c:pt idx="6378">
                  <c:v>127.55999999999176</c:v>
                </c:pt>
                <c:pt idx="6379">
                  <c:v>127.57999999999176</c:v>
                </c:pt>
                <c:pt idx="6380">
                  <c:v>127.59999999999175</c:v>
                </c:pt>
                <c:pt idx="6381">
                  <c:v>127.61999999999175</c:v>
                </c:pt>
                <c:pt idx="6382">
                  <c:v>127.63999999999174</c:v>
                </c:pt>
                <c:pt idx="6383">
                  <c:v>127.65999999999174</c:v>
                </c:pt>
                <c:pt idx="6384">
                  <c:v>127.67999999999174</c:v>
                </c:pt>
                <c:pt idx="6385">
                  <c:v>127.69999999999173</c:v>
                </c:pt>
                <c:pt idx="6386">
                  <c:v>127.71999999999173</c:v>
                </c:pt>
                <c:pt idx="6387">
                  <c:v>127.73999999999172</c:v>
                </c:pt>
                <c:pt idx="6388">
                  <c:v>127.75999999999172</c:v>
                </c:pt>
                <c:pt idx="6389">
                  <c:v>127.77999999999172</c:v>
                </c:pt>
                <c:pt idx="6390">
                  <c:v>127.79999999999171</c:v>
                </c:pt>
                <c:pt idx="6391">
                  <c:v>127.81999999999171</c:v>
                </c:pt>
                <c:pt idx="6392">
                  <c:v>127.8399999999917</c:v>
                </c:pt>
                <c:pt idx="6393">
                  <c:v>127.8599999999917</c:v>
                </c:pt>
                <c:pt idx="6394">
                  <c:v>127.8799999999917</c:v>
                </c:pt>
                <c:pt idx="6395">
                  <c:v>127.89999999999169</c:v>
                </c:pt>
                <c:pt idx="6396">
                  <c:v>127.91999999999169</c:v>
                </c:pt>
                <c:pt idx="6397">
                  <c:v>127.93999999999168</c:v>
                </c:pt>
                <c:pt idx="6398">
                  <c:v>127.95999999999168</c:v>
                </c:pt>
                <c:pt idx="6399">
                  <c:v>127.97999999999168</c:v>
                </c:pt>
                <c:pt idx="6400">
                  <c:v>127.99999999999167</c:v>
                </c:pt>
                <c:pt idx="6401">
                  <c:v>128.01999999999168</c:v>
                </c:pt>
                <c:pt idx="6402">
                  <c:v>128.03999999999169</c:v>
                </c:pt>
                <c:pt idx="6403">
                  <c:v>128.0599999999917</c:v>
                </c:pt>
                <c:pt idx="6404">
                  <c:v>128.07999999999171</c:v>
                </c:pt>
                <c:pt idx="6405">
                  <c:v>128.09999999999172</c:v>
                </c:pt>
                <c:pt idx="6406">
                  <c:v>128.11999999999173</c:v>
                </c:pt>
                <c:pt idx="6407">
                  <c:v>128.13999999999174</c:v>
                </c:pt>
                <c:pt idx="6408">
                  <c:v>128.15999999999175</c:v>
                </c:pt>
                <c:pt idx="6409">
                  <c:v>128.17999999999176</c:v>
                </c:pt>
                <c:pt idx="6410">
                  <c:v>128.19999999999177</c:v>
                </c:pt>
                <c:pt idx="6411">
                  <c:v>128.21999999999178</c:v>
                </c:pt>
                <c:pt idx="6412">
                  <c:v>128.2399999999918</c:v>
                </c:pt>
                <c:pt idx="6413">
                  <c:v>128.25999999999181</c:v>
                </c:pt>
                <c:pt idx="6414">
                  <c:v>128.27999999999182</c:v>
                </c:pt>
                <c:pt idx="6415">
                  <c:v>128.29999999999183</c:v>
                </c:pt>
                <c:pt idx="6416">
                  <c:v>128.31999999999184</c:v>
                </c:pt>
                <c:pt idx="6417">
                  <c:v>128.33999999999185</c:v>
                </c:pt>
                <c:pt idx="6418">
                  <c:v>128.35999999999186</c:v>
                </c:pt>
                <c:pt idx="6419">
                  <c:v>128.37999999999187</c:v>
                </c:pt>
                <c:pt idx="6420">
                  <c:v>128.39999999999188</c:v>
                </c:pt>
                <c:pt idx="6421">
                  <c:v>128.41999999999189</c:v>
                </c:pt>
                <c:pt idx="6422">
                  <c:v>128.4399999999919</c:v>
                </c:pt>
                <c:pt idx="6423">
                  <c:v>128.45999999999191</c:v>
                </c:pt>
                <c:pt idx="6424">
                  <c:v>128.47999999999192</c:v>
                </c:pt>
                <c:pt idx="6425">
                  <c:v>128.49999999999193</c:v>
                </c:pt>
                <c:pt idx="6426">
                  <c:v>128.51999999999194</c:v>
                </c:pt>
                <c:pt idx="6427">
                  <c:v>128.53999999999195</c:v>
                </c:pt>
                <c:pt idx="6428">
                  <c:v>128.55999999999196</c:v>
                </c:pt>
                <c:pt idx="6429">
                  <c:v>128.57999999999197</c:v>
                </c:pt>
                <c:pt idx="6430">
                  <c:v>128.59999999999198</c:v>
                </c:pt>
                <c:pt idx="6431">
                  <c:v>128.61999999999199</c:v>
                </c:pt>
                <c:pt idx="6432">
                  <c:v>128.639999999992</c:v>
                </c:pt>
                <c:pt idx="6433">
                  <c:v>128.65999999999201</c:v>
                </c:pt>
                <c:pt idx="6434">
                  <c:v>128.67999999999202</c:v>
                </c:pt>
                <c:pt idx="6435">
                  <c:v>128.69999999999203</c:v>
                </c:pt>
                <c:pt idx="6436">
                  <c:v>128.71999999999204</c:v>
                </c:pt>
                <c:pt idx="6437">
                  <c:v>128.73999999999205</c:v>
                </c:pt>
                <c:pt idx="6438">
                  <c:v>128.75999999999206</c:v>
                </c:pt>
                <c:pt idx="6439">
                  <c:v>128.77999999999207</c:v>
                </c:pt>
                <c:pt idx="6440">
                  <c:v>128.79999999999208</c:v>
                </c:pt>
                <c:pt idx="6441">
                  <c:v>128.81999999999209</c:v>
                </c:pt>
                <c:pt idx="6442">
                  <c:v>128.8399999999921</c:v>
                </c:pt>
                <c:pt idx="6443">
                  <c:v>128.85999999999211</c:v>
                </c:pt>
                <c:pt idx="6444">
                  <c:v>128.87999999999212</c:v>
                </c:pt>
                <c:pt idx="6445">
                  <c:v>128.89999999999213</c:v>
                </c:pt>
                <c:pt idx="6446">
                  <c:v>128.91999999999214</c:v>
                </c:pt>
                <c:pt idx="6447">
                  <c:v>128.93999999999215</c:v>
                </c:pt>
                <c:pt idx="6448">
                  <c:v>128.95999999999216</c:v>
                </c:pt>
                <c:pt idx="6449">
                  <c:v>128.97999999999217</c:v>
                </c:pt>
                <c:pt idx="6450">
                  <c:v>128.99999999999218</c:v>
                </c:pt>
                <c:pt idx="6451">
                  <c:v>129.01999999999219</c:v>
                </c:pt>
                <c:pt idx="6452">
                  <c:v>129.0399999999922</c:v>
                </c:pt>
                <c:pt idx="6453">
                  <c:v>129.05999999999221</c:v>
                </c:pt>
                <c:pt idx="6454">
                  <c:v>129.07999999999222</c:v>
                </c:pt>
                <c:pt idx="6455">
                  <c:v>129.09999999999224</c:v>
                </c:pt>
                <c:pt idx="6456">
                  <c:v>129.11999999999225</c:v>
                </c:pt>
                <c:pt idx="6457">
                  <c:v>129.13999999999226</c:v>
                </c:pt>
                <c:pt idx="6458">
                  <c:v>129.15999999999227</c:v>
                </c:pt>
                <c:pt idx="6459">
                  <c:v>129.17999999999228</c:v>
                </c:pt>
                <c:pt idx="6460">
                  <c:v>129.19999999999229</c:v>
                </c:pt>
                <c:pt idx="6461">
                  <c:v>129.2199999999923</c:v>
                </c:pt>
                <c:pt idx="6462">
                  <c:v>129.23999999999231</c:v>
                </c:pt>
                <c:pt idx="6463">
                  <c:v>129.25999999999232</c:v>
                </c:pt>
                <c:pt idx="6464">
                  <c:v>129.27999999999233</c:v>
                </c:pt>
                <c:pt idx="6465">
                  <c:v>129.29999999999234</c:v>
                </c:pt>
                <c:pt idx="6466">
                  <c:v>129.31999999999235</c:v>
                </c:pt>
                <c:pt idx="6467">
                  <c:v>129.33999999999236</c:v>
                </c:pt>
                <c:pt idx="6468">
                  <c:v>129.35999999999237</c:v>
                </c:pt>
                <c:pt idx="6469">
                  <c:v>129.37999999999238</c:v>
                </c:pt>
                <c:pt idx="6470">
                  <c:v>129.39999999999239</c:v>
                </c:pt>
                <c:pt idx="6471">
                  <c:v>129.4199999999924</c:v>
                </c:pt>
                <c:pt idx="6472">
                  <c:v>129.43999999999241</c:v>
                </c:pt>
                <c:pt idx="6473">
                  <c:v>129.45999999999242</c:v>
                </c:pt>
                <c:pt idx="6474">
                  <c:v>129.47999999999243</c:v>
                </c:pt>
                <c:pt idx="6475">
                  <c:v>129.49999999999244</c:v>
                </c:pt>
                <c:pt idx="6476">
                  <c:v>129.51999999999245</c:v>
                </c:pt>
                <c:pt idx="6477">
                  <c:v>129.53999999999246</c:v>
                </c:pt>
                <c:pt idx="6478">
                  <c:v>129.55999999999247</c:v>
                </c:pt>
                <c:pt idx="6479">
                  <c:v>129.57999999999248</c:v>
                </c:pt>
                <c:pt idx="6480">
                  <c:v>129.59999999999249</c:v>
                </c:pt>
                <c:pt idx="6481">
                  <c:v>129.6199999999925</c:v>
                </c:pt>
                <c:pt idx="6482">
                  <c:v>129.63999999999251</c:v>
                </c:pt>
                <c:pt idx="6483">
                  <c:v>129.65999999999252</c:v>
                </c:pt>
                <c:pt idx="6484">
                  <c:v>129.67999999999253</c:v>
                </c:pt>
                <c:pt idx="6485">
                  <c:v>129.69999999999254</c:v>
                </c:pt>
                <c:pt idx="6486">
                  <c:v>129.71999999999255</c:v>
                </c:pt>
                <c:pt idx="6487">
                  <c:v>129.73999999999256</c:v>
                </c:pt>
                <c:pt idx="6488">
                  <c:v>129.75999999999257</c:v>
                </c:pt>
                <c:pt idx="6489">
                  <c:v>129.77999999999258</c:v>
                </c:pt>
                <c:pt idx="6490">
                  <c:v>129.79999999999259</c:v>
                </c:pt>
                <c:pt idx="6491">
                  <c:v>129.8199999999926</c:v>
                </c:pt>
                <c:pt idx="6492">
                  <c:v>129.83999999999261</c:v>
                </c:pt>
                <c:pt idx="6493">
                  <c:v>129.85999999999262</c:v>
                </c:pt>
                <c:pt idx="6494">
                  <c:v>129.87999999999263</c:v>
                </c:pt>
                <c:pt idx="6495">
                  <c:v>129.89999999999264</c:v>
                </c:pt>
                <c:pt idx="6496">
                  <c:v>129.91999999999265</c:v>
                </c:pt>
                <c:pt idx="6497">
                  <c:v>129.93999999999266</c:v>
                </c:pt>
                <c:pt idx="6498">
                  <c:v>129.95999999999268</c:v>
                </c:pt>
                <c:pt idx="6499">
                  <c:v>129.97999999999269</c:v>
                </c:pt>
                <c:pt idx="6500">
                  <c:v>129.9999999999927</c:v>
                </c:pt>
                <c:pt idx="6501">
                  <c:v>130.01999999999271</c:v>
                </c:pt>
                <c:pt idx="6502">
                  <c:v>130.03999999999272</c:v>
                </c:pt>
                <c:pt idx="6503">
                  <c:v>130.05999999999273</c:v>
                </c:pt>
                <c:pt idx="6504">
                  <c:v>130.07999999999274</c:v>
                </c:pt>
                <c:pt idx="6505">
                  <c:v>130.09999999999275</c:v>
                </c:pt>
                <c:pt idx="6506">
                  <c:v>130.11999999999276</c:v>
                </c:pt>
                <c:pt idx="6507">
                  <c:v>130.13999999999277</c:v>
                </c:pt>
                <c:pt idx="6508">
                  <c:v>130.15999999999278</c:v>
                </c:pt>
                <c:pt idx="6509">
                  <c:v>130.17999999999279</c:v>
                </c:pt>
                <c:pt idx="6510">
                  <c:v>130.1999999999928</c:v>
                </c:pt>
                <c:pt idx="6511">
                  <c:v>130.21999999999281</c:v>
                </c:pt>
                <c:pt idx="6512">
                  <c:v>130.23999999999282</c:v>
                </c:pt>
                <c:pt idx="6513">
                  <c:v>130.25999999999283</c:v>
                </c:pt>
                <c:pt idx="6514">
                  <c:v>130.27999999999284</c:v>
                </c:pt>
                <c:pt idx="6515">
                  <c:v>130.29999999999285</c:v>
                </c:pt>
                <c:pt idx="6516">
                  <c:v>130.31999999999286</c:v>
                </c:pt>
                <c:pt idx="6517">
                  <c:v>130.33999999999287</c:v>
                </c:pt>
                <c:pt idx="6518">
                  <c:v>130.35999999999288</c:v>
                </c:pt>
                <c:pt idx="6519">
                  <c:v>130.37999999999289</c:v>
                </c:pt>
                <c:pt idx="6520">
                  <c:v>130.3999999999929</c:v>
                </c:pt>
                <c:pt idx="6521">
                  <c:v>130.41999999999291</c:v>
                </c:pt>
                <c:pt idx="6522">
                  <c:v>130.43999999999292</c:v>
                </c:pt>
                <c:pt idx="6523">
                  <c:v>130.45999999999293</c:v>
                </c:pt>
                <c:pt idx="6524">
                  <c:v>130.47999999999294</c:v>
                </c:pt>
                <c:pt idx="6525">
                  <c:v>130.49999999999295</c:v>
                </c:pt>
                <c:pt idx="6526">
                  <c:v>130.51999999999296</c:v>
                </c:pt>
                <c:pt idx="6527">
                  <c:v>130.53999999999297</c:v>
                </c:pt>
                <c:pt idx="6528">
                  <c:v>130.55999999999298</c:v>
                </c:pt>
                <c:pt idx="6529">
                  <c:v>130.57999999999299</c:v>
                </c:pt>
                <c:pt idx="6530">
                  <c:v>130.599999999993</c:v>
                </c:pt>
                <c:pt idx="6531">
                  <c:v>130.61999999999301</c:v>
                </c:pt>
                <c:pt idx="6532">
                  <c:v>130.63999999999302</c:v>
                </c:pt>
                <c:pt idx="6533">
                  <c:v>130.65999999999303</c:v>
                </c:pt>
                <c:pt idx="6534">
                  <c:v>130.67999999999304</c:v>
                </c:pt>
                <c:pt idx="6535">
                  <c:v>130.69999999999305</c:v>
                </c:pt>
                <c:pt idx="6536">
                  <c:v>130.71999999999306</c:v>
                </c:pt>
                <c:pt idx="6537">
                  <c:v>130.73999999999307</c:v>
                </c:pt>
                <c:pt idx="6538">
                  <c:v>130.75999999999308</c:v>
                </c:pt>
                <c:pt idx="6539">
                  <c:v>130.77999999999309</c:v>
                </c:pt>
                <c:pt idx="6540">
                  <c:v>130.7999999999931</c:v>
                </c:pt>
                <c:pt idx="6541">
                  <c:v>130.81999999999312</c:v>
                </c:pt>
                <c:pt idx="6542">
                  <c:v>130.83999999999313</c:v>
                </c:pt>
                <c:pt idx="6543">
                  <c:v>130.85999999999314</c:v>
                </c:pt>
                <c:pt idx="6544">
                  <c:v>130.87999999999315</c:v>
                </c:pt>
                <c:pt idx="6545">
                  <c:v>130.89999999999316</c:v>
                </c:pt>
                <c:pt idx="6546">
                  <c:v>130.91999999999317</c:v>
                </c:pt>
                <c:pt idx="6547">
                  <c:v>130.93999999999318</c:v>
                </c:pt>
                <c:pt idx="6548">
                  <c:v>130.95999999999319</c:v>
                </c:pt>
                <c:pt idx="6549">
                  <c:v>130.9799999999932</c:v>
                </c:pt>
                <c:pt idx="6550">
                  <c:v>130.99999999999321</c:v>
                </c:pt>
                <c:pt idx="6551">
                  <c:v>131.01999999999322</c:v>
                </c:pt>
                <c:pt idx="6552">
                  <c:v>131.03999999999323</c:v>
                </c:pt>
                <c:pt idx="6553">
                  <c:v>131.05999999999324</c:v>
                </c:pt>
                <c:pt idx="6554">
                  <c:v>131.07999999999325</c:v>
                </c:pt>
                <c:pt idx="6555">
                  <c:v>131.09999999999326</c:v>
                </c:pt>
                <c:pt idx="6556">
                  <c:v>131.11999999999327</c:v>
                </c:pt>
                <c:pt idx="6557">
                  <c:v>131.13999999999328</c:v>
                </c:pt>
                <c:pt idx="6558">
                  <c:v>131.15999999999329</c:v>
                </c:pt>
                <c:pt idx="6559">
                  <c:v>131.1799999999933</c:v>
                </c:pt>
                <c:pt idx="6560">
                  <c:v>131.19999999999331</c:v>
                </c:pt>
                <c:pt idx="6561">
                  <c:v>131.21999999999332</c:v>
                </c:pt>
                <c:pt idx="6562">
                  <c:v>131.23999999999333</c:v>
                </c:pt>
                <c:pt idx="6563">
                  <c:v>131.25999999999334</c:v>
                </c:pt>
                <c:pt idx="6564">
                  <c:v>131.27999999999335</c:v>
                </c:pt>
                <c:pt idx="6565">
                  <c:v>131.29999999999336</c:v>
                </c:pt>
                <c:pt idx="6566">
                  <c:v>131.31999999999337</c:v>
                </c:pt>
                <c:pt idx="6567">
                  <c:v>131.33999999999338</c:v>
                </c:pt>
                <c:pt idx="6568">
                  <c:v>131.35999999999339</c:v>
                </c:pt>
                <c:pt idx="6569">
                  <c:v>131.3799999999934</c:v>
                </c:pt>
                <c:pt idx="6570">
                  <c:v>131.39999999999341</c:v>
                </c:pt>
                <c:pt idx="6571">
                  <c:v>131.41999999999342</c:v>
                </c:pt>
                <c:pt idx="6572">
                  <c:v>131.43999999999343</c:v>
                </c:pt>
                <c:pt idx="6573">
                  <c:v>131.45999999999344</c:v>
                </c:pt>
                <c:pt idx="6574">
                  <c:v>131.47999999999345</c:v>
                </c:pt>
                <c:pt idx="6575">
                  <c:v>131.49999999999346</c:v>
                </c:pt>
                <c:pt idx="6576">
                  <c:v>131.51999999999347</c:v>
                </c:pt>
                <c:pt idx="6577">
                  <c:v>131.53999999999348</c:v>
                </c:pt>
                <c:pt idx="6578">
                  <c:v>131.55999999999349</c:v>
                </c:pt>
                <c:pt idx="6579">
                  <c:v>131.5799999999935</c:v>
                </c:pt>
                <c:pt idx="6580">
                  <c:v>131.59999999999351</c:v>
                </c:pt>
                <c:pt idx="6581">
                  <c:v>131.61999999999352</c:v>
                </c:pt>
                <c:pt idx="6582">
                  <c:v>131.63999999999353</c:v>
                </c:pt>
                <c:pt idx="6583">
                  <c:v>131.65999999999354</c:v>
                </c:pt>
                <c:pt idx="6584">
                  <c:v>131.67999999999356</c:v>
                </c:pt>
                <c:pt idx="6585">
                  <c:v>131.69999999999357</c:v>
                </c:pt>
                <c:pt idx="6586">
                  <c:v>131.71999999999358</c:v>
                </c:pt>
                <c:pt idx="6587">
                  <c:v>131.73999999999359</c:v>
                </c:pt>
                <c:pt idx="6588">
                  <c:v>131.7599999999936</c:v>
                </c:pt>
                <c:pt idx="6589">
                  <c:v>131.77999999999361</c:v>
                </c:pt>
                <c:pt idx="6590">
                  <c:v>131.79999999999362</c:v>
                </c:pt>
                <c:pt idx="6591">
                  <c:v>131.81999999999363</c:v>
                </c:pt>
                <c:pt idx="6592">
                  <c:v>131.83999999999364</c:v>
                </c:pt>
                <c:pt idx="6593">
                  <c:v>131.85999999999365</c:v>
                </c:pt>
                <c:pt idx="6594">
                  <c:v>131.87999999999366</c:v>
                </c:pt>
                <c:pt idx="6595">
                  <c:v>131.89999999999367</c:v>
                </c:pt>
                <c:pt idx="6596">
                  <c:v>131.91999999999368</c:v>
                </c:pt>
                <c:pt idx="6597">
                  <c:v>131.93999999999369</c:v>
                </c:pt>
                <c:pt idx="6598">
                  <c:v>131.9599999999937</c:v>
                </c:pt>
                <c:pt idx="6599">
                  <c:v>131.97999999999371</c:v>
                </c:pt>
                <c:pt idx="6600">
                  <c:v>131.99999999999372</c:v>
                </c:pt>
                <c:pt idx="6601">
                  <c:v>132.01999999999373</c:v>
                </c:pt>
                <c:pt idx="6602">
                  <c:v>132.03999999999374</c:v>
                </c:pt>
                <c:pt idx="6603">
                  <c:v>132.05999999999375</c:v>
                </c:pt>
                <c:pt idx="6604">
                  <c:v>132.07999999999376</c:v>
                </c:pt>
                <c:pt idx="6605">
                  <c:v>132.09999999999377</c:v>
                </c:pt>
                <c:pt idx="6606">
                  <c:v>132.11999999999378</c:v>
                </c:pt>
                <c:pt idx="6607">
                  <c:v>132.13999999999379</c:v>
                </c:pt>
                <c:pt idx="6608">
                  <c:v>132.1599999999938</c:v>
                </c:pt>
                <c:pt idx="6609">
                  <c:v>132.17999999999381</c:v>
                </c:pt>
                <c:pt idx="6610">
                  <c:v>132.19999999999382</c:v>
                </c:pt>
                <c:pt idx="6611">
                  <c:v>132.21999999999383</c:v>
                </c:pt>
                <c:pt idx="6612">
                  <c:v>132.23999999999384</c:v>
                </c:pt>
                <c:pt idx="6613">
                  <c:v>132.25999999999385</c:v>
                </c:pt>
                <c:pt idx="6614">
                  <c:v>132.27999999999386</c:v>
                </c:pt>
                <c:pt idx="6615">
                  <c:v>132.29999999999387</c:v>
                </c:pt>
                <c:pt idx="6616">
                  <c:v>132.31999999999388</c:v>
                </c:pt>
                <c:pt idx="6617">
                  <c:v>132.33999999999389</c:v>
                </c:pt>
                <c:pt idx="6618">
                  <c:v>132.3599999999939</c:v>
                </c:pt>
                <c:pt idx="6619">
                  <c:v>132.37999999999391</c:v>
                </c:pt>
                <c:pt idx="6620">
                  <c:v>132.39999999999392</c:v>
                </c:pt>
                <c:pt idx="6621">
                  <c:v>132.41999999999393</c:v>
                </c:pt>
                <c:pt idx="6622">
                  <c:v>132.43999999999394</c:v>
                </c:pt>
                <c:pt idx="6623">
                  <c:v>132.45999999999395</c:v>
                </c:pt>
                <c:pt idx="6624">
                  <c:v>132.47999999999396</c:v>
                </c:pt>
                <c:pt idx="6625">
                  <c:v>132.49999999999397</c:v>
                </c:pt>
                <c:pt idx="6626">
                  <c:v>132.51999999999398</c:v>
                </c:pt>
                <c:pt idx="6627">
                  <c:v>132.539999999994</c:v>
                </c:pt>
                <c:pt idx="6628">
                  <c:v>132.55999999999401</c:v>
                </c:pt>
                <c:pt idx="6629">
                  <c:v>132.57999999999402</c:v>
                </c:pt>
                <c:pt idx="6630">
                  <c:v>132.59999999999403</c:v>
                </c:pt>
                <c:pt idx="6631">
                  <c:v>132.61999999999404</c:v>
                </c:pt>
                <c:pt idx="6632">
                  <c:v>132.63999999999405</c:v>
                </c:pt>
                <c:pt idx="6633">
                  <c:v>132.65999999999406</c:v>
                </c:pt>
                <c:pt idx="6634">
                  <c:v>132.67999999999407</c:v>
                </c:pt>
                <c:pt idx="6635">
                  <c:v>132.69999999999408</c:v>
                </c:pt>
                <c:pt idx="6636">
                  <c:v>132.71999999999409</c:v>
                </c:pt>
                <c:pt idx="6637">
                  <c:v>132.7399999999941</c:v>
                </c:pt>
                <c:pt idx="6638">
                  <c:v>132.75999999999411</c:v>
                </c:pt>
                <c:pt idx="6639">
                  <c:v>132.77999999999412</c:v>
                </c:pt>
                <c:pt idx="6640">
                  <c:v>132.79999999999413</c:v>
                </c:pt>
                <c:pt idx="6641">
                  <c:v>132.81999999999414</c:v>
                </c:pt>
                <c:pt idx="6642">
                  <c:v>132.83999999999415</c:v>
                </c:pt>
                <c:pt idx="6643">
                  <c:v>132.85999999999416</c:v>
                </c:pt>
                <c:pt idx="6644">
                  <c:v>132.87999999999417</c:v>
                </c:pt>
                <c:pt idx="6645">
                  <c:v>132.89999999999418</c:v>
                </c:pt>
                <c:pt idx="6646">
                  <c:v>132.91999999999419</c:v>
                </c:pt>
                <c:pt idx="6647">
                  <c:v>132.9399999999942</c:v>
                </c:pt>
                <c:pt idx="6648">
                  <c:v>132.95999999999421</c:v>
                </c:pt>
                <c:pt idx="6649">
                  <c:v>132.97999999999422</c:v>
                </c:pt>
                <c:pt idx="6650">
                  <c:v>132.99999999999423</c:v>
                </c:pt>
                <c:pt idx="6651">
                  <c:v>133.01999999999424</c:v>
                </c:pt>
                <c:pt idx="6652">
                  <c:v>133.03999999999425</c:v>
                </c:pt>
                <c:pt idx="6653">
                  <c:v>133.05999999999426</c:v>
                </c:pt>
                <c:pt idx="6654">
                  <c:v>133.07999999999427</c:v>
                </c:pt>
                <c:pt idx="6655">
                  <c:v>133.09999999999428</c:v>
                </c:pt>
                <c:pt idx="6656">
                  <c:v>133.11999999999429</c:v>
                </c:pt>
                <c:pt idx="6657">
                  <c:v>133.1399999999943</c:v>
                </c:pt>
                <c:pt idx="6658">
                  <c:v>133.15999999999431</c:v>
                </c:pt>
                <c:pt idx="6659">
                  <c:v>133.17999999999432</c:v>
                </c:pt>
                <c:pt idx="6660">
                  <c:v>133.19999999999433</c:v>
                </c:pt>
                <c:pt idx="6661">
                  <c:v>133.21999999999434</c:v>
                </c:pt>
                <c:pt idx="6662">
                  <c:v>133.23999999999435</c:v>
                </c:pt>
                <c:pt idx="6663">
                  <c:v>133.25999999999436</c:v>
                </c:pt>
                <c:pt idx="6664">
                  <c:v>133.27999999999437</c:v>
                </c:pt>
                <c:pt idx="6665">
                  <c:v>133.29999999999438</c:v>
                </c:pt>
                <c:pt idx="6666">
                  <c:v>133.31999999999439</c:v>
                </c:pt>
                <c:pt idx="6667">
                  <c:v>133.3399999999944</c:v>
                </c:pt>
                <c:pt idx="6668">
                  <c:v>133.35999999999441</c:v>
                </c:pt>
                <c:pt idx="6669">
                  <c:v>133.37999999999442</c:v>
                </c:pt>
                <c:pt idx="6670">
                  <c:v>133.39999999999444</c:v>
                </c:pt>
                <c:pt idx="6671">
                  <c:v>133.41999999999445</c:v>
                </c:pt>
                <c:pt idx="6672">
                  <c:v>133.43999999999446</c:v>
                </c:pt>
                <c:pt idx="6673">
                  <c:v>133.45999999999447</c:v>
                </c:pt>
                <c:pt idx="6674">
                  <c:v>133.47999999999448</c:v>
                </c:pt>
                <c:pt idx="6675">
                  <c:v>133.49999999999449</c:v>
                </c:pt>
                <c:pt idx="6676">
                  <c:v>133.5199999999945</c:v>
                </c:pt>
                <c:pt idx="6677">
                  <c:v>133.53999999999451</c:v>
                </c:pt>
                <c:pt idx="6678">
                  <c:v>133.55999999999452</c:v>
                </c:pt>
                <c:pt idx="6679">
                  <c:v>133.57999999999453</c:v>
                </c:pt>
                <c:pt idx="6680">
                  <c:v>133.59999999999454</c:v>
                </c:pt>
                <c:pt idx="6681">
                  <c:v>133.61999999999455</c:v>
                </c:pt>
                <c:pt idx="6682">
                  <c:v>133.63999999999456</c:v>
                </c:pt>
                <c:pt idx="6683">
                  <c:v>133.65999999999457</c:v>
                </c:pt>
                <c:pt idx="6684">
                  <c:v>133.67999999999458</c:v>
                </c:pt>
                <c:pt idx="6685">
                  <c:v>133.69999999999459</c:v>
                </c:pt>
                <c:pt idx="6686">
                  <c:v>133.7199999999946</c:v>
                </c:pt>
                <c:pt idx="6687">
                  <c:v>133.73999999999461</c:v>
                </c:pt>
                <c:pt idx="6688">
                  <c:v>133.75999999999462</c:v>
                </c:pt>
                <c:pt idx="6689">
                  <c:v>133.77999999999463</c:v>
                </c:pt>
                <c:pt idx="6690">
                  <c:v>133.79999999999464</c:v>
                </c:pt>
                <c:pt idx="6691">
                  <c:v>133.81999999999465</c:v>
                </c:pt>
                <c:pt idx="6692">
                  <c:v>133.83999999999466</c:v>
                </c:pt>
                <c:pt idx="6693">
                  <c:v>133.85999999999467</c:v>
                </c:pt>
                <c:pt idx="6694">
                  <c:v>133.87999999999468</c:v>
                </c:pt>
                <c:pt idx="6695">
                  <c:v>133.89999999999469</c:v>
                </c:pt>
                <c:pt idx="6696">
                  <c:v>133.9199999999947</c:v>
                </c:pt>
                <c:pt idx="6697">
                  <c:v>133.93999999999471</c:v>
                </c:pt>
                <c:pt idx="6698">
                  <c:v>133.95999999999472</c:v>
                </c:pt>
                <c:pt idx="6699">
                  <c:v>133.97999999999473</c:v>
                </c:pt>
                <c:pt idx="6700">
                  <c:v>133.99999999999474</c:v>
                </c:pt>
                <c:pt idx="6701">
                  <c:v>134.01999999999475</c:v>
                </c:pt>
                <c:pt idx="6702">
                  <c:v>134.03999999999476</c:v>
                </c:pt>
                <c:pt idx="6703">
                  <c:v>134.05999999999477</c:v>
                </c:pt>
                <c:pt idx="6704">
                  <c:v>134.07999999999478</c:v>
                </c:pt>
                <c:pt idx="6705">
                  <c:v>134.09999999999479</c:v>
                </c:pt>
                <c:pt idx="6706">
                  <c:v>134.1199999999948</c:v>
                </c:pt>
                <c:pt idx="6707">
                  <c:v>134.13999999999481</c:v>
                </c:pt>
                <c:pt idx="6708">
                  <c:v>134.15999999999482</c:v>
                </c:pt>
                <c:pt idx="6709">
                  <c:v>134.17999999999483</c:v>
                </c:pt>
                <c:pt idx="6710">
                  <c:v>134.19999999999484</c:v>
                </c:pt>
                <c:pt idx="6711">
                  <c:v>134.21999999999485</c:v>
                </c:pt>
                <c:pt idx="6712">
                  <c:v>134.23999999999486</c:v>
                </c:pt>
                <c:pt idx="6713">
                  <c:v>134.25999999999487</c:v>
                </c:pt>
                <c:pt idx="6714">
                  <c:v>134.27999999999489</c:v>
                </c:pt>
                <c:pt idx="6715">
                  <c:v>134.2999999999949</c:v>
                </c:pt>
                <c:pt idx="6716">
                  <c:v>134.31999999999491</c:v>
                </c:pt>
                <c:pt idx="6717">
                  <c:v>134.33999999999492</c:v>
                </c:pt>
                <c:pt idx="6718">
                  <c:v>134.35999999999493</c:v>
                </c:pt>
                <c:pt idx="6719">
                  <c:v>134.37999999999494</c:v>
                </c:pt>
                <c:pt idx="6720">
                  <c:v>134.39999999999495</c:v>
                </c:pt>
                <c:pt idx="6721">
                  <c:v>134.41999999999496</c:v>
                </c:pt>
                <c:pt idx="6722">
                  <c:v>134.43999999999497</c:v>
                </c:pt>
                <c:pt idx="6723">
                  <c:v>134.45999999999498</c:v>
                </c:pt>
                <c:pt idx="6724">
                  <c:v>134.47999999999499</c:v>
                </c:pt>
                <c:pt idx="6725">
                  <c:v>134.499999999995</c:v>
                </c:pt>
                <c:pt idx="6726">
                  <c:v>134.51999999999501</c:v>
                </c:pt>
                <c:pt idx="6727">
                  <c:v>134.53999999999502</c:v>
                </c:pt>
                <c:pt idx="6728">
                  <c:v>134.55999999999503</c:v>
                </c:pt>
                <c:pt idx="6729">
                  <c:v>134.57999999999504</c:v>
                </c:pt>
                <c:pt idx="6730">
                  <c:v>134.59999999999505</c:v>
                </c:pt>
                <c:pt idx="6731">
                  <c:v>134.61999999999506</c:v>
                </c:pt>
                <c:pt idx="6732">
                  <c:v>134.63999999999507</c:v>
                </c:pt>
                <c:pt idx="6733">
                  <c:v>134.65999999999508</c:v>
                </c:pt>
                <c:pt idx="6734">
                  <c:v>134.67999999999509</c:v>
                </c:pt>
                <c:pt idx="6735">
                  <c:v>134.6999999999951</c:v>
                </c:pt>
                <c:pt idx="6736">
                  <c:v>134.71999999999511</c:v>
                </c:pt>
                <c:pt idx="6737">
                  <c:v>134.73999999999512</c:v>
                </c:pt>
                <c:pt idx="6738">
                  <c:v>134.75999999999513</c:v>
                </c:pt>
                <c:pt idx="6739">
                  <c:v>134.77999999999514</c:v>
                </c:pt>
                <c:pt idx="6740">
                  <c:v>134.79999999999515</c:v>
                </c:pt>
                <c:pt idx="6741">
                  <c:v>134.81999999999516</c:v>
                </c:pt>
                <c:pt idx="6742">
                  <c:v>134.83999999999517</c:v>
                </c:pt>
                <c:pt idx="6743">
                  <c:v>134.85999999999518</c:v>
                </c:pt>
                <c:pt idx="6744">
                  <c:v>134.87999999999519</c:v>
                </c:pt>
                <c:pt idx="6745">
                  <c:v>134.8999999999952</c:v>
                </c:pt>
                <c:pt idx="6746">
                  <c:v>134.91999999999521</c:v>
                </c:pt>
                <c:pt idx="6747">
                  <c:v>134.93999999999522</c:v>
                </c:pt>
                <c:pt idx="6748">
                  <c:v>134.95999999999523</c:v>
                </c:pt>
                <c:pt idx="6749">
                  <c:v>134.97999999999524</c:v>
                </c:pt>
                <c:pt idx="6750">
                  <c:v>134.99999999999525</c:v>
                </c:pt>
                <c:pt idx="6751">
                  <c:v>135.01999999999526</c:v>
                </c:pt>
                <c:pt idx="6752">
                  <c:v>135.03999999999527</c:v>
                </c:pt>
                <c:pt idx="6753">
                  <c:v>135.05999999999528</c:v>
                </c:pt>
                <c:pt idx="6754">
                  <c:v>135.07999999999529</c:v>
                </c:pt>
                <c:pt idx="6755">
                  <c:v>135.0999999999953</c:v>
                </c:pt>
                <c:pt idx="6756">
                  <c:v>135.11999999999531</c:v>
                </c:pt>
                <c:pt idx="6757">
                  <c:v>135.13999999999533</c:v>
                </c:pt>
                <c:pt idx="6758">
                  <c:v>135.15999999999534</c:v>
                </c:pt>
                <c:pt idx="6759">
                  <c:v>135.17999999999535</c:v>
                </c:pt>
                <c:pt idx="6760">
                  <c:v>135.19999999999536</c:v>
                </c:pt>
                <c:pt idx="6761">
                  <c:v>135.21999999999537</c:v>
                </c:pt>
                <c:pt idx="6762">
                  <c:v>135.23999999999538</c:v>
                </c:pt>
                <c:pt idx="6763">
                  <c:v>135.25999999999539</c:v>
                </c:pt>
                <c:pt idx="6764">
                  <c:v>135.2799999999954</c:v>
                </c:pt>
                <c:pt idx="6765">
                  <c:v>135.29999999999541</c:v>
                </c:pt>
                <c:pt idx="6766">
                  <c:v>135.31999999999542</c:v>
                </c:pt>
                <c:pt idx="6767">
                  <c:v>135.33999999999543</c:v>
                </c:pt>
                <c:pt idx="6768">
                  <c:v>135.35999999999544</c:v>
                </c:pt>
                <c:pt idx="6769">
                  <c:v>135.37999999999545</c:v>
                </c:pt>
                <c:pt idx="6770">
                  <c:v>135.39999999999546</c:v>
                </c:pt>
                <c:pt idx="6771">
                  <c:v>135.41999999999547</c:v>
                </c:pt>
                <c:pt idx="6772">
                  <c:v>135.43999999999548</c:v>
                </c:pt>
                <c:pt idx="6773">
                  <c:v>135.45999999999549</c:v>
                </c:pt>
                <c:pt idx="6774">
                  <c:v>135.4799999999955</c:v>
                </c:pt>
                <c:pt idx="6775">
                  <c:v>135.49999999999551</c:v>
                </c:pt>
                <c:pt idx="6776">
                  <c:v>135.51999999999552</c:v>
                </c:pt>
                <c:pt idx="6777">
                  <c:v>135.53999999999553</c:v>
                </c:pt>
                <c:pt idx="6778">
                  <c:v>135.55999999999554</c:v>
                </c:pt>
                <c:pt idx="6779">
                  <c:v>135.57999999999555</c:v>
                </c:pt>
                <c:pt idx="6780">
                  <c:v>135.59999999999556</c:v>
                </c:pt>
                <c:pt idx="6781">
                  <c:v>135.61999999999557</c:v>
                </c:pt>
                <c:pt idx="6782">
                  <c:v>135.63999999999558</c:v>
                </c:pt>
                <c:pt idx="6783">
                  <c:v>135.65999999999559</c:v>
                </c:pt>
                <c:pt idx="6784">
                  <c:v>135.6799999999956</c:v>
                </c:pt>
                <c:pt idx="6785">
                  <c:v>135.69999999999561</c:v>
                </c:pt>
                <c:pt idx="6786">
                  <c:v>135.71999999999562</c:v>
                </c:pt>
                <c:pt idx="6787">
                  <c:v>135.73999999999563</c:v>
                </c:pt>
                <c:pt idx="6788">
                  <c:v>135.75999999999564</c:v>
                </c:pt>
                <c:pt idx="6789">
                  <c:v>135.77999999999565</c:v>
                </c:pt>
                <c:pt idx="6790">
                  <c:v>135.79999999999566</c:v>
                </c:pt>
                <c:pt idx="6791">
                  <c:v>135.81999999999567</c:v>
                </c:pt>
                <c:pt idx="6792">
                  <c:v>135.83999999999568</c:v>
                </c:pt>
                <c:pt idx="6793">
                  <c:v>135.85999999999569</c:v>
                </c:pt>
                <c:pt idx="6794">
                  <c:v>135.8799999999957</c:v>
                </c:pt>
                <c:pt idx="6795">
                  <c:v>135.89999999999571</c:v>
                </c:pt>
                <c:pt idx="6796">
                  <c:v>135.91999999999572</c:v>
                </c:pt>
                <c:pt idx="6797">
                  <c:v>135.93999999999573</c:v>
                </c:pt>
                <c:pt idx="6798">
                  <c:v>135.95999999999574</c:v>
                </c:pt>
                <c:pt idx="6799">
                  <c:v>135.97999999999575</c:v>
                </c:pt>
                <c:pt idx="6800">
                  <c:v>135.99999999999577</c:v>
                </c:pt>
                <c:pt idx="6801">
                  <c:v>136.01999999999578</c:v>
                </c:pt>
                <c:pt idx="6802">
                  <c:v>136.03999999999579</c:v>
                </c:pt>
                <c:pt idx="6803">
                  <c:v>136.0599999999958</c:v>
                </c:pt>
                <c:pt idx="6804">
                  <c:v>136.07999999999581</c:v>
                </c:pt>
                <c:pt idx="6805">
                  <c:v>136.09999999999582</c:v>
                </c:pt>
                <c:pt idx="6806">
                  <c:v>136.11999999999583</c:v>
                </c:pt>
                <c:pt idx="6807">
                  <c:v>136.13999999999584</c:v>
                </c:pt>
                <c:pt idx="6808">
                  <c:v>136.15999999999585</c:v>
                </c:pt>
                <c:pt idx="6809">
                  <c:v>136.17999999999586</c:v>
                </c:pt>
                <c:pt idx="6810">
                  <c:v>136.19999999999587</c:v>
                </c:pt>
                <c:pt idx="6811">
                  <c:v>136.21999999999588</c:v>
                </c:pt>
                <c:pt idx="6812">
                  <c:v>136.23999999999589</c:v>
                </c:pt>
                <c:pt idx="6813">
                  <c:v>136.2599999999959</c:v>
                </c:pt>
                <c:pt idx="6814">
                  <c:v>136.27999999999591</c:v>
                </c:pt>
                <c:pt idx="6815">
                  <c:v>136.29999999999592</c:v>
                </c:pt>
                <c:pt idx="6816">
                  <c:v>136.31999999999593</c:v>
                </c:pt>
                <c:pt idx="6817">
                  <c:v>136.33999999999594</c:v>
                </c:pt>
                <c:pt idx="6818">
                  <c:v>136.35999999999595</c:v>
                </c:pt>
                <c:pt idx="6819">
                  <c:v>136.37999999999596</c:v>
                </c:pt>
                <c:pt idx="6820">
                  <c:v>136.39999999999597</c:v>
                </c:pt>
                <c:pt idx="6821">
                  <c:v>136.41999999999598</c:v>
                </c:pt>
                <c:pt idx="6822">
                  <c:v>136.43999999999599</c:v>
                </c:pt>
                <c:pt idx="6823">
                  <c:v>136.459999999996</c:v>
                </c:pt>
                <c:pt idx="6824">
                  <c:v>136.47999999999601</c:v>
                </c:pt>
                <c:pt idx="6825">
                  <c:v>136.49999999999602</c:v>
                </c:pt>
                <c:pt idx="6826">
                  <c:v>136.51999999999603</c:v>
                </c:pt>
                <c:pt idx="6827">
                  <c:v>136.53999999999604</c:v>
                </c:pt>
                <c:pt idx="6828">
                  <c:v>136.55999999999605</c:v>
                </c:pt>
                <c:pt idx="6829">
                  <c:v>136.57999999999606</c:v>
                </c:pt>
                <c:pt idx="6830">
                  <c:v>136.59999999999607</c:v>
                </c:pt>
                <c:pt idx="6831">
                  <c:v>136.61999999999608</c:v>
                </c:pt>
                <c:pt idx="6832">
                  <c:v>136.63999999999609</c:v>
                </c:pt>
                <c:pt idx="6833">
                  <c:v>136.6599999999961</c:v>
                </c:pt>
                <c:pt idx="6834">
                  <c:v>136.67999999999611</c:v>
                </c:pt>
                <c:pt idx="6835">
                  <c:v>136.69999999999612</c:v>
                </c:pt>
                <c:pt idx="6836">
                  <c:v>136.71999999999613</c:v>
                </c:pt>
                <c:pt idx="6837">
                  <c:v>136.73999999999614</c:v>
                </c:pt>
                <c:pt idx="6838">
                  <c:v>136.75999999999615</c:v>
                </c:pt>
                <c:pt idx="6839">
                  <c:v>136.77999999999616</c:v>
                </c:pt>
                <c:pt idx="6840">
                  <c:v>136.79999999999617</c:v>
                </c:pt>
                <c:pt idx="6841">
                  <c:v>136.81999999999618</c:v>
                </c:pt>
                <c:pt idx="6842">
                  <c:v>136.83999999999619</c:v>
                </c:pt>
                <c:pt idx="6843">
                  <c:v>136.85999999999621</c:v>
                </c:pt>
                <c:pt idx="6844">
                  <c:v>136.87999999999622</c:v>
                </c:pt>
                <c:pt idx="6845">
                  <c:v>136.89999999999623</c:v>
                </c:pt>
                <c:pt idx="6846">
                  <c:v>136.91999999999624</c:v>
                </c:pt>
                <c:pt idx="6847">
                  <c:v>136.93999999999625</c:v>
                </c:pt>
                <c:pt idx="6848">
                  <c:v>136.95999999999626</c:v>
                </c:pt>
                <c:pt idx="6849">
                  <c:v>136.97999999999627</c:v>
                </c:pt>
                <c:pt idx="6850">
                  <c:v>136.99999999999628</c:v>
                </c:pt>
                <c:pt idx="6851">
                  <c:v>137.01999999999629</c:v>
                </c:pt>
                <c:pt idx="6852">
                  <c:v>137.0399999999963</c:v>
                </c:pt>
                <c:pt idx="6853">
                  <c:v>137.05999999999631</c:v>
                </c:pt>
                <c:pt idx="6854">
                  <c:v>137.07999999999632</c:v>
                </c:pt>
                <c:pt idx="6855">
                  <c:v>137.09999999999633</c:v>
                </c:pt>
                <c:pt idx="6856">
                  <c:v>137.11999999999634</c:v>
                </c:pt>
                <c:pt idx="6857">
                  <c:v>137.13999999999635</c:v>
                </c:pt>
                <c:pt idx="6858">
                  <c:v>137.15999999999636</c:v>
                </c:pt>
                <c:pt idx="6859">
                  <c:v>137.17999999999637</c:v>
                </c:pt>
                <c:pt idx="6860">
                  <c:v>137.19999999999638</c:v>
                </c:pt>
                <c:pt idx="6861">
                  <c:v>137.21999999999639</c:v>
                </c:pt>
                <c:pt idx="6862">
                  <c:v>137.2399999999964</c:v>
                </c:pt>
                <c:pt idx="6863">
                  <c:v>137.25999999999641</c:v>
                </c:pt>
                <c:pt idx="6864">
                  <c:v>137.27999999999642</c:v>
                </c:pt>
                <c:pt idx="6865">
                  <c:v>137.29999999999643</c:v>
                </c:pt>
                <c:pt idx="6866">
                  <c:v>137.31999999999644</c:v>
                </c:pt>
                <c:pt idx="6867">
                  <c:v>137.33999999999645</c:v>
                </c:pt>
                <c:pt idx="6868">
                  <c:v>137.35999999999646</c:v>
                </c:pt>
                <c:pt idx="6869">
                  <c:v>137.37999999999647</c:v>
                </c:pt>
                <c:pt idx="6870">
                  <c:v>137.39999999999648</c:v>
                </c:pt>
                <c:pt idx="6871">
                  <c:v>137.41999999999649</c:v>
                </c:pt>
                <c:pt idx="6872">
                  <c:v>137.4399999999965</c:v>
                </c:pt>
                <c:pt idx="6873">
                  <c:v>137.45999999999651</c:v>
                </c:pt>
                <c:pt idx="6874">
                  <c:v>137.47999999999652</c:v>
                </c:pt>
                <c:pt idx="6875">
                  <c:v>137.49999999999653</c:v>
                </c:pt>
                <c:pt idx="6876">
                  <c:v>137.51999999999654</c:v>
                </c:pt>
                <c:pt idx="6877">
                  <c:v>137.53999999999655</c:v>
                </c:pt>
                <c:pt idx="6878">
                  <c:v>137.55999999999656</c:v>
                </c:pt>
                <c:pt idx="6879">
                  <c:v>137.57999999999657</c:v>
                </c:pt>
                <c:pt idx="6880">
                  <c:v>137.59999999999658</c:v>
                </c:pt>
                <c:pt idx="6881">
                  <c:v>137.61999999999659</c:v>
                </c:pt>
                <c:pt idx="6882">
                  <c:v>137.6399999999966</c:v>
                </c:pt>
                <c:pt idx="6883">
                  <c:v>137.65999999999661</c:v>
                </c:pt>
                <c:pt idx="6884">
                  <c:v>137.67999999999662</c:v>
                </c:pt>
                <c:pt idx="6885">
                  <c:v>137.69999999999663</c:v>
                </c:pt>
                <c:pt idx="6886">
                  <c:v>137.71999999999665</c:v>
                </c:pt>
                <c:pt idx="6887">
                  <c:v>137.73999999999666</c:v>
                </c:pt>
                <c:pt idx="6888">
                  <c:v>137.75999999999667</c:v>
                </c:pt>
                <c:pt idx="6889">
                  <c:v>137.77999999999668</c:v>
                </c:pt>
                <c:pt idx="6890">
                  <c:v>137.79999999999669</c:v>
                </c:pt>
                <c:pt idx="6891">
                  <c:v>137.8199999999967</c:v>
                </c:pt>
                <c:pt idx="6892">
                  <c:v>137.83999999999671</c:v>
                </c:pt>
                <c:pt idx="6893">
                  <c:v>137.85999999999672</c:v>
                </c:pt>
                <c:pt idx="6894">
                  <c:v>137.87999999999673</c:v>
                </c:pt>
                <c:pt idx="6895">
                  <c:v>137.89999999999674</c:v>
                </c:pt>
                <c:pt idx="6896">
                  <c:v>137.91999999999675</c:v>
                </c:pt>
                <c:pt idx="6897">
                  <c:v>137.93999999999676</c:v>
                </c:pt>
                <c:pt idx="6898">
                  <c:v>137.95999999999677</c:v>
                </c:pt>
                <c:pt idx="6899">
                  <c:v>137.97999999999678</c:v>
                </c:pt>
                <c:pt idx="6900">
                  <c:v>137.99999999999679</c:v>
                </c:pt>
                <c:pt idx="6901">
                  <c:v>138.0199999999968</c:v>
                </c:pt>
                <c:pt idx="6902">
                  <c:v>138.03999999999681</c:v>
                </c:pt>
                <c:pt idx="6903">
                  <c:v>138.05999999999682</c:v>
                </c:pt>
                <c:pt idx="6904">
                  <c:v>138.07999999999683</c:v>
                </c:pt>
                <c:pt idx="6905">
                  <c:v>138.09999999999684</c:v>
                </c:pt>
                <c:pt idx="6906">
                  <c:v>138.11999999999685</c:v>
                </c:pt>
                <c:pt idx="6907">
                  <c:v>138.13999999999686</c:v>
                </c:pt>
                <c:pt idx="6908">
                  <c:v>138.15999999999687</c:v>
                </c:pt>
                <c:pt idx="6909">
                  <c:v>138.17999999999688</c:v>
                </c:pt>
                <c:pt idx="6910">
                  <c:v>138.19999999999689</c:v>
                </c:pt>
                <c:pt idx="6911">
                  <c:v>138.2199999999969</c:v>
                </c:pt>
                <c:pt idx="6912">
                  <c:v>138.23999999999691</c:v>
                </c:pt>
                <c:pt idx="6913">
                  <c:v>138.25999999999692</c:v>
                </c:pt>
                <c:pt idx="6914">
                  <c:v>138.27999999999693</c:v>
                </c:pt>
                <c:pt idx="6915">
                  <c:v>138.29999999999694</c:v>
                </c:pt>
                <c:pt idx="6916">
                  <c:v>138.31999999999695</c:v>
                </c:pt>
                <c:pt idx="6917">
                  <c:v>138.33999999999696</c:v>
                </c:pt>
                <c:pt idx="6918">
                  <c:v>138.35999999999697</c:v>
                </c:pt>
                <c:pt idx="6919">
                  <c:v>138.37999999999698</c:v>
                </c:pt>
                <c:pt idx="6920">
                  <c:v>138.39999999999699</c:v>
                </c:pt>
                <c:pt idx="6921">
                  <c:v>138.419999999997</c:v>
                </c:pt>
                <c:pt idx="6922">
                  <c:v>138.43999999999701</c:v>
                </c:pt>
                <c:pt idx="6923">
                  <c:v>138.45999999999702</c:v>
                </c:pt>
                <c:pt idx="6924">
                  <c:v>138.47999999999703</c:v>
                </c:pt>
                <c:pt idx="6925">
                  <c:v>138.49999999999704</c:v>
                </c:pt>
                <c:pt idx="6926">
                  <c:v>138.51999999999705</c:v>
                </c:pt>
                <c:pt idx="6927">
                  <c:v>138.53999999999706</c:v>
                </c:pt>
                <c:pt idx="6928">
                  <c:v>138.55999999999707</c:v>
                </c:pt>
                <c:pt idx="6929">
                  <c:v>138.57999999999709</c:v>
                </c:pt>
                <c:pt idx="6930">
                  <c:v>138.5999999999971</c:v>
                </c:pt>
                <c:pt idx="6931">
                  <c:v>138.61999999999711</c:v>
                </c:pt>
                <c:pt idx="6932">
                  <c:v>138.63999999999712</c:v>
                </c:pt>
                <c:pt idx="6933">
                  <c:v>138.65999999999713</c:v>
                </c:pt>
                <c:pt idx="6934">
                  <c:v>138.67999999999714</c:v>
                </c:pt>
                <c:pt idx="6935">
                  <c:v>138.69999999999715</c:v>
                </c:pt>
                <c:pt idx="6936">
                  <c:v>138.71999999999716</c:v>
                </c:pt>
                <c:pt idx="6937">
                  <c:v>138.73999999999717</c:v>
                </c:pt>
                <c:pt idx="6938">
                  <c:v>138.75999999999718</c:v>
                </c:pt>
                <c:pt idx="6939">
                  <c:v>138.77999999999719</c:v>
                </c:pt>
                <c:pt idx="6940">
                  <c:v>138.7999999999972</c:v>
                </c:pt>
                <c:pt idx="6941">
                  <c:v>138.81999999999721</c:v>
                </c:pt>
                <c:pt idx="6942">
                  <c:v>138.83999999999722</c:v>
                </c:pt>
                <c:pt idx="6943">
                  <c:v>138.85999999999723</c:v>
                </c:pt>
                <c:pt idx="6944">
                  <c:v>138.87999999999724</c:v>
                </c:pt>
                <c:pt idx="6945">
                  <c:v>138.89999999999725</c:v>
                </c:pt>
                <c:pt idx="6946">
                  <c:v>138.91999999999726</c:v>
                </c:pt>
                <c:pt idx="6947">
                  <c:v>138.93999999999727</c:v>
                </c:pt>
                <c:pt idx="6948">
                  <c:v>138.95999999999728</c:v>
                </c:pt>
                <c:pt idx="6949">
                  <c:v>138.97999999999729</c:v>
                </c:pt>
                <c:pt idx="6950">
                  <c:v>138.9999999999973</c:v>
                </c:pt>
                <c:pt idx="6951">
                  <c:v>139.01999999999731</c:v>
                </c:pt>
                <c:pt idx="6952">
                  <c:v>139.03999999999732</c:v>
                </c:pt>
                <c:pt idx="6953">
                  <c:v>139.05999999999733</c:v>
                </c:pt>
                <c:pt idx="6954">
                  <c:v>139.07999999999734</c:v>
                </c:pt>
                <c:pt idx="6955">
                  <c:v>139.09999999999735</c:v>
                </c:pt>
                <c:pt idx="6956">
                  <c:v>139.11999999999736</c:v>
                </c:pt>
                <c:pt idx="6957">
                  <c:v>139.13999999999737</c:v>
                </c:pt>
                <c:pt idx="6958">
                  <c:v>139.15999999999738</c:v>
                </c:pt>
                <c:pt idx="6959">
                  <c:v>139.17999999999739</c:v>
                </c:pt>
                <c:pt idx="6960">
                  <c:v>139.1999999999974</c:v>
                </c:pt>
                <c:pt idx="6961">
                  <c:v>139.21999999999741</c:v>
                </c:pt>
                <c:pt idx="6962">
                  <c:v>139.23999999999742</c:v>
                </c:pt>
                <c:pt idx="6963">
                  <c:v>139.25999999999743</c:v>
                </c:pt>
                <c:pt idx="6964">
                  <c:v>139.27999999999744</c:v>
                </c:pt>
                <c:pt idx="6965">
                  <c:v>139.29999999999745</c:v>
                </c:pt>
                <c:pt idx="6966">
                  <c:v>139.31999999999746</c:v>
                </c:pt>
                <c:pt idx="6967">
                  <c:v>139.33999999999747</c:v>
                </c:pt>
                <c:pt idx="6968">
                  <c:v>139.35999999999748</c:v>
                </c:pt>
                <c:pt idx="6969">
                  <c:v>139.37999999999749</c:v>
                </c:pt>
                <c:pt idx="6970">
                  <c:v>139.3999999999975</c:v>
                </c:pt>
                <c:pt idx="6971">
                  <c:v>139.41999999999751</c:v>
                </c:pt>
                <c:pt idx="6972">
                  <c:v>139.43999999999753</c:v>
                </c:pt>
                <c:pt idx="6973">
                  <c:v>139.45999999999754</c:v>
                </c:pt>
                <c:pt idx="6974">
                  <c:v>139.47999999999755</c:v>
                </c:pt>
                <c:pt idx="6975">
                  <c:v>139.49999999999756</c:v>
                </c:pt>
                <c:pt idx="6976">
                  <c:v>139.51999999999757</c:v>
                </c:pt>
                <c:pt idx="6977">
                  <c:v>139.53999999999758</c:v>
                </c:pt>
                <c:pt idx="6978">
                  <c:v>139.55999999999759</c:v>
                </c:pt>
                <c:pt idx="6979">
                  <c:v>139.5799999999976</c:v>
                </c:pt>
                <c:pt idx="6980">
                  <c:v>139.59999999999761</c:v>
                </c:pt>
                <c:pt idx="6981">
                  <c:v>139.61999999999762</c:v>
                </c:pt>
                <c:pt idx="6982">
                  <c:v>139.63999999999763</c:v>
                </c:pt>
                <c:pt idx="6983">
                  <c:v>139.65999999999764</c:v>
                </c:pt>
                <c:pt idx="6984">
                  <c:v>139.67999999999765</c:v>
                </c:pt>
                <c:pt idx="6985">
                  <c:v>139.69999999999766</c:v>
                </c:pt>
                <c:pt idx="6986">
                  <c:v>139.71999999999767</c:v>
                </c:pt>
                <c:pt idx="6987">
                  <c:v>139.73999999999768</c:v>
                </c:pt>
                <c:pt idx="6988">
                  <c:v>139.75999999999769</c:v>
                </c:pt>
                <c:pt idx="6989">
                  <c:v>139.7799999999977</c:v>
                </c:pt>
                <c:pt idx="6990">
                  <c:v>139.79999999999771</c:v>
                </c:pt>
                <c:pt idx="6991">
                  <c:v>139.81999999999772</c:v>
                </c:pt>
                <c:pt idx="6992">
                  <c:v>139.83999999999773</c:v>
                </c:pt>
                <c:pt idx="6993">
                  <c:v>139.85999999999774</c:v>
                </c:pt>
                <c:pt idx="6994">
                  <c:v>139.87999999999775</c:v>
                </c:pt>
                <c:pt idx="6995">
                  <c:v>139.89999999999776</c:v>
                </c:pt>
                <c:pt idx="6996">
                  <c:v>139.91999999999777</c:v>
                </c:pt>
                <c:pt idx="6997">
                  <c:v>139.93999999999778</c:v>
                </c:pt>
                <c:pt idx="6998">
                  <c:v>139.95999999999779</c:v>
                </c:pt>
                <c:pt idx="6999">
                  <c:v>139.9799999999978</c:v>
                </c:pt>
                <c:pt idx="7000">
                  <c:v>139.99999999999781</c:v>
                </c:pt>
                <c:pt idx="7001">
                  <c:v>140.01999999999782</c:v>
                </c:pt>
                <c:pt idx="7002">
                  <c:v>140.03999999999783</c:v>
                </c:pt>
                <c:pt idx="7003">
                  <c:v>140.05999999999784</c:v>
                </c:pt>
                <c:pt idx="7004">
                  <c:v>140.07999999999785</c:v>
                </c:pt>
                <c:pt idx="7005">
                  <c:v>140.09999999999786</c:v>
                </c:pt>
                <c:pt idx="7006">
                  <c:v>140.11999999999787</c:v>
                </c:pt>
                <c:pt idx="7007">
                  <c:v>140.13999999999788</c:v>
                </c:pt>
                <c:pt idx="7008">
                  <c:v>140.15999999999789</c:v>
                </c:pt>
                <c:pt idx="7009">
                  <c:v>140.1799999999979</c:v>
                </c:pt>
                <c:pt idx="7010">
                  <c:v>140.19999999999791</c:v>
                </c:pt>
                <c:pt idx="7011">
                  <c:v>140.21999999999792</c:v>
                </c:pt>
                <c:pt idx="7012">
                  <c:v>140.23999999999793</c:v>
                </c:pt>
                <c:pt idx="7013">
                  <c:v>140.25999999999794</c:v>
                </c:pt>
                <c:pt idx="7014">
                  <c:v>140.27999999999795</c:v>
                </c:pt>
                <c:pt idx="7015">
                  <c:v>140.29999999999797</c:v>
                </c:pt>
                <c:pt idx="7016">
                  <c:v>140.31999999999798</c:v>
                </c:pt>
                <c:pt idx="7017">
                  <c:v>140.33999999999799</c:v>
                </c:pt>
                <c:pt idx="7018">
                  <c:v>140.359999999998</c:v>
                </c:pt>
                <c:pt idx="7019">
                  <c:v>140.37999999999801</c:v>
                </c:pt>
                <c:pt idx="7020">
                  <c:v>140.39999999999802</c:v>
                </c:pt>
                <c:pt idx="7021">
                  <c:v>140.41999999999803</c:v>
                </c:pt>
                <c:pt idx="7022">
                  <c:v>140.43999999999804</c:v>
                </c:pt>
                <c:pt idx="7023">
                  <c:v>140.45999999999805</c:v>
                </c:pt>
                <c:pt idx="7024">
                  <c:v>140.47999999999806</c:v>
                </c:pt>
                <c:pt idx="7025">
                  <c:v>140.49999999999807</c:v>
                </c:pt>
                <c:pt idx="7026">
                  <c:v>140.51999999999808</c:v>
                </c:pt>
                <c:pt idx="7027">
                  <c:v>140.53999999999809</c:v>
                </c:pt>
                <c:pt idx="7028">
                  <c:v>140.5599999999981</c:v>
                </c:pt>
                <c:pt idx="7029">
                  <c:v>140.57999999999811</c:v>
                </c:pt>
                <c:pt idx="7030">
                  <c:v>140.59999999999812</c:v>
                </c:pt>
                <c:pt idx="7031">
                  <c:v>140.61999999999813</c:v>
                </c:pt>
                <c:pt idx="7032">
                  <c:v>140.63999999999814</c:v>
                </c:pt>
                <c:pt idx="7033">
                  <c:v>140.65999999999815</c:v>
                </c:pt>
                <c:pt idx="7034">
                  <c:v>140.67999999999816</c:v>
                </c:pt>
                <c:pt idx="7035">
                  <c:v>140.69999999999817</c:v>
                </c:pt>
                <c:pt idx="7036">
                  <c:v>140.71999999999818</c:v>
                </c:pt>
                <c:pt idx="7037">
                  <c:v>140.73999999999819</c:v>
                </c:pt>
                <c:pt idx="7038">
                  <c:v>140.7599999999982</c:v>
                </c:pt>
                <c:pt idx="7039">
                  <c:v>140.77999999999821</c:v>
                </c:pt>
                <c:pt idx="7040">
                  <c:v>140.79999999999822</c:v>
                </c:pt>
                <c:pt idx="7041">
                  <c:v>140.81999999999823</c:v>
                </c:pt>
                <c:pt idx="7042">
                  <c:v>140.83999999999824</c:v>
                </c:pt>
                <c:pt idx="7043">
                  <c:v>140.85999999999825</c:v>
                </c:pt>
                <c:pt idx="7044">
                  <c:v>140.87999999999826</c:v>
                </c:pt>
                <c:pt idx="7045">
                  <c:v>140.89999999999827</c:v>
                </c:pt>
                <c:pt idx="7046">
                  <c:v>140.91999999999828</c:v>
                </c:pt>
                <c:pt idx="7047">
                  <c:v>140.93999999999829</c:v>
                </c:pt>
                <c:pt idx="7048">
                  <c:v>140.9599999999983</c:v>
                </c:pt>
                <c:pt idx="7049">
                  <c:v>140.97999999999831</c:v>
                </c:pt>
                <c:pt idx="7050">
                  <c:v>140.99999999999832</c:v>
                </c:pt>
                <c:pt idx="7051">
                  <c:v>141.01999999999833</c:v>
                </c:pt>
                <c:pt idx="7052">
                  <c:v>141.03999999999834</c:v>
                </c:pt>
                <c:pt idx="7053">
                  <c:v>141.05999999999835</c:v>
                </c:pt>
                <c:pt idx="7054">
                  <c:v>141.07999999999836</c:v>
                </c:pt>
                <c:pt idx="7055">
                  <c:v>141.09999999999837</c:v>
                </c:pt>
                <c:pt idx="7056">
                  <c:v>141.11999999999838</c:v>
                </c:pt>
                <c:pt idx="7057">
                  <c:v>141.13999999999839</c:v>
                </c:pt>
                <c:pt idx="7058">
                  <c:v>141.1599999999984</c:v>
                </c:pt>
                <c:pt idx="7059">
                  <c:v>141.17999999999842</c:v>
                </c:pt>
                <c:pt idx="7060">
                  <c:v>141.19999999999843</c:v>
                </c:pt>
                <c:pt idx="7061">
                  <c:v>141.21999999999844</c:v>
                </c:pt>
                <c:pt idx="7062">
                  <c:v>141.23999999999845</c:v>
                </c:pt>
                <c:pt idx="7063">
                  <c:v>141.25999999999846</c:v>
                </c:pt>
                <c:pt idx="7064">
                  <c:v>141.27999999999847</c:v>
                </c:pt>
                <c:pt idx="7065">
                  <c:v>141.29999999999848</c:v>
                </c:pt>
                <c:pt idx="7066">
                  <c:v>141.31999999999849</c:v>
                </c:pt>
                <c:pt idx="7067">
                  <c:v>141.3399999999985</c:v>
                </c:pt>
                <c:pt idx="7068">
                  <c:v>141.35999999999851</c:v>
                </c:pt>
                <c:pt idx="7069">
                  <c:v>141.37999999999852</c:v>
                </c:pt>
                <c:pt idx="7070">
                  <c:v>141.39999999999853</c:v>
                </c:pt>
                <c:pt idx="7071">
                  <c:v>141.41999999999854</c:v>
                </c:pt>
                <c:pt idx="7072">
                  <c:v>141.43999999999855</c:v>
                </c:pt>
                <c:pt idx="7073">
                  <c:v>141.45999999999856</c:v>
                </c:pt>
                <c:pt idx="7074">
                  <c:v>141.47999999999857</c:v>
                </c:pt>
                <c:pt idx="7075">
                  <c:v>141.49999999999858</c:v>
                </c:pt>
                <c:pt idx="7076">
                  <c:v>141.51999999999859</c:v>
                </c:pt>
                <c:pt idx="7077">
                  <c:v>141.5399999999986</c:v>
                </c:pt>
                <c:pt idx="7078">
                  <c:v>141.55999999999861</c:v>
                </c:pt>
                <c:pt idx="7079">
                  <c:v>141.57999999999862</c:v>
                </c:pt>
                <c:pt idx="7080">
                  <c:v>141.59999999999863</c:v>
                </c:pt>
                <c:pt idx="7081">
                  <c:v>141.61999999999864</c:v>
                </c:pt>
                <c:pt idx="7082">
                  <c:v>141.63999999999865</c:v>
                </c:pt>
                <c:pt idx="7083">
                  <c:v>141.65999999999866</c:v>
                </c:pt>
                <c:pt idx="7084">
                  <c:v>141.67999999999867</c:v>
                </c:pt>
                <c:pt idx="7085">
                  <c:v>141.69999999999868</c:v>
                </c:pt>
                <c:pt idx="7086">
                  <c:v>141.71999999999869</c:v>
                </c:pt>
                <c:pt idx="7087">
                  <c:v>141.7399999999987</c:v>
                </c:pt>
                <c:pt idx="7088">
                  <c:v>141.75999999999871</c:v>
                </c:pt>
                <c:pt idx="7089">
                  <c:v>141.77999999999872</c:v>
                </c:pt>
                <c:pt idx="7090">
                  <c:v>141.79999999999873</c:v>
                </c:pt>
                <c:pt idx="7091">
                  <c:v>141.81999999999874</c:v>
                </c:pt>
                <c:pt idx="7092">
                  <c:v>141.83999999999875</c:v>
                </c:pt>
                <c:pt idx="7093">
                  <c:v>141.85999999999876</c:v>
                </c:pt>
                <c:pt idx="7094">
                  <c:v>141.87999999999877</c:v>
                </c:pt>
                <c:pt idx="7095">
                  <c:v>141.89999999999878</c:v>
                </c:pt>
                <c:pt idx="7096">
                  <c:v>141.91999999999879</c:v>
                </c:pt>
                <c:pt idx="7097">
                  <c:v>141.9399999999988</c:v>
                </c:pt>
                <c:pt idx="7098">
                  <c:v>141.95999999999881</c:v>
                </c:pt>
                <c:pt idx="7099">
                  <c:v>141.97999999999882</c:v>
                </c:pt>
                <c:pt idx="7100">
                  <c:v>141.99999999999883</c:v>
                </c:pt>
                <c:pt idx="7101">
                  <c:v>142.01999999999884</c:v>
                </c:pt>
                <c:pt idx="7102">
                  <c:v>142.03999999999886</c:v>
                </c:pt>
                <c:pt idx="7103">
                  <c:v>142.05999999999887</c:v>
                </c:pt>
                <c:pt idx="7104">
                  <c:v>142.07999999999888</c:v>
                </c:pt>
                <c:pt idx="7105">
                  <c:v>142.09999999999889</c:v>
                </c:pt>
                <c:pt idx="7106">
                  <c:v>142.1199999999989</c:v>
                </c:pt>
                <c:pt idx="7107">
                  <c:v>142.13999999999891</c:v>
                </c:pt>
                <c:pt idx="7108">
                  <c:v>142.15999999999892</c:v>
                </c:pt>
                <c:pt idx="7109">
                  <c:v>142.17999999999893</c:v>
                </c:pt>
                <c:pt idx="7110">
                  <c:v>142.19999999999894</c:v>
                </c:pt>
                <c:pt idx="7111">
                  <c:v>142.21999999999895</c:v>
                </c:pt>
                <c:pt idx="7112">
                  <c:v>142.23999999999896</c:v>
                </c:pt>
                <c:pt idx="7113">
                  <c:v>142.25999999999897</c:v>
                </c:pt>
                <c:pt idx="7114">
                  <c:v>142.27999999999898</c:v>
                </c:pt>
                <c:pt idx="7115">
                  <c:v>142.29999999999899</c:v>
                </c:pt>
                <c:pt idx="7116">
                  <c:v>142.319999999999</c:v>
                </c:pt>
                <c:pt idx="7117">
                  <c:v>142.33999999999901</c:v>
                </c:pt>
                <c:pt idx="7118">
                  <c:v>142.35999999999902</c:v>
                </c:pt>
                <c:pt idx="7119">
                  <c:v>142.37999999999903</c:v>
                </c:pt>
                <c:pt idx="7120">
                  <c:v>142.39999999999904</c:v>
                </c:pt>
                <c:pt idx="7121">
                  <c:v>142.41999999999905</c:v>
                </c:pt>
                <c:pt idx="7122">
                  <c:v>142.43999999999906</c:v>
                </c:pt>
                <c:pt idx="7123">
                  <c:v>142.45999999999907</c:v>
                </c:pt>
                <c:pt idx="7124">
                  <c:v>142.47999999999908</c:v>
                </c:pt>
                <c:pt idx="7125">
                  <c:v>142.49999999999909</c:v>
                </c:pt>
                <c:pt idx="7126">
                  <c:v>142.5199999999991</c:v>
                </c:pt>
                <c:pt idx="7127">
                  <c:v>142.53999999999911</c:v>
                </c:pt>
                <c:pt idx="7128">
                  <c:v>142.55999999999912</c:v>
                </c:pt>
                <c:pt idx="7129">
                  <c:v>142.57999999999913</c:v>
                </c:pt>
                <c:pt idx="7130">
                  <c:v>142.59999999999914</c:v>
                </c:pt>
                <c:pt idx="7131">
                  <c:v>142.61999999999915</c:v>
                </c:pt>
                <c:pt idx="7132">
                  <c:v>142.63999999999916</c:v>
                </c:pt>
                <c:pt idx="7133">
                  <c:v>142.65999999999917</c:v>
                </c:pt>
                <c:pt idx="7134">
                  <c:v>142.67999999999918</c:v>
                </c:pt>
                <c:pt idx="7135">
                  <c:v>142.69999999999919</c:v>
                </c:pt>
                <c:pt idx="7136">
                  <c:v>142.7199999999992</c:v>
                </c:pt>
                <c:pt idx="7137">
                  <c:v>142.73999999999921</c:v>
                </c:pt>
                <c:pt idx="7138">
                  <c:v>142.75999999999922</c:v>
                </c:pt>
                <c:pt idx="7139">
                  <c:v>142.77999999999923</c:v>
                </c:pt>
                <c:pt idx="7140">
                  <c:v>142.79999999999924</c:v>
                </c:pt>
                <c:pt idx="7141">
                  <c:v>142.81999999999925</c:v>
                </c:pt>
                <c:pt idx="7142">
                  <c:v>142.83999999999926</c:v>
                </c:pt>
                <c:pt idx="7143">
                  <c:v>142.85999999999927</c:v>
                </c:pt>
                <c:pt idx="7144">
                  <c:v>142.87999999999928</c:v>
                </c:pt>
                <c:pt idx="7145">
                  <c:v>142.8999999999993</c:v>
                </c:pt>
                <c:pt idx="7146">
                  <c:v>142.91999999999931</c:v>
                </c:pt>
                <c:pt idx="7147">
                  <c:v>142.93999999999932</c:v>
                </c:pt>
                <c:pt idx="7148">
                  <c:v>142.95999999999933</c:v>
                </c:pt>
                <c:pt idx="7149">
                  <c:v>142.97999999999934</c:v>
                </c:pt>
                <c:pt idx="7150">
                  <c:v>142.99999999999935</c:v>
                </c:pt>
                <c:pt idx="7151">
                  <c:v>143.01999999999936</c:v>
                </c:pt>
                <c:pt idx="7152">
                  <c:v>143.03999999999937</c:v>
                </c:pt>
                <c:pt idx="7153">
                  <c:v>143.05999999999938</c:v>
                </c:pt>
                <c:pt idx="7154">
                  <c:v>143.07999999999939</c:v>
                </c:pt>
                <c:pt idx="7155">
                  <c:v>143.0999999999994</c:v>
                </c:pt>
                <c:pt idx="7156">
                  <c:v>143.11999999999941</c:v>
                </c:pt>
                <c:pt idx="7157">
                  <c:v>143.13999999999942</c:v>
                </c:pt>
                <c:pt idx="7158">
                  <c:v>143.15999999999943</c:v>
                </c:pt>
                <c:pt idx="7159">
                  <c:v>143.17999999999944</c:v>
                </c:pt>
                <c:pt idx="7160">
                  <c:v>143.19999999999945</c:v>
                </c:pt>
                <c:pt idx="7161">
                  <c:v>143.21999999999946</c:v>
                </c:pt>
                <c:pt idx="7162">
                  <c:v>143.23999999999947</c:v>
                </c:pt>
                <c:pt idx="7163">
                  <c:v>143.25999999999948</c:v>
                </c:pt>
                <c:pt idx="7164">
                  <c:v>143.27999999999949</c:v>
                </c:pt>
                <c:pt idx="7165">
                  <c:v>143.2999999999995</c:v>
                </c:pt>
                <c:pt idx="7166">
                  <c:v>143.31999999999951</c:v>
                </c:pt>
                <c:pt idx="7167">
                  <c:v>143.33999999999952</c:v>
                </c:pt>
                <c:pt idx="7168">
                  <c:v>143.35999999999953</c:v>
                </c:pt>
                <c:pt idx="7169">
                  <c:v>143.37999999999954</c:v>
                </c:pt>
                <c:pt idx="7170">
                  <c:v>143.39999999999955</c:v>
                </c:pt>
                <c:pt idx="7171">
                  <c:v>143.41999999999956</c:v>
                </c:pt>
                <c:pt idx="7172">
                  <c:v>143.43999999999957</c:v>
                </c:pt>
                <c:pt idx="7173">
                  <c:v>143.45999999999958</c:v>
                </c:pt>
                <c:pt idx="7174">
                  <c:v>143.47999999999959</c:v>
                </c:pt>
                <c:pt idx="7175">
                  <c:v>143.4999999999996</c:v>
                </c:pt>
                <c:pt idx="7176">
                  <c:v>143.51999999999961</c:v>
                </c:pt>
                <c:pt idx="7177">
                  <c:v>143.53999999999962</c:v>
                </c:pt>
                <c:pt idx="7178">
                  <c:v>143.55999999999963</c:v>
                </c:pt>
                <c:pt idx="7179">
                  <c:v>143.57999999999964</c:v>
                </c:pt>
                <c:pt idx="7180">
                  <c:v>143.59999999999965</c:v>
                </c:pt>
                <c:pt idx="7181">
                  <c:v>143.61999999999966</c:v>
                </c:pt>
                <c:pt idx="7182">
                  <c:v>143.63999999999967</c:v>
                </c:pt>
                <c:pt idx="7183">
                  <c:v>143.65999999999968</c:v>
                </c:pt>
                <c:pt idx="7184">
                  <c:v>143.67999999999969</c:v>
                </c:pt>
                <c:pt idx="7185">
                  <c:v>143.6999999999997</c:v>
                </c:pt>
                <c:pt idx="7186">
                  <c:v>143.71999999999971</c:v>
                </c:pt>
                <c:pt idx="7187">
                  <c:v>143.73999999999972</c:v>
                </c:pt>
                <c:pt idx="7188">
                  <c:v>143.75999999999974</c:v>
                </c:pt>
                <c:pt idx="7189">
                  <c:v>143.77999999999975</c:v>
                </c:pt>
                <c:pt idx="7190">
                  <c:v>143.79999999999976</c:v>
                </c:pt>
                <c:pt idx="7191">
                  <c:v>143.81999999999977</c:v>
                </c:pt>
                <c:pt idx="7192">
                  <c:v>143.83999999999978</c:v>
                </c:pt>
                <c:pt idx="7193">
                  <c:v>143.85999999999979</c:v>
                </c:pt>
                <c:pt idx="7194">
                  <c:v>143.8799999999998</c:v>
                </c:pt>
                <c:pt idx="7195">
                  <c:v>143.89999999999981</c:v>
                </c:pt>
                <c:pt idx="7196">
                  <c:v>143.91999999999982</c:v>
                </c:pt>
                <c:pt idx="7197">
                  <c:v>143.93999999999983</c:v>
                </c:pt>
                <c:pt idx="7198">
                  <c:v>143.95999999999984</c:v>
                </c:pt>
                <c:pt idx="7199">
                  <c:v>143.97999999999985</c:v>
                </c:pt>
                <c:pt idx="7200">
                  <c:v>143.99999999999986</c:v>
                </c:pt>
                <c:pt idx="7201">
                  <c:v>144.01999999999987</c:v>
                </c:pt>
                <c:pt idx="7202">
                  <c:v>144.03999999999988</c:v>
                </c:pt>
                <c:pt idx="7203">
                  <c:v>144.05999999999989</c:v>
                </c:pt>
                <c:pt idx="7204">
                  <c:v>144.0799999999999</c:v>
                </c:pt>
                <c:pt idx="7205">
                  <c:v>144.09999999999991</c:v>
                </c:pt>
                <c:pt idx="7206">
                  <c:v>144.11999999999992</c:v>
                </c:pt>
                <c:pt idx="7207">
                  <c:v>144.13999999999993</c:v>
                </c:pt>
                <c:pt idx="7208">
                  <c:v>144.15999999999994</c:v>
                </c:pt>
                <c:pt idx="7209">
                  <c:v>144.17999999999995</c:v>
                </c:pt>
                <c:pt idx="7210">
                  <c:v>144.19999999999996</c:v>
                </c:pt>
                <c:pt idx="7211">
                  <c:v>144.21999999999997</c:v>
                </c:pt>
                <c:pt idx="7212">
                  <c:v>144.23999999999998</c:v>
                </c:pt>
                <c:pt idx="7213">
                  <c:v>144.26</c:v>
                </c:pt>
                <c:pt idx="7214">
                  <c:v>144.28</c:v>
                </c:pt>
                <c:pt idx="7215">
                  <c:v>144.30000000000001</c:v>
                </c:pt>
                <c:pt idx="7216">
                  <c:v>144.32000000000002</c:v>
                </c:pt>
                <c:pt idx="7217">
                  <c:v>144.34000000000003</c:v>
                </c:pt>
                <c:pt idx="7218">
                  <c:v>144.36000000000004</c:v>
                </c:pt>
                <c:pt idx="7219">
                  <c:v>144.38000000000005</c:v>
                </c:pt>
                <c:pt idx="7220">
                  <c:v>144.40000000000006</c:v>
                </c:pt>
                <c:pt idx="7221">
                  <c:v>144.42000000000007</c:v>
                </c:pt>
                <c:pt idx="7222">
                  <c:v>144.44000000000008</c:v>
                </c:pt>
                <c:pt idx="7223">
                  <c:v>144.46000000000009</c:v>
                </c:pt>
                <c:pt idx="7224">
                  <c:v>144.4800000000001</c:v>
                </c:pt>
                <c:pt idx="7225">
                  <c:v>144.50000000000011</c:v>
                </c:pt>
                <c:pt idx="7226">
                  <c:v>144.52000000000012</c:v>
                </c:pt>
                <c:pt idx="7227">
                  <c:v>144.54000000000013</c:v>
                </c:pt>
                <c:pt idx="7228">
                  <c:v>144.56000000000014</c:v>
                </c:pt>
                <c:pt idx="7229">
                  <c:v>144.58000000000015</c:v>
                </c:pt>
                <c:pt idx="7230">
                  <c:v>144.60000000000016</c:v>
                </c:pt>
                <c:pt idx="7231">
                  <c:v>144.62000000000018</c:v>
                </c:pt>
                <c:pt idx="7232">
                  <c:v>144.64000000000019</c:v>
                </c:pt>
                <c:pt idx="7233">
                  <c:v>144.6600000000002</c:v>
                </c:pt>
                <c:pt idx="7234">
                  <c:v>144.68000000000021</c:v>
                </c:pt>
                <c:pt idx="7235">
                  <c:v>144.70000000000022</c:v>
                </c:pt>
                <c:pt idx="7236">
                  <c:v>144.72000000000023</c:v>
                </c:pt>
                <c:pt idx="7237">
                  <c:v>144.74000000000024</c:v>
                </c:pt>
                <c:pt idx="7238">
                  <c:v>144.76000000000025</c:v>
                </c:pt>
                <c:pt idx="7239">
                  <c:v>144.78000000000026</c:v>
                </c:pt>
                <c:pt idx="7240">
                  <c:v>144.80000000000027</c:v>
                </c:pt>
                <c:pt idx="7241">
                  <c:v>144.82000000000028</c:v>
                </c:pt>
                <c:pt idx="7242">
                  <c:v>144.84000000000029</c:v>
                </c:pt>
                <c:pt idx="7243">
                  <c:v>144.8600000000003</c:v>
                </c:pt>
                <c:pt idx="7244">
                  <c:v>144.88000000000031</c:v>
                </c:pt>
                <c:pt idx="7245">
                  <c:v>144.90000000000032</c:v>
                </c:pt>
                <c:pt idx="7246">
                  <c:v>144.92000000000033</c:v>
                </c:pt>
                <c:pt idx="7247">
                  <c:v>144.94000000000034</c:v>
                </c:pt>
                <c:pt idx="7248">
                  <c:v>144.96000000000035</c:v>
                </c:pt>
                <c:pt idx="7249">
                  <c:v>144.98000000000036</c:v>
                </c:pt>
                <c:pt idx="7250">
                  <c:v>145.00000000000037</c:v>
                </c:pt>
                <c:pt idx="7251">
                  <c:v>145.02000000000038</c:v>
                </c:pt>
                <c:pt idx="7252">
                  <c:v>145.04000000000039</c:v>
                </c:pt>
                <c:pt idx="7253">
                  <c:v>145.0600000000004</c:v>
                </c:pt>
                <c:pt idx="7254">
                  <c:v>145.08000000000041</c:v>
                </c:pt>
                <c:pt idx="7255">
                  <c:v>145.10000000000042</c:v>
                </c:pt>
                <c:pt idx="7256">
                  <c:v>145.12000000000043</c:v>
                </c:pt>
                <c:pt idx="7257">
                  <c:v>145.14000000000044</c:v>
                </c:pt>
                <c:pt idx="7258">
                  <c:v>145.16000000000045</c:v>
                </c:pt>
                <c:pt idx="7259">
                  <c:v>145.18000000000046</c:v>
                </c:pt>
                <c:pt idx="7260">
                  <c:v>145.20000000000047</c:v>
                </c:pt>
                <c:pt idx="7261">
                  <c:v>145.22000000000048</c:v>
                </c:pt>
                <c:pt idx="7262">
                  <c:v>145.24000000000049</c:v>
                </c:pt>
                <c:pt idx="7263">
                  <c:v>145.2600000000005</c:v>
                </c:pt>
                <c:pt idx="7264">
                  <c:v>145.28000000000051</c:v>
                </c:pt>
                <c:pt idx="7265">
                  <c:v>145.30000000000052</c:v>
                </c:pt>
                <c:pt idx="7266">
                  <c:v>145.32000000000053</c:v>
                </c:pt>
                <c:pt idx="7267">
                  <c:v>145.34000000000054</c:v>
                </c:pt>
                <c:pt idx="7268">
                  <c:v>145.36000000000055</c:v>
                </c:pt>
                <c:pt idx="7269">
                  <c:v>145.38000000000056</c:v>
                </c:pt>
                <c:pt idx="7270">
                  <c:v>145.40000000000057</c:v>
                </c:pt>
                <c:pt idx="7271">
                  <c:v>145.42000000000058</c:v>
                </c:pt>
                <c:pt idx="7272">
                  <c:v>145.44000000000059</c:v>
                </c:pt>
                <c:pt idx="7273">
                  <c:v>145.4600000000006</c:v>
                </c:pt>
                <c:pt idx="7274">
                  <c:v>145.48000000000062</c:v>
                </c:pt>
                <c:pt idx="7275">
                  <c:v>145.50000000000063</c:v>
                </c:pt>
                <c:pt idx="7276">
                  <c:v>145.52000000000064</c:v>
                </c:pt>
                <c:pt idx="7277">
                  <c:v>145.54000000000065</c:v>
                </c:pt>
                <c:pt idx="7278">
                  <c:v>145.56000000000066</c:v>
                </c:pt>
                <c:pt idx="7279">
                  <c:v>145.58000000000067</c:v>
                </c:pt>
                <c:pt idx="7280">
                  <c:v>145.60000000000068</c:v>
                </c:pt>
                <c:pt idx="7281">
                  <c:v>145.62000000000069</c:v>
                </c:pt>
                <c:pt idx="7282">
                  <c:v>145.6400000000007</c:v>
                </c:pt>
                <c:pt idx="7283">
                  <c:v>145.66000000000071</c:v>
                </c:pt>
                <c:pt idx="7284">
                  <c:v>145.68000000000072</c:v>
                </c:pt>
                <c:pt idx="7285">
                  <c:v>145.70000000000073</c:v>
                </c:pt>
                <c:pt idx="7286">
                  <c:v>145.72000000000074</c:v>
                </c:pt>
                <c:pt idx="7287">
                  <c:v>145.74000000000075</c:v>
                </c:pt>
                <c:pt idx="7288">
                  <c:v>145.76000000000076</c:v>
                </c:pt>
                <c:pt idx="7289">
                  <c:v>145.78000000000077</c:v>
                </c:pt>
                <c:pt idx="7290">
                  <c:v>145.80000000000078</c:v>
                </c:pt>
                <c:pt idx="7291">
                  <c:v>145.82000000000079</c:v>
                </c:pt>
                <c:pt idx="7292">
                  <c:v>145.8400000000008</c:v>
                </c:pt>
                <c:pt idx="7293">
                  <c:v>145.86000000000081</c:v>
                </c:pt>
                <c:pt idx="7294">
                  <c:v>145.88000000000082</c:v>
                </c:pt>
                <c:pt idx="7295">
                  <c:v>145.90000000000083</c:v>
                </c:pt>
                <c:pt idx="7296">
                  <c:v>145.92000000000084</c:v>
                </c:pt>
                <c:pt idx="7297">
                  <c:v>145.94000000000085</c:v>
                </c:pt>
                <c:pt idx="7298">
                  <c:v>145.96000000000086</c:v>
                </c:pt>
                <c:pt idx="7299">
                  <c:v>145.98000000000087</c:v>
                </c:pt>
                <c:pt idx="7300">
                  <c:v>146.00000000000088</c:v>
                </c:pt>
                <c:pt idx="7301">
                  <c:v>146.02000000000089</c:v>
                </c:pt>
                <c:pt idx="7302">
                  <c:v>146.0400000000009</c:v>
                </c:pt>
                <c:pt idx="7303">
                  <c:v>146.06000000000091</c:v>
                </c:pt>
                <c:pt idx="7304">
                  <c:v>146.08000000000092</c:v>
                </c:pt>
                <c:pt idx="7305">
                  <c:v>146.10000000000093</c:v>
                </c:pt>
                <c:pt idx="7306">
                  <c:v>146.12000000000094</c:v>
                </c:pt>
                <c:pt idx="7307">
                  <c:v>146.14000000000095</c:v>
                </c:pt>
                <c:pt idx="7308">
                  <c:v>146.16000000000096</c:v>
                </c:pt>
                <c:pt idx="7309">
                  <c:v>146.18000000000097</c:v>
                </c:pt>
                <c:pt idx="7310">
                  <c:v>146.20000000000098</c:v>
                </c:pt>
                <c:pt idx="7311">
                  <c:v>146.22000000000099</c:v>
                </c:pt>
                <c:pt idx="7312">
                  <c:v>146.240000000001</c:v>
                </c:pt>
                <c:pt idx="7313">
                  <c:v>146.26000000000101</c:v>
                </c:pt>
                <c:pt idx="7314">
                  <c:v>146.28000000000102</c:v>
                </c:pt>
                <c:pt idx="7315">
                  <c:v>146.30000000000103</c:v>
                </c:pt>
                <c:pt idx="7316">
                  <c:v>146.32000000000104</c:v>
                </c:pt>
                <c:pt idx="7317">
                  <c:v>146.34000000000106</c:v>
                </c:pt>
                <c:pt idx="7318">
                  <c:v>146.36000000000107</c:v>
                </c:pt>
                <c:pt idx="7319">
                  <c:v>146.38000000000108</c:v>
                </c:pt>
                <c:pt idx="7320">
                  <c:v>146.40000000000109</c:v>
                </c:pt>
                <c:pt idx="7321">
                  <c:v>146.4200000000011</c:v>
                </c:pt>
                <c:pt idx="7322">
                  <c:v>146.44000000000111</c:v>
                </c:pt>
                <c:pt idx="7323">
                  <c:v>146.46000000000112</c:v>
                </c:pt>
                <c:pt idx="7324">
                  <c:v>146.48000000000113</c:v>
                </c:pt>
                <c:pt idx="7325">
                  <c:v>146.50000000000114</c:v>
                </c:pt>
                <c:pt idx="7326">
                  <c:v>146.52000000000115</c:v>
                </c:pt>
                <c:pt idx="7327">
                  <c:v>146.54000000000116</c:v>
                </c:pt>
                <c:pt idx="7328">
                  <c:v>146.56000000000117</c:v>
                </c:pt>
                <c:pt idx="7329">
                  <c:v>146.58000000000118</c:v>
                </c:pt>
                <c:pt idx="7330">
                  <c:v>146.60000000000119</c:v>
                </c:pt>
                <c:pt idx="7331">
                  <c:v>146.6200000000012</c:v>
                </c:pt>
                <c:pt idx="7332">
                  <c:v>146.64000000000121</c:v>
                </c:pt>
                <c:pt idx="7333">
                  <c:v>146.66000000000122</c:v>
                </c:pt>
                <c:pt idx="7334">
                  <c:v>146.68000000000123</c:v>
                </c:pt>
                <c:pt idx="7335">
                  <c:v>146.70000000000124</c:v>
                </c:pt>
                <c:pt idx="7336">
                  <c:v>146.72000000000125</c:v>
                </c:pt>
                <c:pt idx="7337">
                  <c:v>146.74000000000126</c:v>
                </c:pt>
                <c:pt idx="7338">
                  <c:v>146.76000000000127</c:v>
                </c:pt>
                <c:pt idx="7339">
                  <c:v>146.78000000000128</c:v>
                </c:pt>
                <c:pt idx="7340">
                  <c:v>146.80000000000129</c:v>
                </c:pt>
                <c:pt idx="7341">
                  <c:v>146.8200000000013</c:v>
                </c:pt>
                <c:pt idx="7342">
                  <c:v>146.84000000000131</c:v>
                </c:pt>
                <c:pt idx="7343">
                  <c:v>146.86000000000132</c:v>
                </c:pt>
                <c:pt idx="7344">
                  <c:v>146.88000000000133</c:v>
                </c:pt>
                <c:pt idx="7345">
                  <c:v>146.90000000000134</c:v>
                </c:pt>
                <c:pt idx="7346">
                  <c:v>146.92000000000135</c:v>
                </c:pt>
                <c:pt idx="7347">
                  <c:v>146.94000000000136</c:v>
                </c:pt>
                <c:pt idx="7348">
                  <c:v>146.96000000000137</c:v>
                </c:pt>
                <c:pt idx="7349">
                  <c:v>146.98000000000138</c:v>
                </c:pt>
                <c:pt idx="7350">
                  <c:v>147.00000000000139</c:v>
                </c:pt>
                <c:pt idx="7351">
                  <c:v>147.0200000000014</c:v>
                </c:pt>
                <c:pt idx="7352">
                  <c:v>147.04000000000141</c:v>
                </c:pt>
                <c:pt idx="7353">
                  <c:v>147.06000000000142</c:v>
                </c:pt>
                <c:pt idx="7354">
                  <c:v>147.08000000000143</c:v>
                </c:pt>
                <c:pt idx="7355">
                  <c:v>147.10000000000144</c:v>
                </c:pt>
                <c:pt idx="7356">
                  <c:v>147.12000000000145</c:v>
                </c:pt>
                <c:pt idx="7357">
                  <c:v>147.14000000000146</c:v>
                </c:pt>
                <c:pt idx="7358">
                  <c:v>147.16000000000147</c:v>
                </c:pt>
                <c:pt idx="7359">
                  <c:v>147.18000000000148</c:v>
                </c:pt>
                <c:pt idx="7360">
                  <c:v>147.20000000000149</c:v>
                </c:pt>
                <c:pt idx="7361">
                  <c:v>147.22000000000151</c:v>
                </c:pt>
                <c:pt idx="7362">
                  <c:v>147.24000000000152</c:v>
                </c:pt>
                <c:pt idx="7363">
                  <c:v>147.26000000000153</c:v>
                </c:pt>
                <c:pt idx="7364">
                  <c:v>147.28000000000154</c:v>
                </c:pt>
                <c:pt idx="7365">
                  <c:v>147.30000000000155</c:v>
                </c:pt>
                <c:pt idx="7366">
                  <c:v>147.32000000000156</c:v>
                </c:pt>
                <c:pt idx="7367">
                  <c:v>147.34000000000157</c:v>
                </c:pt>
                <c:pt idx="7368">
                  <c:v>147.36000000000158</c:v>
                </c:pt>
                <c:pt idx="7369">
                  <c:v>147.38000000000159</c:v>
                </c:pt>
                <c:pt idx="7370">
                  <c:v>147.4000000000016</c:v>
                </c:pt>
                <c:pt idx="7371">
                  <c:v>147.42000000000161</c:v>
                </c:pt>
                <c:pt idx="7372">
                  <c:v>147.44000000000162</c:v>
                </c:pt>
                <c:pt idx="7373">
                  <c:v>147.46000000000163</c:v>
                </c:pt>
                <c:pt idx="7374">
                  <c:v>147.48000000000164</c:v>
                </c:pt>
                <c:pt idx="7375">
                  <c:v>147.50000000000165</c:v>
                </c:pt>
                <c:pt idx="7376">
                  <c:v>147.52000000000166</c:v>
                </c:pt>
                <c:pt idx="7377">
                  <c:v>147.54000000000167</c:v>
                </c:pt>
                <c:pt idx="7378">
                  <c:v>147.56000000000168</c:v>
                </c:pt>
                <c:pt idx="7379">
                  <c:v>147.58000000000169</c:v>
                </c:pt>
                <c:pt idx="7380">
                  <c:v>147.6000000000017</c:v>
                </c:pt>
                <c:pt idx="7381">
                  <c:v>147.62000000000171</c:v>
                </c:pt>
                <c:pt idx="7382">
                  <c:v>147.64000000000172</c:v>
                </c:pt>
                <c:pt idx="7383">
                  <c:v>147.66000000000173</c:v>
                </c:pt>
                <c:pt idx="7384">
                  <c:v>147.68000000000174</c:v>
                </c:pt>
                <c:pt idx="7385">
                  <c:v>147.70000000000175</c:v>
                </c:pt>
                <c:pt idx="7386">
                  <c:v>147.72000000000176</c:v>
                </c:pt>
                <c:pt idx="7387">
                  <c:v>147.74000000000177</c:v>
                </c:pt>
                <c:pt idx="7388">
                  <c:v>147.76000000000178</c:v>
                </c:pt>
                <c:pt idx="7389">
                  <c:v>147.78000000000179</c:v>
                </c:pt>
                <c:pt idx="7390">
                  <c:v>147.8000000000018</c:v>
                </c:pt>
                <c:pt idx="7391">
                  <c:v>147.82000000000181</c:v>
                </c:pt>
                <c:pt idx="7392">
                  <c:v>147.84000000000182</c:v>
                </c:pt>
                <c:pt idx="7393">
                  <c:v>147.86000000000183</c:v>
                </c:pt>
                <c:pt idx="7394">
                  <c:v>147.88000000000184</c:v>
                </c:pt>
                <c:pt idx="7395">
                  <c:v>147.90000000000185</c:v>
                </c:pt>
                <c:pt idx="7396">
                  <c:v>147.92000000000186</c:v>
                </c:pt>
                <c:pt idx="7397">
                  <c:v>147.94000000000187</c:v>
                </c:pt>
                <c:pt idx="7398">
                  <c:v>147.96000000000188</c:v>
                </c:pt>
                <c:pt idx="7399">
                  <c:v>147.98000000000189</c:v>
                </c:pt>
                <c:pt idx="7400">
                  <c:v>148.0000000000019</c:v>
                </c:pt>
                <c:pt idx="7401">
                  <c:v>148.02000000000191</c:v>
                </c:pt>
                <c:pt idx="7402">
                  <c:v>148.04000000000192</c:v>
                </c:pt>
                <c:pt idx="7403">
                  <c:v>148.06000000000193</c:v>
                </c:pt>
                <c:pt idx="7404">
                  <c:v>148.08000000000195</c:v>
                </c:pt>
                <c:pt idx="7405">
                  <c:v>148.10000000000196</c:v>
                </c:pt>
                <c:pt idx="7406">
                  <c:v>148.12000000000197</c:v>
                </c:pt>
                <c:pt idx="7407">
                  <c:v>148.14000000000198</c:v>
                </c:pt>
                <c:pt idx="7408">
                  <c:v>148.16000000000199</c:v>
                </c:pt>
                <c:pt idx="7409">
                  <c:v>148.180000000002</c:v>
                </c:pt>
                <c:pt idx="7410">
                  <c:v>148.20000000000201</c:v>
                </c:pt>
                <c:pt idx="7411">
                  <c:v>148.22000000000202</c:v>
                </c:pt>
                <c:pt idx="7412">
                  <c:v>148.24000000000203</c:v>
                </c:pt>
                <c:pt idx="7413">
                  <c:v>148.26000000000204</c:v>
                </c:pt>
                <c:pt idx="7414">
                  <c:v>148.28000000000205</c:v>
                </c:pt>
                <c:pt idx="7415">
                  <c:v>148.30000000000206</c:v>
                </c:pt>
                <c:pt idx="7416">
                  <c:v>148.32000000000207</c:v>
                </c:pt>
                <c:pt idx="7417">
                  <c:v>148.34000000000208</c:v>
                </c:pt>
                <c:pt idx="7418">
                  <c:v>148.36000000000209</c:v>
                </c:pt>
                <c:pt idx="7419">
                  <c:v>148.3800000000021</c:v>
                </c:pt>
                <c:pt idx="7420">
                  <c:v>148.40000000000211</c:v>
                </c:pt>
                <c:pt idx="7421">
                  <c:v>148.42000000000212</c:v>
                </c:pt>
                <c:pt idx="7422">
                  <c:v>148.44000000000213</c:v>
                </c:pt>
                <c:pt idx="7423">
                  <c:v>148.46000000000214</c:v>
                </c:pt>
                <c:pt idx="7424">
                  <c:v>148.48000000000215</c:v>
                </c:pt>
                <c:pt idx="7425">
                  <c:v>148.50000000000216</c:v>
                </c:pt>
                <c:pt idx="7426">
                  <c:v>148.52000000000217</c:v>
                </c:pt>
                <c:pt idx="7427">
                  <c:v>148.54000000000218</c:v>
                </c:pt>
                <c:pt idx="7428">
                  <c:v>148.56000000000219</c:v>
                </c:pt>
                <c:pt idx="7429">
                  <c:v>148.5800000000022</c:v>
                </c:pt>
                <c:pt idx="7430">
                  <c:v>148.60000000000221</c:v>
                </c:pt>
                <c:pt idx="7431">
                  <c:v>148.62000000000222</c:v>
                </c:pt>
                <c:pt idx="7432">
                  <c:v>148.64000000000223</c:v>
                </c:pt>
                <c:pt idx="7433">
                  <c:v>148.66000000000224</c:v>
                </c:pt>
                <c:pt idx="7434">
                  <c:v>148.68000000000225</c:v>
                </c:pt>
                <c:pt idx="7435">
                  <c:v>148.70000000000226</c:v>
                </c:pt>
                <c:pt idx="7436">
                  <c:v>148.72000000000227</c:v>
                </c:pt>
                <c:pt idx="7437">
                  <c:v>148.74000000000228</c:v>
                </c:pt>
                <c:pt idx="7438">
                  <c:v>148.76000000000229</c:v>
                </c:pt>
                <c:pt idx="7439">
                  <c:v>148.7800000000023</c:v>
                </c:pt>
                <c:pt idx="7440">
                  <c:v>148.80000000000231</c:v>
                </c:pt>
                <c:pt idx="7441">
                  <c:v>148.82000000000232</c:v>
                </c:pt>
                <c:pt idx="7442">
                  <c:v>148.84000000000233</c:v>
                </c:pt>
                <c:pt idx="7443">
                  <c:v>148.86000000000234</c:v>
                </c:pt>
                <c:pt idx="7444">
                  <c:v>148.88000000000235</c:v>
                </c:pt>
                <c:pt idx="7445">
                  <c:v>148.90000000000236</c:v>
                </c:pt>
                <c:pt idx="7446">
                  <c:v>148.92000000000237</c:v>
                </c:pt>
                <c:pt idx="7447">
                  <c:v>148.94000000000239</c:v>
                </c:pt>
                <c:pt idx="7448">
                  <c:v>148.9600000000024</c:v>
                </c:pt>
                <c:pt idx="7449">
                  <c:v>148.98000000000241</c:v>
                </c:pt>
                <c:pt idx="7450">
                  <c:v>149.00000000000242</c:v>
                </c:pt>
                <c:pt idx="7451">
                  <c:v>149.02000000000243</c:v>
                </c:pt>
                <c:pt idx="7452">
                  <c:v>149.04000000000244</c:v>
                </c:pt>
                <c:pt idx="7453">
                  <c:v>149.06000000000245</c:v>
                </c:pt>
                <c:pt idx="7454">
                  <c:v>149.08000000000246</c:v>
                </c:pt>
                <c:pt idx="7455">
                  <c:v>149.10000000000247</c:v>
                </c:pt>
                <c:pt idx="7456">
                  <c:v>149.12000000000248</c:v>
                </c:pt>
                <c:pt idx="7457">
                  <c:v>149.14000000000249</c:v>
                </c:pt>
                <c:pt idx="7458">
                  <c:v>149.1600000000025</c:v>
                </c:pt>
                <c:pt idx="7459">
                  <c:v>149.18000000000251</c:v>
                </c:pt>
                <c:pt idx="7460">
                  <c:v>149.20000000000252</c:v>
                </c:pt>
                <c:pt idx="7461">
                  <c:v>149.22000000000253</c:v>
                </c:pt>
                <c:pt idx="7462">
                  <c:v>149.24000000000254</c:v>
                </c:pt>
                <c:pt idx="7463">
                  <c:v>149.26000000000255</c:v>
                </c:pt>
                <c:pt idx="7464">
                  <c:v>149.28000000000256</c:v>
                </c:pt>
                <c:pt idx="7465">
                  <c:v>149.30000000000257</c:v>
                </c:pt>
                <c:pt idx="7466">
                  <c:v>149.32000000000258</c:v>
                </c:pt>
                <c:pt idx="7467">
                  <c:v>149.34000000000259</c:v>
                </c:pt>
                <c:pt idx="7468">
                  <c:v>149.3600000000026</c:v>
                </c:pt>
                <c:pt idx="7469">
                  <c:v>149.38000000000261</c:v>
                </c:pt>
                <c:pt idx="7470">
                  <c:v>149.40000000000262</c:v>
                </c:pt>
                <c:pt idx="7471">
                  <c:v>149.42000000000263</c:v>
                </c:pt>
                <c:pt idx="7472">
                  <c:v>149.44000000000264</c:v>
                </c:pt>
                <c:pt idx="7473">
                  <c:v>149.46000000000265</c:v>
                </c:pt>
                <c:pt idx="7474">
                  <c:v>149.48000000000266</c:v>
                </c:pt>
                <c:pt idx="7475">
                  <c:v>149.50000000000267</c:v>
                </c:pt>
                <c:pt idx="7476">
                  <c:v>149.52000000000268</c:v>
                </c:pt>
                <c:pt idx="7477">
                  <c:v>149.54000000000269</c:v>
                </c:pt>
                <c:pt idx="7478">
                  <c:v>149.5600000000027</c:v>
                </c:pt>
                <c:pt idx="7479">
                  <c:v>149.58000000000271</c:v>
                </c:pt>
                <c:pt idx="7480">
                  <c:v>149.60000000000272</c:v>
                </c:pt>
                <c:pt idx="7481">
                  <c:v>149.62000000000273</c:v>
                </c:pt>
                <c:pt idx="7482">
                  <c:v>149.64000000000274</c:v>
                </c:pt>
                <c:pt idx="7483">
                  <c:v>149.66000000000275</c:v>
                </c:pt>
                <c:pt idx="7484">
                  <c:v>149.68000000000276</c:v>
                </c:pt>
                <c:pt idx="7485">
                  <c:v>149.70000000000277</c:v>
                </c:pt>
                <c:pt idx="7486">
                  <c:v>149.72000000000278</c:v>
                </c:pt>
                <c:pt idx="7487">
                  <c:v>149.74000000000279</c:v>
                </c:pt>
                <c:pt idx="7488">
                  <c:v>149.7600000000028</c:v>
                </c:pt>
                <c:pt idx="7489">
                  <c:v>149.78000000000281</c:v>
                </c:pt>
                <c:pt idx="7490">
                  <c:v>149.80000000000283</c:v>
                </c:pt>
                <c:pt idx="7491">
                  <c:v>149.82000000000284</c:v>
                </c:pt>
                <c:pt idx="7492">
                  <c:v>149.84000000000285</c:v>
                </c:pt>
                <c:pt idx="7493">
                  <c:v>149.86000000000286</c:v>
                </c:pt>
                <c:pt idx="7494">
                  <c:v>149.88000000000287</c:v>
                </c:pt>
                <c:pt idx="7495">
                  <c:v>149.90000000000288</c:v>
                </c:pt>
                <c:pt idx="7496">
                  <c:v>149.92000000000289</c:v>
                </c:pt>
                <c:pt idx="7497">
                  <c:v>149.9400000000029</c:v>
                </c:pt>
                <c:pt idx="7498">
                  <c:v>149.96000000000291</c:v>
                </c:pt>
                <c:pt idx="7499">
                  <c:v>149.98000000000292</c:v>
                </c:pt>
                <c:pt idx="7500">
                  <c:v>150.00000000000293</c:v>
                </c:pt>
                <c:pt idx="7501">
                  <c:v>150.02000000000294</c:v>
                </c:pt>
                <c:pt idx="7502">
                  <c:v>150.04000000000295</c:v>
                </c:pt>
                <c:pt idx="7503">
                  <c:v>150.06000000000296</c:v>
                </c:pt>
                <c:pt idx="7504">
                  <c:v>150.08000000000297</c:v>
                </c:pt>
                <c:pt idx="7505">
                  <c:v>150.10000000000298</c:v>
                </c:pt>
                <c:pt idx="7506">
                  <c:v>150.12000000000299</c:v>
                </c:pt>
                <c:pt idx="7507">
                  <c:v>150.140000000003</c:v>
                </c:pt>
                <c:pt idx="7508">
                  <c:v>150.16000000000301</c:v>
                </c:pt>
                <c:pt idx="7509">
                  <c:v>150.18000000000302</c:v>
                </c:pt>
                <c:pt idx="7510">
                  <c:v>150.20000000000303</c:v>
                </c:pt>
                <c:pt idx="7511">
                  <c:v>150.22000000000304</c:v>
                </c:pt>
                <c:pt idx="7512">
                  <c:v>150.24000000000305</c:v>
                </c:pt>
                <c:pt idx="7513">
                  <c:v>150.26000000000306</c:v>
                </c:pt>
                <c:pt idx="7514">
                  <c:v>150.28000000000307</c:v>
                </c:pt>
                <c:pt idx="7515">
                  <c:v>150.30000000000308</c:v>
                </c:pt>
                <c:pt idx="7516">
                  <c:v>150.32000000000309</c:v>
                </c:pt>
                <c:pt idx="7517">
                  <c:v>150.3400000000031</c:v>
                </c:pt>
                <c:pt idx="7518">
                  <c:v>150.36000000000311</c:v>
                </c:pt>
                <c:pt idx="7519">
                  <c:v>150.38000000000312</c:v>
                </c:pt>
                <c:pt idx="7520">
                  <c:v>150.40000000000313</c:v>
                </c:pt>
                <c:pt idx="7521">
                  <c:v>150.42000000000314</c:v>
                </c:pt>
                <c:pt idx="7522">
                  <c:v>150.44000000000315</c:v>
                </c:pt>
                <c:pt idx="7523">
                  <c:v>150.46000000000316</c:v>
                </c:pt>
                <c:pt idx="7524">
                  <c:v>150.48000000000317</c:v>
                </c:pt>
                <c:pt idx="7525">
                  <c:v>150.50000000000318</c:v>
                </c:pt>
                <c:pt idx="7526">
                  <c:v>150.52000000000319</c:v>
                </c:pt>
                <c:pt idx="7527">
                  <c:v>150.5400000000032</c:v>
                </c:pt>
                <c:pt idx="7528">
                  <c:v>150.56000000000321</c:v>
                </c:pt>
                <c:pt idx="7529">
                  <c:v>150.58000000000322</c:v>
                </c:pt>
                <c:pt idx="7530">
                  <c:v>150.60000000000323</c:v>
                </c:pt>
                <c:pt idx="7531">
                  <c:v>150.62000000000324</c:v>
                </c:pt>
                <c:pt idx="7532">
                  <c:v>150.64000000000325</c:v>
                </c:pt>
                <c:pt idx="7533">
                  <c:v>150.66000000000327</c:v>
                </c:pt>
                <c:pt idx="7534">
                  <c:v>150.68000000000328</c:v>
                </c:pt>
                <c:pt idx="7535">
                  <c:v>150.70000000000329</c:v>
                </c:pt>
                <c:pt idx="7536">
                  <c:v>150.7200000000033</c:v>
                </c:pt>
                <c:pt idx="7537">
                  <c:v>150.74000000000331</c:v>
                </c:pt>
                <c:pt idx="7538">
                  <c:v>150.76000000000332</c:v>
                </c:pt>
                <c:pt idx="7539">
                  <c:v>150.78000000000333</c:v>
                </c:pt>
                <c:pt idx="7540">
                  <c:v>150.80000000000334</c:v>
                </c:pt>
                <c:pt idx="7541">
                  <c:v>150.82000000000335</c:v>
                </c:pt>
                <c:pt idx="7542">
                  <c:v>150.84000000000336</c:v>
                </c:pt>
                <c:pt idx="7543">
                  <c:v>150.86000000000337</c:v>
                </c:pt>
                <c:pt idx="7544">
                  <c:v>150.88000000000338</c:v>
                </c:pt>
                <c:pt idx="7545">
                  <c:v>150.90000000000339</c:v>
                </c:pt>
                <c:pt idx="7546">
                  <c:v>150.9200000000034</c:v>
                </c:pt>
                <c:pt idx="7547">
                  <c:v>150.94000000000341</c:v>
                </c:pt>
                <c:pt idx="7548">
                  <c:v>150.96000000000342</c:v>
                </c:pt>
                <c:pt idx="7549">
                  <c:v>150.98000000000343</c:v>
                </c:pt>
                <c:pt idx="7550">
                  <c:v>151.00000000000344</c:v>
                </c:pt>
                <c:pt idx="7551">
                  <c:v>151.02000000000345</c:v>
                </c:pt>
                <c:pt idx="7552">
                  <c:v>151.04000000000346</c:v>
                </c:pt>
                <c:pt idx="7553">
                  <c:v>151.06000000000347</c:v>
                </c:pt>
                <c:pt idx="7554">
                  <c:v>151.08000000000348</c:v>
                </c:pt>
                <c:pt idx="7555">
                  <c:v>151.10000000000349</c:v>
                </c:pt>
                <c:pt idx="7556">
                  <c:v>151.1200000000035</c:v>
                </c:pt>
                <c:pt idx="7557">
                  <c:v>151.14000000000351</c:v>
                </c:pt>
                <c:pt idx="7558">
                  <c:v>151.16000000000352</c:v>
                </c:pt>
                <c:pt idx="7559">
                  <c:v>151.18000000000353</c:v>
                </c:pt>
                <c:pt idx="7560">
                  <c:v>151.20000000000354</c:v>
                </c:pt>
                <c:pt idx="7561">
                  <c:v>151.22000000000355</c:v>
                </c:pt>
                <c:pt idx="7562">
                  <c:v>151.24000000000356</c:v>
                </c:pt>
                <c:pt idx="7563">
                  <c:v>151.26000000000357</c:v>
                </c:pt>
                <c:pt idx="7564">
                  <c:v>151.28000000000358</c:v>
                </c:pt>
                <c:pt idx="7565">
                  <c:v>151.30000000000359</c:v>
                </c:pt>
                <c:pt idx="7566">
                  <c:v>151.3200000000036</c:v>
                </c:pt>
                <c:pt idx="7567">
                  <c:v>151.34000000000361</c:v>
                </c:pt>
                <c:pt idx="7568">
                  <c:v>151.36000000000362</c:v>
                </c:pt>
                <c:pt idx="7569">
                  <c:v>151.38000000000363</c:v>
                </c:pt>
                <c:pt idx="7570">
                  <c:v>151.40000000000364</c:v>
                </c:pt>
                <c:pt idx="7571">
                  <c:v>151.42000000000365</c:v>
                </c:pt>
                <c:pt idx="7572">
                  <c:v>151.44000000000366</c:v>
                </c:pt>
                <c:pt idx="7573">
                  <c:v>151.46000000000367</c:v>
                </c:pt>
                <c:pt idx="7574">
                  <c:v>151.48000000000368</c:v>
                </c:pt>
                <c:pt idx="7575">
                  <c:v>151.50000000000369</c:v>
                </c:pt>
                <c:pt idx="7576">
                  <c:v>151.52000000000371</c:v>
                </c:pt>
                <c:pt idx="7577">
                  <c:v>151.54000000000372</c:v>
                </c:pt>
                <c:pt idx="7578">
                  <c:v>151.56000000000373</c:v>
                </c:pt>
                <c:pt idx="7579">
                  <c:v>151.58000000000374</c:v>
                </c:pt>
                <c:pt idx="7580">
                  <c:v>151.60000000000375</c:v>
                </c:pt>
                <c:pt idx="7581">
                  <c:v>151.62000000000376</c:v>
                </c:pt>
                <c:pt idx="7582">
                  <c:v>151.64000000000377</c:v>
                </c:pt>
                <c:pt idx="7583">
                  <c:v>151.66000000000378</c:v>
                </c:pt>
                <c:pt idx="7584">
                  <c:v>151.68000000000379</c:v>
                </c:pt>
                <c:pt idx="7585">
                  <c:v>151.7000000000038</c:v>
                </c:pt>
                <c:pt idx="7586">
                  <c:v>151.72000000000381</c:v>
                </c:pt>
                <c:pt idx="7587">
                  <c:v>151.74000000000382</c:v>
                </c:pt>
                <c:pt idx="7588">
                  <c:v>151.76000000000383</c:v>
                </c:pt>
                <c:pt idx="7589">
                  <c:v>151.78000000000384</c:v>
                </c:pt>
                <c:pt idx="7590">
                  <c:v>151.80000000000385</c:v>
                </c:pt>
                <c:pt idx="7591">
                  <c:v>151.82000000000386</c:v>
                </c:pt>
                <c:pt idx="7592">
                  <c:v>151.84000000000387</c:v>
                </c:pt>
                <c:pt idx="7593">
                  <c:v>151.86000000000388</c:v>
                </c:pt>
                <c:pt idx="7594">
                  <c:v>151.88000000000389</c:v>
                </c:pt>
                <c:pt idx="7595">
                  <c:v>151.9000000000039</c:v>
                </c:pt>
                <c:pt idx="7596">
                  <c:v>151.92000000000391</c:v>
                </c:pt>
                <c:pt idx="7597">
                  <c:v>151.94000000000392</c:v>
                </c:pt>
                <c:pt idx="7598">
                  <c:v>151.96000000000393</c:v>
                </c:pt>
                <c:pt idx="7599">
                  <c:v>151.98000000000394</c:v>
                </c:pt>
                <c:pt idx="7600">
                  <c:v>152.00000000000395</c:v>
                </c:pt>
                <c:pt idx="7601">
                  <c:v>152.02000000000396</c:v>
                </c:pt>
                <c:pt idx="7602">
                  <c:v>152.04000000000397</c:v>
                </c:pt>
                <c:pt idx="7603">
                  <c:v>152.06000000000398</c:v>
                </c:pt>
                <c:pt idx="7604">
                  <c:v>152.08000000000399</c:v>
                </c:pt>
                <c:pt idx="7605">
                  <c:v>152.100000000004</c:v>
                </c:pt>
                <c:pt idx="7606">
                  <c:v>152.12000000000401</c:v>
                </c:pt>
                <c:pt idx="7607">
                  <c:v>152.14000000000402</c:v>
                </c:pt>
                <c:pt idx="7608">
                  <c:v>152.16000000000403</c:v>
                </c:pt>
                <c:pt idx="7609">
                  <c:v>152.18000000000404</c:v>
                </c:pt>
                <c:pt idx="7610">
                  <c:v>152.20000000000405</c:v>
                </c:pt>
                <c:pt idx="7611">
                  <c:v>152.22000000000406</c:v>
                </c:pt>
                <c:pt idx="7612">
                  <c:v>152.24000000000407</c:v>
                </c:pt>
                <c:pt idx="7613">
                  <c:v>152.26000000000408</c:v>
                </c:pt>
                <c:pt idx="7614">
                  <c:v>152.28000000000409</c:v>
                </c:pt>
                <c:pt idx="7615">
                  <c:v>152.3000000000041</c:v>
                </c:pt>
                <c:pt idx="7616">
                  <c:v>152.32000000000411</c:v>
                </c:pt>
                <c:pt idx="7617">
                  <c:v>152.34000000000412</c:v>
                </c:pt>
                <c:pt idx="7618">
                  <c:v>152.36000000000413</c:v>
                </c:pt>
                <c:pt idx="7619">
                  <c:v>152.38000000000415</c:v>
                </c:pt>
                <c:pt idx="7620">
                  <c:v>152.40000000000416</c:v>
                </c:pt>
                <c:pt idx="7621">
                  <c:v>152.42000000000417</c:v>
                </c:pt>
                <c:pt idx="7622">
                  <c:v>152.44000000000418</c:v>
                </c:pt>
                <c:pt idx="7623">
                  <c:v>152.46000000000419</c:v>
                </c:pt>
                <c:pt idx="7624">
                  <c:v>152.4800000000042</c:v>
                </c:pt>
                <c:pt idx="7625">
                  <c:v>152.50000000000421</c:v>
                </c:pt>
                <c:pt idx="7626">
                  <c:v>152.52000000000422</c:v>
                </c:pt>
                <c:pt idx="7627">
                  <c:v>152.54000000000423</c:v>
                </c:pt>
                <c:pt idx="7628">
                  <c:v>152.56000000000424</c:v>
                </c:pt>
                <c:pt idx="7629">
                  <c:v>152.58000000000425</c:v>
                </c:pt>
                <c:pt idx="7630">
                  <c:v>152.60000000000426</c:v>
                </c:pt>
                <c:pt idx="7631">
                  <c:v>152.62000000000427</c:v>
                </c:pt>
                <c:pt idx="7632">
                  <c:v>152.64000000000428</c:v>
                </c:pt>
                <c:pt idx="7633">
                  <c:v>152.66000000000429</c:v>
                </c:pt>
                <c:pt idx="7634">
                  <c:v>152.6800000000043</c:v>
                </c:pt>
                <c:pt idx="7635">
                  <c:v>152.70000000000431</c:v>
                </c:pt>
                <c:pt idx="7636">
                  <c:v>152.72000000000432</c:v>
                </c:pt>
                <c:pt idx="7637">
                  <c:v>152.74000000000433</c:v>
                </c:pt>
                <c:pt idx="7638">
                  <c:v>152.76000000000434</c:v>
                </c:pt>
                <c:pt idx="7639">
                  <c:v>152.78000000000435</c:v>
                </c:pt>
                <c:pt idx="7640">
                  <c:v>152.80000000000436</c:v>
                </c:pt>
                <c:pt idx="7641">
                  <c:v>152.82000000000437</c:v>
                </c:pt>
                <c:pt idx="7642">
                  <c:v>152.84000000000438</c:v>
                </c:pt>
                <c:pt idx="7643">
                  <c:v>152.86000000000439</c:v>
                </c:pt>
                <c:pt idx="7644">
                  <c:v>152.8800000000044</c:v>
                </c:pt>
                <c:pt idx="7645">
                  <c:v>152.90000000000441</c:v>
                </c:pt>
                <c:pt idx="7646">
                  <c:v>152.92000000000442</c:v>
                </c:pt>
                <c:pt idx="7647">
                  <c:v>152.94000000000443</c:v>
                </c:pt>
                <c:pt idx="7648">
                  <c:v>152.96000000000444</c:v>
                </c:pt>
                <c:pt idx="7649">
                  <c:v>152.98000000000445</c:v>
                </c:pt>
                <c:pt idx="7650">
                  <c:v>153.00000000000446</c:v>
                </c:pt>
                <c:pt idx="7651">
                  <c:v>153.02000000000447</c:v>
                </c:pt>
                <c:pt idx="7652">
                  <c:v>153.04000000000448</c:v>
                </c:pt>
                <c:pt idx="7653">
                  <c:v>153.06000000000449</c:v>
                </c:pt>
                <c:pt idx="7654">
                  <c:v>153.0800000000045</c:v>
                </c:pt>
                <c:pt idx="7655">
                  <c:v>153.10000000000451</c:v>
                </c:pt>
                <c:pt idx="7656">
                  <c:v>153.12000000000452</c:v>
                </c:pt>
                <c:pt idx="7657">
                  <c:v>153.14000000000453</c:v>
                </c:pt>
                <c:pt idx="7658">
                  <c:v>153.16000000000454</c:v>
                </c:pt>
                <c:pt idx="7659">
                  <c:v>153.18000000000455</c:v>
                </c:pt>
                <c:pt idx="7660">
                  <c:v>153.20000000000456</c:v>
                </c:pt>
                <c:pt idx="7661">
                  <c:v>153.22000000000457</c:v>
                </c:pt>
                <c:pt idx="7662">
                  <c:v>153.24000000000458</c:v>
                </c:pt>
                <c:pt idx="7663">
                  <c:v>153.2600000000046</c:v>
                </c:pt>
                <c:pt idx="7664">
                  <c:v>153.28000000000461</c:v>
                </c:pt>
                <c:pt idx="7665">
                  <c:v>153.30000000000462</c:v>
                </c:pt>
                <c:pt idx="7666">
                  <c:v>153.32000000000463</c:v>
                </c:pt>
                <c:pt idx="7667">
                  <c:v>153.34000000000464</c:v>
                </c:pt>
                <c:pt idx="7668">
                  <c:v>153.36000000000465</c:v>
                </c:pt>
                <c:pt idx="7669">
                  <c:v>153.38000000000466</c:v>
                </c:pt>
                <c:pt idx="7670">
                  <c:v>153.40000000000467</c:v>
                </c:pt>
                <c:pt idx="7671">
                  <c:v>153.42000000000468</c:v>
                </c:pt>
                <c:pt idx="7672">
                  <c:v>153.44000000000469</c:v>
                </c:pt>
                <c:pt idx="7673">
                  <c:v>153.4600000000047</c:v>
                </c:pt>
                <c:pt idx="7674">
                  <c:v>153.48000000000471</c:v>
                </c:pt>
                <c:pt idx="7675">
                  <c:v>153.50000000000472</c:v>
                </c:pt>
                <c:pt idx="7676">
                  <c:v>153.52000000000473</c:v>
                </c:pt>
                <c:pt idx="7677">
                  <c:v>153.54000000000474</c:v>
                </c:pt>
                <c:pt idx="7678">
                  <c:v>153.56000000000475</c:v>
                </c:pt>
                <c:pt idx="7679">
                  <c:v>153.58000000000476</c:v>
                </c:pt>
                <c:pt idx="7680">
                  <c:v>153.60000000000477</c:v>
                </c:pt>
                <c:pt idx="7681">
                  <c:v>153.62000000000478</c:v>
                </c:pt>
                <c:pt idx="7682">
                  <c:v>153.64000000000479</c:v>
                </c:pt>
                <c:pt idx="7683">
                  <c:v>153.6600000000048</c:v>
                </c:pt>
                <c:pt idx="7684">
                  <c:v>153.68000000000481</c:v>
                </c:pt>
                <c:pt idx="7685">
                  <c:v>153.70000000000482</c:v>
                </c:pt>
                <c:pt idx="7686">
                  <c:v>153.72000000000483</c:v>
                </c:pt>
                <c:pt idx="7687">
                  <c:v>153.74000000000484</c:v>
                </c:pt>
                <c:pt idx="7688">
                  <c:v>153.76000000000485</c:v>
                </c:pt>
                <c:pt idx="7689">
                  <c:v>153.78000000000486</c:v>
                </c:pt>
                <c:pt idx="7690">
                  <c:v>153.80000000000487</c:v>
                </c:pt>
                <c:pt idx="7691">
                  <c:v>153.82000000000488</c:v>
                </c:pt>
                <c:pt idx="7692">
                  <c:v>153.84000000000489</c:v>
                </c:pt>
                <c:pt idx="7693">
                  <c:v>153.8600000000049</c:v>
                </c:pt>
                <c:pt idx="7694">
                  <c:v>153.88000000000491</c:v>
                </c:pt>
                <c:pt idx="7695">
                  <c:v>153.90000000000492</c:v>
                </c:pt>
                <c:pt idx="7696">
                  <c:v>153.92000000000493</c:v>
                </c:pt>
                <c:pt idx="7697">
                  <c:v>153.94000000000494</c:v>
                </c:pt>
                <c:pt idx="7698">
                  <c:v>153.96000000000495</c:v>
                </c:pt>
                <c:pt idx="7699">
                  <c:v>153.98000000000496</c:v>
                </c:pt>
                <c:pt idx="7700">
                  <c:v>154.00000000000497</c:v>
                </c:pt>
                <c:pt idx="7701">
                  <c:v>154.02000000000498</c:v>
                </c:pt>
                <c:pt idx="7702">
                  <c:v>154.04000000000499</c:v>
                </c:pt>
                <c:pt idx="7703">
                  <c:v>154.060000000005</c:v>
                </c:pt>
                <c:pt idx="7704">
                  <c:v>154.08000000000501</c:v>
                </c:pt>
                <c:pt idx="7705">
                  <c:v>154.10000000000502</c:v>
                </c:pt>
                <c:pt idx="7706">
                  <c:v>154.12000000000504</c:v>
                </c:pt>
                <c:pt idx="7707">
                  <c:v>154.14000000000505</c:v>
                </c:pt>
                <c:pt idx="7708">
                  <c:v>154.16000000000506</c:v>
                </c:pt>
                <c:pt idx="7709">
                  <c:v>154.18000000000507</c:v>
                </c:pt>
                <c:pt idx="7710">
                  <c:v>154.20000000000508</c:v>
                </c:pt>
                <c:pt idx="7711">
                  <c:v>154.22000000000509</c:v>
                </c:pt>
                <c:pt idx="7712">
                  <c:v>154.2400000000051</c:v>
                </c:pt>
                <c:pt idx="7713">
                  <c:v>154.26000000000511</c:v>
                </c:pt>
                <c:pt idx="7714">
                  <c:v>154.28000000000512</c:v>
                </c:pt>
                <c:pt idx="7715">
                  <c:v>154.30000000000513</c:v>
                </c:pt>
                <c:pt idx="7716">
                  <c:v>154.32000000000514</c:v>
                </c:pt>
                <c:pt idx="7717">
                  <c:v>154.34000000000515</c:v>
                </c:pt>
                <c:pt idx="7718">
                  <c:v>154.36000000000516</c:v>
                </c:pt>
                <c:pt idx="7719">
                  <c:v>154.38000000000517</c:v>
                </c:pt>
                <c:pt idx="7720">
                  <c:v>154.40000000000518</c:v>
                </c:pt>
                <c:pt idx="7721">
                  <c:v>154.42000000000519</c:v>
                </c:pt>
                <c:pt idx="7722">
                  <c:v>154.4400000000052</c:v>
                </c:pt>
                <c:pt idx="7723">
                  <c:v>154.46000000000521</c:v>
                </c:pt>
                <c:pt idx="7724">
                  <c:v>154.48000000000522</c:v>
                </c:pt>
                <c:pt idx="7725">
                  <c:v>154.50000000000523</c:v>
                </c:pt>
                <c:pt idx="7726">
                  <c:v>154.52000000000524</c:v>
                </c:pt>
                <c:pt idx="7727">
                  <c:v>154.54000000000525</c:v>
                </c:pt>
                <c:pt idx="7728">
                  <c:v>154.56000000000526</c:v>
                </c:pt>
                <c:pt idx="7729">
                  <c:v>154.58000000000527</c:v>
                </c:pt>
                <c:pt idx="7730">
                  <c:v>154.60000000000528</c:v>
                </c:pt>
                <c:pt idx="7731">
                  <c:v>154.62000000000529</c:v>
                </c:pt>
                <c:pt idx="7732">
                  <c:v>154.6400000000053</c:v>
                </c:pt>
                <c:pt idx="7733">
                  <c:v>154.66000000000531</c:v>
                </c:pt>
                <c:pt idx="7734">
                  <c:v>154.68000000000532</c:v>
                </c:pt>
                <c:pt idx="7735">
                  <c:v>154.70000000000533</c:v>
                </c:pt>
                <c:pt idx="7736">
                  <c:v>154.72000000000534</c:v>
                </c:pt>
                <c:pt idx="7737">
                  <c:v>154.74000000000535</c:v>
                </c:pt>
                <c:pt idx="7738">
                  <c:v>154.76000000000536</c:v>
                </c:pt>
                <c:pt idx="7739">
                  <c:v>154.78000000000537</c:v>
                </c:pt>
                <c:pt idx="7740">
                  <c:v>154.80000000000538</c:v>
                </c:pt>
                <c:pt idx="7741">
                  <c:v>154.82000000000539</c:v>
                </c:pt>
                <c:pt idx="7742">
                  <c:v>154.8400000000054</c:v>
                </c:pt>
                <c:pt idx="7743">
                  <c:v>154.86000000000541</c:v>
                </c:pt>
                <c:pt idx="7744">
                  <c:v>154.88000000000542</c:v>
                </c:pt>
                <c:pt idx="7745">
                  <c:v>154.90000000000543</c:v>
                </c:pt>
                <c:pt idx="7746">
                  <c:v>154.92000000000544</c:v>
                </c:pt>
                <c:pt idx="7747">
                  <c:v>154.94000000000545</c:v>
                </c:pt>
                <c:pt idx="7748">
                  <c:v>154.96000000000546</c:v>
                </c:pt>
                <c:pt idx="7749">
                  <c:v>154.98000000000548</c:v>
                </c:pt>
                <c:pt idx="7750">
                  <c:v>155.00000000000549</c:v>
                </c:pt>
                <c:pt idx="7751">
                  <c:v>155.0200000000055</c:v>
                </c:pt>
                <c:pt idx="7752">
                  <c:v>155.04000000000551</c:v>
                </c:pt>
                <c:pt idx="7753">
                  <c:v>155.06000000000552</c:v>
                </c:pt>
                <c:pt idx="7754">
                  <c:v>155.08000000000553</c:v>
                </c:pt>
                <c:pt idx="7755">
                  <c:v>155.10000000000554</c:v>
                </c:pt>
                <c:pt idx="7756">
                  <c:v>155.12000000000555</c:v>
                </c:pt>
                <c:pt idx="7757">
                  <c:v>155.14000000000556</c:v>
                </c:pt>
                <c:pt idx="7758">
                  <c:v>155.16000000000557</c:v>
                </c:pt>
                <c:pt idx="7759">
                  <c:v>155.18000000000558</c:v>
                </c:pt>
                <c:pt idx="7760">
                  <c:v>155.20000000000559</c:v>
                </c:pt>
                <c:pt idx="7761">
                  <c:v>155.2200000000056</c:v>
                </c:pt>
                <c:pt idx="7762">
                  <c:v>155.24000000000561</c:v>
                </c:pt>
                <c:pt idx="7763">
                  <c:v>155.26000000000562</c:v>
                </c:pt>
                <c:pt idx="7764">
                  <c:v>155.28000000000563</c:v>
                </c:pt>
                <c:pt idx="7765">
                  <c:v>155.30000000000564</c:v>
                </c:pt>
                <c:pt idx="7766">
                  <c:v>155.32000000000565</c:v>
                </c:pt>
                <c:pt idx="7767">
                  <c:v>155.34000000000566</c:v>
                </c:pt>
                <c:pt idx="7768">
                  <c:v>155.36000000000567</c:v>
                </c:pt>
                <c:pt idx="7769">
                  <c:v>155.38000000000568</c:v>
                </c:pt>
                <c:pt idx="7770">
                  <c:v>155.40000000000569</c:v>
                </c:pt>
                <c:pt idx="7771">
                  <c:v>155.4200000000057</c:v>
                </c:pt>
                <c:pt idx="7772">
                  <c:v>155.44000000000571</c:v>
                </c:pt>
                <c:pt idx="7773">
                  <c:v>155.46000000000572</c:v>
                </c:pt>
                <c:pt idx="7774">
                  <c:v>155.48000000000573</c:v>
                </c:pt>
                <c:pt idx="7775">
                  <c:v>155.50000000000574</c:v>
                </c:pt>
                <c:pt idx="7776">
                  <c:v>155.52000000000575</c:v>
                </c:pt>
                <c:pt idx="7777">
                  <c:v>155.54000000000576</c:v>
                </c:pt>
                <c:pt idx="7778">
                  <c:v>155.56000000000577</c:v>
                </c:pt>
                <c:pt idx="7779">
                  <c:v>155.58000000000578</c:v>
                </c:pt>
                <c:pt idx="7780">
                  <c:v>155.60000000000579</c:v>
                </c:pt>
                <c:pt idx="7781">
                  <c:v>155.6200000000058</c:v>
                </c:pt>
                <c:pt idx="7782">
                  <c:v>155.64000000000581</c:v>
                </c:pt>
                <c:pt idx="7783">
                  <c:v>155.66000000000582</c:v>
                </c:pt>
                <c:pt idx="7784">
                  <c:v>155.68000000000583</c:v>
                </c:pt>
                <c:pt idx="7785">
                  <c:v>155.70000000000584</c:v>
                </c:pt>
                <c:pt idx="7786">
                  <c:v>155.72000000000585</c:v>
                </c:pt>
                <c:pt idx="7787">
                  <c:v>155.74000000000586</c:v>
                </c:pt>
                <c:pt idx="7788">
                  <c:v>155.76000000000587</c:v>
                </c:pt>
                <c:pt idx="7789">
                  <c:v>155.78000000000588</c:v>
                </c:pt>
                <c:pt idx="7790">
                  <c:v>155.80000000000589</c:v>
                </c:pt>
                <c:pt idx="7791">
                  <c:v>155.8200000000059</c:v>
                </c:pt>
                <c:pt idx="7792">
                  <c:v>155.84000000000592</c:v>
                </c:pt>
                <c:pt idx="7793">
                  <c:v>155.86000000000593</c:v>
                </c:pt>
                <c:pt idx="7794">
                  <c:v>155.88000000000594</c:v>
                </c:pt>
                <c:pt idx="7795">
                  <c:v>155.90000000000595</c:v>
                </c:pt>
                <c:pt idx="7796">
                  <c:v>155.92000000000596</c:v>
                </c:pt>
                <c:pt idx="7797">
                  <c:v>155.94000000000597</c:v>
                </c:pt>
                <c:pt idx="7798">
                  <c:v>155.96000000000598</c:v>
                </c:pt>
                <c:pt idx="7799">
                  <c:v>155.98000000000599</c:v>
                </c:pt>
                <c:pt idx="7800">
                  <c:v>156.000000000006</c:v>
                </c:pt>
                <c:pt idx="7801">
                  <c:v>156.02000000000601</c:v>
                </c:pt>
                <c:pt idx="7802">
                  <c:v>156.04000000000602</c:v>
                </c:pt>
                <c:pt idx="7803">
                  <c:v>156.06000000000603</c:v>
                </c:pt>
                <c:pt idx="7804">
                  <c:v>156.08000000000604</c:v>
                </c:pt>
                <c:pt idx="7805">
                  <c:v>156.10000000000605</c:v>
                </c:pt>
                <c:pt idx="7806">
                  <c:v>156.12000000000606</c:v>
                </c:pt>
                <c:pt idx="7807">
                  <c:v>156.14000000000607</c:v>
                </c:pt>
                <c:pt idx="7808">
                  <c:v>156.16000000000608</c:v>
                </c:pt>
                <c:pt idx="7809">
                  <c:v>156.18000000000609</c:v>
                </c:pt>
                <c:pt idx="7810">
                  <c:v>156.2000000000061</c:v>
                </c:pt>
                <c:pt idx="7811">
                  <c:v>156.22000000000611</c:v>
                </c:pt>
                <c:pt idx="7812">
                  <c:v>156.24000000000612</c:v>
                </c:pt>
                <c:pt idx="7813">
                  <c:v>156.26000000000613</c:v>
                </c:pt>
                <c:pt idx="7814">
                  <c:v>156.28000000000614</c:v>
                </c:pt>
                <c:pt idx="7815">
                  <c:v>156.30000000000615</c:v>
                </c:pt>
                <c:pt idx="7816">
                  <c:v>156.32000000000616</c:v>
                </c:pt>
                <c:pt idx="7817">
                  <c:v>156.34000000000617</c:v>
                </c:pt>
                <c:pt idx="7818">
                  <c:v>156.36000000000618</c:v>
                </c:pt>
                <c:pt idx="7819">
                  <c:v>156.38000000000619</c:v>
                </c:pt>
                <c:pt idx="7820">
                  <c:v>156.4000000000062</c:v>
                </c:pt>
                <c:pt idx="7821">
                  <c:v>156.42000000000621</c:v>
                </c:pt>
                <c:pt idx="7822">
                  <c:v>156.44000000000622</c:v>
                </c:pt>
                <c:pt idx="7823">
                  <c:v>156.46000000000623</c:v>
                </c:pt>
                <c:pt idx="7824">
                  <c:v>156.48000000000624</c:v>
                </c:pt>
                <c:pt idx="7825">
                  <c:v>156.50000000000625</c:v>
                </c:pt>
                <c:pt idx="7826">
                  <c:v>156.52000000000626</c:v>
                </c:pt>
                <c:pt idx="7827">
                  <c:v>156.54000000000627</c:v>
                </c:pt>
                <c:pt idx="7828">
                  <c:v>156.56000000000628</c:v>
                </c:pt>
                <c:pt idx="7829">
                  <c:v>156.58000000000629</c:v>
                </c:pt>
                <c:pt idx="7830">
                  <c:v>156.6000000000063</c:v>
                </c:pt>
                <c:pt idx="7831">
                  <c:v>156.62000000000631</c:v>
                </c:pt>
                <c:pt idx="7832">
                  <c:v>156.64000000000632</c:v>
                </c:pt>
                <c:pt idx="7833">
                  <c:v>156.66000000000633</c:v>
                </c:pt>
                <c:pt idx="7834">
                  <c:v>156.68000000000634</c:v>
                </c:pt>
                <c:pt idx="7835">
                  <c:v>156.70000000000636</c:v>
                </c:pt>
                <c:pt idx="7836">
                  <c:v>156.72000000000637</c:v>
                </c:pt>
                <c:pt idx="7837">
                  <c:v>156.74000000000638</c:v>
                </c:pt>
                <c:pt idx="7838">
                  <c:v>156.76000000000639</c:v>
                </c:pt>
                <c:pt idx="7839">
                  <c:v>156.7800000000064</c:v>
                </c:pt>
                <c:pt idx="7840">
                  <c:v>156.80000000000641</c:v>
                </c:pt>
                <c:pt idx="7841">
                  <c:v>156.82000000000642</c:v>
                </c:pt>
                <c:pt idx="7842">
                  <c:v>156.84000000000643</c:v>
                </c:pt>
                <c:pt idx="7843">
                  <c:v>156.86000000000644</c:v>
                </c:pt>
                <c:pt idx="7844">
                  <c:v>156.88000000000645</c:v>
                </c:pt>
                <c:pt idx="7845">
                  <c:v>156.90000000000646</c:v>
                </c:pt>
                <c:pt idx="7846">
                  <c:v>156.92000000000647</c:v>
                </c:pt>
                <c:pt idx="7847">
                  <c:v>156.94000000000648</c:v>
                </c:pt>
                <c:pt idx="7848">
                  <c:v>156.96000000000649</c:v>
                </c:pt>
                <c:pt idx="7849">
                  <c:v>156.9800000000065</c:v>
                </c:pt>
                <c:pt idx="7850">
                  <c:v>157.00000000000651</c:v>
                </c:pt>
                <c:pt idx="7851">
                  <c:v>157.02000000000652</c:v>
                </c:pt>
                <c:pt idx="7852">
                  <c:v>157.04000000000653</c:v>
                </c:pt>
                <c:pt idx="7853">
                  <c:v>157.06000000000654</c:v>
                </c:pt>
                <c:pt idx="7854">
                  <c:v>157.08000000000655</c:v>
                </c:pt>
                <c:pt idx="7855">
                  <c:v>157.10000000000656</c:v>
                </c:pt>
                <c:pt idx="7856">
                  <c:v>157.12000000000657</c:v>
                </c:pt>
                <c:pt idx="7857">
                  <c:v>157.14000000000658</c:v>
                </c:pt>
                <c:pt idx="7858">
                  <c:v>157.16000000000659</c:v>
                </c:pt>
                <c:pt idx="7859">
                  <c:v>157.1800000000066</c:v>
                </c:pt>
                <c:pt idx="7860">
                  <c:v>157.20000000000661</c:v>
                </c:pt>
                <c:pt idx="7861">
                  <c:v>157.22000000000662</c:v>
                </c:pt>
                <c:pt idx="7862">
                  <c:v>157.24000000000663</c:v>
                </c:pt>
                <c:pt idx="7863">
                  <c:v>157.26000000000664</c:v>
                </c:pt>
                <c:pt idx="7864">
                  <c:v>157.28000000000665</c:v>
                </c:pt>
                <c:pt idx="7865">
                  <c:v>157.30000000000666</c:v>
                </c:pt>
                <c:pt idx="7866">
                  <c:v>157.32000000000667</c:v>
                </c:pt>
                <c:pt idx="7867">
                  <c:v>157.34000000000668</c:v>
                </c:pt>
                <c:pt idx="7868">
                  <c:v>157.36000000000669</c:v>
                </c:pt>
                <c:pt idx="7869">
                  <c:v>157.3800000000067</c:v>
                </c:pt>
                <c:pt idx="7870">
                  <c:v>157.40000000000671</c:v>
                </c:pt>
                <c:pt idx="7871">
                  <c:v>157.42000000000672</c:v>
                </c:pt>
                <c:pt idx="7872">
                  <c:v>157.44000000000673</c:v>
                </c:pt>
                <c:pt idx="7873">
                  <c:v>157.46000000000674</c:v>
                </c:pt>
                <c:pt idx="7874">
                  <c:v>157.48000000000675</c:v>
                </c:pt>
                <c:pt idx="7875">
                  <c:v>157.50000000000676</c:v>
                </c:pt>
                <c:pt idx="7876">
                  <c:v>157.52000000000677</c:v>
                </c:pt>
                <c:pt idx="7877">
                  <c:v>157.54000000000678</c:v>
                </c:pt>
                <c:pt idx="7878">
                  <c:v>157.5600000000068</c:v>
                </c:pt>
                <c:pt idx="7879">
                  <c:v>157.58000000000681</c:v>
                </c:pt>
                <c:pt idx="7880">
                  <c:v>157.60000000000682</c:v>
                </c:pt>
                <c:pt idx="7881">
                  <c:v>157.62000000000683</c:v>
                </c:pt>
                <c:pt idx="7882">
                  <c:v>157.64000000000684</c:v>
                </c:pt>
                <c:pt idx="7883">
                  <c:v>157.66000000000685</c:v>
                </c:pt>
                <c:pt idx="7884">
                  <c:v>157.68000000000686</c:v>
                </c:pt>
                <c:pt idx="7885">
                  <c:v>157.70000000000687</c:v>
                </c:pt>
                <c:pt idx="7886">
                  <c:v>157.72000000000688</c:v>
                </c:pt>
                <c:pt idx="7887">
                  <c:v>157.74000000000689</c:v>
                </c:pt>
                <c:pt idx="7888">
                  <c:v>157.7600000000069</c:v>
                </c:pt>
                <c:pt idx="7889">
                  <c:v>157.78000000000691</c:v>
                </c:pt>
                <c:pt idx="7890">
                  <c:v>157.80000000000692</c:v>
                </c:pt>
                <c:pt idx="7891">
                  <c:v>157.82000000000693</c:v>
                </c:pt>
                <c:pt idx="7892">
                  <c:v>157.84000000000694</c:v>
                </c:pt>
                <c:pt idx="7893">
                  <c:v>157.86000000000695</c:v>
                </c:pt>
                <c:pt idx="7894">
                  <c:v>157.88000000000696</c:v>
                </c:pt>
                <c:pt idx="7895">
                  <c:v>157.90000000000697</c:v>
                </c:pt>
                <c:pt idx="7896">
                  <c:v>157.92000000000698</c:v>
                </c:pt>
                <c:pt idx="7897">
                  <c:v>157.94000000000699</c:v>
                </c:pt>
                <c:pt idx="7898">
                  <c:v>157.960000000007</c:v>
                </c:pt>
                <c:pt idx="7899">
                  <c:v>157.98000000000701</c:v>
                </c:pt>
                <c:pt idx="7900">
                  <c:v>158.00000000000702</c:v>
                </c:pt>
                <c:pt idx="7901">
                  <c:v>158.02000000000703</c:v>
                </c:pt>
                <c:pt idx="7902">
                  <c:v>158.04000000000704</c:v>
                </c:pt>
                <c:pt idx="7903">
                  <c:v>158.06000000000705</c:v>
                </c:pt>
                <c:pt idx="7904">
                  <c:v>158.08000000000706</c:v>
                </c:pt>
                <c:pt idx="7905">
                  <c:v>158.10000000000707</c:v>
                </c:pt>
                <c:pt idx="7906">
                  <c:v>158.12000000000708</c:v>
                </c:pt>
                <c:pt idx="7907">
                  <c:v>158.14000000000709</c:v>
                </c:pt>
                <c:pt idx="7908">
                  <c:v>158.1600000000071</c:v>
                </c:pt>
                <c:pt idx="7909">
                  <c:v>158.18000000000711</c:v>
                </c:pt>
                <c:pt idx="7910">
                  <c:v>158.20000000000712</c:v>
                </c:pt>
                <c:pt idx="7911">
                  <c:v>158.22000000000713</c:v>
                </c:pt>
                <c:pt idx="7912">
                  <c:v>158.24000000000714</c:v>
                </c:pt>
                <c:pt idx="7913">
                  <c:v>158.26000000000715</c:v>
                </c:pt>
                <c:pt idx="7914">
                  <c:v>158.28000000000716</c:v>
                </c:pt>
                <c:pt idx="7915">
                  <c:v>158.30000000000717</c:v>
                </c:pt>
                <c:pt idx="7916">
                  <c:v>158.32000000000718</c:v>
                </c:pt>
                <c:pt idx="7917">
                  <c:v>158.34000000000719</c:v>
                </c:pt>
                <c:pt idx="7918">
                  <c:v>158.3600000000072</c:v>
                </c:pt>
                <c:pt idx="7919">
                  <c:v>158.38000000000721</c:v>
                </c:pt>
                <c:pt idx="7920">
                  <c:v>158.40000000000722</c:v>
                </c:pt>
                <c:pt idx="7921">
                  <c:v>158.42000000000724</c:v>
                </c:pt>
                <c:pt idx="7922">
                  <c:v>158.44000000000725</c:v>
                </c:pt>
                <c:pt idx="7923">
                  <c:v>158.46000000000726</c:v>
                </c:pt>
                <c:pt idx="7924">
                  <c:v>158.48000000000727</c:v>
                </c:pt>
                <c:pt idx="7925">
                  <c:v>158.50000000000728</c:v>
                </c:pt>
                <c:pt idx="7926">
                  <c:v>158.52000000000729</c:v>
                </c:pt>
                <c:pt idx="7927">
                  <c:v>158.5400000000073</c:v>
                </c:pt>
                <c:pt idx="7928">
                  <c:v>158.56000000000731</c:v>
                </c:pt>
                <c:pt idx="7929">
                  <c:v>158.58000000000732</c:v>
                </c:pt>
                <c:pt idx="7930">
                  <c:v>158.60000000000733</c:v>
                </c:pt>
                <c:pt idx="7931">
                  <c:v>158.62000000000734</c:v>
                </c:pt>
                <c:pt idx="7932">
                  <c:v>158.64000000000735</c:v>
                </c:pt>
                <c:pt idx="7933">
                  <c:v>158.66000000000736</c:v>
                </c:pt>
                <c:pt idx="7934">
                  <c:v>158.68000000000737</c:v>
                </c:pt>
                <c:pt idx="7935">
                  <c:v>158.70000000000738</c:v>
                </c:pt>
                <c:pt idx="7936">
                  <c:v>158.72000000000739</c:v>
                </c:pt>
                <c:pt idx="7937">
                  <c:v>158.7400000000074</c:v>
                </c:pt>
                <c:pt idx="7938">
                  <c:v>158.76000000000741</c:v>
                </c:pt>
                <c:pt idx="7939">
                  <c:v>158.78000000000742</c:v>
                </c:pt>
                <c:pt idx="7940">
                  <c:v>158.80000000000743</c:v>
                </c:pt>
                <c:pt idx="7941">
                  <c:v>158.82000000000744</c:v>
                </c:pt>
                <c:pt idx="7942">
                  <c:v>158.84000000000745</c:v>
                </c:pt>
                <c:pt idx="7943">
                  <c:v>158.86000000000746</c:v>
                </c:pt>
                <c:pt idx="7944">
                  <c:v>158.88000000000747</c:v>
                </c:pt>
                <c:pt idx="7945">
                  <c:v>158.90000000000748</c:v>
                </c:pt>
                <c:pt idx="7946">
                  <c:v>158.92000000000749</c:v>
                </c:pt>
                <c:pt idx="7947">
                  <c:v>158.9400000000075</c:v>
                </c:pt>
                <c:pt idx="7948">
                  <c:v>158.96000000000751</c:v>
                </c:pt>
                <c:pt idx="7949">
                  <c:v>158.98000000000752</c:v>
                </c:pt>
                <c:pt idx="7950">
                  <c:v>159.00000000000753</c:v>
                </c:pt>
                <c:pt idx="7951">
                  <c:v>159.02000000000754</c:v>
                </c:pt>
                <c:pt idx="7952">
                  <c:v>159.04000000000755</c:v>
                </c:pt>
                <c:pt idx="7953">
                  <c:v>159.06000000000756</c:v>
                </c:pt>
                <c:pt idx="7954">
                  <c:v>159.08000000000757</c:v>
                </c:pt>
                <c:pt idx="7955">
                  <c:v>159.10000000000758</c:v>
                </c:pt>
                <c:pt idx="7956">
                  <c:v>159.12000000000759</c:v>
                </c:pt>
                <c:pt idx="7957">
                  <c:v>159.1400000000076</c:v>
                </c:pt>
                <c:pt idx="7958">
                  <c:v>159.16000000000761</c:v>
                </c:pt>
                <c:pt idx="7959">
                  <c:v>159.18000000000762</c:v>
                </c:pt>
                <c:pt idx="7960">
                  <c:v>159.20000000000763</c:v>
                </c:pt>
                <c:pt idx="7961">
                  <c:v>159.22000000000764</c:v>
                </c:pt>
                <c:pt idx="7962">
                  <c:v>159.24000000000765</c:v>
                </c:pt>
                <c:pt idx="7963">
                  <c:v>159.26000000000766</c:v>
                </c:pt>
                <c:pt idx="7964">
                  <c:v>159.28000000000767</c:v>
                </c:pt>
                <c:pt idx="7965">
                  <c:v>159.30000000000769</c:v>
                </c:pt>
                <c:pt idx="7966">
                  <c:v>159.3200000000077</c:v>
                </c:pt>
                <c:pt idx="7967">
                  <c:v>159.34000000000771</c:v>
                </c:pt>
                <c:pt idx="7968">
                  <c:v>159.36000000000772</c:v>
                </c:pt>
                <c:pt idx="7969">
                  <c:v>159.38000000000773</c:v>
                </c:pt>
                <c:pt idx="7970">
                  <c:v>159.40000000000774</c:v>
                </c:pt>
                <c:pt idx="7971">
                  <c:v>159.42000000000775</c:v>
                </c:pt>
                <c:pt idx="7972">
                  <c:v>159.44000000000776</c:v>
                </c:pt>
                <c:pt idx="7973">
                  <c:v>159.46000000000777</c:v>
                </c:pt>
                <c:pt idx="7974">
                  <c:v>159.48000000000778</c:v>
                </c:pt>
                <c:pt idx="7975">
                  <c:v>159.50000000000779</c:v>
                </c:pt>
                <c:pt idx="7976">
                  <c:v>159.5200000000078</c:v>
                </c:pt>
                <c:pt idx="7977">
                  <c:v>159.54000000000781</c:v>
                </c:pt>
                <c:pt idx="7978">
                  <c:v>159.56000000000782</c:v>
                </c:pt>
                <c:pt idx="7979">
                  <c:v>159.58000000000783</c:v>
                </c:pt>
                <c:pt idx="7980">
                  <c:v>159.60000000000784</c:v>
                </c:pt>
                <c:pt idx="7981">
                  <c:v>159.62000000000785</c:v>
                </c:pt>
                <c:pt idx="7982">
                  <c:v>159.64000000000786</c:v>
                </c:pt>
                <c:pt idx="7983">
                  <c:v>159.66000000000787</c:v>
                </c:pt>
                <c:pt idx="7984">
                  <c:v>159.68000000000788</c:v>
                </c:pt>
                <c:pt idx="7985">
                  <c:v>159.70000000000789</c:v>
                </c:pt>
                <c:pt idx="7986">
                  <c:v>159.7200000000079</c:v>
                </c:pt>
                <c:pt idx="7987">
                  <c:v>159.74000000000791</c:v>
                </c:pt>
                <c:pt idx="7988">
                  <c:v>159.76000000000792</c:v>
                </c:pt>
                <c:pt idx="7989">
                  <c:v>159.78000000000793</c:v>
                </c:pt>
                <c:pt idx="7990">
                  <c:v>159.80000000000794</c:v>
                </c:pt>
                <c:pt idx="7991">
                  <c:v>159.82000000000795</c:v>
                </c:pt>
                <c:pt idx="7992">
                  <c:v>159.84000000000796</c:v>
                </c:pt>
                <c:pt idx="7993">
                  <c:v>159.86000000000797</c:v>
                </c:pt>
                <c:pt idx="7994">
                  <c:v>159.88000000000798</c:v>
                </c:pt>
                <c:pt idx="7995">
                  <c:v>159.90000000000799</c:v>
                </c:pt>
                <c:pt idx="7996">
                  <c:v>159.920000000008</c:v>
                </c:pt>
                <c:pt idx="7997">
                  <c:v>159.94000000000801</c:v>
                </c:pt>
                <c:pt idx="7998">
                  <c:v>159.96000000000802</c:v>
                </c:pt>
                <c:pt idx="7999">
                  <c:v>159.98000000000803</c:v>
                </c:pt>
                <c:pt idx="8000">
                  <c:v>160.00000000000804</c:v>
                </c:pt>
                <c:pt idx="8001">
                  <c:v>160.02000000000805</c:v>
                </c:pt>
                <c:pt idx="8002">
                  <c:v>160.04000000000806</c:v>
                </c:pt>
                <c:pt idx="8003">
                  <c:v>160.06000000000807</c:v>
                </c:pt>
                <c:pt idx="8004">
                  <c:v>160.08000000000808</c:v>
                </c:pt>
                <c:pt idx="8005">
                  <c:v>160.10000000000809</c:v>
                </c:pt>
                <c:pt idx="8006">
                  <c:v>160.1200000000081</c:v>
                </c:pt>
                <c:pt idx="8007">
                  <c:v>160.14000000000811</c:v>
                </c:pt>
                <c:pt idx="8008">
                  <c:v>160.16000000000813</c:v>
                </c:pt>
                <c:pt idx="8009">
                  <c:v>160.18000000000814</c:v>
                </c:pt>
                <c:pt idx="8010">
                  <c:v>160.20000000000815</c:v>
                </c:pt>
                <c:pt idx="8011">
                  <c:v>160.22000000000816</c:v>
                </c:pt>
                <c:pt idx="8012">
                  <c:v>160.24000000000817</c:v>
                </c:pt>
                <c:pt idx="8013">
                  <c:v>160.26000000000818</c:v>
                </c:pt>
                <c:pt idx="8014">
                  <c:v>160.28000000000819</c:v>
                </c:pt>
                <c:pt idx="8015">
                  <c:v>160.3000000000082</c:v>
                </c:pt>
                <c:pt idx="8016">
                  <c:v>160.32000000000821</c:v>
                </c:pt>
                <c:pt idx="8017">
                  <c:v>160.34000000000822</c:v>
                </c:pt>
                <c:pt idx="8018">
                  <c:v>160.36000000000823</c:v>
                </c:pt>
                <c:pt idx="8019">
                  <c:v>160.38000000000824</c:v>
                </c:pt>
                <c:pt idx="8020">
                  <c:v>160.40000000000825</c:v>
                </c:pt>
                <c:pt idx="8021">
                  <c:v>160.42000000000826</c:v>
                </c:pt>
                <c:pt idx="8022">
                  <c:v>160.44000000000827</c:v>
                </c:pt>
                <c:pt idx="8023">
                  <c:v>160.46000000000828</c:v>
                </c:pt>
                <c:pt idx="8024">
                  <c:v>160.48000000000829</c:v>
                </c:pt>
                <c:pt idx="8025">
                  <c:v>160.5000000000083</c:v>
                </c:pt>
                <c:pt idx="8026">
                  <c:v>160.52000000000831</c:v>
                </c:pt>
                <c:pt idx="8027">
                  <c:v>160.54000000000832</c:v>
                </c:pt>
                <c:pt idx="8028">
                  <c:v>160.56000000000833</c:v>
                </c:pt>
                <c:pt idx="8029">
                  <c:v>160.58000000000834</c:v>
                </c:pt>
                <c:pt idx="8030">
                  <c:v>160.60000000000835</c:v>
                </c:pt>
                <c:pt idx="8031">
                  <c:v>160.62000000000836</c:v>
                </c:pt>
                <c:pt idx="8032">
                  <c:v>160.64000000000837</c:v>
                </c:pt>
                <c:pt idx="8033">
                  <c:v>160.66000000000838</c:v>
                </c:pt>
                <c:pt idx="8034">
                  <c:v>160.68000000000839</c:v>
                </c:pt>
                <c:pt idx="8035">
                  <c:v>160.7000000000084</c:v>
                </c:pt>
                <c:pt idx="8036">
                  <c:v>160.72000000000841</c:v>
                </c:pt>
                <c:pt idx="8037">
                  <c:v>160.74000000000842</c:v>
                </c:pt>
                <c:pt idx="8038">
                  <c:v>160.76000000000843</c:v>
                </c:pt>
                <c:pt idx="8039">
                  <c:v>160.78000000000844</c:v>
                </c:pt>
                <c:pt idx="8040">
                  <c:v>160.80000000000845</c:v>
                </c:pt>
                <c:pt idx="8041">
                  <c:v>160.82000000000846</c:v>
                </c:pt>
                <c:pt idx="8042">
                  <c:v>160.84000000000847</c:v>
                </c:pt>
                <c:pt idx="8043">
                  <c:v>160.86000000000848</c:v>
                </c:pt>
                <c:pt idx="8044">
                  <c:v>160.88000000000849</c:v>
                </c:pt>
                <c:pt idx="8045">
                  <c:v>160.9000000000085</c:v>
                </c:pt>
                <c:pt idx="8046">
                  <c:v>160.92000000000851</c:v>
                </c:pt>
                <c:pt idx="8047">
                  <c:v>160.94000000000852</c:v>
                </c:pt>
                <c:pt idx="8048">
                  <c:v>160.96000000000853</c:v>
                </c:pt>
                <c:pt idx="8049">
                  <c:v>160.98000000000854</c:v>
                </c:pt>
                <c:pt idx="8050">
                  <c:v>161.00000000000855</c:v>
                </c:pt>
                <c:pt idx="8051">
                  <c:v>161.02000000000857</c:v>
                </c:pt>
                <c:pt idx="8052">
                  <c:v>161.04000000000858</c:v>
                </c:pt>
                <c:pt idx="8053">
                  <c:v>161.06000000000859</c:v>
                </c:pt>
                <c:pt idx="8054">
                  <c:v>161.0800000000086</c:v>
                </c:pt>
                <c:pt idx="8055">
                  <c:v>161.10000000000861</c:v>
                </c:pt>
                <c:pt idx="8056">
                  <c:v>161.12000000000862</c:v>
                </c:pt>
                <c:pt idx="8057">
                  <c:v>161.14000000000863</c:v>
                </c:pt>
                <c:pt idx="8058">
                  <c:v>161.16000000000864</c:v>
                </c:pt>
                <c:pt idx="8059">
                  <c:v>161.18000000000865</c:v>
                </c:pt>
                <c:pt idx="8060">
                  <c:v>161.20000000000866</c:v>
                </c:pt>
                <c:pt idx="8061">
                  <c:v>161.22000000000867</c:v>
                </c:pt>
                <c:pt idx="8062">
                  <c:v>161.24000000000868</c:v>
                </c:pt>
                <c:pt idx="8063">
                  <c:v>161.26000000000869</c:v>
                </c:pt>
                <c:pt idx="8064">
                  <c:v>161.2800000000087</c:v>
                </c:pt>
                <c:pt idx="8065">
                  <c:v>161.30000000000871</c:v>
                </c:pt>
                <c:pt idx="8066">
                  <c:v>161.32000000000872</c:v>
                </c:pt>
                <c:pt idx="8067">
                  <c:v>161.34000000000873</c:v>
                </c:pt>
                <c:pt idx="8068">
                  <c:v>161.36000000000874</c:v>
                </c:pt>
                <c:pt idx="8069">
                  <c:v>161.38000000000875</c:v>
                </c:pt>
                <c:pt idx="8070">
                  <c:v>161.40000000000876</c:v>
                </c:pt>
                <c:pt idx="8071">
                  <c:v>161.42000000000877</c:v>
                </c:pt>
                <c:pt idx="8072">
                  <c:v>161.44000000000878</c:v>
                </c:pt>
                <c:pt idx="8073">
                  <c:v>161.46000000000879</c:v>
                </c:pt>
                <c:pt idx="8074">
                  <c:v>161.4800000000088</c:v>
                </c:pt>
                <c:pt idx="8075">
                  <c:v>161.50000000000881</c:v>
                </c:pt>
                <c:pt idx="8076">
                  <c:v>161.52000000000882</c:v>
                </c:pt>
                <c:pt idx="8077">
                  <c:v>161.54000000000883</c:v>
                </c:pt>
                <c:pt idx="8078">
                  <c:v>161.56000000000884</c:v>
                </c:pt>
                <c:pt idx="8079">
                  <c:v>161.58000000000885</c:v>
                </c:pt>
                <c:pt idx="8080">
                  <c:v>161.60000000000886</c:v>
                </c:pt>
                <c:pt idx="8081">
                  <c:v>161.62000000000887</c:v>
                </c:pt>
                <c:pt idx="8082">
                  <c:v>161.64000000000888</c:v>
                </c:pt>
                <c:pt idx="8083">
                  <c:v>161.66000000000889</c:v>
                </c:pt>
                <c:pt idx="8084">
                  <c:v>161.6800000000089</c:v>
                </c:pt>
                <c:pt idx="8085">
                  <c:v>161.70000000000891</c:v>
                </c:pt>
                <c:pt idx="8086">
                  <c:v>161.72000000000892</c:v>
                </c:pt>
                <c:pt idx="8087">
                  <c:v>161.74000000000893</c:v>
                </c:pt>
                <c:pt idx="8088">
                  <c:v>161.76000000000894</c:v>
                </c:pt>
                <c:pt idx="8089">
                  <c:v>161.78000000000895</c:v>
                </c:pt>
                <c:pt idx="8090">
                  <c:v>161.80000000000896</c:v>
                </c:pt>
                <c:pt idx="8091">
                  <c:v>161.82000000000897</c:v>
                </c:pt>
                <c:pt idx="8092">
                  <c:v>161.84000000000898</c:v>
                </c:pt>
                <c:pt idx="8093">
                  <c:v>161.86000000000899</c:v>
                </c:pt>
                <c:pt idx="8094">
                  <c:v>161.88000000000901</c:v>
                </c:pt>
                <c:pt idx="8095">
                  <c:v>161.90000000000902</c:v>
                </c:pt>
                <c:pt idx="8096">
                  <c:v>161.92000000000903</c:v>
                </c:pt>
                <c:pt idx="8097">
                  <c:v>161.94000000000904</c:v>
                </c:pt>
                <c:pt idx="8098">
                  <c:v>161.96000000000905</c:v>
                </c:pt>
                <c:pt idx="8099">
                  <c:v>161.98000000000906</c:v>
                </c:pt>
                <c:pt idx="8100">
                  <c:v>162.00000000000907</c:v>
                </c:pt>
                <c:pt idx="8101">
                  <c:v>162.02000000000908</c:v>
                </c:pt>
                <c:pt idx="8102">
                  <c:v>162.04000000000909</c:v>
                </c:pt>
                <c:pt idx="8103">
                  <c:v>162.0600000000091</c:v>
                </c:pt>
                <c:pt idx="8104">
                  <c:v>162.08000000000911</c:v>
                </c:pt>
                <c:pt idx="8105">
                  <c:v>162.10000000000912</c:v>
                </c:pt>
                <c:pt idx="8106">
                  <c:v>162.12000000000913</c:v>
                </c:pt>
                <c:pt idx="8107">
                  <c:v>162.14000000000914</c:v>
                </c:pt>
                <c:pt idx="8108">
                  <c:v>162.16000000000915</c:v>
                </c:pt>
                <c:pt idx="8109">
                  <c:v>162.18000000000916</c:v>
                </c:pt>
                <c:pt idx="8110">
                  <c:v>162.20000000000917</c:v>
                </c:pt>
                <c:pt idx="8111">
                  <c:v>162.22000000000918</c:v>
                </c:pt>
                <c:pt idx="8112">
                  <c:v>162.24000000000919</c:v>
                </c:pt>
                <c:pt idx="8113">
                  <c:v>162.2600000000092</c:v>
                </c:pt>
                <c:pt idx="8114">
                  <c:v>162.28000000000921</c:v>
                </c:pt>
                <c:pt idx="8115">
                  <c:v>162.30000000000922</c:v>
                </c:pt>
                <c:pt idx="8116">
                  <c:v>162.32000000000923</c:v>
                </c:pt>
                <c:pt idx="8117">
                  <c:v>162.34000000000924</c:v>
                </c:pt>
                <c:pt idx="8118">
                  <c:v>162.36000000000925</c:v>
                </c:pt>
                <c:pt idx="8119">
                  <c:v>162.38000000000926</c:v>
                </c:pt>
                <c:pt idx="8120">
                  <c:v>162.40000000000927</c:v>
                </c:pt>
                <c:pt idx="8121">
                  <c:v>162.42000000000928</c:v>
                </c:pt>
                <c:pt idx="8122">
                  <c:v>162.44000000000929</c:v>
                </c:pt>
                <c:pt idx="8123">
                  <c:v>162.4600000000093</c:v>
                </c:pt>
                <c:pt idx="8124">
                  <c:v>162.48000000000931</c:v>
                </c:pt>
                <c:pt idx="8125">
                  <c:v>162.50000000000932</c:v>
                </c:pt>
                <c:pt idx="8126">
                  <c:v>162.52000000000933</c:v>
                </c:pt>
                <c:pt idx="8127">
                  <c:v>162.54000000000934</c:v>
                </c:pt>
                <c:pt idx="8128">
                  <c:v>162.56000000000935</c:v>
                </c:pt>
                <c:pt idx="8129">
                  <c:v>162.58000000000936</c:v>
                </c:pt>
                <c:pt idx="8130">
                  <c:v>162.60000000000937</c:v>
                </c:pt>
                <c:pt idx="8131">
                  <c:v>162.62000000000938</c:v>
                </c:pt>
                <c:pt idx="8132">
                  <c:v>162.64000000000939</c:v>
                </c:pt>
                <c:pt idx="8133">
                  <c:v>162.6600000000094</c:v>
                </c:pt>
                <c:pt idx="8134">
                  <c:v>162.68000000000941</c:v>
                </c:pt>
                <c:pt idx="8135">
                  <c:v>162.70000000000942</c:v>
                </c:pt>
                <c:pt idx="8136">
                  <c:v>162.72000000000943</c:v>
                </c:pt>
                <c:pt idx="8137">
                  <c:v>162.74000000000945</c:v>
                </c:pt>
                <c:pt idx="8138">
                  <c:v>162.76000000000946</c:v>
                </c:pt>
                <c:pt idx="8139">
                  <c:v>162.78000000000947</c:v>
                </c:pt>
                <c:pt idx="8140">
                  <c:v>162.80000000000948</c:v>
                </c:pt>
                <c:pt idx="8141">
                  <c:v>162.82000000000949</c:v>
                </c:pt>
                <c:pt idx="8142">
                  <c:v>162.8400000000095</c:v>
                </c:pt>
                <c:pt idx="8143">
                  <c:v>162.86000000000951</c:v>
                </c:pt>
                <c:pt idx="8144">
                  <c:v>162.88000000000952</c:v>
                </c:pt>
                <c:pt idx="8145">
                  <c:v>162.90000000000953</c:v>
                </c:pt>
                <c:pt idx="8146">
                  <c:v>162.92000000000954</c:v>
                </c:pt>
                <c:pt idx="8147">
                  <c:v>162.94000000000955</c:v>
                </c:pt>
                <c:pt idx="8148">
                  <c:v>162.96000000000956</c:v>
                </c:pt>
                <c:pt idx="8149">
                  <c:v>162.98000000000957</c:v>
                </c:pt>
                <c:pt idx="8150">
                  <c:v>163.00000000000958</c:v>
                </c:pt>
                <c:pt idx="8151">
                  <c:v>163.02000000000959</c:v>
                </c:pt>
                <c:pt idx="8152">
                  <c:v>163.0400000000096</c:v>
                </c:pt>
                <c:pt idx="8153">
                  <c:v>163.06000000000961</c:v>
                </c:pt>
                <c:pt idx="8154">
                  <c:v>163.08000000000962</c:v>
                </c:pt>
                <c:pt idx="8155">
                  <c:v>163.10000000000963</c:v>
                </c:pt>
                <c:pt idx="8156">
                  <c:v>163.12000000000964</c:v>
                </c:pt>
                <c:pt idx="8157">
                  <c:v>163.14000000000965</c:v>
                </c:pt>
                <c:pt idx="8158">
                  <c:v>163.16000000000966</c:v>
                </c:pt>
                <c:pt idx="8159">
                  <c:v>163.18000000000967</c:v>
                </c:pt>
                <c:pt idx="8160">
                  <c:v>163.20000000000968</c:v>
                </c:pt>
                <c:pt idx="8161">
                  <c:v>163.22000000000969</c:v>
                </c:pt>
                <c:pt idx="8162">
                  <c:v>163.2400000000097</c:v>
                </c:pt>
                <c:pt idx="8163">
                  <c:v>163.26000000000971</c:v>
                </c:pt>
                <c:pt idx="8164">
                  <c:v>163.28000000000972</c:v>
                </c:pt>
                <c:pt idx="8165">
                  <c:v>163.30000000000973</c:v>
                </c:pt>
                <c:pt idx="8166">
                  <c:v>163.32000000000974</c:v>
                </c:pt>
                <c:pt idx="8167">
                  <c:v>163.34000000000975</c:v>
                </c:pt>
                <c:pt idx="8168">
                  <c:v>163.36000000000976</c:v>
                </c:pt>
                <c:pt idx="8169">
                  <c:v>163.38000000000977</c:v>
                </c:pt>
                <c:pt idx="8170">
                  <c:v>163.40000000000978</c:v>
                </c:pt>
                <c:pt idx="8171">
                  <c:v>163.42000000000979</c:v>
                </c:pt>
                <c:pt idx="8172">
                  <c:v>163.4400000000098</c:v>
                </c:pt>
                <c:pt idx="8173">
                  <c:v>163.46000000000981</c:v>
                </c:pt>
                <c:pt idx="8174">
                  <c:v>163.48000000000982</c:v>
                </c:pt>
                <c:pt idx="8175">
                  <c:v>163.50000000000983</c:v>
                </c:pt>
                <c:pt idx="8176">
                  <c:v>163.52000000000984</c:v>
                </c:pt>
                <c:pt idx="8177">
                  <c:v>163.54000000000985</c:v>
                </c:pt>
                <c:pt idx="8178">
                  <c:v>163.56000000000986</c:v>
                </c:pt>
                <c:pt idx="8179">
                  <c:v>163.58000000000987</c:v>
                </c:pt>
                <c:pt idx="8180">
                  <c:v>163.60000000000989</c:v>
                </c:pt>
                <c:pt idx="8181">
                  <c:v>163.6200000000099</c:v>
                </c:pt>
                <c:pt idx="8182">
                  <c:v>163.64000000000991</c:v>
                </c:pt>
                <c:pt idx="8183">
                  <c:v>163.66000000000992</c:v>
                </c:pt>
                <c:pt idx="8184">
                  <c:v>163.68000000000993</c:v>
                </c:pt>
                <c:pt idx="8185">
                  <c:v>163.70000000000994</c:v>
                </c:pt>
                <c:pt idx="8186">
                  <c:v>163.72000000000995</c:v>
                </c:pt>
                <c:pt idx="8187">
                  <c:v>163.74000000000996</c:v>
                </c:pt>
                <c:pt idx="8188">
                  <c:v>163.76000000000997</c:v>
                </c:pt>
                <c:pt idx="8189">
                  <c:v>163.78000000000998</c:v>
                </c:pt>
                <c:pt idx="8190">
                  <c:v>163.80000000000999</c:v>
                </c:pt>
                <c:pt idx="8191">
                  <c:v>163.82000000001</c:v>
                </c:pt>
                <c:pt idx="8192">
                  <c:v>163.84000000001001</c:v>
                </c:pt>
                <c:pt idx="8193">
                  <c:v>163.86000000001002</c:v>
                </c:pt>
                <c:pt idx="8194">
                  <c:v>163.88000000001003</c:v>
                </c:pt>
                <c:pt idx="8195">
                  <c:v>163.90000000001004</c:v>
                </c:pt>
                <c:pt idx="8196">
                  <c:v>163.92000000001005</c:v>
                </c:pt>
                <c:pt idx="8197">
                  <c:v>163.94000000001006</c:v>
                </c:pt>
                <c:pt idx="8198">
                  <c:v>163.96000000001007</c:v>
                </c:pt>
                <c:pt idx="8199">
                  <c:v>163.98000000001008</c:v>
                </c:pt>
                <c:pt idx="8200">
                  <c:v>164.00000000001009</c:v>
                </c:pt>
                <c:pt idx="8201">
                  <c:v>164.0200000000101</c:v>
                </c:pt>
                <c:pt idx="8202">
                  <c:v>164.04000000001011</c:v>
                </c:pt>
                <c:pt idx="8203">
                  <c:v>164.06000000001012</c:v>
                </c:pt>
                <c:pt idx="8204">
                  <c:v>164.08000000001013</c:v>
                </c:pt>
                <c:pt idx="8205">
                  <c:v>164.10000000001014</c:v>
                </c:pt>
                <c:pt idx="8206">
                  <c:v>164.12000000001015</c:v>
                </c:pt>
                <c:pt idx="8207">
                  <c:v>164.14000000001016</c:v>
                </c:pt>
                <c:pt idx="8208">
                  <c:v>164.16000000001017</c:v>
                </c:pt>
                <c:pt idx="8209">
                  <c:v>164.18000000001018</c:v>
                </c:pt>
                <c:pt idx="8210">
                  <c:v>164.20000000001019</c:v>
                </c:pt>
                <c:pt idx="8211">
                  <c:v>164.2200000000102</c:v>
                </c:pt>
                <c:pt idx="8212">
                  <c:v>164.24000000001021</c:v>
                </c:pt>
                <c:pt idx="8213">
                  <c:v>164.26000000001022</c:v>
                </c:pt>
                <c:pt idx="8214">
                  <c:v>164.28000000001023</c:v>
                </c:pt>
                <c:pt idx="8215">
                  <c:v>164.30000000001024</c:v>
                </c:pt>
                <c:pt idx="8216">
                  <c:v>164.32000000001025</c:v>
                </c:pt>
                <c:pt idx="8217">
                  <c:v>164.34000000001026</c:v>
                </c:pt>
                <c:pt idx="8218">
                  <c:v>164.36000000001027</c:v>
                </c:pt>
                <c:pt idx="8219">
                  <c:v>164.38000000001028</c:v>
                </c:pt>
                <c:pt idx="8220">
                  <c:v>164.40000000001029</c:v>
                </c:pt>
                <c:pt idx="8221">
                  <c:v>164.4200000000103</c:v>
                </c:pt>
                <c:pt idx="8222">
                  <c:v>164.44000000001031</c:v>
                </c:pt>
                <c:pt idx="8223">
                  <c:v>164.46000000001033</c:v>
                </c:pt>
                <c:pt idx="8224">
                  <c:v>164.48000000001034</c:v>
                </c:pt>
                <c:pt idx="8225">
                  <c:v>164.50000000001035</c:v>
                </c:pt>
                <c:pt idx="8226">
                  <c:v>164.52000000001036</c:v>
                </c:pt>
                <c:pt idx="8227">
                  <c:v>164.54000000001037</c:v>
                </c:pt>
                <c:pt idx="8228">
                  <c:v>164.56000000001038</c:v>
                </c:pt>
                <c:pt idx="8229">
                  <c:v>164.58000000001039</c:v>
                </c:pt>
                <c:pt idx="8230">
                  <c:v>164.6000000000104</c:v>
                </c:pt>
                <c:pt idx="8231">
                  <c:v>164.62000000001041</c:v>
                </c:pt>
                <c:pt idx="8232">
                  <c:v>164.64000000001042</c:v>
                </c:pt>
                <c:pt idx="8233">
                  <c:v>164.66000000001043</c:v>
                </c:pt>
                <c:pt idx="8234">
                  <c:v>164.68000000001044</c:v>
                </c:pt>
                <c:pt idx="8235">
                  <c:v>164.70000000001045</c:v>
                </c:pt>
                <c:pt idx="8236">
                  <c:v>164.72000000001046</c:v>
                </c:pt>
                <c:pt idx="8237">
                  <c:v>164.74000000001047</c:v>
                </c:pt>
                <c:pt idx="8238">
                  <c:v>164.76000000001048</c:v>
                </c:pt>
                <c:pt idx="8239">
                  <c:v>164.78000000001049</c:v>
                </c:pt>
                <c:pt idx="8240">
                  <c:v>164.8000000000105</c:v>
                </c:pt>
                <c:pt idx="8241">
                  <c:v>164.82000000001051</c:v>
                </c:pt>
                <c:pt idx="8242">
                  <c:v>164.84000000001052</c:v>
                </c:pt>
                <c:pt idx="8243">
                  <c:v>164.86000000001053</c:v>
                </c:pt>
                <c:pt idx="8244">
                  <c:v>164.88000000001054</c:v>
                </c:pt>
                <c:pt idx="8245">
                  <c:v>164.90000000001055</c:v>
                </c:pt>
                <c:pt idx="8246">
                  <c:v>164.92000000001056</c:v>
                </c:pt>
                <c:pt idx="8247">
                  <c:v>164.94000000001057</c:v>
                </c:pt>
                <c:pt idx="8248">
                  <c:v>164.96000000001058</c:v>
                </c:pt>
                <c:pt idx="8249">
                  <c:v>164.98000000001059</c:v>
                </c:pt>
                <c:pt idx="8250">
                  <c:v>165.0000000000106</c:v>
                </c:pt>
                <c:pt idx="8251">
                  <c:v>165.02000000001061</c:v>
                </c:pt>
                <c:pt idx="8252">
                  <c:v>165.04000000001062</c:v>
                </c:pt>
                <c:pt idx="8253">
                  <c:v>165.06000000001063</c:v>
                </c:pt>
                <c:pt idx="8254">
                  <c:v>165.08000000001064</c:v>
                </c:pt>
                <c:pt idx="8255">
                  <c:v>165.10000000001065</c:v>
                </c:pt>
                <c:pt idx="8256">
                  <c:v>165.12000000001066</c:v>
                </c:pt>
                <c:pt idx="8257">
                  <c:v>165.14000000001067</c:v>
                </c:pt>
                <c:pt idx="8258">
                  <c:v>165.16000000001068</c:v>
                </c:pt>
                <c:pt idx="8259">
                  <c:v>165.18000000001069</c:v>
                </c:pt>
                <c:pt idx="8260">
                  <c:v>165.2000000000107</c:v>
                </c:pt>
                <c:pt idx="8261">
                  <c:v>165.22000000001071</c:v>
                </c:pt>
                <c:pt idx="8262">
                  <c:v>165.24000000001072</c:v>
                </c:pt>
                <c:pt idx="8263">
                  <c:v>165.26000000001073</c:v>
                </c:pt>
                <c:pt idx="8264">
                  <c:v>165.28000000001074</c:v>
                </c:pt>
                <c:pt idx="8265">
                  <c:v>165.30000000001075</c:v>
                </c:pt>
                <c:pt idx="8266">
                  <c:v>165.32000000001077</c:v>
                </c:pt>
                <c:pt idx="8267">
                  <c:v>165.34000000001078</c:v>
                </c:pt>
                <c:pt idx="8268">
                  <c:v>165.36000000001079</c:v>
                </c:pt>
                <c:pt idx="8269">
                  <c:v>165.3800000000108</c:v>
                </c:pt>
                <c:pt idx="8270">
                  <c:v>165.40000000001081</c:v>
                </c:pt>
                <c:pt idx="8271">
                  <c:v>165.42000000001082</c:v>
                </c:pt>
                <c:pt idx="8272">
                  <c:v>165.44000000001083</c:v>
                </c:pt>
                <c:pt idx="8273">
                  <c:v>165.46000000001084</c:v>
                </c:pt>
                <c:pt idx="8274">
                  <c:v>165.48000000001085</c:v>
                </c:pt>
                <c:pt idx="8275">
                  <c:v>165.50000000001086</c:v>
                </c:pt>
                <c:pt idx="8276">
                  <c:v>165.52000000001087</c:v>
                </c:pt>
                <c:pt idx="8277">
                  <c:v>165.54000000001088</c:v>
                </c:pt>
                <c:pt idx="8278">
                  <c:v>165.56000000001089</c:v>
                </c:pt>
                <c:pt idx="8279">
                  <c:v>165.5800000000109</c:v>
                </c:pt>
                <c:pt idx="8280">
                  <c:v>165.60000000001091</c:v>
                </c:pt>
                <c:pt idx="8281">
                  <c:v>165.62000000001092</c:v>
                </c:pt>
                <c:pt idx="8282">
                  <c:v>165.64000000001093</c:v>
                </c:pt>
                <c:pt idx="8283">
                  <c:v>165.66000000001094</c:v>
                </c:pt>
                <c:pt idx="8284">
                  <c:v>165.68000000001095</c:v>
                </c:pt>
                <c:pt idx="8285">
                  <c:v>165.70000000001096</c:v>
                </c:pt>
                <c:pt idx="8286">
                  <c:v>165.72000000001097</c:v>
                </c:pt>
                <c:pt idx="8287">
                  <c:v>165.74000000001098</c:v>
                </c:pt>
                <c:pt idx="8288">
                  <c:v>165.76000000001099</c:v>
                </c:pt>
                <c:pt idx="8289">
                  <c:v>165.780000000011</c:v>
                </c:pt>
                <c:pt idx="8290">
                  <c:v>165.80000000001101</c:v>
                </c:pt>
                <c:pt idx="8291">
                  <c:v>165.82000000001102</c:v>
                </c:pt>
                <c:pt idx="8292">
                  <c:v>165.84000000001103</c:v>
                </c:pt>
                <c:pt idx="8293">
                  <c:v>165.86000000001104</c:v>
                </c:pt>
                <c:pt idx="8294">
                  <c:v>165.88000000001105</c:v>
                </c:pt>
                <c:pt idx="8295">
                  <c:v>165.90000000001106</c:v>
                </c:pt>
                <c:pt idx="8296">
                  <c:v>165.92000000001107</c:v>
                </c:pt>
                <c:pt idx="8297">
                  <c:v>165.94000000001108</c:v>
                </c:pt>
                <c:pt idx="8298">
                  <c:v>165.96000000001109</c:v>
                </c:pt>
                <c:pt idx="8299">
                  <c:v>165.9800000000111</c:v>
                </c:pt>
                <c:pt idx="8300">
                  <c:v>166.00000000001111</c:v>
                </c:pt>
                <c:pt idx="8301">
                  <c:v>166.02000000001112</c:v>
                </c:pt>
                <c:pt idx="8302">
                  <c:v>166.04000000001113</c:v>
                </c:pt>
                <c:pt idx="8303">
                  <c:v>166.06000000001114</c:v>
                </c:pt>
                <c:pt idx="8304">
                  <c:v>166.08000000001115</c:v>
                </c:pt>
                <c:pt idx="8305">
                  <c:v>166.10000000001116</c:v>
                </c:pt>
                <c:pt idx="8306">
                  <c:v>166.12000000001117</c:v>
                </c:pt>
                <c:pt idx="8307">
                  <c:v>166.14000000001118</c:v>
                </c:pt>
                <c:pt idx="8308">
                  <c:v>166.16000000001119</c:v>
                </c:pt>
                <c:pt idx="8309">
                  <c:v>166.1800000000112</c:v>
                </c:pt>
                <c:pt idx="8310">
                  <c:v>166.20000000001122</c:v>
                </c:pt>
                <c:pt idx="8311">
                  <c:v>166.22000000001123</c:v>
                </c:pt>
                <c:pt idx="8312">
                  <c:v>166.24000000001124</c:v>
                </c:pt>
                <c:pt idx="8313">
                  <c:v>166.26000000001125</c:v>
                </c:pt>
                <c:pt idx="8314">
                  <c:v>166.28000000001126</c:v>
                </c:pt>
                <c:pt idx="8315">
                  <c:v>166.30000000001127</c:v>
                </c:pt>
                <c:pt idx="8316">
                  <c:v>166.32000000001128</c:v>
                </c:pt>
                <c:pt idx="8317">
                  <c:v>166.34000000001129</c:v>
                </c:pt>
                <c:pt idx="8318">
                  <c:v>166.3600000000113</c:v>
                </c:pt>
                <c:pt idx="8319">
                  <c:v>166.38000000001131</c:v>
                </c:pt>
                <c:pt idx="8320">
                  <c:v>166.40000000001132</c:v>
                </c:pt>
                <c:pt idx="8321">
                  <c:v>166.42000000001133</c:v>
                </c:pt>
                <c:pt idx="8322">
                  <c:v>166.44000000001134</c:v>
                </c:pt>
                <c:pt idx="8323">
                  <c:v>166.46000000001135</c:v>
                </c:pt>
                <c:pt idx="8324">
                  <c:v>166.48000000001136</c:v>
                </c:pt>
                <c:pt idx="8325">
                  <c:v>166.50000000001137</c:v>
                </c:pt>
                <c:pt idx="8326">
                  <c:v>166.52000000001138</c:v>
                </c:pt>
                <c:pt idx="8327">
                  <c:v>166.54000000001139</c:v>
                </c:pt>
                <c:pt idx="8328">
                  <c:v>166.5600000000114</c:v>
                </c:pt>
                <c:pt idx="8329">
                  <c:v>166.58000000001141</c:v>
                </c:pt>
                <c:pt idx="8330">
                  <c:v>166.60000000001142</c:v>
                </c:pt>
                <c:pt idx="8331">
                  <c:v>166.62000000001143</c:v>
                </c:pt>
                <c:pt idx="8332">
                  <c:v>166.64000000001144</c:v>
                </c:pt>
                <c:pt idx="8333">
                  <c:v>166.66000000001145</c:v>
                </c:pt>
                <c:pt idx="8334">
                  <c:v>166.68000000001146</c:v>
                </c:pt>
                <c:pt idx="8335">
                  <c:v>166.70000000001147</c:v>
                </c:pt>
                <c:pt idx="8336">
                  <c:v>166.72000000001148</c:v>
                </c:pt>
                <c:pt idx="8337">
                  <c:v>166.74000000001149</c:v>
                </c:pt>
                <c:pt idx="8338">
                  <c:v>166.7600000000115</c:v>
                </c:pt>
                <c:pt idx="8339">
                  <c:v>166.78000000001151</c:v>
                </c:pt>
                <c:pt idx="8340">
                  <c:v>166.80000000001152</c:v>
                </c:pt>
                <c:pt idx="8341">
                  <c:v>166.82000000001153</c:v>
                </c:pt>
                <c:pt idx="8342">
                  <c:v>166.84000000001154</c:v>
                </c:pt>
                <c:pt idx="8343">
                  <c:v>166.86000000001155</c:v>
                </c:pt>
                <c:pt idx="8344">
                  <c:v>166.88000000001156</c:v>
                </c:pt>
                <c:pt idx="8345">
                  <c:v>166.90000000001157</c:v>
                </c:pt>
                <c:pt idx="8346">
                  <c:v>166.92000000001158</c:v>
                </c:pt>
                <c:pt idx="8347">
                  <c:v>166.94000000001159</c:v>
                </c:pt>
                <c:pt idx="8348">
                  <c:v>166.9600000000116</c:v>
                </c:pt>
                <c:pt idx="8349">
                  <c:v>166.98000000001161</c:v>
                </c:pt>
                <c:pt idx="8350">
                  <c:v>167.00000000001162</c:v>
                </c:pt>
                <c:pt idx="8351">
                  <c:v>167.02000000001163</c:v>
                </c:pt>
                <c:pt idx="8352">
                  <c:v>167.04000000001164</c:v>
                </c:pt>
                <c:pt idx="8353">
                  <c:v>167.06000000001166</c:v>
                </c:pt>
                <c:pt idx="8354">
                  <c:v>167.08000000001167</c:v>
                </c:pt>
                <c:pt idx="8355">
                  <c:v>167.10000000001168</c:v>
                </c:pt>
                <c:pt idx="8356">
                  <c:v>167.12000000001169</c:v>
                </c:pt>
                <c:pt idx="8357">
                  <c:v>167.1400000000117</c:v>
                </c:pt>
                <c:pt idx="8358">
                  <c:v>167.16000000001171</c:v>
                </c:pt>
                <c:pt idx="8359">
                  <c:v>167.18000000001172</c:v>
                </c:pt>
                <c:pt idx="8360">
                  <c:v>167.20000000001173</c:v>
                </c:pt>
                <c:pt idx="8361">
                  <c:v>167.22000000001174</c:v>
                </c:pt>
                <c:pt idx="8362">
                  <c:v>167.24000000001175</c:v>
                </c:pt>
                <c:pt idx="8363">
                  <c:v>167.26000000001176</c:v>
                </c:pt>
                <c:pt idx="8364">
                  <c:v>167.28000000001177</c:v>
                </c:pt>
                <c:pt idx="8365">
                  <c:v>167.30000000001178</c:v>
                </c:pt>
                <c:pt idx="8366">
                  <c:v>167.32000000001179</c:v>
                </c:pt>
                <c:pt idx="8367">
                  <c:v>167.3400000000118</c:v>
                </c:pt>
                <c:pt idx="8368">
                  <c:v>167.36000000001181</c:v>
                </c:pt>
                <c:pt idx="8369">
                  <c:v>167.38000000001182</c:v>
                </c:pt>
                <c:pt idx="8370">
                  <c:v>167.40000000001183</c:v>
                </c:pt>
                <c:pt idx="8371">
                  <c:v>167.42000000001184</c:v>
                </c:pt>
                <c:pt idx="8372">
                  <c:v>167.44000000001185</c:v>
                </c:pt>
                <c:pt idx="8373">
                  <c:v>167.46000000001186</c:v>
                </c:pt>
                <c:pt idx="8374">
                  <c:v>167.48000000001187</c:v>
                </c:pt>
                <c:pt idx="8375">
                  <c:v>167.50000000001188</c:v>
                </c:pt>
                <c:pt idx="8376">
                  <c:v>167.52000000001189</c:v>
                </c:pt>
                <c:pt idx="8377">
                  <c:v>167.5400000000119</c:v>
                </c:pt>
                <c:pt idx="8378">
                  <c:v>167.56000000001191</c:v>
                </c:pt>
                <c:pt idx="8379">
                  <c:v>167.58000000001192</c:v>
                </c:pt>
                <c:pt idx="8380">
                  <c:v>167.60000000001193</c:v>
                </c:pt>
                <c:pt idx="8381">
                  <c:v>167.62000000001194</c:v>
                </c:pt>
                <c:pt idx="8382">
                  <c:v>167.64000000001195</c:v>
                </c:pt>
                <c:pt idx="8383">
                  <c:v>167.66000000001196</c:v>
                </c:pt>
                <c:pt idx="8384">
                  <c:v>167.68000000001197</c:v>
                </c:pt>
                <c:pt idx="8385">
                  <c:v>167.70000000001198</c:v>
                </c:pt>
                <c:pt idx="8386">
                  <c:v>167.72000000001199</c:v>
                </c:pt>
                <c:pt idx="8387">
                  <c:v>167.740000000012</c:v>
                </c:pt>
                <c:pt idx="8388">
                  <c:v>167.76000000001201</c:v>
                </c:pt>
                <c:pt idx="8389">
                  <c:v>167.78000000001202</c:v>
                </c:pt>
                <c:pt idx="8390">
                  <c:v>167.80000000001203</c:v>
                </c:pt>
                <c:pt idx="8391">
                  <c:v>167.82000000001204</c:v>
                </c:pt>
                <c:pt idx="8392">
                  <c:v>167.84000000001205</c:v>
                </c:pt>
                <c:pt idx="8393">
                  <c:v>167.86000000001206</c:v>
                </c:pt>
                <c:pt idx="8394">
                  <c:v>167.88000000001207</c:v>
                </c:pt>
                <c:pt idx="8395">
                  <c:v>167.90000000001208</c:v>
                </c:pt>
                <c:pt idx="8396">
                  <c:v>167.9200000000121</c:v>
                </c:pt>
                <c:pt idx="8397">
                  <c:v>167.94000000001211</c:v>
                </c:pt>
                <c:pt idx="8398">
                  <c:v>167.96000000001212</c:v>
                </c:pt>
                <c:pt idx="8399">
                  <c:v>167.98000000001213</c:v>
                </c:pt>
                <c:pt idx="8400">
                  <c:v>168.00000000001214</c:v>
                </c:pt>
                <c:pt idx="8401">
                  <c:v>168.02000000001215</c:v>
                </c:pt>
                <c:pt idx="8402">
                  <c:v>168.04000000001216</c:v>
                </c:pt>
                <c:pt idx="8403">
                  <c:v>168.06000000001217</c:v>
                </c:pt>
                <c:pt idx="8404">
                  <c:v>168.08000000001218</c:v>
                </c:pt>
                <c:pt idx="8405">
                  <c:v>168.10000000001219</c:v>
                </c:pt>
                <c:pt idx="8406">
                  <c:v>168.1200000000122</c:v>
                </c:pt>
                <c:pt idx="8407">
                  <c:v>168.14000000001221</c:v>
                </c:pt>
                <c:pt idx="8408">
                  <c:v>168.16000000001222</c:v>
                </c:pt>
                <c:pt idx="8409">
                  <c:v>168.18000000001223</c:v>
                </c:pt>
                <c:pt idx="8410">
                  <c:v>168.20000000001224</c:v>
                </c:pt>
                <c:pt idx="8411">
                  <c:v>168.22000000001225</c:v>
                </c:pt>
                <c:pt idx="8412">
                  <c:v>168.24000000001226</c:v>
                </c:pt>
                <c:pt idx="8413">
                  <c:v>168.26000000001227</c:v>
                </c:pt>
                <c:pt idx="8414">
                  <c:v>168.28000000001228</c:v>
                </c:pt>
                <c:pt idx="8415">
                  <c:v>168.30000000001229</c:v>
                </c:pt>
                <c:pt idx="8416">
                  <c:v>168.3200000000123</c:v>
                </c:pt>
                <c:pt idx="8417">
                  <c:v>168.34000000001231</c:v>
                </c:pt>
                <c:pt idx="8418">
                  <c:v>168.36000000001232</c:v>
                </c:pt>
                <c:pt idx="8419">
                  <c:v>168.38000000001233</c:v>
                </c:pt>
                <c:pt idx="8420">
                  <c:v>168.40000000001234</c:v>
                </c:pt>
                <c:pt idx="8421">
                  <c:v>168.42000000001235</c:v>
                </c:pt>
                <c:pt idx="8422">
                  <c:v>168.44000000001236</c:v>
                </c:pt>
                <c:pt idx="8423">
                  <c:v>168.46000000001237</c:v>
                </c:pt>
                <c:pt idx="8424">
                  <c:v>168.48000000001238</c:v>
                </c:pt>
                <c:pt idx="8425">
                  <c:v>168.50000000001239</c:v>
                </c:pt>
                <c:pt idx="8426">
                  <c:v>168.5200000000124</c:v>
                </c:pt>
                <c:pt idx="8427">
                  <c:v>168.54000000001241</c:v>
                </c:pt>
                <c:pt idx="8428">
                  <c:v>168.56000000001242</c:v>
                </c:pt>
                <c:pt idx="8429">
                  <c:v>168.58000000001243</c:v>
                </c:pt>
                <c:pt idx="8430">
                  <c:v>168.60000000001244</c:v>
                </c:pt>
                <c:pt idx="8431">
                  <c:v>168.62000000001245</c:v>
                </c:pt>
                <c:pt idx="8432">
                  <c:v>168.64000000001246</c:v>
                </c:pt>
                <c:pt idx="8433">
                  <c:v>168.66000000001247</c:v>
                </c:pt>
                <c:pt idx="8434">
                  <c:v>168.68000000001248</c:v>
                </c:pt>
                <c:pt idx="8435">
                  <c:v>168.70000000001249</c:v>
                </c:pt>
                <c:pt idx="8436">
                  <c:v>168.7200000000125</c:v>
                </c:pt>
                <c:pt idx="8437">
                  <c:v>168.74000000001251</c:v>
                </c:pt>
                <c:pt idx="8438">
                  <c:v>168.76000000001252</c:v>
                </c:pt>
                <c:pt idx="8439">
                  <c:v>168.78000000001254</c:v>
                </c:pt>
                <c:pt idx="8440">
                  <c:v>168.80000000001255</c:v>
                </c:pt>
                <c:pt idx="8441">
                  <c:v>168.82000000001256</c:v>
                </c:pt>
                <c:pt idx="8442">
                  <c:v>168.84000000001257</c:v>
                </c:pt>
                <c:pt idx="8443">
                  <c:v>168.86000000001258</c:v>
                </c:pt>
                <c:pt idx="8444">
                  <c:v>168.88000000001259</c:v>
                </c:pt>
                <c:pt idx="8445">
                  <c:v>168.9000000000126</c:v>
                </c:pt>
                <c:pt idx="8446">
                  <c:v>168.92000000001261</c:v>
                </c:pt>
                <c:pt idx="8447">
                  <c:v>168.94000000001262</c:v>
                </c:pt>
                <c:pt idx="8448">
                  <c:v>168.96000000001263</c:v>
                </c:pt>
                <c:pt idx="8449">
                  <c:v>168.98000000001264</c:v>
                </c:pt>
                <c:pt idx="8450">
                  <c:v>169.00000000001265</c:v>
                </c:pt>
                <c:pt idx="8451">
                  <c:v>169.02000000001266</c:v>
                </c:pt>
                <c:pt idx="8452">
                  <c:v>169.04000000001267</c:v>
                </c:pt>
                <c:pt idx="8453">
                  <c:v>169.06000000001268</c:v>
                </c:pt>
                <c:pt idx="8454">
                  <c:v>169.08000000001269</c:v>
                </c:pt>
                <c:pt idx="8455">
                  <c:v>169.1000000000127</c:v>
                </c:pt>
                <c:pt idx="8456">
                  <c:v>169.12000000001271</c:v>
                </c:pt>
                <c:pt idx="8457">
                  <c:v>169.14000000001272</c:v>
                </c:pt>
                <c:pt idx="8458">
                  <c:v>169.16000000001273</c:v>
                </c:pt>
                <c:pt idx="8459">
                  <c:v>169.18000000001274</c:v>
                </c:pt>
                <c:pt idx="8460">
                  <c:v>169.20000000001275</c:v>
                </c:pt>
                <c:pt idx="8461">
                  <c:v>169.22000000001276</c:v>
                </c:pt>
                <c:pt idx="8462">
                  <c:v>169.24000000001277</c:v>
                </c:pt>
                <c:pt idx="8463">
                  <c:v>169.26000000001278</c:v>
                </c:pt>
                <c:pt idx="8464">
                  <c:v>169.28000000001279</c:v>
                </c:pt>
                <c:pt idx="8465">
                  <c:v>169.3000000000128</c:v>
                </c:pt>
                <c:pt idx="8466">
                  <c:v>169.32000000001281</c:v>
                </c:pt>
                <c:pt idx="8467">
                  <c:v>169.34000000001282</c:v>
                </c:pt>
                <c:pt idx="8468">
                  <c:v>169.36000000001283</c:v>
                </c:pt>
                <c:pt idx="8469">
                  <c:v>169.38000000001284</c:v>
                </c:pt>
                <c:pt idx="8470">
                  <c:v>169.40000000001285</c:v>
                </c:pt>
                <c:pt idx="8471">
                  <c:v>169.42000000001286</c:v>
                </c:pt>
                <c:pt idx="8472">
                  <c:v>169.44000000001287</c:v>
                </c:pt>
                <c:pt idx="8473">
                  <c:v>169.46000000001288</c:v>
                </c:pt>
                <c:pt idx="8474">
                  <c:v>169.48000000001289</c:v>
                </c:pt>
                <c:pt idx="8475">
                  <c:v>169.5000000000129</c:v>
                </c:pt>
                <c:pt idx="8476">
                  <c:v>169.52000000001291</c:v>
                </c:pt>
                <c:pt idx="8477">
                  <c:v>169.54000000001292</c:v>
                </c:pt>
                <c:pt idx="8478">
                  <c:v>169.56000000001293</c:v>
                </c:pt>
                <c:pt idx="8479">
                  <c:v>169.58000000001294</c:v>
                </c:pt>
                <c:pt idx="8480">
                  <c:v>169.60000000001295</c:v>
                </c:pt>
                <c:pt idx="8481">
                  <c:v>169.62000000001296</c:v>
                </c:pt>
                <c:pt idx="8482">
                  <c:v>169.64000000001298</c:v>
                </c:pt>
                <c:pt idx="8483">
                  <c:v>169.66000000001299</c:v>
                </c:pt>
                <c:pt idx="8484">
                  <c:v>169.680000000013</c:v>
                </c:pt>
                <c:pt idx="8485">
                  <c:v>169.70000000001301</c:v>
                </c:pt>
                <c:pt idx="8486">
                  <c:v>169.72000000001302</c:v>
                </c:pt>
                <c:pt idx="8487">
                  <c:v>169.74000000001303</c:v>
                </c:pt>
                <c:pt idx="8488">
                  <c:v>169.76000000001304</c:v>
                </c:pt>
                <c:pt idx="8489">
                  <c:v>169.78000000001305</c:v>
                </c:pt>
                <c:pt idx="8490">
                  <c:v>169.80000000001306</c:v>
                </c:pt>
                <c:pt idx="8491">
                  <c:v>169.82000000001307</c:v>
                </c:pt>
                <c:pt idx="8492">
                  <c:v>169.84000000001308</c:v>
                </c:pt>
                <c:pt idx="8493">
                  <c:v>169.86000000001309</c:v>
                </c:pt>
                <c:pt idx="8494">
                  <c:v>169.8800000000131</c:v>
                </c:pt>
                <c:pt idx="8495">
                  <c:v>169.90000000001311</c:v>
                </c:pt>
                <c:pt idx="8496">
                  <c:v>169.92000000001312</c:v>
                </c:pt>
                <c:pt idx="8497">
                  <c:v>169.94000000001313</c:v>
                </c:pt>
                <c:pt idx="8498">
                  <c:v>169.96000000001314</c:v>
                </c:pt>
                <c:pt idx="8499">
                  <c:v>169.98000000001315</c:v>
                </c:pt>
                <c:pt idx="8500">
                  <c:v>170.00000000001316</c:v>
                </c:pt>
                <c:pt idx="8501">
                  <c:v>170.02000000001317</c:v>
                </c:pt>
                <c:pt idx="8502">
                  <c:v>170.04000000001318</c:v>
                </c:pt>
                <c:pt idx="8503">
                  <c:v>170.06000000001319</c:v>
                </c:pt>
                <c:pt idx="8504">
                  <c:v>170.0800000000132</c:v>
                </c:pt>
                <c:pt idx="8505">
                  <c:v>170.10000000001321</c:v>
                </c:pt>
                <c:pt idx="8506">
                  <c:v>170.12000000001322</c:v>
                </c:pt>
                <c:pt idx="8507">
                  <c:v>170.14000000001323</c:v>
                </c:pt>
                <c:pt idx="8508">
                  <c:v>170.16000000001324</c:v>
                </c:pt>
                <c:pt idx="8509">
                  <c:v>170.18000000001325</c:v>
                </c:pt>
                <c:pt idx="8510">
                  <c:v>170.20000000001326</c:v>
                </c:pt>
                <c:pt idx="8511">
                  <c:v>170.22000000001327</c:v>
                </c:pt>
                <c:pt idx="8512">
                  <c:v>170.24000000001328</c:v>
                </c:pt>
                <c:pt idx="8513">
                  <c:v>170.26000000001329</c:v>
                </c:pt>
                <c:pt idx="8514">
                  <c:v>170.2800000000133</c:v>
                </c:pt>
                <c:pt idx="8515">
                  <c:v>170.30000000001331</c:v>
                </c:pt>
                <c:pt idx="8516">
                  <c:v>170.32000000001332</c:v>
                </c:pt>
                <c:pt idx="8517">
                  <c:v>170.34000000001333</c:v>
                </c:pt>
                <c:pt idx="8518">
                  <c:v>170.36000000001334</c:v>
                </c:pt>
                <c:pt idx="8519">
                  <c:v>170.38000000001335</c:v>
                </c:pt>
                <c:pt idx="8520">
                  <c:v>170.40000000001336</c:v>
                </c:pt>
                <c:pt idx="8521">
                  <c:v>170.42000000001337</c:v>
                </c:pt>
                <c:pt idx="8522">
                  <c:v>170.44000000001338</c:v>
                </c:pt>
                <c:pt idx="8523">
                  <c:v>170.46000000001339</c:v>
                </c:pt>
                <c:pt idx="8524">
                  <c:v>170.4800000000134</c:v>
                </c:pt>
                <c:pt idx="8525">
                  <c:v>170.50000000001342</c:v>
                </c:pt>
                <c:pt idx="8526">
                  <c:v>170.52000000001343</c:v>
                </c:pt>
                <c:pt idx="8527">
                  <c:v>170.54000000001344</c:v>
                </c:pt>
                <c:pt idx="8528">
                  <c:v>170.56000000001345</c:v>
                </c:pt>
                <c:pt idx="8529">
                  <c:v>170.58000000001346</c:v>
                </c:pt>
                <c:pt idx="8530">
                  <c:v>170.60000000001347</c:v>
                </c:pt>
                <c:pt idx="8531">
                  <c:v>170.62000000001348</c:v>
                </c:pt>
                <c:pt idx="8532">
                  <c:v>170.64000000001349</c:v>
                </c:pt>
                <c:pt idx="8533">
                  <c:v>170.6600000000135</c:v>
                </c:pt>
                <c:pt idx="8534">
                  <c:v>170.68000000001351</c:v>
                </c:pt>
                <c:pt idx="8535">
                  <c:v>170.70000000001352</c:v>
                </c:pt>
                <c:pt idx="8536">
                  <c:v>170.72000000001353</c:v>
                </c:pt>
                <c:pt idx="8537">
                  <c:v>170.74000000001354</c:v>
                </c:pt>
                <c:pt idx="8538">
                  <c:v>170.76000000001355</c:v>
                </c:pt>
                <c:pt idx="8539">
                  <c:v>170.78000000001356</c:v>
                </c:pt>
                <c:pt idx="8540">
                  <c:v>170.80000000001357</c:v>
                </c:pt>
                <c:pt idx="8541">
                  <c:v>170.82000000001358</c:v>
                </c:pt>
                <c:pt idx="8542">
                  <c:v>170.84000000001359</c:v>
                </c:pt>
                <c:pt idx="8543">
                  <c:v>170.8600000000136</c:v>
                </c:pt>
                <c:pt idx="8544">
                  <c:v>170.88000000001361</c:v>
                </c:pt>
                <c:pt idx="8545">
                  <c:v>170.90000000001362</c:v>
                </c:pt>
                <c:pt idx="8546">
                  <c:v>170.92000000001363</c:v>
                </c:pt>
                <c:pt idx="8547">
                  <c:v>170.94000000001364</c:v>
                </c:pt>
                <c:pt idx="8548">
                  <c:v>170.96000000001365</c:v>
                </c:pt>
                <c:pt idx="8549">
                  <c:v>170.98000000001366</c:v>
                </c:pt>
                <c:pt idx="8550">
                  <c:v>171.00000000001367</c:v>
                </c:pt>
                <c:pt idx="8551">
                  <c:v>171.02000000001368</c:v>
                </c:pt>
                <c:pt idx="8552">
                  <c:v>171.04000000001369</c:v>
                </c:pt>
                <c:pt idx="8553">
                  <c:v>171.0600000000137</c:v>
                </c:pt>
                <c:pt idx="8554">
                  <c:v>171.08000000001371</c:v>
                </c:pt>
                <c:pt idx="8555">
                  <c:v>171.10000000001372</c:v>
                </c:pt>
                <c:pt idx="8556">
                  <c:v>171.12000000001373</c:v>
                </c:pt>
                <c:pt idx="8557">
                  <c:v>171.14000000001374</c:v>
                </c:pt>
                <c:pt idx="8558">
                  <c:v>171.16000000001375</c:v>
                </c:pt>
                <c:pt idx="8559">
                  <c:v>171.18000000001376</c:v>
                </c:pt>
                <c:pt idx="8560">
                  <c:v>171.20000000001377</c:v>
                </c:pt>
                <c:pt idx="8561">
                  <c:v>171.22000000001378</c:v>
                </c:pt>
                <c:pt idx="8562">
                  <c:v>171.24000000001379</c:v>
                </c:pt>
                <c:pt idx="8563">
                  <c:v>171.2600000000138</c:v>
                </c:pt>
                <c:pt idx="8564">
                  <c:v>171.28000000001381</c:v>
                </c:pt>
                <c:pt idx="8565">
                  <c:v>171.30000000001382</c:v>
                </c:pt>
                <c:pt idx="8566">
                  <c:v>171.32000000001383</c:v>
                </c:pt>
                <c:pt idx="8567">
                  <c:v>171.34000000001384</c:v>
                </c:pt>
                <c:pt idx="8568">
                  <c:v>171.36000000001386</c:v>
                </c:pt>
                <c:pt idx="8569">
                  <c:v>171.38000000001387</c:v>
                </c:pt>
                <c:pt idx="8570">
                  <c:v>171.40000000001388</c:v>
                </c:pt>
                <c:pt idx="8571">
                  <c:v>171.42000000001389</c:v>
                </c:pt>
                <c:pt idx="8572">
                  <c:v>171.4400000000139</c:v>
                </c:pt>
                <c:pt idx="8573">
                  <c:v>171.46000000001391</c:v>
                </c:pt>
                <c:pt idx="8574">
                  <c:v>171.48000000001392</c:v>
                </c:pt>
                <c:pt idx="8575">
                  <c:v>171.50000000001393</c:v>
                </c:pt>
                <c:pt idx="8576">
                  <c:v>171.52000000001394</c:v>
                </c:pt>
                <c:pt idx="8577">
                  <c:v>171.54000000001395</c:v>
                </c:pt>
                <c:pt idx="8578">
                  <c:v>171.56000000001396</c:v>
                </c:pt>
                <c:pt idx="8579">
                  <c:v>171.58000000001397</c:v>
                </c:pt>
                <c:pt idx="8580">
                  <c:v>171.60000000001398</c:v>
                </c:pt>
                <c:pt idx="8581">
                  <c:v>171.62000000001399</c:v>
                </c:pt>
                <c:pt idx="8582">
                  <c:v>171.640000000014</c:v>
                </c:pt>
                <c:pt idx="8583">
                  <c:v>171.66000000001401</c:v>
                </c:pt>
                <c:pt idx="8584">
                  <c:v>171.68000000001402</c:v>
                </c:pt>
                <c:pt idx="8585">
                  <c:v>171.70000000001403</c:v>
                </c:pt>
                <c:pt idx="8586">
                  <c:v>171.72000000001404</c:v>
                </c:pt>
                <c:pt idx="8587">
                  <c:v>171.74000000001405</c:v>
                </c:pt>
                <c:pt idx="8588">
                  <c:v>171.76000000001406</c:v>
                </c:pt>
                <c:pt idx="8589">
                  <c:v>171.78000000001407</c:v>
                </c:pt>
                <c:pt idx="8590">
                  <c:v>171.80000000001408</c:v>
                </c:pt>
                <c:pt idx="8591">
                  <c:v>171.82000000001409</c:v>
                </c:pt>
                <c:pt idx="8592">
                  <c:v>171.8400000000141</c:v>
                </c:pt>
                <c:pt idx="8593">
                  <c:v>171.86000000001411</c:v>
                </c:pt>
                <c:pt idx="8594">
                  <c:v>171.88000000001412</c:v>
                </c:pt>
                <c:pt idx="8595">
                  <c:v>171.90000000001413</c:v>
                </c:pt>
                <c:pt idx="8596">
                  <c:v>171.92000000001414</c:v>
                </c:pt>
                <c:pt idx="8597">
                  <c:v>171.94000000001415</c:v>
                </c:pt>
                <c:pt idx="8598">
                  <c:v>171.96000000001416</c:v>
                </c:pt>
                <c:pt idx="8599">
                  <c:v>171.98000000001417</c:v>
                </c:pt>
                <c:pt idx="8600">
                  <c:v>172.00000000001418</c:v>
                </c:pt>
                <c:pt idx="8601">
                  <c:v>172.02000000001419</c:v>
                </c:pt>
                <c:pt idx="8602">
                  <c:v>172.0400000000142</c:v>
                </c:pt>
                <c:pt idx="8603">
                  <c:v>172.06000000001421</c:v>
                </c:pt>
                <c:pt idx="8604">
                  <c:v>172.08000000001422</c:v>
                </c:pt>
                <c:pt idx="8605">
                  <c:v>172.10000000001423</c:v>
                </c:pt>
                <c:pt idx="8606">
                  <c:v>172.12000000001424</c:v>
                </c:pt>
                <c:pt idx="8607">
                  <c:v>172.14000000001425</c:v>
                </c:pt>
                <c:pt idx="8608">
                  <c:v>172.16000000001426</c:v>
                </c:pt>
                <c:pt idx="8609">
                  <c:v>172.18000000001427</c:v>
                </c:pt>
                <c:pt idx="8610">
                  <c:v>172.20000000001428</c:v>
                </c:pt>
                <c:pt idx="8611">
                  <c:v>172.22000000001429</c:v>
                </c:pt>
                <c:pt idx="8612">
                  <c:v>172.24000000001431</c:v>
                </c:pt>
                <c:pt idx="8613">
                  <c:v>172.26000000001432</c:v>
                </c:pt>
                <c:pt idx="8614">
                  <c:v>172.28000000001433</c:v>
                </c:pt>
                <c:pt idx="8615">
                  <c:v>172.30000000001434</c:v>
                </c:pt>
                <c:pt idx="8616">
                  <c:v>172.32000000001435</c:v>
                </c:pt>
                <c:pt idx="8617">
                  <c:v>172.34000000001436</c:v>
                </c:pt>
                <c:pt idx="8618">
                  <c:v>172.36000000001437</c:v>
                </c:pt>
                <c:pt idx="8619">
                  <c:v>172.38000000001438</c:v>
                </c:pt>
                <c:pt idx="8620">
                  <c:v>172.40000000001439</c:v>
                </c:pt>
                <c:pt idx="8621">
                  <c:v>172.4200000000144</c:v>
                </c:pt>
                <c:pt idx="8622">
                  <c:v>172.44000000001441</c:v>
                </c:pt>
                <c:pt idx="8623">
                  <c:v>172.46000000001442</c:v>
                </c:pt>
                <c:pt idx="8624">
                  <c:v>172.48000000001443</c:v>
                </c:pt>
                <c:pt idx="8625">
                  <c:v>172.50000000001444</c:v>
                </c:pt>
                <c:pt idx="8626">
                  <c:v>172.52000000001445</c:v>
                </c:pt>
                <c:pt idx="8627">
                  <c:v>172.54000000001446</c:v>
                </c:pt>
                <c:pt idx="8628">
                  <c:v>172.56000000001447</c:v>
                </c:pt>
                <c:pt idx="8629">
                  <c:v>172.58000000001448</c:v>
                </c:pt>
                <c:pt idx="8630">
                  <c:v>172.60000000001449</c:v>
                </c:pt>
                <c:pt idx="8631">
                  <c:v>172.6200000000145</c:v>
                </c:pt>
                <c:pt idx="8632">
                  <c:v>172.64000000001451</c:v>
                </c:pt>
                <c:pt idx="8633">
                  <c:v>172.66000000001452</c:v>
                </c:pt>
                <c:pt idx="8634">
                  <c:v>172.68000000001453</c:v>
                </c:pt>
                <c:pt idx="8635">
                  <c:v>172.70000000001454</c:v>
                </c:pt>
                <c:pt idx="8636">
                  <c:v>172.72000000001455</c:v>
                </c:pt>
                <c:pt idx="8637">
                  <c:v>172.74000000001456</c:v>
                </c:pt>
                <c:pt idx="8638">
                  <c:v>172.76000000001457</c:v>
                </c:pt>
                <c:pt idx="8639">
                  <c:v>172.78000000001458</c:v>
                </c:pt>
                <c:pt idx="8640">
                  <c:v>172.80000000001459</c:v>
                </c:pt>
                <c:pt idx="8641">
                  <c:v>172.8200000000146</c:v>
                </c:pt>
                <c:pt idx="8642">
                  <c:v>172.84000000001461</c:v>
                </c:pt>
                <c:pt idx="8643">
                  <c:v>172.86000000001462</c:v>
                </c:pt>
                <c:pt idx="8644">
                  <c:v>172.88000000001463</c:v>
                </c:pt>
                <c:pt idx="8645">
                  <c:v>172.90000000001464</c:v>
                </c:pt>
                <c:pt idx="8646">
                  <c:v>172.92000000001465</c:v>
                </c:pt>
                <c:pt idx="8647">
                  <c:v>172.94000000001466</c:v>
                </c:pt>
                <c:pt idx="8648">
                  <c:v>172.96000000001467</c:v>
                </c:pt>
                <c:pt idx="8649">
                  <c:v>172.98000000001468</c:v>
                </c:pt>
                <c:pt idx="8650">
                  <c:v>173.00000000001469</c:v>
                </c:pt>
                <c:pt idx="8651">
                  <c:v>173.0200000000147</c:v>
                </c:pt>
                <c:pt idx="8652">
                  <c:v>173.04000000001471</c:v>
                </c:pt>
                <c:pt idx="8653">
                  <c:v>173.06000000001472</c:v>
                </c:pt>
                <c:pt idx="8654">
                  <c:v>173.08000000001473</c:v>
                </c:pt>
                <c:pt idx="8655">
                  <c:v>173.10000000001475</c:v>
                </c:pt>
                <c:pt idx="8656">
                  <c:v>173.12000000001476</c:v>
                </c:pt>
                <c:pt idx="8657">
                  <c:v>173.14000000001477</c:v>
                </c:pt>
                <c:pt idx="8658">
                  <c:v>173.16000000001478</c:v>
                </c:pt>
                <c:pt idx="8659">
                  <c:v>173.18000000001479</c:v>
                </c:pt>
                <c:pt idx="8660">
                  <c:v>173.2000000000148</c:v>
                </c:pt>
                <c:pt idx="8661">
                  <c:v>173.22000000001481</c:v>
                </c:pt>
                <c:pt idx="8662">
                  <c:v>173.24000000001482</c:v>
                </c:pt>
                <c:pt idx="8663">
                  <c:v>173.26000000001483</c:v>
                </c:pt>
                <c:pt idx="8664">
                  <c:v>173.28000000001484</c:v>
                </c:pt>
                <c:pt idx="8665">
                  <c:v>173.30000000001485</c:v>
                </c:pt>
                <c:pt idx="8666">
                  <c:v>173.32000000001486</c:v>
                </c:pt>
                <c:pt idx="8667">
                  <c:v>173.34000000001487</c:v>
                </c:pt>
                <c:pt idx="8668">
                  <c:v>173.36000000001488</c:v>
                </c:pt>
                <c:pt idx="8669">
                  <c:v>173.38000000001489</c:v>
                </c:pt>
                <c:pt idx="8670">
                  <c:v>173.4000000000149</c:v>
                </c:pt>
                <c:pt idx="8671">
                  <c:v>173.42000000001491</c:v>
                </c:pt>
                <c:pt idx="8672">
                  <c:v>173.44000000001492</c:v>
                </c:pt>
                <c:pt idx="8673">
                  <c:v>173.46000000001493</c:v>
                </c:pt>
                <c:pt idx="8674">
                  <c:v>173.48000000001494</c:v>
                </c:pt>
                <c:pt idx="8675">
                  <c:v>173.50000000001495</c:v>
                </c:pt>
                <c:pt idx="8676">
                  <c:v>173.52000000001496</c:v>
                </c:pt>
                <c:pt idx="8677">
                  <c:v>173.54000000001497</c:v>
                </c:pt>
                <c:pt idx="8678">
                  <c:v>173.56000000001498</c:v>
                </c:pt>
                <c:pt idx="8679">
                  <c:v>173.58000000001499</c:v>
                </c:pt>
                <c:pt idx="8680">
                  <c:v>173.600000000015</c:v>
                </c:pt>
                <c:pt idx="8681">
                  <c:v>173.62000000001501</c:v>
                </c:pt>
                <c:pt idx="8682">
                  <c:v>173.64000000001502</c:v>
                </c:pt>
                <c:pt idx="8683">
                  <c:v>173.66000000001503</c:v>
                </c:pt>
                <c:pt idx="8684">
                  <c:v>173.68000000001504</c:v>
                </c:pt>
                <c:pt idx="8685">
                  <c:v>173.70000000001505</c:v>
                </c:pt>
                <c:pt idx="8686">
                  <c:v>173.72000000001506</c:v>
                </c:pt>
                <c:pt idx="8687">
                  <c:v>173.74000000001507</c:v>
                </c:pt>
                <c:pt idx="8688">
                  <c:v>173.76000000001508</c:v>
                </c:pt>
                <c:pt idx="8689">
                  <c:v>173.78000000001509</c:v>
                </c:pt>
                <c:pt idx="8690">
                  <c:v>173.8000000000151</c:v>
                </c:pt>
                <c:pt idx="8691">
                  <c:v>173.82000000001511</c:v>
                </c:pt>
                <c:pt idx="8692">
                  <c:v>173.84000000001512</c:v>
                </c:pt>
                <c:pt idx="8693">
                  <c:v>173.86000000001513</c:v>
                </c:pt>
                <c:pt idx="8694">
                  <c:v>173.88000000001514</c:v>
                </c:pt>
                <c:pt idx="8695">
                  <c:v>173.90000000001515</c:v>
                </c:pt>
                <c:pt idx="8696">
                  <c:v>173.92000000001516</c:v>
                </c:pt>
                <c:pt idx="8697">
                  <c:v>173.94000000001517</c:v>
                </c:pt>
                <c:pt idx="8698">
                  <c:v>173.96000000001519</c:v>
                </c:pt>
                <c:pt idx="8699">
                  <c:v>173.9800000000152</c:v>
                </c:pt>
                <c:pt idx="8700">
                  <c:v>174.00000000001521</c:v>
                </c:pt>
                <c:pt idx="8701">
                  <c:v>174.02000000001522</c:v>
                </c:pt>
                <c:pt idx="8702">
                  <c:v>174.04000000001523</c:v>
                </c:pt>
                <c:pt idx="8703">
                  <c:v>174.06000000001524</c:v>
                </c:pt>
                <c:pt idx="8704">
                  <c:v>174.08000000001525</c:v>
                </c:pt>
                <c:pt idx="8705">
                  <c:v>174.10000000001526</c:v>
                </c:pt>
                <c:pt idx="8706">
                  <c:v>174.12000000001527</c:v>
                </c:pt>
                <c:pt idx="8707">
                  <c:v>174.14000000001528</c:v>
                </c:pt>
                <c:pt idx="8708">
                  <c:v>174.16000000001529</c:v>
                </c:pt>
                <c:pt idx="8709">
                  <c:v>174.1800000000153</c:v>
                </c:pt>
                <c:pt idx="8710">
                  <c:v>174.20000000001531</c:v>
                </c:pt>
                <c:pt idx="8711">
                  <c:v>174.22000000001532</c:v>
                </c:pt>
                <c:pt idx="8712">
                  <c:v>174.24000000001533</c:v>
                </c:pt>
                <c:pt idx="8713">
                  <c:v>174.26000000001534</c:v>
                </c:pt>
                <c:pt idx="8714">
                  <c:v>174.28000000001535</c:v>
                </c:pt>
                <c:pt idx="8715">
                  <c:v>174.30000000001536</c:v>
                </c:pt>
                <c:pt idx="8716">
                  <c:v>174.32000000001537</c:v>
                </c:pt>
                <c:pt idx="8717">
                  <c:v>174.34000000001538</c:v>
                </c:pt>
                <c:pt idx="8718">
                  <c:v>174.36000000001539</c:v>
                </c:pt>
                <c:pt idx="8719">
                  <c:v>174.3800000000154</c:v>
                </c:pt>
                <c:pt idx="8720">
                  <c:v>174.40000000001541</c:v>
                </c:pt>
                <c:pt idx="8721">
                  <c:v>174.42000000001542</c:v>
                </c:pt>
                <c:pt idx="8722">
                  <c:v>174.44000000001543</c:v>
                </c:pt>
                <c:pt idx="8723">
                  <c:v>174.46000000001544</c:v>
                </c:pt>
                <c:pt idx="8724">
                  <c:v>174.48000000001545</c:v>
                </c:pt>
                <c:pt idx="8725">
                  <c:v>174.50000000001546</c:v>
                </c:pt>
                <c:pt idx="8726">
                  <c:v>174.52000000001547</c:v>
                </c:pt>
                <c:pt idx="8727">
                  <c:v>174.54000000001548</c:v>
                </c:pt>
                <c:pt idx="8728">
                  <c:v>174.56000000001549</c:v>
                </c:pt>
                <c:pt idx="8729">
                  <c:v>174.5800000000155</c:v>
                </c:pt>
                <c:pt idx="8730">
                  <c:v>174.60000000001551</c:v>
                </c:pt>
                <c:pt idx="8731">
                  <c:v>174.62000000001552</c:v>
                </c:pt>
                <c:pt idx="8732">
                  <c:v>174.64000000001553</c:v>
                </c:pt>
                <c:pt idx="8733">
                  <c:v>174.66000000001554</c:v>
                </c:pt>
                <c:pt idx="8734">
                  <c:v>174.68000000001555</c:v>
                </c:pt>
                <c:pt idx="8735">
                  <c:v>174.70000000001556</c:v>
                </c:pt>
                <c:pt idx="8736">
                  <c:v>174.72000000001557</c:v>
                </c:pt>
                <c:pt idx="8737">
                  <c:v>174.74000000001558</c:v>
                </c:pt>
                <c:pt idx="8738">
                  <c:v>174.76000000001559</c:v>
                </c:pt>
                <c:pt idx="8739">
                  <c:v>174.7800000000156</c:v>
                </c:pt>
                <c:pt idx="8740">
                  <c:v>174.80000000001561</c:v>
                </c:pt>
                <c:pt idx="8741">
                  <c:v>174.82000000001563</c:v>
                </c:pt>
                <c:pt idx="8742">
                  <c:v>174.84000000001564</c:v>
                </c:pt>
                <c:pt idx="8743">
                  <c:v>174.86000000001565</c:v>
                </c:pt>
                <c:pt idx="8744">
                  <c:v>174.88000000001566</c:v>
                </c:pt>
                <c:pt idx="8745">
                  <c:v>174.90000000001567</c:v>
                </c:pt>
                <c:pt idx="8746">
                  <c:v>174.92000000001568</c:v>
                </c:pt>
                <c:pt idx="8747">
                  <c:v>174.94000000001569</c:v>
                </c:pt>
                <c:pt idx="8748">
                  <c:v>174.9600000000157</c:v>
                </c:pt>
                <c:pt idx="8749">
                  <c:v>174.98000000001571</c:v>
                </c:pt>
                <c:pt idx="8750">
                  <c:v>175.00000000001572</c:v>
                </c:pt>
                <c:pt idx="8751">
                  <c:v>175.02000000001573</c:v>
                </c:pt>
                <c:pt idx="8752">
                  <c:v>175.04000000001574</c:v>
                </c:pt>
                <c:pt idx="8753">
                  <c:v>175.06000000001575</c:v>
                </c:pt>
                <c:pt idx="8754">
                  <c:v>175.08000000001576</c:v>
                </c:pt>
                <c:pt idx="8755">
                  <c:v>175.10000000001577</c:v>
                </c:pt>
                <c:pt idx="8756">
                  <c:v>175.12000000001578</c:v>
                </c:pt>
                <c:pt idx="8757">
                  <c:v>175.14000000001579</c:v>
                </c:pt>
                <c:pt idx="8758">
                  <c:v>175.1600000000158</c:v>
                </c:pt>
                <c:pt idx="8759">
                  <c:v>175.18000000001581</c:v>
                </c:pt>
                <c:pt idx="8760">
                  <c:v>175.20000000001582</c:v>
                </c:pt>
                <c:pt idx="8761">
                  <c:v>175.22000000001583</c:v>
                </c:pt>
                <c:pt idx="8762">
                  <c:v>175.24000000001584</c:v>
                </c:pt>
                <c:pt idx="8763">
                  <c:v>175.26000000001585</c:v>
                </c:pt>
                <c:pt idx="8764">
                  <c:v>175.28000000001586</c:v>
                </c:pt>
                <c:pt idx="8765">
                  <c:v>175.30000000001587</c:v>
                </c:pt>
                <c:pt idx="8766">
                  <c:v>175.32000000001588</c:v>
                </c:pt>
                <c:pt idx="8767">
                  <c:v>175.34000000001589</c:v>
                </c:pt>
                <c:pt idx="8768">
                  <c:v>175.3600000000159</c:v>
                </c:pt>
                <c:pt idx="8769">
                  <c:v>175.38000000001591</c:v>
                </c:pt>
                <c:pt idx="8770">
                  <c:v>175.40000000001592</c:v>
                </c:pt>
                <c:pt idx="8771">
                  <c:v>175.42000000001593</c:v>
                </c:pt>
                <c:pt idx="8772">
                  <c:v>175.44000000001594</c:v>
                </c:pt>
                <c:pt idx="8773">
                  <c:v>175.46000000001595</c:v>
                </c:pt>
                <c:pt idx="8774">
                  <c:v>175.48000000001596</c:v>
                </c:pt>
                <c:pt idx="8775">
                  <c:v>175.50000000001597</c:v>
                </c:pt>
                <c:pt idx="8776">
                  <c:v>175.52000000001598</c:v>
                </c:pt>
                <c:pt idx="8777">
                  <c:v>175.54000000001599</c:v>
                </c:pt>
                <c:pt idx="8778">
                  <c:v>175.560000000016</c:v>
                </c:pt>
                <c:pt idx="8779">
                  <c:v>175.58000000001601</c:v>
                </c:pt>
                <c:pt idx="8780">
                  <c:v>175.60000000001602</c:v>
                </c:pt>
                <c:pt idx="8781">
                  <c:v>175.62000000001603</c:v>
                </c:pt>
                <c:pt idx="8782">
                  <c:v>175.64000000001604</c:v>
                </c:pt>
                <c:pt idx="8783">
                  <c:v>175.66000000001605</c:v>
                </c:pt>
                <c:pt idx="8784">
                  <c:v>175.68000000001607</c:v>
                </c:pt>
                <c:pt idx="8785">
                  <c:v>175.70000000001608</c:v>
                </c:pt>
                <c:pt idx="8786">
                  <c:v>175.72000000001609</c:v>
                </c:pt>
                <c:pt idx="8787">
                  <c:v>175.7400000000161</c:v>
                </c:pt>
                <c:pt idx="8788">
                  <c:v>175.76000000001611</c:v>
                </c:pt>
                <c:pt idx="8789">
                  <c:v>175.78000000001612</c:v>
                </c:pt>
                <c:pt idx="8790">
                  <c:v>175.80000000001613</c:v>
                </c:pt>
                <c:pt idx="8791">
                  <c:v>175.82000000001614</c:v>
                </c:pt>
                <c:pt idx="8792">
                  <c:v>175.84000000001615</c:v>
                </c:pt>
                <c:pt idx="8793">
                  <c:v>175.86000000001616</c:v>
                </c:pt>
                <c:pt idx="8794">
                  <c:v>175.88000000001617</c:v>
                </c:pt>
                <c:pt idx="8795">
                  <c:v>175.90000000001618</c:v>
                </c:pt>
                <c:pt idx="8796">
                  <c:v>175.92000000001619</c:v>
                </c:pt>
                <c:pt idx="8797">
                  <c:v>175.9400000000162</c:v>
                </c:pt>
                <c:pt idx="8798">
                  <c:v>175.96000000001621</c:v>
                </c:pt>
                <c:pt idx="8799">
                  <c:v>175.98000000001622</c:v>
                </c:pt>
                <c:pt idx="8800">
                  <c:v>176.00000000001623</c:v>
                </c:pt>
                <c:pt idx="8801">
                  <c:v>176.02000000001624</c:v>
                </c:pt>
                <c:pt idx="8802">
                  <c:v>176.04000000001625</c:v>
                </c:pt>
                <c:pt idx="8803">
                  <c:v>176.06000000001626</c:v>
                </c:pt>
                <c:pt idx="8804">
                  <c:v>176.08000000001627</c:v>
                </c:pt>
                <c:pt idx="8805">
                  <c:v>176.10000000001628</c:v>
                </c:pt>
                <c:pt idx="8806">
                  <c:v>176.12000000001629</c:v>
                </c:pt>
                <c:pt idx="8807">
                  <c:v>176.1400000000163</c:v>
                </c:pt>
                <c:pt idx="8808">
                  <c:v>176.16000000001631</c:v>
                </c:pt>
                <c:pt idx="8809">
                  <c:v>176.18000000001632</c:v>
                </c:pt>
                <c:pt idx="8810">
                  <c:v>176.20000000001633</c:v>
                </c:pt>
                <c:pt idx="8811">
                  <c:v>176.22000000001634</c:v>
                </c:pt>
                <c:pt idx="8812">
                  <c:v>176.24000000001635</c:v>
                </c:pt>
                <c:pt idx="8813">
                  <c:v>176.26000000001636</c:v>
                </c:pt>
                <c:pt idx="8814">
                  <c:v>176.28000000001637</c:v>
                </c:pt>
                <c:pt idx="8815">
                  <c:v>176.30000000001638</c:v>
                </c:pt>
                <c:pt idx="8816">
                  <c:v>176.32000000001639</c:v>
                </c:pt>
                <c:pt idx="8817">
                  <c:v>176.3400000000164</c:v>
                </c:pt>
                <c:pt idx="8818">
                  <c:v>176.36000000001641</c:v>
                </c:pt>
                <c:pt idx="8819">
                  <c:v>176.38000000001642</c:v>
                </c:pt>
                <c:pt idx="8820">
                  <c:v>176.40000000001643</c:v>
                </c:pt>
                <c:pt idx="8821">
                  <c:v>176.42000000001644</c:v>
                </c:pt>
                <c:pt idx="8822">
                  <c:v>176.44000000001645</c:v>
                </c:pt>
                <c:pt idx="8823">
                  <c:v>176.46000000001646</c:v>
                </c:pt>
                <c:pt idx="8824">
                  <c:v>176.48000000001647</c:v>
                </c:pt>
                <c:pt idx="8825">
                  <c:v>176.50000000001648</c:v>
                </c:pt>
                <c:pt idx="8826">
                  <c:v>176.52000000001649</c:v>
                </c:pt>
                <c:pt idx="8827">
                  <c:v>176.54000000001651</c:v>
                </c:pt>
                <c:pt idx="8828">
                  <c:v>176.56000000001652</c:v>
                </c:pt>
                <c:pt idx="8829">
                  <c:v>176.58000000001653</c:v>
                </c:pt>
                <c:pt idx="8830">
                  <c:v>176.60000000001654</c:v>
                </c:pt>
                <c:pt idx="8831">
                  <c:v>176.62000000001655</c:v>
                </c:pt>
                <c:pt idx="8832">
                  <c:v>176.64000000001656</c:v>
                </c:pt>
                <c:pt idx="8833">
                  <c:v>176.66000000001657</c:v>
                </c:pt>
                <c:pt idx="8834">
                  <c:v>176.68000000001658</c:v>
                </c:pt>
                <c:pt idx="8835">
                  <c:v>176.70000000001659</c:v>
                </c:pt>
                <c:pt idx="8836">
                  <c:v>176.7200000000166</c:v>
                </c:pt>
                <c:pt idx="8837">
                  <c:v>176.74000000001661</c:v>
                </c:pt>
                <c:pt idx="8838">
                  <c:v>176.76000000001662</c:v>
                </c:pt>
                <c:pt idx="8839">
                  <c:v>176.78000000001663</c:v>
                </c:pt>
                <c:pt idx="8840">
                  <c:v>176.80000000001664</c:v>
                </c:pt>
                <c:pt idx="8841">
                  <c:v>176.82000000001665</c:v>
                </c:pt>
                <c:pt idx="8842">
                  <c:v>176.84000000001666</c:v>
                </c:pt>
                <c:pt idx="8843">
                  <c:v>176.86000000001667</c:v>
                </c:pt>
                <c:pt idx="8844">
                  <c:v>176.88000000001668</c:v>
                </c:pt>
                <c:pt idx="8845">
                  <c:v>176.90000000001669</c:v>
                </c:pt>
                <c:pt idx="8846">
                  <c:v>176.9200000000167</c:v>
                </c:pt>
                <c:pt idx="8847">
                  <c:v>176.94000000001671</c:v>
                </c:pt>
                <c:pt idx="8848">
                  <c:v>176.96000000001672</c:v>
                </c:pt>
                <c:pt idx="8849">
                  <c:v>176.98000000001673</c:v>
                </c:pt>
                <c:pt idx="8850">
                  <c:v>177.00000000001674</c:v>
                </c:pt>
                <c:pt idx="8851">
                  <c:v>177.02000000001675</c:v>
                </c:pt>
                <c:pt idx="8852">
                  <c:v>177.04000000001676</c:v>
                </c:pt>
                <c:pt idx="8853">
                  <c:v>177.06000000001677</c:v>
                </c:pt>
                <c:pt idx="8854">
                  <c:v>177.08000000001678</c:v>
                </c:pt>
                <c:pt idx="8855">
                  <c:v>177.10000000001679</c:v>
                </c:pt>
                <c:pt idx="8856">
                  <c:v>177.1200000000168</c:v>
                </c:pt>
                <c:pt idx="8857">
                  <c:v>177.14000000001681</c:v>
                </c:pt>
                <c:pt idx="8858">
                  <c:v>177.16000000001682</c:v>
                </c:pt>
                <c:pt idx="8859">
                  <c:v>177.18000000001683</c:v>
                </c:pt>
                <c:pt idx="8860">
                  <c:v>177.20000000001684</c:v>
                </c:pt>
                <c:pt idx="8861">
                  <c:v>177.22000000001685</c:v>
                </c:pt>
                <c:pt idx="8862">
                  <c:v>177.24000000001686</c:v>
                </c:pt>
                <c:pt idx="8863">
                  <c:v>177.26000000001687</c:v>
                </c:pt>
                <c:pt idx="8864">
                  <c:v>177.28000000001688</c:v>
                </c:pt>
                <c:pt idx="8865">
                  <c:v>177.30000000001689</c:v>
                </c:pt>
                <c:pt idx="8866">
                  <c:v>177.3200000000169</c:v>
                </c:pt>
                <c:pt idx="8867">
                  <c:v>177.34000000001691</c:v>
                </c:pt>
                <c:pt idx="8868">
                  <c:v>177.36000000001692</c:v>
                </c:pt>
                <c:pt idx="8869">
                  <c:v>177.38000000001693</c:v>
                </c:pt>
                <c:pt idx="8870">
                  <c:v>177.40000000001695</c:v>
                </c:pt>
                <c:pt idx="8871">
                  <c:v>177.42000000001696</c:v>
                </c:pt>
                <c:pt idx="8872">
                  <c:v>177.44000000001697</c:v>
                </c:pt>
                <c:pt idx="8873">
                  <c:v>177.46000000001698</c:v>
                </c:pt>
                <c:pt idx="8874">
                  <c:v>177.48000000001699</c:v>
                </c:pt>
                <c:pt idx="8875">
                  <c:v>177.500000000017</c:v>
                </c:pt>
                <c:pt idx="8876">
                  <c:v>177.52000000001701</c:v>
                </c:pt>
                <c:pt idx="8877">
                  <c:v>177.54000000001702</c:v>
                </c:pt>
                <c:pt idx="8878">
                  <c:v>177.56000000001703</c:v>
                </c:pt>
                <c:pt idx="8879">
                  <c:v>177.58000000001704</c:v>
                </c:pt>
                <c:pt idx="8880">
                  <c:v>177.60000000001705</c:v>
                </c:pt>
                <c:pt idx="8881">
                  <c:v>177.62000000001706</c:v>
                </c:pt>
                <c:pt idx="8882">
                  <c:v>177.64000000001707</c:v>
                </c:pt>
                <c:pt idx="8883">
                  <c:v>177.66000000001708</c:v>
                </c:pt>
                <c:pt idx="8884">
                  <c:v>177.68000000001709</c:v>
                </c:pt>
                <c:pt idx="8885">
                  <c:v>177.7000000000171</c:v>
                </c:pt>
                <c:pt idx="8886">
                  <c:v>177.72000000001711</c:v>
                </c:pt>
                <c:pt idx="8887">
                  <c:v>177.74000000001712</c:v>
                </c:pt>
                <c:pt idx="8888">
                  <c:v>177.76000000001713</c:v>
                </c:pt>
                <c:pt idx="8889">
                  <c:v>177.78000000001714</c:v>
                </c:pt>
                <c:pt idx="8890">
                  <c:v>177.80000000001715</c:v>
                </c:pt>
                <c:pt idx="8891">
                  <c:v>177.82000000001716</c:v>
                </c:pt>
                <c:pt idx="8892">
                  <c:v>177.84000000001717</c:v>
                </c:pt>
                <c:pt idx="8893">
                  <c:v>177.86000000001718</c:v>
                </c:pt>
                <c:pt idx="8894">
                  <c:v>177.88000000001719</c:v>
                </c:pt>
                <c:pt idx="8895">
                  <c:v>177.9000000000172</c:v>
                </c:pt>
                <c:pt idx="8896">
                  <c:v>177.92000000001721</c:v>
                </c:pt>
                <c:pt idx="8897">
                  <c:v>177.94000000001722</c:v>
                </c:pt>
                <c:pt idx="8898">
                  <c:v>177.96000000001723</c:v>
                </c:pt>
                <c:pt idx="8899">
                  <c:v>177.98000000001724</c:v>
                </c:pt>
                <c:pt idx="8900">
                  <c:v>178.00000000001725</c:v>
                </c:pt>
                <c:pt idx="8901">
                  <c:v>178.02000000001726</c:v>
                </c:pt>
                <c:pt idx="8902">
                  <c:v>178.04000000001727</c:v>
                </c:pt>
                <c:pt idx="8903">
                  <c:v>178.06000000001728</c:v>
                </c:pt>
                <c:pt idx="8904">
                  <c:v>178.08000000001729</c:v>
                </c:pt>
                <c:pt idx="8905">
                  <c:v>178.1000000000173</c:v>
                </c:pt>
                <c:pt idx="8906">
                  <c:v>178.12000000001731</c:v>
                </c:pt>
                <c:pt idx="8907">
                  <c:v>178.14000000001732</c:v>
                </c:pt>
                <c:pt idx="8908">
                  <c:v>178.16000000001733</c:v>
                </c:pt>
                <c:pt idx="8909">
                  <c:v>178.18000000001734</c:v>
                </c:pt>
                <c:pt idx="8910">
                  <c:v>178.20000000001735</c:v>
                </c:pt>
                <c:pt idx="8911">
                  <c:v>178.22000000001736</c:v>
                </c:pt>
                <c:pt idx="8912">
                  <c:v>178.24000000001737</c:v>
                </c:pt>
                <c:pt idx="8913">
                  <c:v>178.26000000001738</c:v>
                </c:pt>
                <c:pt idx="8914">
                  <c:v>178.2800000000174</c:v>
                </c:pt>
                <c:pt idx="8915">
                  <c:v>178.30000000001741</c:v>
                </c:pt>
                <c:pt idx="8916">
                  <c:v>178.32000000001742</c:v>
                </c:pt>
                <c:pt idx="8917">
                  <c:v>178.34000000001743</c:v>
                </c:pt>
                <c:pt idx="8918">
                  <c:v>178.36000000001744</c:v>
                </c:pt>
                <c:pt idx="8919">
                  <c:v>178.38000000001745</c:v>
                </c:pt>
                <c:pt idx="8920">
                  <c:v>178.40000000001746</c:v>
                </c:pt>
                <c:pt idx="8921">
                  <c:v>178.42000000001747</c:v>
                </c:pt>
                <c:pt idx="8922">
                  <c:v>178.44000000001748</c:v>
                </c:pt>
                <c:pt idx="8923">
                  <c:v>178.46000000001749</c:v>
                </c:pt>
                <c:pt idx="8924">
                  <c:v>178.4800000000175</c:v>
                </c:pt>
                <c:pt idx="8925">
                  <c:v>178.50000000001751</c:v>
                </c:pt>
                <c:pt idx="8926">
                  <c:v>178.52000000001752</c:v>
                </c:pt>
                <c:pt idx="8927">
                  <c:v>178.54000000001753</c:v>
                </c:pt>
                <c:pt idx="8928">
                  <c:v>178.56000000001754</c:v>
                </c:pt>
                <c:pt idx="8929">
                  <c:v>178.58000000001755</c:v>
                </c:pt>
                <c:pt idx="8930">
                  <c:v>178.60000000001756</c:v>
                </c:pt>
                <c:pt idx="8931">
                  <c:v>178.62000000001757</c:v>
                </c:pt>
                <c:pt idx="8932">
                  <c:v>178.64000000001758</c:v>
                </c:pt>
                <c:pt idx="8933">
                  <c:v>178.66000000001759</c:v>
                </c:pt>
                <c:pt idx="8934">
                  <c:v>178.6800000000176</c:v>
                </c:pt>
                <c:pt idx="8935">
                  <c:v>178.70000000001761</c:v>
                </c:pt>
                <c:pt idx="8936">
                  <c:v>178.72000000001762</c:v>
                </c:pt>
                <c:pt idx="8937">
                  <c:v>178.74000000001763</c:v>
                </c:pt>
                <c:pt idx="8938">
                  <c:v>178.76000000001764</c:v>
                </c:pt>
                <c:pt idx="8939">
                  <c:v>178.78000000001765</c:v>
                </c:pt>
                <c:pt idx="8940">
                  <c:v>178.80000000001766</c:v>
                </c:pt>
                <c:pt idx="8941">
                  <c:v>178.82000000001767</c:v>
                </c:pt>
                <c:pt idx="8942">
                  <c:v>178.84000000001768</c:v>
                </c:pt>
                <c:pt idx="8943">
                  <c:v>178.86000000001769</c:v>
                </c:pt>
                <c:pt idx="8944">
                  <c:v>178.8800000000177</c:v>
                </c:pt>
                <c:pt idx="8945">
                  <c:v>178.90000000001771</c:v>
                </c:pt>
                <c:pt idx="8946">
                  <c:v>178.92000000001772</c:v>
                </c:pt>
                <c:pt idx="8947">
                  <c:v>178.94000000001773</c:v>
                </c:pt>
                <c:pt idx="8948">
                  <c:v>178.96000000001774</c:v>
                </c:pt>
                <c:pt idx="8949">
                  <c:v>178.98000000001775</c:v>
                </c:pt>
                <c:pt idx="8950">
                  <c:v>179.00000000001776</c:v>
                </c:pt>
                <c:pt idx="8951">
                  <c:v>179.02000000001777</c:v>
                </c:pt>
                <c:pt idx="8952">
                  <c:v>179.04000000001778</c:v>
                </c:pt>
                <c:pt idx="8953">
                  <c:v>179.06000000001779</c:v>
                </c:pt>
                <c:pt idx="8954">
                  <c:v>179.0800000000178</c:v>
                </c:pt>
                <c:pt idx="8955">
                  <c:v>179.10000000001781</c:v>
                </c:pt>
                <c:pt idx="8956">
                  <c:v>179.12000000001782</c:v>
                </c:pt>
                <c:pt idx="8957">
                  <c:v>179.14000000001784</c:v>
                </c:pt>
                <c:pt idx="8958">
                  <c:v>179.16000000001785</c:v>
                </c:pt>
                <c:pt idx="8959">
                  <c:v>179.18000000001786</c:v>
                </c:pt>
                <c:pt idx="8960">
                  <c:v>179.20000000001787</c:v>
                </c:pt>
                <c:pt idx="8961">
                  <c:v>179.22000000001788</c:v>
                </c:pt>
                <c:pt idx="8962">
                  <c:v>179.24000000001789</c:v>
                </c:pt>
                <c:pt idx="8963">
                  <c:v>179.2600000000179</c:v>
                </c:pt>
                <c:pt idx="8964">
                  <c:v>179.28000000001791</c:v>
                </c:pt>
                <c:pt idx="8965">
                  <c:v>179.30000000001792</c:v>
                </c:pt>
                <c:pt idx="8966">
                  <c:v>179.32000000001793</c:v>
                </c:pt>
                <c:pt idx="8967">
                  <c:v>179.34000000001794</c:v>
                </c:pt>
                <c:pt idx="8968">
                  <c:v>179.36000000001795</c:v>
                </c:pt>
                <c:pt idx="8969">
                  <c:v>179.38000000001796</c:v>
                </c:pt>
                <c:pt idx="8970">
                  <c:v>179.40000000001797</c:v>
                </c:pt>
                <c:pt idx="8971">
                  <c:v>179.42000000001798</c:v>
                </c:pt>
                <c:pt idx="8972">
                  <c:v>179.44000000001799</c:v>
                </c:pt>
                <c:pt idx="8973">
                  <c:v>179.460000000018</c:v>
                </c:pt>
                <c:pt idx="8974">
                  <c:v>179.48000000001801</c:v>
                </c:pt>
                <c:pt idx="8975">
                  <c:v>179.50000000001802</c:v>
                </c:pt>
                <c:pt idx="8976">
                  <c:v>179.52000000001803</c:v>
                </c:pt>
                <c:pt idx="8977">
                  <c:v>179.54000000001804</c:v>
                </c:pt>
                <c:pt idx="8978">
                  <c:v>179.56000000001805</c:v>
                </c:pt>
                <c:pt idx="8979">
                  <c:v>179.58000000001806</c:v>
                </c:pt>
                <c:pt idx="8980">
                  <c:v>179.60000000001807</c:v>
                </c:pt>
                <c:pt idx="8981">
                  <c:v>179.62000000001808</c:v>
                </c:pt>
                <c:pt idx="8982">
                  <c:v>179.64000000001809</c:v>
                </c:pt>
                <c:pt idx="8983">
                  <c:v>179.6600000000181</c:v>
                </c:pt>
                <c:pt idx="8984">
                  <c:v>179.68000000001811</c:v>
                </c:pt>
                <c:pt idx="8985">
                  <c:v>179.70000000001812</c:v>
                </c:pt>
                <c:pt idx="8986">
                  <c:v>179.72000000001813</c:v>
                </c:pt>
                <c:pt idx="8987">
                  <c:v>179.74000000001814</c:v>
                </c:pt>
                <c:pt idx="8988">
                  <c:v>179.76000000001815</c:v>
                </c:pt>
                <c:pt idx="8989">
                  <c:v>179.78000000001816</c:v>
                </c:pt>
                <c:pt idx="8990">
                  <c:v>179.80000000001817</c:v>
                </c:pt>
                <c:pt idx="8991">
                  <c:v>179.82000000001818</c:v>
                </c:pt>
                <c:pt idx="8992">
                  <c:v>179.84000000001819</c:v>
                </c:pt>
                <c:pt idx="8993">
                  <c:v>179.8600000000182</c:v>
                </c:pt>
                <c:pt idx="8994">
                  <c:v>179.88000000001821</c:v>
                </c:pt>
                <c:pt idx="8995">
                  <c:v>179.90000000001822</c:v>
                </c:pt>
                <c:pt idx="8996">
                  <c:v>179.92000000001823</c:v>
                </c:pt>
                <c:pt idx="8997">
                  <c:v>179.94000000001824</c:v>
                </c:pt>
                <c:pt idx="8998">
                  <c:v>179.96000000001825</c:v>
                </c:pt>
                <c:pt idx="8999">
                  <c:v>179.98000000001826</c:v>
                </c:pt>
                <c:pt idx="9000">
                  <c:v>180.00000000001828</c:v>
                </c:pt>
                <c:pt idx="9001">
                  <c:v>180.02000000001829</c:v>
                </c:pt>
                <c:pt idx="9002">
                  <c:v>180.0400000000183</c:v>
                </c:pt>
                <c:pt idx="9003">
                  <c:v>180.06000000001831</c:v>
                </c:pt>
                <c:pt idx="9004">
                  <c:v>180.08000000001832</c:v>
                </c:pt>
                <c:pt idx="9005">
                  <c:v>180.10000000001833</c:v>
                </c:pt>
                <c:pt idx="9006">
                  <c:v>180.12000000001834</c:v>
                </c:pt>
                <c:pt idx="9007">
                  <c:v>180.14000000001835</c:v>
                </c:pt>
                <c:pt idx="9008">
                  <c:v>180.16000000001836</c:v>
                </c:pt>
                <c:pt idx="9009">
                  <c:v>180.18000000001837</c:v>
                </c:pt>
                <c:pt idx="9010">
                  <c:v>180.20000000001838</c:v>
                </c:pt>
                <c:pt idx="9011">
                  <c:v>180.22000000001839</c:v>
                </c:pt>
                <c:pt idx="9012">
                  <c:v>180.2400000000184</c:v>
                </c:pt>
                <c:pt idx="9013">
                  <c:v>180.26000000001841</c:v>
                </c:pt>
                <c:pt idx="9014">
                  <c:v>180.28000000001842</c:v>
                </c:pt>
                <c:pt idx="9015">
                  <c:v>180.30000000001843</c:v>
                </c:pt>
                <c:pt idx="9016">
                  <c:v>180.32000000001844</c:v>
                </c:pt>
                <c:pt idx="9017">
                  <c:v>180.34000000001845</c:v>
                </c:pt>
                <c:pt idx="9018">
                  <c:v>180.36000000001846</c:v>
                </c:pt>
                <c:pt idx="9019">
                  <c:v>180.38000000001847</c:v>
                </c:pt>
                <c:pt idx="9020">
                  <c:v>180.40000000001848</c:v>
                </c:pt>
                <c:pt idx="9021">
                  <c:v>180.42000000001849</c:v>
                </c:pt>
                <c:pt idx="9022">
                  <c:v>180.4400000000185</c:v>
                </c:pt>
                <c:pt idx="9023">
                  <c:v>180.46000000001851</c:v>
                </c:pt>
                <c:pt idx="9024">
                  <c:v>180.48000000001852</c:v>
                </c:pt>
                <c:pt idx="9025">
                  <c:v>180.50000000001853</c:v>
                </c:pt>
                <c:pt idx="9026">
                  <c:v>180.52000000001854</c:v>
                </c:pt>
                <c:pt idx="9027">
                  <c:v>180.54000000001855</c:v>
                </c:pt>
                <c:pt idx="9028">
                  <c:v>180.56000000001856</c:v>
                </c:pt>
                <c:pt idx="9029">
                  <c:v>180.58000000001857</c:v>
                </c:pt>
                <c:pt idx="9030">
                  <c:v>180.60000000001858</c:v>
                </c:pt>
                <c:pt idx="9031">
                  <c:v>180.62000000001859</c:v>
                </c:pt>
                <c:pt idx="9032">
                  <c:v>180.6400000000186</c:v>
                </c:pt>
                <c:pt idx="9033">
                  <c:v>180.66000000001861</c:v>
                </c:pt>
                <c:pt idx="9034">
                  <c:v>180.68000000001862</c:v>
                </c:pt>
                <c:pt idx="9035">
                  <c:v>180.70000000001863</c:v>
                </c:pt>
                <c:pt idx="9036">
                  <c:v>180.72000000001864</c:v>
                </c:pt>
                <c:pt idx="9037">
                  <c:v>180.74000000001865</c:v>
                </c:pt>
                <c:pt idx="9038">
                  <c:v>180.76000000001866</c:v>
                </c:pt>
                <c:pt idx="9039">
                  <c:v>180.78000000001867</c:v>
                </c:pt>
                <c:pt idx="9040">
                  <c:v>180.80000000001868</c:v>
                </c:pt>
                <c:pt idx="9041">
                  <c:v>180.82000000001869</c:v>
                </c:pt>
                <c:pt idx="9042">
                  <c:v>180.8400000000187</c:v>
                </c:pt>
                <c:pt idx="9043">
                  <c:v>180.86000000001872</c:v>
                </c:pt>
                <c:pt idx="9044">
                  <c:v>180.88000000001873</c:v>
                </c:pt>
                <c:pt idx="9045">
                  <c:v>180.90000000001874</c:v>
                </c:pt>
                <c:pt idx="9046">
                  <c:v>180.92000000001875</c:v>
                </c:pt>
                <c:pt idx="9047">
                  <c:v>180.94000000001876</c:v>
                </c:pt>
                <c:pt idx="9048">
                  <c:v>180.96000000001877</c:v>
                </c:pt>
                <c:pt idx="9049">
                  <c:v>180.98000000001878</c:v>
                </c:pt>
                <c:pt idx="9050">
                  <c:v>181.00000000001879</c:v>
                </c:pt>
                <c:pt idx="9051">
                  <c:v>181.0200000000188</c:v>
                </c:pt>
                <c:pt idx="9052">
                  <c:v>181.04000000001881</c:v>
                </c:pt>
                <c:pt idx="9053">
                  <c:v>181.06000000001882</c:v>
                </c:pt>
                <c:pt idx="9054">
                  <c:v>181.08000000001883</c:v>
                </c:pt>
                <c:pt idx="9055">
                  <c:v>181.10000000001884</c:v>
                </c:pt>
                <c:pt idx="9056">
                  <c:v>181.12000000001885</c:v>
                </c:pt>
                <c:pt idx="9057">
                  <c:v>181.14000000001886</c:v>
                </c:pt>
                <c:pt idx="9058">
                  <c:v>181.16000000001887</c:v>
                </c:pt>
                <c:pt idx="9059">
                  <c:v>181.18000000001888</c:v>
                </c:pt>
                <c:pt idx="9060">
                  <c:v>181.20000000001889</c:v>
                </c:pt>
                <c:pt idx="9061">
                  <c:v>181.2200000000189</c:v>
                </c:pt>
                <c:pt idx="9062">
                  <c:v>181.24000000001891</c:v>
                </c:pt>
                <c:pt idx="9063">
                  <c:v>181.26000000001892</c:v>
                </c:pt>
                <c:pt idx="9064">
                  <c:v>181.28000000001893</c:v>
                </c:pt>
                <c:pt idx="9065">
                  <c:v>181.30000000001894</c:v>
                </c:pt>
                <c:pt idx="9066">
                  <c:v>181.32000000001895</c:v>
                </c:pt>
                <c:pt idx="9067">
                  <c:v>181.34000000001896</c:v>
                </c:pt>
                <c:pt idx="9068">
                  <c:v>181.36000000001897</c:v>
                </c:pt>
                <c:pt idx="9069">
                  <c:v>181.38000000001898</c:v>
                </c:pt>
                <c:pt idx="9070">
                  <c:v>181.40000000001899</c:v>
                </c:pt>
                <c:pt idx="9071">
                  <c:v>181.420000000019</c:v>
                </c:pt>
                <c:pt idx="9072">
                  <c:v>181.44000000001901</c:v>
                </c:pt>
                <c:pt idx="9073">
                  <c:v>181.46000000001902</c:v>
                </c:pt>
                <c:pt idx="9074">
                  <c:v>181.48000000001903</c:v>
                </c:pt>
                <c:pt idx="9075">
                  <c:v>181.50000000001904</c:v>
                </c:pt>
                <c:pt idx="9076">
                  <c:v>181.52000000001905</c:v>
                </c:pt>
                <c:pt idx="9077">
                  <c:v>181.54000000001906</c:v>
                </c:pt>
                <c:pt idx="9078">
                  <c:v>181.56000000001907</c:v>
                </c:pt>
                <c:pt idx="9079">
                  <c:v>181.58000000001908</c:v>
                </c:pt>
                <c:pt idx="9080">
                  <c:v>181.60000000001909</c:v>
                </c:pt>
                <c:pt idx="9081">
                  <c:v>181.6200000000191</c:v>
                </c:pt>
                <c:pt idx="9082">
                  <c:v>181.64000000001911</c:v>
                </c:pt>
                <c:pt idx="9083">
                  <c:v>181.66000000001912</c:v>
                </c:pt>
                <c:pt idx="9084">
                  <c:v>181.68000000001913</c:v>
                </c:pt>
                <c:pt idx="9085">
                  <c:v>181.70000000001914</c:v>
                </c:pt>
                <c:pt idx="9086">
                  <c:v>181.72000000001916</c:v>
                </c:pt>
                <c:pt idx="9087">
                  <c:v>181.74000000001917</c:v>
                </c:pt>
                <c:pt idx="9088">
                  <c:v>181.76000000001918</c:v>
                </c:pt>
                <c:pt idx="9089">
                  <c:v>181.78000000001919</c:v>
                </c:pt>
                <c:pt idx="9090">
                  <c:v>181.8000000000192</c:v>
                </c:pt>
                <c:pt idx="9091">
                  <c:v>181.82000000001921</c:v>
                </c:pt>
                <c:pt idx="9092">
                  <c:v>181.84000000001922</c:v>
                </c:pt>
                <c:pt idx="9093">
                  <c:v>181.86000000001923</c:v>
                </c:pt>
                <c:pt idx="9094">
                  <c:v>181.88000000001924</c:v>
                </c:pt>
                <c:pt idx="9095">
                  <c:v>181.90000000001925</c:v>
                </c:pt>
                <c:pt idx="9096">
                  <c:v>181.92000000001926</c:v>
                </c:pt>
                <c:pt idx="9097">
                  <c:v>181.94000000001927</c:v>
                </c:pt>
                <c:pt idx="9098">
                  <c:v>181.96000000001928</c:v>
                </c:pt>
                <c:pt idx="9099">
                  <c:v>181.98000000001929</c:v>
                </c:pt>
                <c:pt idx="9100">
                  <c:v>182.0000000000193</c:v>
                </c:pt>
                <c:pt idx="9101">
                  <c:v>182.02000000001931</c:v>
                </c:pt>
                <c:pt idx="9102">
                  <c:v>182.04000000001932</c:v>
                </c:pt>
                <c:pt idx="9103">
                  <c:v>182.06000000001933</c:v>
                </c:pt>
                <c:pt idx="9104">
                  <c:v>182.08000000001934</c:v>
                </c:pt>
                <c:pt idx="9105">
                  <c:v>182.10000000001935</c:v>
                </c:pt>
                <c:pt idx="9106">
                  <c:v>182.12000000001936</c:v>
                </c:pt>
                <c:pt idx="9107">
                  <c:v>182.14000000001937</c:v>
                </c:pt>
                <c:pt idx="9108">
                  <c:v>182.16000000001938</c:v>
                </c:pt>
                <c:pt idx="9109">
                  <c:v>182.18000000001939</c:v>
                </c:pt>
                <c:pt idx="9110">
                  <c:v>182.2000000000194</c:v>
                </c:pt>
                <c:pt idx="9111">
                  <c:v>182.22000000001941</c:v>
                </c:pt>
                <c:pt idx="9112">
                  <c:v>182.24000000001942</c:v>
                </c:pt>
                <c:pt idx="9113">
                  <c:v>182.26000000001943</c:v>
                </c:pt>
                <c:pt idx="9114">
                  <c:v>182.28000000001944</c:v>
                </c:pt>
                <c:pt idx="9115">
                  <c:v>182.30000000001945</c:v>
                </c:pt>
                <c:pt idx="9116">
                  <c:v>182.32000000001946</c:v>
                </c:pt>
                <c:pt idx="9117">
                  <c:v>182.34000000001947</c:v>
                </c:pt>
                <c:pt idx="9118">
                  <c:v>182.36000000001948</c:v>
                </c:pt>
                <c:pt idx="9119">
                  <c:v>182.38000000001949</c:v>
                </c:pt>
                <c:pt idx="9120">
                  <c:v>182.4000000000195</c:v>
                </c:pt>
                <c:pt idx="9121">
                  <c:v>182.42000000001951</c:v>
                </c:pt>
                <c:pt idx="9122">
                  <c:v>182.44000000001952</c:v>
                </c:pt>
                <c:pt idx="9123">
                  <c:v>182.46000000001953</c:v>
                </c:pt>
                <c:pt idx="9124">
                  <c:v>182.48000000001954</c:v>
                </c:pt>
                <c:pt idx="9125">
                  <c:v>182.50000000001955</c:v>
                </c:pt>
                <c:pt idx="9126">
                  <c:v>182.52000000001956</c:v>
                </c:pt>
                <c:pt idx="9127">
                  <c:v>182.54000000001957</c:v>
                </c:pt>
                <c:pt idx="9128">
                  <c:v>182.56000000001958</c:v>
                </c:pt>
                <c:pt idx="9129">
                  <c:v>182.5800000000196</c:v>
                </c:pt>
                <c:pt idx="9130">
                  <c:v>182.60000000001961</c:v>
                </c:pt>
                <c:pt idx="9131">
                  <c:v>182.62000000001962</c:v>
                </c:pt>
                <c:pt idx="9132">
                  <c:v>182.64000000001963</c:v>
                </c:pt>
                <c:pt idx="9133">
                  <c:v>182.66000000001964</c:v>
                </c:pt>
                <c:pt idx="9134">
                  <c:v>182.68000000001965</c:v>
                </c:pt>
                <c:pt idx="9135">
                  <c:v>182.70000000001966</c:v>
                </c:pt>
                <c:pt idx="9136">
                  <c:v>182.72000000001967</c:v>
                </c:pt>
                <c:pt idx="9137">
                  <c:v>182.74000000001968</c:v>
                </c:pt>
                <c:pt idx="9138">
                  <c:v>182.76000000001969</c:v>
                </c:pt>
                <c:pt idx="9139">
                  <c:v>182.7800000000197</c:v>
                </c:pt>
                <c:pt idx="9140">
                  <c:v>182.80000000001971</c:v>
                </c:pt>
                <c:pt idx="9141">
                  <c:v>182.82000000001972</c:v>
                </c:pt>
                <c:pt idx="9142">
                  <c:v>182.84000000001973</c:v>
                </c:pt>
                <c:pt idx="9143">
                  <c:v>182.86000000001974</c:v>
                </c:pt>
                <c:pt idx="9144">
                  <c:v>182.88000000001975</c:v>
                </c:pt>
                <c:pt idx="9145">
                  <c:v>182.90000000001976</c:v>
                </c:pt>
                <c:pt idx="9146">
                  <c:v>182.92000000001977</c:v>
                </c:pt>
                <c:pt idx="9147">
                  <c:v>182.94000000001978</c:v>
                </c:pt>
                <c:pt idx="9148">
                  <c:v>182.96000000001979</c:v>
                </c:pt>
                <c:pt idx="9149">
                  <c:v>182.9800000000198</c:v>
                </c:pt>
                <c:pt idx="9150">
                  <c:v>183.00000000001981</c:v>
                </c:pt>
                <c:pt idx="9151">
                  <c:v>183.02000000001982</c:v>
                </c:pt>
                <c:pt idx="9152">
                  <c:v>183.04000000001983</c:v>
                </c:pt>
                <c:pt idx="9153">
                  <c:v>183.06000000001984</c:v>
                </c:pt>
                <c:pt idx="9154">
                  <c:v>183.08000000001985</c:v>
                </c:pt>
                <c:pt idx="9155">
                  <c:v>183.10000000001986</c:v>
                </c:pt>
                <c:pt idx="9156">
                  <c:v>183.12000000001987</c:v>
                </c:pt>
                <c:pt idx="9157">
                  <c:v>183.14000000001988</c:v>
                </c:pt>
                <c:pt idx="9158">
                  <c:v>183.16000000001989</c:v>
                </c:pt>
                <c:pt idx="9159">
                  <c:v>183.1800000000199</c:v>
                </c:pt>
                <c:pt idx="9160">
                  <c:v>183.20000000001991</c:v>
                </c:pt>
                <c:pt idx="9161">
                  <c:v>183.22000000001992</c:v>
                </c:pt>
                <c:pt idx="9162">
                  <c:v>183.24000000001993</c:v>
                </c:pt>
                <c:pt idx="9163">
                  <c:v>183.26000000001994</c:v>
                </c:pt>
                <c:pt idx="9164">
                  <c:v>183.28000000001995</c:v>
                </c:pt>
                <c:pt idx="9165">
                  <c:v>183.30000000001996</c:v>
                </c:pt>
                <c:pt idx="9166">
                  <c:v>183.32000000001997</c:v>
                </c:pt>
                <c:pt idx="9167">
                  <c:v>183.34000000001998</c:v>
                </c:pt>
                <c:pt idx="9168">
                  <c:v>183.36000000001999</c:v>
                </c:pt>
                <c:pt idx="9169">
                  <c:v>183.38000000002</c:v>
                </c:pt>
                <c:pt idx="9170">
                  <c:v>183.40000000002001</c:v>
                </c:pt>
                <c:pt idx="9171">
                  <c:v>183.42000000002002</c:v>
                </c:pt>
                <c:pt idx="9172">
                  <c:v>183.44000000002004</c:v>
                </c:pt>
                <c:pt idx="9173">
                  <c:v>183.46000000002005</c:v>
                </c:pt>
                <c:pt idx="9174">
                  <c:v>183.48000000002006</c:v>
                </c:pt>
                <c:pt idx="9175">
                  <c:v>183.50000000002007</c:v>
                </c:pt>
                <c:pt idx="9176">
                  <c:v>183.52000000002008</c:v>
                </c:pt>
                <c:pt idx="9177">
                  <c:v>183.54000000002009</c:v>
                </c:pt>
                <c:pt idx="9178">
                  <c:v>183.5600000000201</c:v>
                </c:pt>
                <c:pt idx="9179">
                  <c:v>183.58000000002011</c:v>
                </c:pt>
                <c:pt idx="9180">
                  <c:v>183.60000000002012</c:v>
                </c:pt>
                <c:pt idx="9181">
                  <c:v>183.62000000002013</c:v>
                </c:pt>
                <c:pt idx="9182">
                  <c:v>183.64000000002014</c:v>
                </c:pt>
                <c:pt idx="9183">
                  <c:v>183.66000000002015</c:v>
                </c:pt>
                <c:pt idx="9184">
                  <c:v>183.68000000002016</c:v>
                </c:pt>
                <c:pt idx="9185">
                  <c:v>183.70000000002017</c:v>
                </c:pt>
                <c:pt idx="9186">
                  <c:v>183.72000000002018</c:v>
                </c:pt>
                <c:pt idx="9187">
                  <c:v>183.74000000002019</c:v>
                </c:pt>
                <c:pt idx="9188">
                  <c:v>183.7600000000202</c:v>
                </c:pt>
                <c:pt idx="9189">
                  <c:v>183.78000000002021</c:v>
                </c:pt>
                <c:pt idx="9190">
                  <c:v>183.80000000002022</c:v>
                </c:pt>
                <c:pt idx="9191">
                  <c:v>183.82000000002023</c:v>
                </c:pt>
                <c:pt idx="9192">
                  <c:v>183.84000000002024</c:v>
                </c:pt>
                <c:pt idx="9193">
                  <c:v>183.86000000002025</c:v>
                </c:pt>
                <c:pt idx="9194">
                  <c:v>183.88000000002026</c:v>
                </c:pt>
                <c:pt idx="9195">
                  <c:v>183.90000000002027</c:v>
                </c:pt>
                <c:pt idx="9196">
                  <c:v>183.92000000002028</c:v>
                </c:pt>
                <c:pt idx="9197">
                  <c:v>183.94000000002029</c:v>
                </c:pt>
                <c:pt idx="9198">
                  <c:v>183.9600000000203</c:v>
                </c:pt>
                <c:pt idx="9199">
                  <c:v>183.98000000002031</c:v>
                </c:pt>
                <c:pt idx="9200">
                  <c:v>184.00000000002032</c:v>
                </c:pt>
                <c:pt idx="9201">
                  <c:v>184.02000000002033</c:v>
                </c:pt>
                <c:pt idx="9202">
                  <c:v>184.04000000002034</c:v>
                </c:pt>
                <c:pt idx="9203">
                  <c:v>184.06000000002035</c:v>
                </c:pt>
                <c:pt idx="9204">
                  <c:v>184.08000000002036</c:v>
                </c:pt>
                <c:pt idx="9205">
                  <c:v>184.10000000002037</c:v>
                </c:pt>
                <c:pt idx="9206">
                  <c:v>184.12000000002038</c:v>
                </c:pt>
                <c:pt idx="9207">
                  <c:v>184.14000000002039</c:v>
                </c:pt>
                <c:pt idx="9208">
                  <c:v>184.1600000000204</c:v>
                </c:pt>
                <c:pt idx="9209">
                  <c:v>184.18000000002041</c:v>
                </c:pt>
                <c:pt idx="9210">
                  <c:v>184.20000000002042</c:v>
                </c:pt>
                <c:pt idx="9211">
                  <c:v>184.22000000002043</c:v>
                </c:pt>
                <c:pt idx="9212">
                  <c:v>184.24000000002044</c:v>
                </c:pt>
                <c:pt idx="9213">
                  <c:v>184.26000000002045</c:v>
                </c:pt>
                <c:pt idx="9214">
                  <c:v>184.28000000002046</c:v>
                </c:pt>
                <c:pt idx="9215">
                  <c:v>184.30000000002047</c:v>
                </c:pt>
                <c:pt idx="9216">
                  <c:v>184.32000000002049</c:v>
                </c:pt>
                <c:pt idx="9217">
                  <c:v>184.3400000000205</c:v>
                </c:pt>
                <c:pt idx="9218">
                  <c:v>184.36000000002051</c:v>
                </c:pt>
                <c:pt idx="9219">
                  <c:v>184.38000000002052</c:v>
                </c:pt>
                <c:pt idx="9220">
                  <c:v>184.40000000002053</c:v>
                </c:pt>
                <c:pt idx="9221">
                  <c:v>184.42000000002054</c:v>
                </c:pt>
                <c:pt idx="9222">
                  <c:v>184.44000000002055</c:v>
                </c:pt>
                <c:pt idx="9223">
                  <c:v>184.46000000002056</c:v>
                </c:pt>
                <c:pt idx="9224">
                  <c:v>184.48000000002057</c:v>
                </c:pt>
                <c:pt idx="9225">
                  <c:v>184.50000000002058</c:v>
                </c:pt>
                <c:pt idx="9226">
                  <c:v>184.52000000002059</c:v>
                </c:pt>
                <c:pt idx="9227">
                  <c:v>184.5400000000206</c:v>
                </c:pt>
                <c:pt idx="9228">
                  <c:v>184.56000000002061</c:v>
                </c:pt>
                <c:pt idx="9229">
                  <c:v>184.58000000002062</c:v>
                </c:pt>
                <c:pt idx="9230">
                  <c:v>184.60000000002063</c:v>
                </c:pt>
                <c:pt idx="9231">
                  <c:v>184.62000000002064</c:v>
                </c:pt>
                <c:pt idx="9232">
                  <c:v>184.64000000002065</c:v>
                </c:pt>
                <c:pt idx="9233">
                  <c:v>184.66000000002066</c:v>
                </c:pt>
                <c:pt idx="9234">
                  <c:v>184.68000000002067</c:v>
                </c:pt>
                <c:pt idx="9235">
                  <c:v>184.70000000002068</c:v>
                </c:pt>
                <c:pt idx="9236">
                  <c:v>184.72000000002069</c:v>
                </c:pt>
                <c:pt idx="9237">
                  <c:v>184.7400000000207</c:v>
                </c:pt>
                <c:pt idx="9238">
                  <c:v>184.76000000002071</c:v>
                </c:pt>
                <c:pt idx="9239">
                  <c:v>184.78000000002072</c:v>
                </c:pt>
                <c:pt idx="9240">
                  <c:v>184.80000000002073</c:v>
                </c:pt>
                <c:pt idx="9241">
                  <c:v>184.82000000002074</c:v>
                </c:pt>
                <c:pt idx="9242">
                  <c:v>184.84000000002075</c:v>
                </c:pt>
                <c:pt idx="9243">
                  <c:v>184.86000000002076</c:v>
                </c:pt>
                <c:pt idx="9244">
                  <c:v>184.88000000002077</c:v>
                </c:pt>
                <c:pt idx="9245">
                  <c:v>184.90000000002078</c:v>
                </c:pt>
                <c:pt idx="9246">
                  <c:v>184.92000000002079</c:v>
                </c:pt>
                <c:pt idx="9247">
                  <c:v>184.9400000000208</c:v>
                </c:pt>
                <c:pt idx="9248">
                  <c:v>184.96000000002081</c:v>
                </c:pt>
                <c:pt idx="9249">
                  <c:v>184.98000000002082</c:v>
                </c:pt>
                <c:pt idx="9250">
                  <c:v>185.00000000002083</c:v>
                </c:pt>
                <c:pt idx="9251">
                  <c:v>185.02000000002084</c:v>
                </c:pt>
                <c:pt idx="9252">
                  <c:v>185.04000000002085</c:v>
                </c:pt>
                <c:pt idx="9253">
                  <c:v>185.06000000002086</c:v>
                </c:pt>
                <c:pt idx="9254">
                  <c:v>185.08000000002087</c:v>
                </c:pt>
                <c:pt idx="9255">
                  <c:v>185.10000000002088</c:v>
                </c:pt>
                <c:pt idx="9256">
                  <c:v>185.12000000002089</c:v>
                </c:pt>
                <c:pt idx="9257">
                  <c:v>185.1400000000209</c:v>
                </c:pt>
                <c:pt idx="9258">
                  <c:v>185.16000000002091</c:v>
                </c:pt>
                <c:pt idx="9259">
                  <c:v>185.18000000002093</c:v>
                </c:pt>
                <c:pt idx="9260">
                  <c:v>185.20000000002094</c:v>
                </c:pt>
                <c:pt idx="9261">
                  <c:v>185.22000000002095</c:v>
                </c:pt>
                <c:pt idx="9262">
                  <c:v>185.24000000002096</c:v>
                </c:pt>
                <c:pt idx="9263">
                  <c:v>185.26000000002097</c:v>
                </c:pt>
                <c:pt idx="9264">
                  <c:v>185.28000000002098</c:v>
                </c:pt>
                <c:pt idx="9265">
                  <c:v>185.30000000002099</c:v>
                </c:pt>
                <c:pt idx="9266">
                  <c:v>185.320000000021</c:v>
                </c:pt>
                <c:pt idx="9267">
                  <c:v>185.34000000002101</c:v>
                </c:pt>
                <c:pt idx="9268">
                  <c:v>185.36000000002102</c:v>
                </c:pt>
                <c:pt idx="9269">
                  <c:v>185.38000000002103</c:v>
                </c:pt>
                <c:pt idx="9270">
                  <c:v>185.40000000002104</c:v>
                </c:pt>
                <c:pt idx="9271">
                  <c:v>185.42000000002105</c:v>
                </c:pt>
                <c:pt idx="9272">
                  <c:v>185.44000000002106</c:v>
                </c:pt>
                <c:pt idx="9273">
                  <c:v>185.46000000002107</c:v>
                </c:pt>
                <c:pt idx="9274">
                  <c:v>185.48000000002108</c:v>
                </c:pt>
                <c:pt idx="9275">
                  <c:v>185.50000000002109</c:v>
                </c:pt>
                <c:pt idx="9276">
                  <c:v>185.5200000000211</c:v>
                </c:pt>
                <c:pt idx="9277">
                  <c:v>185.54000000002111</c:v>
                </c:pt>
                <c:pt idx="9278">
                  <c:v>185.56000000002112</c:v>
                </c:pt>
                <c:pt idx="9279">
                  <c:v>185.58000000002113</c:v>
                </c:pt>
                <c:pt idx="9280">
                  <c:v>185.60000000002114</c:v>
                </c:pt>
                <c:pt idx="9281">
                  <c:v>185.62000000002115</c:v>
                </c:pt>
                <c:pt idx="9282">
                  <c:v>185.64000000002116</c:v>
                </c:pt>
                <c:pt idx="9283">
                  <c:v>185.66000000002117</c:v>
                </c:pt>
                <c:pt idx="9284">
                  <c:v>185.68000000002118</c:v>
                </c:pt>
                <c:pt idx="9285">
                  <c:v>185.70000000002119</c:v>
                </c:pt>
                <c:pt idx="9286">
                  <c:v>185.7200000000212</c:v>
                </c:pt>
                <c:pt idx="9287">
                  <c:v>185.74000000002121</c:v>
                </c:pt>
                <c:pt idx="9288">
                  <c:v>185.76000000002122</c:v>
                </c:pt>
                <c:pt idx="9289">
                  <c:v>185.78000000002123</c:v>
                </c:pt>
                <c:pt idx="9290">
                  <c:v>185.80000000002124</c:v>
                </c:pt>
                <c:pt idx="9291">
                  <c:v>185.82000000002125</c:v>
                </c:pt>
                <c:pt idx="9292">
                  <c:v>185.84000000002126</c:v>
                </c:pt>
                <c:pt idx="9293">
                  <c:v>185.86000000002127</c:v>
                </c:pt>
                <c:pt idx="9294">
                  <c:v>185.88000000002128</c:v>
                </c:pt>
                <c:pt idx="9295">
                  <c:v>185.90000000002129</c:v>
                </c:pt>
                <c:pt idx="9296">
                  <c:v>185.9200000000213</c:v>
                </c:pt>
                <c:pt idx="9297">
                  <c:v>185.94000000002131</c:v>
                </c:pt>
                <c:pt idx="9298">
                  <c:v>185.96000000002132</c:v>
                </c:pt>
                <c:pt idx="9299">
                  <c:v>185.98000000002133</c:v>
                </c:pt>
                <c:pt idx="9300">
                  <c:v>186.00000000002134</c:v>
                </c:pt>
                <c:pt idx="9301">
                  <c:v>186.02000000002135</c:v>
                </c:pt>
                <c:pt idx="9302">
                  <c:v>186.04000000002137</c:v>
                </c:pt>
                <c:pt idx="9303">
                  <c:v>186.06000000002138</c:v>
                </c:pt>
                <c:pt idx="9304">
                  <c:v>186.08000000002139</c:v>
                </c:pt>
                <c:pt idx="9305">
                  <c:v>186.1000000000214</c:v>
                </c:pt>
                <c:pt idx="9306">
                  <c:v>186.12000000002141</c:v>
                </c:pt>
                <c:pt idx="9307">
                  <c:v>186.14000000002142</c:v>
                </c:pt>
                <c:pt idx="9308">
                  <c:v>186.16000000002143</c:v>
                </c:pt>
                <c:pt idx="9309">
                  <c:v>186.18000000002144</c:v>
                </c:pt>
                <c:pt idx="9310">
                  <c:v>186.20000000002145</c:v>
                </c:pt>
                <c:pt idx="9311">
                  <c:v>186.22000000002146</c:v>
                </c:pt>
                <c:pt idx="9312">
                  <c:v>186.24000000002147</c:v>
                </c:pt>
                <c:pt idx="9313">
                  <c:v>186.26000000002148</c:v>
                </c:pt>
                <c:pt idx="9314">
                  <c:v>186.28000000002149</c:v>
                </c:pt>
                <c:pt idx="9315">
                  <c:v>186.3000000000215</c:v>
                </c:pt>
                <c:pt idx="9316">
                  <c:v>186.32000000002151</c:v>
                </c:pt>
                <c:pt idx="9317">
                  <c:v>186.34000000002152</c:v>
                </c:pt>
                <c:pt idx="9318">
                  <c:v>186.36000000002153</c:v>
                </c:pt>
                <c:pt idx="9319">
                  <c:v>186.38000000002154</c:v>
                </c:pt>
                <c:pt idx="9320">
                  <c:v>186.40000000002155</c:v>
                </c:pt>
                <c:pt idx="9321">
                  <c:v>186.42000000002156</c:v>
                </c:pt>
                <c:pt idx="9322">
                  <c:v>186.44000000002157</c:v>
                </c:pt>
                <c:pt idx="9323">
                  <c:v>186.46000000002158</c:v>
                </c:pt>
                <c:pt idx="9324">
                  <c:v>186.48000000002159</c:v>
                </c:pt>
                <c:pt idx="9325">
                  <c:v>186.5000000000216</c:v>
                </c:pt>
                <c:pt idx="9326">
                  <c:v>186.52000000002161</c:v>
                </c:pt>
                <c:pt idx="9327">
                  <c:v>186.54000000002162</c:v>
                </c:pt>
                <c:pt idx="9328">
                  <c:v>186.56000000002163</c:v>
                </c:pt>
                <c:pt idx="9329">
                  <c:v>186.58000000002164</c:v>
                </c:pt>
                <c:pt idx="9330">
                  <c:v>186.60000000002165</c:v>
                </c:pt>
                <c:pt idx="9331">
                  <c:v>186.62000000002166</c:v>
                </c:pt>
                <c:pt idx="9332">
                  <c:v>186.64000000002167</c:v>
                </c:pt>
                <c:pt idx="9333">
                  <c:v>186.66000000002168</c:v>
                </c:pt>
                <c:pt idx="9334">
                  <c:v>186.68000000002169</c:v>
                </c:pt>
                <c:pt idx="9335">
                  <c:v>186.7000000000217</c:v>
                </c:pt>
                <c:pt idx="9336">
                  <c:v>186.72000000002171</c:v>
                </c:pt>
                <c:pt idx="9337">
                  <c:v>186.74000000002172</c:v>
                </c:pt>
                <c:pt idx="9338">
                  <c:v>186.76000000002173</c:v>
                </c:pt>
                <c:pt idx="9339">
                  <c:v>186.78000000002174</c:v>
                </c:pt>
                <c:pt idx="9340">
                  <c:v>186.80000000002175</c:v>
                </c:pt>
                <c:pt idx="9341">
                  <c:v>186.82000000002176</c:v>
                </c:pt>
                <c:pt idx="9342">
                  <c:v>186.84000000002177</c:v>
                </c:pt>
                <c:pt idx="9343">
                  <c:v>186.86000000002178</c:v>
                </c:pt>
                <c:pt idx="9344">
                  <c:v>186.88000000002179</c:v>
                </c:pt>
                <c:pt idx="9345">
                  <c:v>186.90000000002181</c:v>
                </c:pt>
                <c:pt idx="9346">
                  <c:v>186.92000000002182</c:v>
                </c:pt>
                <c:pt idx="9347">
                  <c:v>186.94000000002183</c:v>
                </c:pt>
                <c:pt idx="9348">
                  <c:v>186.96000000002184</c:v>
                </c:pt>
                <c:pt idx="9349">
                  <c:v>186.98000000002185</c:v>
                </c:pt>
                <c:pt idx="9350">
                  <c:v>187.00000000002186</c:v>
                </c:pt>
                <c:pt idx="9351">
                  <c:v>187.02000000002187</c:v>
                </c:pt>
                <c:pt idx="9352">
                  <c:v>187.04000000002188</c:v>
                </c:pt>
                <c:pt idx="9353">
                  <c:v>187.06000000002189</c:v>
                </c:pt>
                <c:pt idx="9354">
                  <c:v>187.0800000000219</c:v>
                </c:pt>
                <c:pt idx="9355">
                  <c:v>187.10000000002191</c:v>
                </c:pt>
                <c:pt idx="9356">
                  <c:v>187.12000000002192</c:v>
                </c:pt>
                <c:pt idx="9357">
                  <c:v>187.14000000002193</c:v>
                </c:pt>
                <c:pt idx="9358">
                  <c:v>187.16000000002194</c:v>
                </c:pt>
                <c:pt idx="9359">
                  <c:v>187.18000000002195</c:v>
                </c:pt>
                <c:pt idx="9360">
                  <c:v>187.20000000002196</c:v>
                </c:pt>
                <c:pt idx="9361">
                  <c:v>187.22000000002197</c:v>
                </c:pt>
                <c:pt idx="9362">
                  <c:v>187.24000000002198</c:v>
                </c:pt>
                <c:pt idx="9363">
                  <c:v>187.26000000002199</c:v>
                </c:pt>
                <c:pt idx="9364">
                  <c:v>187.280000000022</c:v>
                </c:pt>
                <c:pt idx="9365">
                  <c:v>187.30000000002201</c:v>
                </c:pt>
                <c:pt idx="9366">
                  <c:v>187.32000000002202</c:v>
                </c:pt>
                <c:pt idx="9367">
                  <c:v>187.34000000002203</c:v>
                </c:pt>
                <c:pt idx="9368">
                  <c:v>187.36000000002204</c:v>
                </c:pt>
                <c:pt idx="9369">
                  <c:v>187.38000000002205</c:v>
                </c:pt>
                <c:pt idx="9370">
                  <c:v>187.40000000002206</c:v>
                </c:pt>
                <c:pt idx="9371">
                  <c:v>187.42000000002207</c:v>
                </c:pt>
                <c:pt idx="9372">
                  <c:v>187.44000000002208</c:v>
                </c:pt>
                <c:pt idx="9373">
                  <c:v>187.46000000002209</c:v>
                </c:pt>
                <c:pt idx="9374">
                  <c:v>187.4800000000221</c:v>
                </c:pt>
                <c:pt idx="9375">
                  <c:v>187.50000000002211</c:v>
                </c:pt>
                <c:pt idx="9376">
                  <c:v>187.52000000002212</c:v>
                </c:pt>
                <c:pt idx="9377">
                  <c:v>187.54000000002213</c:v>
                </c:pt>
                <c:pt idx="9378">
                  <c:v>187.56000000002214</c:v>
                </c:pt>
                <c:pt idx="9379">
                  <c:v>187.58000000002215</c:v>
                </c:pt>
                <c:pt idx="9380">
                  <c:v>187.60000000002216</c:v>
                </c:pt>
                <c:pt idx="9381">
                  <c:v>187.62000000002217</c:v>
                </c:pt>
                <c:pt idx="9382">
                  <c:v>187.64000000002218</c:v>
                </c:pt>
                <c:pt idx="9383">
                  <c:v>187.66000000002219</c:v>
                </c:pt>
                <c:pt idx="9384">
                  <c:v>187.6800000000222</c:v>
                </c:pt>
                <c:pt idx="9385">
                  <c:v>187.70000000002221</c:v>
                </c:pt>
                <c:pt idx="9386">
                  <c:v>187.72000000002222</c:v>
                </c:pt>
                <c:pt idx="9387">
                  <c:v>187.74000000002223</c:v>
                </c:pt>
                <c:pt idx="9388">
                  <c:v>187.76000000002225</c:v>
                </c:pt>
                <c:pt idx="9389">
                  <c:v>187.78000000002226</c:v>
                </c:pt>
                <c:pt idx="9390">
                  <c:v>187.80000000002227</c:v>
                </c:pt>
                <c:pt idx="9391">
                  <c:v>187.82000000002228</c:v>
                </c:pt>
                <c:pt idx="9392">
                  <c:v>187.84000000002229</c:v>
                </c:pt>
                <c:pt idx="9393">
                  <c:v>187.8600000000223</c:v>
                </c:pt>
                <c:pt idx="9394">
                  <c:v>187.88000000002231</c:v>
                </c:pt>
                <c:pt idx="9395">
                  <c:v>187.90000000002232</c:v>
                </c:pt>
                <c:pt idx="9396">
                  <c:v>187.92000000002233</c:v>
                </c:pt>
                <c:pt idx="9397">
                  <c:v>187.94000000002234</c:v>
                </c:pt>
                <c:pt idx="9398">
                  <c:v>187.96000000002235</c:v>
                </c:pt>
                <c:pt idx="9399">
                  <c:v>187.98000000002236</c:v>
                </c:pt>
                <c:pt idx="9400">
                  <c:v>188.00000000002237</c:v>
                </c:pt>
                <c:pt idx="9401">
                  <c:v>188.02000000002238</c:v>
                </c:pt>
                <c:pt idx="9402">
                  <c:v>188.04000000002239</c:v>
                </c:pt>
                <c:pt idx="9403">
                  <c:v>188.0600000000224</c:v>
                </c:pt>
                <c:pt idx="9404">
                  <c:v>188.08000000002241</c:v>
                </c:pt>
                <c:pt idx="9405">
                  <c:v>188.10000000002242</c:v>
                </c:pt>
                <c:pt idx="9406">
                  <c:v>188.12000000002243</c:v>
                </c:pt>
                <c:pt idx="9407">
                  <c:v>188.14000000002244</c:v>
                </c:pt>
                <c:pt idx="9408">
                  <c:v>188.16000000002245</c:v>
                </c:pt>
                <c:pt idx="9409">
                  <c:v>188.18000000002246</c:v>
                </c:pt>
                <c:pt idx="9410">
                  <c:v>188.20000000002247</c:v>
                </c:pt>
                <c:pt idx="9411">
                  <c:v>188.22000000002248</c:v>
                </c:pt>
                <c:pt idx="9412">
                  <c:v>188.24000000002249</c:v>
                </c:pt>
                <c:pt idx="9413">
                  <c:v>188.2600000000225</c:v>
                </c:pt>
                <c:pt idx="9414">
                  <c:v>188.28000000002251</c:v>
                </c:pt>
                <c:pt idx="9415">
                  <c:v>188.30000000002252</c:v>
                </c:pt>
                <c:pt idx="9416">
                  <c:v>188.32000000002253</c:v>
                </c:pt>
                <c:pt idx="9417">
                  <c:v>188.34000000002254</c:v>
                </c:pt>
                <c:pt idx="9418">
                  <c:v>188.36000000002255</c:v>
                </c:pt>
                <c:pt idx="9419">
                  <c:v>188.38000000002256</c:v>
                </c:pt>
                <c:pt idx="9420">
                  <c:v>188.40000000002257</c:v>
                </c:pt>
                <c:pt idx="9421">
                  <c:v>188.42000000002258</c:v>
                </c:pt>
                <c:pt idx="9422">
                  <c:v>188.44000000002259</c:v>
                </c:pt>
                <c:pt idx="9423">
                  <c:v>188.4600000000226</c:v>
                </c:pt>
                <c:pt idx="9424">
                  <c:v>188.48000000002261</c:v>
                </c:pt>
                <c:pt idx="9425">
                  <c:v>188.50000000002262</c:v>
                </c:pt>
                <c:pt idx="9426">
                  <c:v>188.52000000002263</c:v>
                </c:pt>
                <c:pt idx="9427">
                  <c:v>188.54000000002264</c:v>
                </c:pt>
                <c:pt idx="9428">
                  <c:v>188.56000000002265</c:v>
                </c:pt>
                <c:pt idx="9429">
                  <c:v>188.58000000002266</c:v>
                </c:pt>
                <c:pt idx="9430">
                  <c:v>188.60000000002267</c:v>
                </c:pt>
                <c:pt idx="9431">
                  <c:v>188.62000000002269</c:v>
                </c:pt>
                <c:pt idx="9432">
                  <c:v>188.6400000000227</c:v>
                </c:pt>
                <c:pt idx="9433">
                  <c:v>188.66000000002271</c:v>
                </c:pt>
                <c:pt idx="9434">
                  <c:v>188.68000000002272</c:v>
                </c:pt>
                <c:pt idx="9435">
                  <c:v>188.70000000002273</c:v>
                </c:pt>
                <c:pt idx="9436">
                  <c:v>188.72000000002274</c:v>
                </c:pt>
                <c:pt idx="9437">
                  <c:v>188.74000000002275</c:v>
                </c:pt>
                <c:pt idx="9438">
                  <c:v>188.76000000002276</c:v>
                </c:pt>
                <c:pt idx="9439">
                  <c:v>188.78000000002277</c:v>
                </c:pt>
                <c:pt idx="9440">
                  <c:v>188.80000000002278</c:v>
                </c:pt>
                <c:pt idx="9441">
                  <c:v>188.82000000002279</c:v>
                </c:pt>
                <c:pt idx="9442">
                  <c:v>188.8400000000228</c:v>
                </c:pt>
                <c:pt idx="9443">
                  <c:v>188.86000000002281</c:v>
                </c:pt>
                <c:pt idx="9444">
                  <c:v>188.88000000002282</c:v>
                </c:pt>
                <c:pt idx="9445">
                  <c:v>188.90000000002283</c:v>
                </c:pt>
                <c:pt idx="9446">
                  <c:v>188.92000000002284</c:v>
                </c:pt>
                <c:pt idx="9447">
                  <c:v>188.94000000002285</c:v>
                </c:pt>
                <c:pt idx="9448">
                  <c:v>188.96000000002286</c:v>
                </c:pt>
                <c:pt idx="9449">
                  <c:v>188.98000000002287</c:v>
                </c:pt>
                <c:pt idx="9450">
                  <c:v>189.00000000002288</c:v>
                </c:pt>
                <c:pt idx="9451">
                  <c:v>189.02000000002289</c:v>
                </c:pt>
                <c:pt idx="9452">
                  <c:v>189.0400000000229</c:v>
                </c:pt>
                <c:pt idx="9453">
                  <c:v>189.06000000002291</c:v>
                </c:pt>
                <c:pt idx="9454">
                  <c:v>189.08000000002292</c:v>
                </c:pt>
                <c:pt idx="9455">
                  <c:v>189.10000000002293</c:v>
                </c:pt>
                <c:pt idx="9456">
                  <c:v>189.12000000002294</c:v>
                </c:pt>
                <c:pt idx="9457">
                  <c:v>189.14000000002295</c:v>
                </c:pt>
                <c:pt idx="9458">
                  <c:v>189.16000000002296</c:v>
                </c:pt>
                <c:pt idx="9459">
                  <c:v>189.18000000002297</c:v>
                </c:pt>
                <c:pt idx="9460">
                  <c:v>189.20000000002298</c:v>
                </c:pt>
                <c:pt idx="9461">
                  <c:v>189.22000000002299</c:v>
                </c:pt>
                <c:pt idx="9462">
                  <c:v>189.240000000023</c:v>
                </c:pt>
                <c:pt idx="9463">
                  <c:v>189.26000000002301</c:v>
                </c:pt>
                <c:pt idx="9464">
                  <c:v>189.28000000002302</c:v>
                </c:pt>
                <c:pt idx="9465">
                  <c:v>189.30000000002303</c:v>
                </c:pt>
                <c:pt idx="9466">
                  <c:v>189.32000000002304</c:v>
                </c:pt>
                <c:pt idx="9467">
                  <c:v>189.34000000002305</c:v>
                </c:pt>
                <c:pt idx="9468">
                  <c:v>189.36000000002306</c:v>
                </c:pt>
                <c:pt idx="9469">
                  <c:v>189.38000000002307</c:v>
                </c:pt>
                <c:pt idx="9470">
                  <c:v>189.40000000002308</c:v>
                </c:pt>
                <c:pt idx="9471">
                  <c:v>189.42000000002309</c:v>
                </c:pt>
                <c:pt idx="9472">
                  <c:v>189.4400000000231</c:v>
                </c:pt>
                <c:pt idx="9473">
                  <c:v>189.46000000002311</c:v>
                </c:pt>
                <c:pt idx="9474">
                  <c:v>189.48000000002313</c:v>
                </c:pt>
                <c:pt idx="9475">
                  <c:v>189.50000000002314</c:v>
                </c:pt>
                <c:pt idx="9476">
                  <c:v>189.52000000002315</c:v>
                </c:pt>
                <c:pt idx="9477">
                  <c:v>189.54000000002316</c:v>
                </c:pt>
                <c:pt idx="9478">
                  <c:v>189.56000000002317</c:v>
                </c:pt>
                <c:pt idx="9479">
                  <c:v>189.58000000002318</c:v>
                </c:pt>
                <c:pt idx="9480">
                  <c:v>189.60000000002319</c:v>
                </c:pt>
                <c:pt idx="9481">
                  <c:v>189.6200000000232</c:v>
                </c:pt>
                <c:pt idx="9482">
                  <c:v>189.64000000002321</c:v>
                </c:pt>
                <c:pt idx="9483">
                  <c:v>189.66000000002322</c:v>
                </c:pt>
                <c:pt idx="9484">
                  <c:v>189.68000000002323</c:v>
                </c:pt>
                <c:pt idx="9485">
                  <c:v>189.70000000002324</c:v>
                </c:pt>
                <c:pt idx="9486">
                  <c:v>189.72000000002325</c:v>
                </c:pt>
                <c:pt idx="9487">
                  <c:v>189.74000000002326</c:v>
                </c:pt>
                <c:pt idx="9488">
                  <c:v>189.76000000002327</c:v>
                </c:pt>
                <c:pt idx="9489">
                  <c:v>189.78000000002328</c:v>
                </c:pt>
                <c:pt idx="9490">
                  <c:v>189.80000000002329</c:v>
                </c:pt>
                <c:pt idx="9491">
                  <c:v>189.8200000000233</c:v>
                </c:pt>
                <c:pt idx="9492">
                  <c:v>189.84000000002331</c:v>
                </c:pt>
                <c:pt idx="9493">
                  <c:v>189.86000000002332</c:v>
                </c:pt>
                <c:pt idx="9494">
                  <c:v>189.88000000002333</c:v>
                </c:pt>
                <c:pt idx="9495">
                  <c:v>189.90000000002334</c:v>
                </c:pt>
                <c:pt idx="9496">
                  <c:v>189.92000000002335</c:v>
                </c:pt>
                <c:pt idx="9497">
                  <c:v>189.94000000002336</c:v>
                </c:pt>
                <c:pt idx="9498">
                  <c:v>189.96000000002337</c:v>
                </c:pt>
                <c:pt idx="9499">
                  <c:v>189.98000000002338</c:v>
                </c:pt>
                <c:pt idx="9500">
                  <c:v>190.00000000002339</c:v>
                </c:pt>
                <c:pt idx="9501">
                  <c:v>190.0200000000234</c:v>
                </c:pt>
                <c:pt idx="9502">
                  <c:v>190.04000000002341</c:v>
                </c:pt>
                <c:pt idx="9503">
                  <c:v>190.06000000002342</c:v>
                </c:pt>
                <c:pt idx="9504">
                  <c:v>190.08000000002343</c:v>
                </c:pt>
                <c:pt idx="9505">
                  <c:v>190.10000000002344</c:v>
                </c:pt>
                <c:pt idx="9506">
                  <c:v>190.12000000002345</c:v>
                </c:pt>
                <c:pt idx="9507">
                  <c:v>190.14000000002346</c:v>
                </c:pt>
                <c:pt idx="9508">
                  <c:v>190.16000000002347</c:v>
                </c:pt>
                <c:pt idx="9509">
                  <c:v>190.18000000002348</c:v>
                </c:pt>
                <c:pt idx="9510">
                  <c:v>190.20000000002349</c:v>
                </c:pt>
                <c:pt idx="9511">
                  <c:v>190.2200000000235</c:v>
                </c:pt>
                <c:pt idx="9512">
                  <c:v>190.24000000002351</c:v>
                </c:pt>
                <c:pt idx="9513">
                  <c:v>190.26000000002352</c:v>
                </c:pt>
                <c:pt idx="9514">
                  <c:v>190.28000000002353</c:v>
                </c:pt>
                <c:pt idx="9515">
                  <c:v>190.30000000002354</c:v>
                </c:pt>
                <c:pt idx="9516">
                  <c:v>190.32000000002355</c:v>
                </c:pt>
                <c:pt idx="9517">
                  <c:v>190.34000000002357</c:v>
                </c:pt>
                <c:pt idx="9518">
                  <c:v>190.36000000002358</c:v>
                </c:pt>
                <c:pt idx="9519">
                  <c:v>190.38000000002359</c:v>
                </c:pt>
                <c:pt idx="9520">
                  <c:v>190.4000000000236</c:v>
                </c:pt>
                <c:pt idx="9521">
                  <c:v>190.42000000002361</c:v>
                </c:pt>
                <c:pt idx="9522">
                  <c:v>190.44000000002362</c:v>
                </c:pt>
                <c:pt idx="9523">
                  <c:v>190.46000000002363</c:v>
                </c:pt>
                <c:pt idx="9524">
                  <c:v>190.48000000002364</c:v>
                </c:pt>
                <c:pt idx="9525">
                  <c:v>190.50000000002365</c:v>
                </c:pt>
                <c:pt idx="9526">
                  <c:v>190.52000000002366</c:v>
                </c:pt>
                <c:pt idx="9527">
                  <c:v>190.54000000002367</c:v>
                </c:pt>
                <c:pt idx="9528">
                  <c:v>190.56000000002368</c:v>
                </c:pt>
                <c:pt idx="9529">
                  <c:v>190.58000000002369</c:v>
                </c:pt>
                <c:pt idx="9530">
                  <c:v>190.6000000000237</c:v>
                </c:pt>
                <c:pt idx="9531">
                  <c:v>190.62000000002371</c:v>
                </c:pt>
                <c:pt idx="9532">
                  <c:v>190.64000000002372</c:v>
                </c:pt>
                <c:pt idx="9533">
                  <c:v>190.66000000002373</c:v>
                </c:pt>
                <c:pt idx="9534">
                  <c:v>190.68000000002374</c:v>
                </c:pt>
                <c:pt idx="9535">
                  <c:v>190.70000000002375</c:v>
                </c:pt>
                <c:pt idx="9536">
                  <c:v>190.72000000002376</c:v>
                </c:pt>
                <c:pt idx="9537">
                  <c:v>190.74000000002377</c:v>
                </c:pt>
                <c:pt idx="9538">
                  <c:v>190.76000000002378</c:v>
                </c:pt>
                <c:pt idx="9539">
                  <c:v>190.78000000002379</c:v>
                </c:pt>
                <c:pt idx="9540">
                  <c:v>190.8000000000238</c:v>
                </c:pt>
                <c:pt idx="9541">
                  <c:v>190.82000000002381</c:v>
                </c:pt>
                <c:pt idx="9542">
                  <c:v>190.84000000002382</c:v>
                </c:pt>
                <c:pt idx="9543">
                  <c:v>190.86000000002383</c:v>
                </c:pt>
                <c:pt idx="9544">
                  <c:v>190.88000000002384</c:v>
                </c:pt>
                <c:pt idx="9545">
                  <c:v>190.90000000002385</c:v>
                </c:pt>
                <c:pt idx="9546">
                  <c:v>190.92000000002386</c:v>
                </c:pt>
                <c:pt idx="9547">
                  <c:v>190.94000000002387</c:v>
                </c:pt>
                <c:pt idx="9548">
                  <c:v>190.96000000002388</c:v>
                </c:pt>
                <c:pt idx="9549">
                  <c:v>190.98000000002389</c:v>
                </c:pt>
                <c:pt idx="9550">
                  <c:v>191.0000000000239</c:v>
                </c:pt>
                <c:pt idx="9551">
                  <c:v>191.02000000002391</c:v>
                </c:pt>
                <c:pt idx="9552">
                  <c:v>191.04000000002392</c:v>
                </c:pt>
                <c:pt idx="9553">
                  <c:v>191.06000000002393</c:v>
                </c:pt>
                <c:pt idx="9554">
                  <c:v>191.08000000002394</c:v>
                </c:pt>
                <c:pt idx="9555">
                  <c:v>191.10000000002395</c:v>
                </c:pt>
                <c:pt idx="9556">
                  <c:v>191.12000000002396</c:v>
                </c:pt>
                <c:pt idx="9557">
                  <c:v>191.14000000002397</c:v>
                </c:pt>
                <c:pt idx="9558">
                  <c:v>191.16000000002398</c:v>
                </c:pt>
                <c:pt idx="9559">
                  <c:v>191.18000000002399</c:v>
                </c:pt>
                <c:pt idx="9560">
                  <c:v>191.200000000024</c:v>
                </c:pt>
                <c:pt idx="9561">
                  <c:v>191.22000000002402</c:v>
                </c:pt>
                <c:pt idx="9562">
                  <c:v>191.24000000002403</c:v>
                </c:pt>
                <c:pt idx="9563">
                  <c:v>191.26000000002404</c:v>
                </c:pt>
                <c:pt idx="9564">
                  <c:v>191.28000000002405</c:v>
                </c:pt>
                <c:pt idx="9565">
                  <c:v>191.30000000002406</c:v>
                </c:pt>
                <c:pt idx="9566">
                  <c:v>191.32000000002407</c:v>
                </c:pt>
                <c:pt idx="9567">
                  <c:v>191.34000000002408</c:v>
                </c:pt>
                <c:pt idx="9568">
                  <c:v>191.36000000002409</c:v>
                </c:pt>
                <c:pt idx="9569">
                  <c:v>191.3800000000241</c:v>
                </c:pt>
                <c:pt idx="9570">
                  <c:v>191.40000000002411</c:v>
                </c:pt>
                <c:pt idx="9571">
                  <c:v>191.42000000002412</c:v>
                </c:pt>
                <c:pt idx="9572">
                  <c:v>191.44000000002413</c:v>
                </c:pt>
                <c:pt idx="9573">
                  <c:v>191.46000000002414</c:v>
                </c:pt>
                <c:pt idx="9574">
                  <c:v>191.48000000002415</c:v>
                </c:pt>
                <c:pt idx="9575">
                  <c:v>191.50000000002416</c:v>
                </c:pt>
                <c:pt idx="9576">
                  <c:v>191.52000000002417</c:v>
                </c:pt>
                <c:pt idx="9577">
                  <c:v>191.54000000002418</c:v>
                </c:pt>
                <c:pt idx="9578">
                  <c:v>191.56000000002419</c:v>
                </c:pt>
                <c:pt idx="9579">
                  <c:v>191.5800000000242</c:v>
                </c:pt>
                <c:pt idx="9580">
                  <c:v>191.60000000002421</c:v>
                </c:pt>
                <c:pt idx="9581">
                  <c:v>191.62000000002422</c:v>
                </c:pt>
                <c:pt idx="9582">
                  <c:v>191.64000000002423</c:v>
                </c:pt>
                <c:pt idx="9583">
                  <c:v>191.66000000002424</c:v>
                </c:pt>
                <c:pt idx="9584">
                  <c:v>191.68000000002425</c:v>
                </c:pt>
                <c:pt idx="9585">
                  <c:v>191.70000000002426</c:v>
                </c:pt>
                <c:pt idx="9586">
                  <c:v>191.72000000002427</c:v>
                </c:pt>
                <c:pt idx="9587">
                  <c:v>191.74000000002428</c:v>
                </c:pt>
                <c:pt idx="9588">
                  <c:v>191.76000000002429</c:v>
                </c:pt>
                <c:pt idx="9589">
                  <c:v>191.7800000000243</c:v>
                </c:pt>
                <c:pt idx="9590">
                  <c:v>191.80000000002431</c:v>
                </c:pt>
                <c:pt idx="9591">
                  <c:v>191.82000000002432</c:v>
                </c:pt>
                <c:pt idx="9592">
                  <c:v>191.84000000002433</c:v>
                </c:pt>
                <c:pt idx="9593">
                  <c:v>191.86000000002434</c:v>
                </c:pt>
                <c:pt idx="9594">
                  <c:v>191.88000000002435</c:v>
                </c:pt>
                <c:pt idx="9595">
                  <c:v>191.90000000002436</c:v>
                </c:pt>
                <c:pt idx="9596">
                  <c:v>191.92000000002437</c:v>
                </c:pt>
                <c:pt idx="9597">
                  <c:v>191.94000000002438</c:v>
                </c:pt>
                <c:pt idx="9598">
                  <c:v>191.96000000002439</c:v>
                </c:pt>
                <c:pt idx="9599">
                  <c:v>191.9800000000244</c:v>
                </c:pt>
                <c:pt idx="9600">
                  <c:v>192.00000000002441</c:v>
                </c:pt>
                <c:pt idx="9601">
                  <c:v>192.02000000002442</c:v>
                </c:pt>
                <c:pt idx="9602">
                  <c:v>192.04000000002443</c:v>
                </c:pt>
                <c:pt idx="9603">
                  <c:v>192.06000000002444</c:v>
                </c:pt>
                <c:pt idx="9604">
                  <c:v>192.08000000002446</c:v>
                </c:pt>
                <c:pt idx="9605">
                  <c:v>192.10000000002447</c:v>
                </c:pt>
                <c:pt idx="9606">
                  <c:v>192.12000000002448</c:v>
                </c:pt>
                <c:pt idx="9607">
                  <c:v>192.14000000002449</c:v>
                </c:pt>
                <c:pt idx="9608">
                  <c:v>192.1600000000245</c:v>
                </c:pt>
                <c:pt idx="9609">
                  <c:v>192.18000000002451</c:v>
                </c:pt>
                <c:pt idx="9610">
                  <c:v>192.20000000002452</c:v>
                </c:pt>
                <c:pt idx="9611">
                  <c:v>192.22000000002453</c:v>
                </c:pt>
                <c:pt idx="9612">
                  <c:v>192.24000000002454</c:v>
                </c:pt>
                <c:pt idx="9613">
                  <c:v>192.26000000002455</c:v>
                </c:pt>
                <c:pt idx="9614">
                  <c:v>192.28000000002456</c:v>
                </c:pt>
                <c:pt idx="9615">
                  <c:v>192.30000000002457</c:v>
                </c:pt>
                <c:pt idx="9616">
                  <c:v>192.32000000002458</c:v>
                </c:pt>
                <c:pt idx="9617">
                  <c:v>192.34000000002459</c:v>
                </c:pt>
                <c:pt idx="9618">
                  <c:v>192.3600000000246</c:v>
                </c:pt>
                <c:pt idx="9619">
                  <c:v>192.38000000002461</c:v>
                </c:pt>
                <c:pt idx="9620">
                  <c:v>192.40000000002462</c:v>
                </c:pt>
                <c:pt idx="9621">
                  <c:v>192.42000000002463</c:v>
                </c:pt>
                <c:pt idx="9622">
                  <c:v>192.44000000002464</c:v>
                </c:pt>
                <c:pt idx="9623">
                  <c:v>192.46000000002465</c:v>
                </c:pt>
                <c:pt idx="9624">
                  <c:v>192.48000000002466</c:v>
                </c:pt>
                <c:pt idx="9625">
                  <c:v>192.50000000002467</c:v>
                </c:pt>
                <c:pt idx="9626">
                  <c:v>192.52000000002468</c:v>
                </c:pt>
                <c:pt idx="9627">
                  <c:v>192.54000000002469</c:v>
                </c:pt>
                <c:pt idx="9628">
                  <c:v>192.5600000000247</c:v>
                </c:pt>
                <c:pt idx="9629">
                  <c:v>192.58000000002471</c:v>
                </c:pt>
                <c:pt idx="9630">
                  <c:v>192.60000000002472</c:v>
                </c:pt>
                <c:pt idx="9631">
                  <c:v>192.62000000002473</c:v>
                </c:pt>
                <c:pt idx="9632">
                  <c:v>192.64000000002474</c:v>
                </c:pt>
                <c:pt idx="9633">
                  <c:v>192.66000000002475</c:v>
                </c:pt>
                <c:pt idx="9634">
                  <c:v>192.68000000002476</c:v>
                </c:pt>
                <c:pt idx="9635">
                  <c:v>192.70000000002477</c:v>
                </c:pt>
                <c:pt idx="9636">
                  <c:v>192.72000000002478</c:v>
                </c:pt>
                <c:pt idx="9637">
                  <c:v>192.74000000002479</c:v>
                </c:pt>
                <c:pt idx="9638">
                  <c:v>192.7600000000248</c:v>
                </c:pt>
                <c:pt idx="9639">
                  <c:v>192.78000000002481</c:v>
                </c:pt>
                <c:pt idx="9640">
                  <c:v>192.80000000002482</c:v>
                </c:pt>
                <c:pt idx="9641">
                  <c:v>192.82000000002483</c:v>
                </c:pt>
                <c:pt idx="9642">
                  <c:v>192.84000000002484</c:v>
                </c:pt>
                <c:pt idx="9643">
                  <c:v>192.86000000002485</c:v>
                </c:pt>
                <c:pt idx="9644">
                  <c:v>192.88000000002486</c:v>
                </c:pt>
                <c:pt idx="9645">
                  <c:v>192.90000000002487</c:v>
                </c:pt>
                <c:pt idx="9646">
                  <c:v>192.92000000002488</c:v>
                </c:pt>
                <c:pt idx="9647">
                  <c:v>192.9400000000249</c:v>
                </c:pt>
                <c:pt idx="9648">
                  <c:v>192.96000000002491</c:v>
                </c:pt>
                <c:pt idx="9649">
                  <c:v>192.98000000002492</c:v>
                </c:pt>
                <c:pt idx="9650">
                  <c:v>193.00000000002493</c:v>
                </c:pt>
                <c:pt idx="9651">
                  <c:v>193.02000000002494</c:v>
                </c:pt>
                <c:pt idx="9652">
                  <c:v>193.04000000002495</c:v>
                </c:pt>
                <c:pt idx="9653">
                  <c:v>193.06000000002496</c:v>
                </c:pt>
                <c:pt idx="9654">
                  <c:v>193.08000000002497</c:v>
                </c:pt>
                <c:pt idx="9655">
                  <c:v>193.10000000002498</c:v>
                </c:pt>
                <c:pt idx="9656">
                  <c:v>193.12000000002499</c:v>
                </c:pt>
                <c:pt idx="9657">
                  <c:v>193.140000000025</c:v>
                </c:pt>
                <c:pt idx="9658">
                  <c:v>193.16000000002501</c:v>
                </c:pt>
                <c:pt idx="9659">
                  <c:v>193.18000000002502</c:v>
                </c:pt>
                <c:pt idx="9660">
                  <c:v>193.20000000002503</c:v>
                </c:pt>
                <c:pt idx="9661">
                  <c:v>193.22000000002504</c:v>
                </c:pt>
                <c:pt idx="9662">
                  <c:v>193.24000000002505</c:v>
                </c:pt>
                <c:pt idx="9663">
                  <c:v>193.26000000002506</c:v>
                </c:pt>
                <c:pt idx="9664">
                  <c:v>193.28000000002507</c:v>
                </c:pt>
                <c:pt idx="9665">
                  <c:v>193.30000000002508</c:v>
                </c:pt>
                <c:pt idx="9666">
                  <c:v>193.32000000002509</c:v>
                </c:pt>
                <c:pt idx="9667">
                  <c:v>193.3400000000251</c:v>
                </c:pt>
                <c:pt idx="9668">
                  <c:v>193.36000000002511</c:v>
                </c:pt>
                <c:pt idx="9669">
                  <c:v>193.38000000002512</c:v>
                </c:pt>
                <c:pt idx="9670">
                  <c:v>193.40000000002513</c:v>
                </c:pt>
                <c:pt idx="9671">
                  <c:v>193.42000000002514</c:v>
                </c:pt>
                <c:pt idx="9672">
                  <c:v>193.44000000002515</c:v>
                </c:pt>
                <c:pt idx="9673">
                  <c:v>193.46000000002516</c:v>
                </c:pt>
                <c:pt idx="9674">
                  <c:v>193.48000000002517</c:v>
                </c:pt>
                <c:pt idx="9675">
                  <c:v>193.50000000002518</c:v>
                </c:pt>
                <c:pt idx="9676">
                  <c:v>193.52000000002519</c:v>
                </c:pt>
                <c:pt idx="9677">
                  <c:v>193.5400000000252</c:v>
                </c:pt>
                <c:pt idx="9678">
                  <c:v>193.56000000002521</c:v>
                </c:pt>
                <c:pt idx="9679">
                  <c:v>193.58000000002522</c:v>
                </c:pt>
                <c:pt idx="9680">
                  <c:v>193.60000000002523</c:v>
                </c:pt>
                <c:pt idx="9681">
                  <c:v>193.62000000002524</c:v>
                </c:pt>
                <c:pt idx="9682">
                  <c:v>193.64000000002525</c:v>
                </c:pt>
                <c:pt idx="9683">
                  <c:v>193.66000000002526</c:v>
                </c:pt>
                <c:pt idx="9684">
                  <c:v>193.68000000002527</c:v>
                </c:pt>
                <c:pt idx="9685">
                  <c:v>193.70000000002528</c:v>
                </c:pt>
                <c:pt idx="9686">
                  <c:v>193.72000000002529</c:v>
                </c:pt>
                <c:pt idx="9687">
                  <c:v>193.7400000000253</c:v>
                </c:pt>
                <c:pt idx="9688">
                  <c:v>193.76000000002531</c:v>
                </c:pt>
                <c:pt idx="9689">
                  <c:v>193.78000000002532</c:v>
                </c:pt>
                <c:pt idx="9690">
                  <c:v>193.80000000002534</c:v>
                </c:pt>
                <c:pt idx="9691">
                  <c:v>193.82000000002535</c:v>
                </c:pt>
                <c:pt idx="9692">
                  <c:v>193.84000000002536</c:v>
                </c:pt>
                <c:pt idx="9693">
                  <c:v>193.86000000002537</c:v>
                </c:pt>
                <c:pt idx="9694">
                  <c:v>193.88000000002538</c:v>
                </c:pt>
                <c:pt idx="9695">
                  <c:v>193.90000000002539</c:v>
                </c:pt>
                <c:pt idx="9696">
                  <c:v>193.9200000000254</c:v>
                </c:pt>
                <c:pt idx="9697">
                  <c:v>193.94000000002541</c:v>
                </c:pt>
                <c:pt idx="9698">
                  <c:v>193.96000000002542</c:v>
                </c:pt>
                <c:pt idx="9699">
                  <c:v>193.98000000002543</c:v>
                </c:pt>
                <c:pt idx="9700">
                  <c:v>194.00000000002544</c:v>
                </c:pt>
                <c:pt idx="9701">
                  <c:v>194.02000000002545</c:v>
                </c:pt>
                <c:pt idx="9702">
                  <c:v>194.04000000002546</c:v>
                </c:pt>
                <c:pt idx="9703">
                  <c:v>194.06000000002547</c:v>
                </c:pt>
                <c:pt idx="9704">
                  <c:v>194.08000000002548</c:v>
                </c:pt>
                <c:pt idx="9705">
                  <c:v>194.10000000002549</c:v>
                </c:pt>
                <c:pt idx="9706">
                  <c:v>194.1200000000255</c:v>
                </c:pt>
                <c:pt idx="9707">
                  <c:v>194.14000000002551</c:v>
                </c:pt>
                <c:pt idx="9708">
                  <c:v>194.16000000002552</c:v>
                </c:pt>
                <c:pt idx="9709">
                  <c:v>194.18000000002553</c:v>
                </c:pt>
                <c:pt idx="9710">
                  <c:v>194.20000000002554</c:v>
                </c:pt>
                <c:pt idx="9711">
                  <c:v>194.22000000002555</c:v>
                </c:pt>
                <c:pt idx="9712">
                  <c:v>194.24000000002556</c:v>
                </c:pt>
                <c:pt idx="9713">
                  <c:v>194.26000000002557</c:v>
                </c:pt>
                <c:pt idx="9714">
                  <c:v>194.28000000002558</c:v>
                </c:pt>
                <c:pt idx="9715">
                  <c:v>194.30000000002559</c:v>
                </c:pt>
                <c:pt idx="9716">
                  <c:v>194.3200000000256</c:v>
                </c:pt>
                <c:pt idx="9717">
                  <c:v>194.34000000002561</c:v>
                </c:pt>
                <c:pt idx="9718">
                  <c:v>194.36000000002562</c:v>
                </c:pt>
                <c:pt idx="9719">
                  <c:v>194.38000000002563</c:v>
                </c:pt>
                <c:pt idx="9720">
                  <c:v>194.40000000002564</c:v>
                </c:pt>
                <c:pt idx="9721">
                  <c:v>194.42000000002565</c:v>
                </c:pt>
                <c:pt idx="9722">
                  <c:v>194.44000000002566</c:v>
                </c:pt>
                <c:pt idx="9723">
                  <c:v>194.46000000002567</c:v>
                </c:pt>
                <c:pt idx="9724">
                  <c:v>194.48000000002568</c:v>
                </c:pt>
                <c:pt idx="9725">
                  <c:v>194.50000000002569</c:v>
                </c:pt>
                <c:pt idx="9726">
                  <c:v>194.5200000000257</c:v>
                </c:pt>
                <c:pt idx="9727">
                  <c:v>194.54000000002571</c:v>
                </c:pt>
                <c:pt idx="9728">
                  <c:v>194.56000000002572</c:v>
                </c:pt>
                <c:pt idx="9729">
                  <c:v>194.58000000002573</c:v>
                </c:pt>
                <c:pt idx="9730">
                  <c:v>194.60000000002574</c:v>
                </c:pt>
                <c:pt idx="9731">
                  <c:v>194.62000000002575</c:v>
                </c:pt>
                <c:pt idx="9732">
                  <c:v>194.64000000002576</c:v>
                </c:pt>
                <c:pt idx="9733">
                  <c:v>194.66000000002578</c:v>
                </c:pt>
                <c:pt idx="9734">
                  <c:v>194.68000000002579</c:v>
                </c:pt>
                <c:pt idx="9735">
                  <c:v>194.7000000000258</c:v>
                </c:pt>
                <c:pt idx="9736">
                  <c:v>194.72000000002581</c:v>
                </c:pt>
                <c:pt idx="9737">
                  <c:v>194.74000000002582</c:v>
                </c:pt>
                <c:pt idx="9738">
                  <c:v>194.76000000002583</c:v>
                </c:pt>
                <c:pt idx="9739">
                  <c:v>194.78000000002584</c:v>
                </c:pt>
                <c:pt idx="9740">
                  <c:v>194.80000000002585</c:v>
                </c:pt>
                <c:pt idx="9741">
                  <c:v>194.82000000002586</c:v>
                </c:pt>
                <c:pt idx="9742">
                  <c:v>194.84000000002587</c:v>
                </c:pt>
                <c:pt idx="9743">
                  <c:v>194.86000000002588</c:v>
                </c:pt>
                <c:pt idx="9744">
                  <c:v>194.88000000002589</c:v>
                </c:pt>
                <c:pt idx="9745">
                  <c:v>194.9000000000259</c:v>
                </c:pt>
                <c:pt idx="9746">
                  <c:v>194.92000000002591</c:v>
                </c:pt>
                <c:pt idx="9747">
                  <c:v>194.94000000002592</c:v>
                </c:pt>
                <c:pt idx="9748">
                  <c:v>194.96000000002593</c:v>
                </c:pt>
                <c:pt idx="9749">
                  <c:v>194.98000000002594</c:v>
                </c:pt>
                <c:pt idx="9750">
                  <c:v>195.00000000002595</c:v>
                </c:pt>
                <c:pt idx="9751">
                  <c:v>195.02000000002596</c:v>
                </c:pt>
                <c:pt idx="9752">
                  <c:v>195.04000000002597</c:v>
                </c:pt>
                <c:pt idx="9753">
                  <c:v>195.06000000002598</c:v>
                </c:pt>
                <c:pt idx="9754">
                  <c:v>195.08000000002599</c:v>
                </c:pt>
                <c:pt idx="9755">
                  <c:v>195.100000000026</c:v>
                </c:pt>
                <c:pt idx="9756">
                  <c:v>195.12000000002601</c:v>
                </c:pt>
                <c:pt idx="9757">
                  <c:v>195.14000000002602</c:v>
                </c:pt>
                <c:pt idx="9758">
                  <c:v>195.16000000002603</c:v>
                </c:pt>
                <c:pt idx="9759">
                  <c:v>195.18000000002604</c:v>
                </c:pt>
                <c:pt idx="9760">
                  <c:v>195.20000000002605</c:v>
                </c:pt>
                <c:pt idx="9761">
                  <c:v>195.22000000002606</c:v>
                </c:pt>
                <c:pt idx="9762">
                  <c:v>195.24000000002607</c:v>
                </c:pt>
                <c:pt idx="9763">
                  <c:v>195.26000000002608</c:v>
                </c:pt>
                <c:pt idx="9764">
                  <c:v>195.28000000002609</c:v>
                </c:pt>
                <c:pt idx="9765">
                  <c:v>195.3000000000261</c:v>
                </c:pt>
                <c:pt idx="9766">
                  <c:v>195.32000000002611</c:v>
                </c:pt>
                <c:pt idx="9767">
                  <c:v>195.34000000002612</c:v>
                </c:pt>
                <c:pt idx="9768">
                  <c:v>195.36000000002613</c:v>
                </c:pt>
                <c:pt idx="9769">
                  <c:v>195.38000000002614</c:v>
                </c:pt>
                <c:pt idx="9770">
                  <c:v>195.40000000002615</c:v>
                </c:pt>
                <c:pt idx="9771">
                  <c:v>195.42000000002616</c:v>
                </c:pt>
                <c:pt idx="9772">
                  <c:v>195.44000000002617</c:v>
                </c:pt>
                <c:pt idx="9773">
                  <c:v>195.46000000002618</c:v>
                </c:pt>
                <c:pt idx="9774">
                  <c:v>195.48000000002619</c:v>
                </c:pt>
                <c:pt idx="9775">
                  <c:v>195.5000000000262</c:v>
                </c:pt>
                <c:pt idx="9776">
                  <c:v>195.52000000002622</c:v>
                </c:pt>
                <c:pt idx="9777">
                  <c:v>195.54000000002623</c:v>
                </c:pt>
                <c:pt idx="9778">
                  <c:v>195.56000000002624</c:v>
                </c:pt>
                <c:pt idx="9779">
                  <c:v>195.58000000002625</c:v>
                </c:pt>
                <c:pt idx="9780">
                  <c:v>195.60000000002626</c:v>
                </c:pt>
                <c:pt idx="9781">
                  <c:v>195.62000000002627</c:v>
                </c:pt>
                <c:pt idx="9782">
                  <c:v>195.64000000002628</c:v>
                </c:pt>
                <c:pt idx="9783">
                  <c:v>195.66000000002629</c:v>
                </c:pt>
                <c:pt idx="9784">
                  <c:v>195.6800000000263</c:v>
                </c:pt>
                <c:pt idx="9785">
                  <c:v>195.70000000002631</c:v>
                </c:pt>
                <c:pt idx="9786">
                  <c:v>195.72000000002632</c:v>
                </c:pt>
                <c:pt idx="9787">
                  <c:v>195.74000000002633</c:v>
                </c:pt>
                <c:pt idx="9788">
                  <c:v>195.76000000002634</c:v>
                </c:pt>
                <c:pt idx="9789">
                  <c:v>195.78000000002635</c:v>
                </c:pt>
                <c:pt idx="9790">
                  <c:v>195.80000000002636</c:v>
                </c:pt>
                <c:pt idx="9791">
                  <c:v>195.82000000002637</c:v>
                </c:pt>
                <c:pt idx="9792">
                  <c:v>195.84000000002638</c:v>
                </c:pt>
                <c:pt idx="9793">
                  <c:v>195.86000000002639</c:v>
                </c:pt>
                <c:pt idx="9794">
                  <c:v>195.8800000000264</c:v>
                </c:pt>
                <c:pt idx="9795">
                  <c:v>195.90000000002641</c:v>
                </c:pt>
                <c:pt idx="9796">
                  <c:v>195.92000000002642</c:v>
                </c:pt>
                <c:pt idx="9797">
                  <c:v>195.94000000002643</c:v>
                </c:pt>
                <c:pt idx="9798">
                  <c:v>195.96000000002644</c:v>
                </c:pt>
                <c:pt idx="9799">
                  <c:v>195.98000000002645</c:v>
                </c:pt>
                <c:pt idx="9800">
                  <c:v>196.00000000002646</c:v>
                </c:pt>
                <c:pt idx="9801">
                  <c:v>196.02000000002647</c:v>
                </c:pt>
                <c:pt idx="9802">
                  <c:v>196.04000000002648</c:v>
                </c:pt>
                <c:pt idx="9803">
                  <c:v>196.06000000002649</c:v>
                </c:pt>
                <c:pt idx="9804">
                  <c:v>196.0800000000265</c:v>
                </c:pt>
                <c:pt idx="9805">
                  <c:v>196.10000000002651</c:v>
                </c:pt>
                <c:pt idx="9806">
                  <c:v>196.12000000002652</c:v>
                </c:pt>
                <c:pt idx="9807">
                  <c:v>196.14000000002653</c:v>
                </c:pt>
                <c:pt idx="9808">
                  <c:v>196.16000000002654</c:v>
                </c:pt>
                <c:pt idx="9809">
                  <c:v>196.18000000002655</c:v>
                </c:pt>
                <c:pt idx="9810">
                  <c:v>196.20000000002656</c:v>
                </c:pt>
                <c:pt idx="9811">
                  <c:v>196.22000000002657</c:v>
                </c:pt>
                <c:pt idx="9812">
                  <c:v>196.24000000002658</c:v>
                </c:pt>
                <c:pt idx="9813">
                  <c:v>196.26000000002659</c:v>
                </c:pt>
                <c:pt idx="9814">
                  <c:v>196.2800000000266</c:v>
                </c:pt>
                <c:pt idx="9815">
                  <c:v>196.30000000002661</c:v>
                </c:pt>
                <c:pt idx="9816">
                  <c:v>196.32000000002662</c:v>
                </c:pt>
                <c:pt idx="9817">
                  <c:v>196.34000000002663</c:v>
                </c:pt>
                <c:pt idx="9818">
                  <c:v>196.36000000002664</c:v>
                </c:pt>
                <c:pt idx="9819">
                  <c:v>196.38000000002666</c:v>
                </c:pt>
                <c:pt idx="9820">
                  <c:v>196.40000000002667</c:v>
                </c:pt>
                <c:pt idx="9821">
                  <c:v>196.42000000002668</c:v>
                </c:pt>
                <c:pt idx="9822">
                  <c:v>196.44000000002669</c:v>
                </c:pt>
                <c:pt idx="9823">
                  <c:v>196.4600000000267</c:v>
                </c:pt>
                <c:pt idx="9824">
                  <c:v>196.48000000002671</c:v>
                </c:pt>
                <c:pt idx="9825">
                  <c:v>196.50000000002672</c:v>
                </c:pt>
                <c:pt idx="9826">
                  <c:v>196.52000000002673</c:v>
                </c:pt>
                <c:pt idx="9827">
                  <c:v>196.54000000002674</c:v>
                </c:pt>
                <c:pt idx="9828">
                  <c:v>196.56000000002675</c:v>
                </c:pt>
                <c:pt idx="9829">
                  <c:v>196.58000000002676</c:v>
                </c:pt>
                <c:pt idx="9830">
                  <c:v>196.60000000002677</c:v>
                </c:pt>
                <c:pt idx="9831">
                  <c:v>196.62000000002678</c:v>
                </c:pt>
                <c:pt idx="9832">
                  <c:v>196.64000000002679</c:v>
                </c:pt>
                <c:pt idx="9833">
                  <c:v>196.6600000000268</c:v>
                </c:pt>
                <c:pt idx="9834">
                  <c:v>196.68000000002681</c:v>
                </c:pt>
                <c:pt idx="9835">
                  <c:v>196.70000000002682</c:v>
                </c:pt>
                <c:pt idx="9836">
                  <c:v>196.72000000002683</c:v>
                </c:pt>
                <c:pt idx="9837">
                  <c:v>196.74000000002684</c:v>
                </c:pt>
                <c:pt idx="9838">
                  <c:v>196.76000000002685</c:v>
                </c:pt>
                <c:pt idx="9839">
                  <c:v>196.78000000002686</c:v>
                </c:pt>
                <c:pt idx="9840">
                  <c:v>196.80000000002687</c:v>
                </c:pt>
                <c:pt idx="9841">
                  <c:v>196.82000000002688</c:v>
                </c:pt>
                <c:pt idx="9842">
                  <c:v>196.84000000002689</c:v>
                </c:pt>
                <c:pt idx="9843">
                  <c:v>196.8600000000269</c:v>
                </c:pt>
                <c:pt idx="9844">
                  <c:v>196.88000000002691</c:v>
                </c:pt>
                <c:pt idx="9845">
                  <c:v>196.90000000002692</c:v>
                </c:pt>
                <c:pt idx="9846">
                  <c:v>196.92000000002693</c:v>
                </c:pt>
                <c:pt idx="9847">
                  <c:v>196.94000000002694</c:v>
                </c:pt>
                <c:pt idx="9848">
                  <c:v>196.96000000002695</c:v>
                </c:pt>
                <c:pt idx="9849">
                  <c:v>196.98000000002696</c:v>
                </c:pt>
                <c:pt idx="9850">
                  <c:v>197.00000000002697</c:v>
                </c:pt>
                <c:pt idx="9851">
                  <c:v>197.02000000002698</c:v>
                </c:pt>
                <c:pt idx="9852">
                  <c:v>197.04000000002699</c:v>
                </c:pt>
                <c:pt idx="9853">
                  <c:v>197.060000000027</c:v>
                </c:pt>
                <c:pt idx="9854">
                  <c:v>197.08000000002701</c:v>
                </c:pt>
                <c:pt idx="9855">
                  <c:v>197.10000000002702</c:v>
                </c:pt>
                <c:pt idx="9856">
                  <c:v>197.12000000002703</c:v>
                </c:pt>
                <c:pt idx="9857">
                  <c:v>197.14000000002704</c:v>
                </c:pt>
                <c:pt idx="9858">
                  <c:v>197.16000000002705</c:v>
                </c:pt>
                <c:pt idx="9859">
                  <c:v>197.18000000002706</c:v>
                </c:pt>
                <c:pt idx="9860">
                  <c:v>197.20000000002707</c:v>
                </c:pt>
                <c:pt idx="9861">
                  <c:v>197.22000000002708</c:v>
                </c:pt>
                <c:pt idx="9862">
                  <c:v>197.24000000002709</c:v>
                </c:pt>
                <c:pt idx="9863">
                  <c:v>197.26000000002711</c:v>
                </c:pt>
                <c:pt idx="9864">
                  <c:v>197.28000000002712</c:v>
                </c:pt>
                <c:pt idx="9865">
                  <c:v>197.30000000002713</c:v>
                </c:pt>
                <c:pt idx="9866">
                  <c:v>197.32000000002714</c:v>
                </c:pt>
                <c:pt idx="9867">
                  <c:v>197.34000000002715</c:v>
                </c:pt>
                <c:pt idx="9868">
                  <c:v>197.36000000002716</c:v>
                </c:pt>
                <c:pt idx="9869">
                  <c:v>197.38000000002717</c:v>
                </c:pt>
                <c:pt idx="9870">
                  <c:v>197.40000000002718</c:v>
                </c:pt>
                <c:pt idx="9871">
                  <c:v>197.42000000002719</c:v>
                </c:pt>
                <c:pt idx="9872">
                  <c:v>197.4400000000272</c:v>
                </c:pt>
                <c:pt idx="9873">
                  <c:v>197.46000000002721</c:v>
                </c:pt>
                <c:pt idx="9874">
                  <c:v>197.48000000002722</c:v>
                </c:pt>
                <c:pt idx="9875">
                  <c:v>197.50000000002723</c:v>
                </c:pt>
                <c:pt idx="9876">
                  <c:v>197.52000000002724</c:v>
                </c:pt>
                <c:pt idx="9877">
                  <c:v>197.54000000002725</c:v>
                </c:pt>
                <c:pt idx="9878">
                  <c:v>197.56000000002726</c:v>
                </c:pt>
                <c:pt idx="9879">
                  <c:v>197.58000000002727</c:v>
                </c:pt>
                <c:pt idx="9880">
                  <c:v>197.60000000002728</c:v>
                </c:pt>
                <c:pt idx="9881">
                  <c:v>197.62000000002729</c:v>
                </c:pt>
                <c:pt idx="9882">
                  <c:v>197.6400000000273</c:v>
                </c:pt>
                <c:pt idx="9883">
                  <c:v>197.66000000002731</c:v>
                </c:pt>
                <c:pt idx="9884">
                  <c:v>197.68000000002732</c:v>
                </c:pt>
                <c:pt idx="9885">
                  <c:v>197.70000000002733</c:v>
                </c:pt>
                <c:pt idx="9886">
                  <c:v>197.72000000002734</c:v>
                </c:pt>
                <c:pt idx="9887">
                  <c:v>197.74000000002735</c:v>
                </c:pt>
                <c:pt idx="9888">
                  <c:v>197.76000000002736</c:v>
                </c:pt>
                <c:pt idx="9889">
                  <c:v>197.78000000002737</c:v>
                </c:pt>
                <c:pt idx="9890">
                  <c:v>197.80000000002738</c:v>
                </c:pt>
                <c:pt idx="9891">
                  <c:v>197.82000000002739</c:v>
                </c:pt>
                <c:pt idx="9892">
                  <c:v>197.8400000000274</c:v>
                </c:pt>
                <c:pt idx="9893">
                  <c:v>197.86000000002741</c:v>
                </c:pt>
                <c:pt idx="9894">
                  <c:v>197.88000000002742</c:v>
                </c:pt>
                <c:pt idx="9895">
                  <c:v>197.90000000002743</c:v>
                </c:pt>
                <c:pt idx="9896">
                  <c:v>197.92000000002744</c:v>
                </c:pt>
                <c:pt idx="9897">
                  <c:v>197.94000000002745</c:v>
                </c:pt>
                <c:pt idx="9898">
                  <c:v>197.96000000002746</c:v>
                </c:pt>
                <c:pt idx="9899">
                  <c:v>197.98000000002747</c:v>
                </c:pt>
                <c:pt idx="9900">
                  <c:v>198.00000000002748</c:v>
                </c:pt>
                <c:pt idx="9901">
                  <c:v>198.02000000002749</c:v>
                </c:pt>
                <c:pt idx="9902">
                  <c:v>198.0400000000275</c:v>
                </c:pt>
                <c:pt idx="9903">
                  <c:v>198.06000000002751</c:v>
                </c:pt>
                <c:pt idx="9904">
                  <c:v>198.08000000002752</c:v>
                </c:pt>
                <c:pt idx="9905">
                  <c:v>198.10000000002753</c:v>
                </c:pt>
                <c:pt idx="9906">
                  <c:v>198.12000000002755</c:v>
                </c:pt>
                <c:pt idx="9907">
                  <c:v>198.14000000002756</c:v>
                </c:pt>
                <c:pt idx="9908">
                  <c:v>198.16000000002757</c:v>
                </c:pt>
                <c:pt idx="9909">
                  <c:v>198.18000000002758</c:v>
                </c:pt>
                <c:pt idx="9910">
                  <c:v>198.20000000002759</c:v>
                </c:pt>
                <c:pt idx="9911">
                  <c:v>198.2200000000276</c:v>
                </c:pt>
                <c:pt idx="9912">
                  <c:v>198.24000000002761</c:v>
                </c:pt>
                <c:pt idx="9913">
                  <c:v>198.26000000002762</c:v>
                </c:pt>
                <c:pt idx="9914">
                  <c:v>198.28000000002763</c:v>
                </c:pt>
                <c:pt idx="9915">
                  <c:v>198.30000000002764</c:v>
                </c:pt>
                <c:pt idx="9916">
                  <c:v>198.32000000002765</c:v>
                </c:pt>
                <c:pt idx="9917">
                  <c:v>198.34000000002766</c:v>
                </c:pt>
                <c:pt idx="9918">
                  <c:v>198.36000000002767</c:v>
                </c:pt>
                <c:pt idx="9919">
                  <c:v>198.38000000002768</c:v>
                </c:pt>
                <c:pt idx="9920">
                  <c:v>198.40000000002769</c:v>
                </c:pt>
                <c:pt idx="9921">
                  <c:v>198.4200000000277</c:v>
                </c:pt>
                <c:pt idx="9922">
                  <c:v>198.44000000002771</c:v>
                </c:pt>
                <c:pt idx="9923">
                  <c:v>198.46000000002772</c:v>
                </c:pt>
                <c:pt idx="9924">
                  <c:v>198.48000000002773</c:v>
                </c:pt>
                <c:pt idx="9925">
                  <c:v>198.50000000002774</c:v>
                </c:pt>
                <c:pt idx="9926">
                  <c:v>198.52000000002775</c:v>
                </c:pt>
                <c:pt idx="9927">
                  <c:v>198.54000000002776</c:v>
                </c:pt>
                <c:pt idx="9928">
                  <c:v>198.56000000002777</c:v>
                </c:pt>
                <c:pt idx="9929">
                  <c:v>198.58000000002778</c:v>
                </c:pt>
                <c:pt idx="9930">
                  <c:v>198.60000000002779</c:v>
                </c:pt>
                <c:pt idx="9931">
                  <c:v>198.6200000000278</c:v>
                </c:pt>
                <c:pt idx="9932">
                  <c:v>198.64000000002781</c:v>
                </c:pt>
                <c:pt idx="9933">
                  <c:v>198.66000000002782</c:v>
                </c:pt>
                <c:pt idx="9934">
                  <c:v>198.68000000002783</c:v>
                </c:pt>
                <c:pt idx="9935">
                  <c:v>198.70000000002784</c:v>
                </c:pt>
                <c:pt idx="9936">
                  <c:v>198.72000000002785</c:v>
                </c:pt>
                <c:pt idx="9937">
                  <c:v>198.74000000002786</c:v>
                </c:pt>
                <c:pt idx="9938">
                  <c:v>198.76000000002787</c:v>
                </c:pt>
                <c:pt idx="9939">
                  <c:v>198.78000000002788</c:v>
                </c:pt>
                <c:pt idx="9940">
                  <c:v>198.80000000002789</c:v>
                </c:pt>
                <c:pt idx="9941">
                  <c:v>198.8200000000279</c:v>
                </c:pt>
                <c:pt idx="9942">
                  <c:v>198.84000000002791</c:v>
                </c:pt>
                <c:pt idx="9943">
                  <c:v>198.86000000002792</c:v>
                </c:pt>
                <c:pt idx="9944">
                  <c:v>198.88000000002793</c:v>
                </c:pt>
                <c:pt idx="9945">
                  <c:v>198.90000000002794</c:v>
                </c:pt>
                <c:pt idx="9946">
                  <c:v>198.92000000002795</c:v>
                </c:pt>
                <c:pt idx="9947">
                  <c:v>198.94000000002796</c:v>
                </c:pt>
                <c:pt idx="9948">
                  <c:v>198.96000000002797</c:v>
                </c:pt>
                <c:pt idx="9949">
                  <c:v>198.98000000002799</c:v>
                </c:pt>
                <c:pt idx="9950">
                  <c:v>199.000000000028</c:v>
                </c:pt>
                <c:pt idx="9951">
                  <c:v>199.02000000002801</c:v>
                </c:pt>
                <c:pt idx="9952">
                  <c:v>199.04000000002802</c:v>
                </c:pt>
                <c:pt idx="9953">
                  <c:v>199.06000000002803</c:v>
                </c:pt>
                <c:pt idx="9954">
                  <c:v>199.08000000002804</c:v>
                </c:pt>
                <c:pt idx="9955">
                  <c:v>199.10000000002805</c:v>
                </c:pt>
                <c:pt idx="9956">
                  <c:v>199.12000000002806</c:v>
                </c:pt>
                <c:pt idx="9957">
                  <c:v>199.14000000002807</c:v>
                </c:pt>
                <c:pt idx="9958">
                  <c:v>199.16000000002808</c:v>
                </c:pt>
                <c:pt idx="9959">
                  <c:v>199.18000000002809</c:v>
                </c:pt>
                <c:pt idx="9960">
                  <c:v>199.2000000000281</c:v>
                </c:pt>
                <c:pt idx="9961">
                  <c:v>199.22000000002811</c:v>
                </c:pt>
                <c:pt idx="9962">
                  <c:v>199.24000000002812</c:v>
                </c:pt>
                <c:pt idx="9963">
                  <c:v>199.26000000002813</c:v>
                </c:pt>
                <c:pt idx="9964">
                  <c:v>199.28000000002814</c:v>
                </c:pt>
                <c:pt idx="9965">
                  <c:v>199.30000000002815</c:v>
                </c:pt>
                <c:pt idx="9966">
                  <c:v>199.32000000002816</c:v>
                </c:pt>
                <c:pt idx="9967">
                  <c:v>199.34000000002817</c:v>
                </c:pt>
                <c:pt idx="9968">
                  <c:v>199.36000000002818</c:v>
                </c:pt>
                <c:pt idx="9969">
                  <c:v>199.38000000002819</c:v>
                </c:pt>
                <c:pt idx="9970">
                  <c:v>199.4000000000282</c:v>
                </c:pt>
                <c:pt idx="9971">
                  <c:v>199.42000000002821</c:v>
                </c:pt>
                <c:pt idx="9972">
                  <c:v>199.44000000002822</c:v>
                </c:pt>
                <c:pt idx="9973">
                  <c:v>199.46000000002823</c:v>
                </c:pt>
                <c:pt idx="9974">
                  <c:v>199.48000000002824</c:v>
                </c:pt>
                <c:pt idx="9975">
                  <c:v>199.50000000002825</c:v>
                </c:pt>
                <c:pt idx="9976">
                  <c:v>199.52000000002826</c:v>
                </c:pt>
                <c:pt idx="9977">
                  <c:v>199.54000000002827</c:v>
                </c:pt>
                <c:pt idx="9978">
                  <c:v>199.56000000002828</c:v>
                </c:pt>
                <c:pt idx="9979">
                  <c:v>199.58000000002829</c:v>
                </c:pt>
                <c:pt idx="9980">
                  <c:v>199.6000000000283</c:v>
                </c:pt>
                <c:pt idx="9981">
                  <c:v>199.62000000002831</c:v>
                </c:pt>
                <c:pt idx="9982">
                  <c:v>199.64000000002832</c:v>
                </c:pt>
                <c:pt idx="9983">
                  <c:v>199.66000000002833</c:v>
                </c:pt>
                <c:pt idx="9984">
                  <c:v>199.68000000002834</c:v>
                </c:pt>
                <c:pt idx="9985">
                  <c:v>199.70000000002835</c:v>
                </c:pt>
                <c:pt idx="9986">
                  <c:v>199.72000000002836</c:v>
                </c:pt>
                <c:pt idx="9987">
                  <c:v>199.74000000002837</c:v>
                </c:pt>
                <c:pt idx="9988">
                  <c:v>199.76000000002838</c:v>
                </c:pt>
                <c:pt idx="9989">
                  <c:v>199.78000000002839</c:v>
                </c:pt>
                <c:pt idx="9990">
                  <c:v>199.8000000000284</c:v>
                </c:pt>
                <c:pt idx="9991">
                  <c:v>199.82000000002841</c:v>
                </c:pt>
                <c:pt idx="9992">
                  <c:v>199.84000000002843</c:v>
                </c:pt>
                <c:pt idx="9993">
                  <c:v>199.86000000002844</c:v>
                </c:pt>
                <c:pt idx="9994">
                  <c:v>199.88000000002845</c:v>
                </c:pt>
                <c:pt idx="9995">
                  <c:v>199.90000000002846</c:v>
                </c:pt>
                <c:pt idx="9996">
                  <c:v>199.92000000002847</c:v>
                </c:pt>
              </c:numCache>
            </c:numRef>
          </c:xVal>
          <c:yVal>
            <c:numRef>
              <c:f>'jaw4'!$T$4:$T$10000</c:f>
              <c:numCache>
                <c:formatCode>General</c:formatCode>
                <c:ptCount val="9997"/>
                <c:pt idx="0">
                  <c:v>19.928111524357917</c:v>
                </c:pt>
                <c:pt idx="1">
                  <c:v>19.944299305018077</c:v>
                </c:pt>
                <c:pt idx="2">
                  <c:v>19.913333182416352</c:v>
                </c:pt>
                <c:pt idx="3">
                  <c:v>19.945940129556853</c:v>
                </c:pt>
                <c:pt idx="4">
                  <c:v>19.934228552476952</c:v>
                </c:pt>
                <c:pt idx="5">
                  <c:v>19.929189175355027</c:v>
                </c:pt>
                <c:pt idx="6">
                  <c:v>19.931487666454633</c:v>
                </c:pt>
                <c:pt idx="7">
                  <c:v>19.939406097685197</c:v>
                </c:pt>
                <c:pt idx="8">
                  <c:v>19.940428968254196</c:v>
                </c:pt>
                <c:pt idx="9">
                  <c:v>19.939392554339726</c:v>
                </c:pt>
                <c:pt idx="10">
                  <c:v>19.947452612982001</c:v>
                </c:pt>
                <c:pt idx="11">
                  <c:v>19.93682097808621</c:v>
                </c:pt>
                <c:pt idx="12">
                  <c:v>19.936924304160748</c:v>
                </c:pt>
                <c:pt idx="13">
                  <c:v>19.934683084569777</c:v>
                </c:pt>
                <c:pt idx="14">
                  <c:v>19.936744445188715</c:v>
                </c:pt>
                <c:pt idx="15">
                  <c:v>19.930962646032715</c:v>
                </c:pt>
                <c:pt idx="16">
                  <c:v>19.933563566989285</c:v>
                </c:pt>
                <c:pt idx="17">
                  <c:v>19.933029393302036</c:v>
                </c:pt>
                <c:pt idx="18">
                  <c:v>19.932738538167893</c:v>
                </c:pt>
                <c:pt idx="19">
                  <c:v>19.932475163547263</c:v>
                </c:pt>
                <c:pt idx="20">
                  <c:v>19.93191573212307</c:v>
                </c:pt>
                <c:pt idx="21">
                  <c:v>19.938021612013042</c:v>
                </c:pt>
                <c:pt idx="22">
                  <c:v>19.93503483059353</c:v>
                </c:pt>
                <c:pt idx="23">
                  <c:v>19.935700282466613</c:v>
                </c:pt>
                <c:pt idx="24">
                  <c:v>19.935375770575355</c:v>
                </c:pt>
                <c:pt idx="25">
                  <c:v>19.939864192281462</c:v>
                </c:pt>
                <c:pt idx="26">
                  <c:v>19.940522203264862</c:v>
                </c:pt>
                <c:pt idx="27">
                  <c:v>19.939231539567679</c:v>
                </c:pt>
                <c:pt idx="28">
                  <c:v>19.939176845831561</c:v>
                </c:pt>
                <c:pt idx="29">
                  <c:v>19.934664510687934</c:v>
                </c:pt>
                <c:pt idx="30">
                  <c:v>19.935801937858308</c:v>
                </c:pt>
                <c:pt idx="31">
                  <c:v>19.937848665460585</c:v>
                </c:pt>
                <c:pt idx="32">
                  <c:v>19.938882149520744</c:v>
                </c:pt>
                <c:pt idx="33">
                  <c:v>19.935057028290544</c:v>
                </c:pt>
                <c:pt idx="34">
                  <c:v>19.940473750647975</c:v>
                </c:pt>
                <c:pt idx="35">
                  <c:v>19.939626801290306</c:v>
                </c:pt>
                <c:pt idx="36">
                  <c:v>19.93512113116704</c:v>
                </c:pt>
                <c:pt idx="37">
                  <c:v>19.93658936582635</c:v>
                </c:pt>
                <c:pt idx="38">
                  <c:v>19.938769440772074</c:v>
                </c:pt>
                <c:pt idx="39">
                  <c:v>19.935904822724225</c:v>
                </c:pt>
                <c:pt idx="40">
                  <c:v>19.934573225188661</c:v>
                </c:pt>
                <c:pt idx="41">
                  <c:v>19.931075339386588</c:v>
                </c:pt>
                <c:pt idx="42">
                  <c:v>19.929914736391403</c:v>
                </c:pt>
                <c:pt idx="43">
                  <c:v>19.934260946245629</c:v>
                </c:pt>
                <c:pt idx="44">
                  <c:v>19.935617771588902</c:v>
                </c:pt>
                <c:pt idx="45">
                  <c:v>19.938963776493232</c:v>
                </c:pt>
                <c:pt idx="46">
                  <c:v>19.938229503924909</c:v>
                </c:pt>
                <c:pt idx="47">
                  <c:v>19.938643173774004</c:v>
                </c:pt>
                <c:pt idx="48">
                  <c:v>19.936171209931778</c:v>
                </c:pt>
                <c:pt idx="49">
                  <c:v>19.938130820039301</c:v>
                </c:pt>
                <c:pt idx="50">
                  <c:v>19.934092029721391</c:v>
                </c:pt>
                <c:pt idx="51">
                  <c:v>19.940915390201731</c:v>
                </c:pt>
                <c:pt idx="52">
                  <c:v>19.943568260886359</c:v>
                </c:pt>
                <c:pt idx="53">
                  <c:v>19.939115632268749</c:v>
                </c:pt>
                <c:pt idx="54">
                  <c:v>19.939479826735891</c:v>
                </c:pt>
                <c:pt idx="55">
                  <c:v>19.94021787793746</c:v>
                </c:pt>
                <c:pt idx="56">
                  <c:v>19.935465347064365</c:v>
                </c:pt>
                <c:pt idx="57">
                  <c:v>19.931802537617266</c:v>
                </c:pt>
                <c:pt idx="58">
                  <c:v>19.935912219913792</c:v>
                </c:pt>
                <c:pt idx="59">
                  <c:v>19.935970277729631</c:v>
                </c:pt>
                <c:pt idx="60">
                  <c:v>19.937714820955289</c:v>
                </c:pt>
                <c:pt idx="61">
                  <c:v>19.939660522639052</c:v>
                </c:pt>
                <c:pt idx="62">
                  <c:v>19.940536605165903</c:v>
                </c:pt>
                <c:pt idx="63">
                  <c:v>19.93753747090161</c:v>
                </c:pt>
                <c:pt idx="64">
                  <c:v>19.93448358723041</c:v>
                </c:pt>
                <c:pt idx="65">
                  <c:v>19.934771663985504</c:v>
                </c:pt>
                <c:pt idx="66">
                  <c:v>19.933470954264301</c:v>
                </c:pt>
                <c:pt idx="67">
                  <c:v>19.933711807825368</c:v>
                </c:pt>
                <c:pt idx="68">
                  <c:v>19.942186817911967</c:v>
                </c:pt>
                <c:pt idx="69">
                  <c:v>19.933194929944214</c:v>
                </c:pt>
                <c:pt idx="70">
                  <c:v>19.930295979566051</c:v>
                </c:pt>
                <c:pt idx="71">
                  <c:v>19.929185713438791</c:v>
                </c:pt>
                <c:pt idx="72">
                  <c:v>19.932076123436108</c:v>
                </c:pt>
                <c:pt idx="73">
                  <c:v>19.928610406211174</c:v>
                </c:pt>
                <c:pt idx="74">
                  <c:v>19.938179066476643</c:v>
                </c:pt>
                <c:pt idx="75">
                  <c:v>19.940774857537956</c:v>
                </c:pt>
                <c:pt idx="76">
                  <c:v>19.940838161171293</c:v>
                </c:pt>
                <c:pt idx="77">
                  <c:v>19.937862898666413</c:v>
                </c:pt>
                <c:pt idx="78">
                  <c:v>19.936333924779525</c:v>
                </c:pt>
                <c:pt idx="79">
                  <c:v>19.935854377115749</c:v>
                </c:pt>
                <c:pt idx="80">
                  <c:v>19.94068923413915</c:v>
                </c:pt>
                <c:pt idx="81">
                  <c:v>19.948034787929604</c:v>
                </c:pt>
                <c:pt idx="82">
                  <c:v>19.950378170897203</c:v>
                </c:pt>
                <c:pt idx="83">
                  <c:v>19.944834414555249</c:v>
                </c:pt>
                <c:pt idx="84">
                  <c:v>19.939763237922822</c:v>
                </c:pt>
                <c:pt idx="85">
                  <c:v>19.938741964888415</c:v>
                </c:pt>
                <c:pt idx="86">
                  <c:v>19.933382055369044</c:v>
                </c:pt>
                <c:pt idx="87">
                  <c:v>19.930579364544947</c:v>
                </c:pt>
                <c:pt idx="88">
                  <c:v>19.935295718314844</c:v>
                </c:pt>
                <c:pt idx="89">
                  <c:v>19.944905882827399</c:v>
                </c:pt>
                <c:pt idx="90">
                  <c:v>19.939940669817027</c:v>
                </c:pt>
                <c:pt idx="91">
                  <c:v>19.942674265875773</c:v>
                </c:pt>
                <c:pt idx="92">
                  <c:v>19.941440508864869</c:v>
                </c:pt>
                <c:pt idx="93">
                  <c:v>19.942123388757114</c:v>
                </c:pt>
                <c:pt idx="94">
                  <c:v>19.937586456260966</c:v>
                </c:pt>
                <c:pt idx="95">
                  <c:v>19.937103174546834</c:v>
                </c:pt>
                <c:pt idx="96">
                  <c:v>19.936143872785369</c:v>
                </c:pt>
                <c:pt idx="97">
                  <c:v>19.937486743474061</c:v>
                </c:pt>
                <c:pt idx="98">
                  <c:v>19.936226834145852</c:v>
                </c:pt>
                <c:pt idx="99">
                  <c:v>19.933599003587755</c:v>
                </c:pt>
                <c:pt idx="100">
                  <c:v>19.93625256207805</c:v>
                </c:pt>
                <c:pt idx="101">
                  <c:v>19.93943047291809</c:v>
                </c:pt>
                <c:pt idx="102">
                  <c:v>19.938386426306256</c:v>
                </c:pt>
                <c:pt idx="103">
                  <c:v>19.937553293560608</c:v>
                </c:pt>
                <c:pt idx="104">
                  <c:v>19.939516858489547</c:v>
                </c:pt>
                <c:pt idx="105">
                  <c:v>19.940532647024053</c:v>
                </c:pt>
                <c:pt idx="106">
                  <c:v>19.935991717637446</c:v>
                </c:pt>
                <c:pt idx="107">
                  <c:v>19.938103090337282</c:v>
                </c:pt>
                <c:pt idx="108">
                  <c:v>19.942050619802515</c:v>
                </c:pt>
                <c:pt idx="109">
                  <c:v>19.94486622087377</c:v>
                </c:pt>
                <c:pt idx="110">
                  <c:v>19.942392505836626</c:v>
                </c:pt>
                <c:pt idx="111">
                  <c:v>19.943102715422981</c:v>
                </c:pt>
                <c:pt idx="112">
                  <c:v>19.94283339996614</c:v>
                </c:pt>
                <c:pt idx="113">
                  <c:v>19.941681534420731</c:v>
                </c:pt>
                <c:pt idx="114">
                  <c:v>19.94239914770489</c:v>
                </c:pt>
                <c:pt idx="115">
                  <c:v>19.941390515755323</c:v>
                </c:pt>
                <c:pt idx="116">
                  <c:v>19.943310977161964</c:v>
                </c:pt>
                <c:pt idx="117">
                  <c:v>19.942476619968186</c:v>
                </c:pt>
                <c:pt idx="118">
                  <c:v>19.945272138667889</c:v>
                </c:pt>
                <c:pt idx="119">
                  <c:v>19.94111784954832</c:v>
                </c:pt>
                <c:pt idx="120">
                  <c:v>19.944262775405782</c:v>
                </c:pt>
                <c:pt idx="121">
                  <c:v>19.944539077389074</c:v>
                </c:pt>
                <c:pt idx="122">
                  <c:v>19.94539195359301</c:v>
                </c:pt>
                <c:pt idx="123">
                  <c:v>19.94182366070094</c:v>
                </c:pt>
                <c:pt idx="124">
                  <c:v>19.943176159600764</c:v>
                </c:pt>
                <c:pt idx="125">
                  <c:v>19.941821114001211</c:v>
                </c:pt>
                <c:pt idx="126">
                  <c:v>19.938902310160568</c:v>
                </c:pt>
                <c:pt idx="127">
                  <c:v>19.937865758008854</c:v>
                </c:pt>
                <c:pt idx="128">
                  <c:v>19.933215850476834</c:v>
                </c:pt>
                <c:pt idx="129">
                  <c:v>19.931465144078391</c:v>
                </c:pt>
                <c:pt idx="130">
                  <c:v>19.929608464421356</c:v>
                </c:pt>
                <c:pt idx="131">
                  <c:v>19.930965137528382</c:v>
                </c:pt>
                <c:pt idx="132">
                  <c:v>19.934067749233527</c:v>
                </c:pt>
                <c:pt idx="133">
                  <c:v>19.939743207030659</c:v>
                </c:pt>
                <c:pt idx="134">
                  <c:v>19.939195873942275</c:v>
                </c:pt>
                <c:pt idx="135">
                  <c:v>19.942600567897692</c:v>
                </c:pt>
                <c:pt idx="136">
                  <c:v>19.941770759295775</c:v>
                </c:pt>
                <c:pt idx="137">
                  <c:v>19.940019355697849</c:v>
                </c:pt>
                <c:pt idx="138">
                  <c:v>19.936345321750764</c:v>
                </c:pt>
                <c:pt idx="139">
                  <c:v>19.93751930954096</c:v>
                </c:pt>
                <c:pt idx="140">
                  <c:v>19.937683353810026</c:v>
                </c:pt>
                <c:pt idx="141">
                  <c:v>19.937718523496812</c:v>
                </c:pt>
                <c:pt idx="142">
                  <c:v>19.936967655153985</c:v>
                </c:pt>
                <c:pt idx="143">
                  <c:v>19.937689000089062</c:v>
                </c:pt>
                <c:pt idx="144">
                  <c:v>19.931319133044148</c:v>
                </c:pt>
                <c:pt idx="145">
                  <c:v>19.929656248052385</c:v>
                </c:pt>
                <c:pt idx="146">
                  <c:v>19.925208851902237</c:v>
                </c:pt>
                <c:pt idx="147">
                  <c:v>19.929366356160848</c:v>
                </c:pt>
                <c:pt idx="148">
                  <c:v>19.929996919716636</c:v>
                </c:pt>
                <c:pt idx="149">
                  <c:v>19.937830717418372</c:v>
                </c:pt>
                <c:pt idx="150">
                  <c:v>19.938681316459203</c:v>
                </c:pt>
                <c:pt idx="151">
                  <c:v>19.938995114952068</c:v>
                </c:pt>
                <c:pt idx="152">
                  <c:v>19.93902890896986</c:v>
                </c:pt>
                <c:pt idx="153">
                  <c:v>19.939685059491286</c:v>
                </c:pt>
                <c:pt idx="154">
                  <c:v>19.944852745637771</c:v>
                </c:pt>
                <c:pt idx="155">
                  <c:v>19.942703137293062</c:v>
                </c:pt>
                <c:pt idx="156">
                  <c:v>19.949578927891526</c:v>
                </c:pt>
                <c:pt idx="157">
                  <c:v>19.947556106484893</c:v>
                </c:pt>
                <c:pt idx="158">
                  <c:v>19.944485449306935</c:v>
                </c:pt>
                <c:pt idx="159">
                  <c:v>19.938875380978914</c:v>
                </c:pt>
                <c:pt idx="160">
                  <c:v>19.941403596808705</c:v>
                </c:pt>
                <c:pt idx="161">
                  <c:v>19.939279460332607</c:v>
                </c:pt>
                <c:pt idx="162">
                  <c:v>19.939531887179019</c:v>
                </c:pt>
                <c:pt idx="163">
                  <c:v>19.943312375924382</c:v>
                </c:pt>
                <c:pt idx="164">
                  <c:v>19.942596147056783</c:v>
                </c:pt>
                <c:pt idx="165">
                  <c:v>19.942086153601103</c:v>
                </c:pt>
                <c:pt idx="166">
                  <c:v>19.943506568345821</c:v>
                </c:pt>
                <c:pt idx="167">
                  <c:v>19.943779425158535</c:v>
                </c:pt>
                <c:pt idx="168">
                  <c:v>19.943953738143868</c:v>
                </c:pt>
                <c:pt idx="169">
                  <c:v>19.945216187501099</c:v>
                </c:pt>
                <c:pt idx="170">
                  <c:v>19.940366870354879</c:v>
                </c:pt>
                <c:pt idx="171">
                  <c:v>19.942651748001705</c:v>
                </c:pt>
                <c:pt idx="172">
                  <c:v>19.936836837374894</c:v>
                </c:pt>
                <c:pt idx="173">
                  <c:v>19.92980463603109</c:v>
                </c:pt>
                <c:pt idx="174">
                  <c:v>19.930678534438094</c:v>
                </c:pt>
                <c:pt idx="175">
                  <c:v>19.936067448955576</c:v>
                </c:pt>
                <c:pt idx="176">
                  <c:v>19.933120430252323</c:v>
                </c:pt>
                <c:pt idx="177">
                  <c:v>19.938548442664594</c:v>
                </c:pt>
                <c:pt idx="178">
                  <c:v>19.946022335653435</c:v>
                </c:pt>
                <c:pt idx="179">
                  <c:v>19.941033729306405</c:v>
                </c:pt>
                <c:pt idx="180">
                  <c:v>19.934388641154971</c:v>
                </c:pt>
                <c:pt idx="181">
                  <c:v>19.931480846688196</c:v>
                </c:pt>
                <c:pt idx="182">
                  <c:v>19.93252917598371</c:v>
                </c:pt>
                <c:pt idx="183">
                  <c:v>19.931913092970383</c:v>
                </c:pt>
                <c:pt idx="184">
                  <c:v>19.935296104642088</c:v>
                </c:pt>
                <c:pt idx="185">
                  <c:v>19.941991812644407</c:v>
                </c:pt>
                <c:pt idx="186">
                  <c:v>19.944866808372005</c:v>
                </c:pt>
                <c:pt idx="187">
                  <c:v>19.94743870110927</c:v>
                </c:pt>
                <c:pt idx="188">
                  <c:v>19.947780120225165</c:v>
                </c:pt>
                <c:pt idx="189">
                  <c:v>19.951684933758919</c:v>
                </c:pt>
                <c:pt idx="190">
                  <c:v>19.951165450637482</c:v>
                </c:pt>
                <c:pt idx="191">
                  <c:v>19.954267614961314</c:v>
                </c:pt>
                <c:pt idx="192">
                  <c:v>19.948825085713821</c:v>
                </c:pt>
                <c:pt idx="193">
                  <c:v>19.949920401058769</c:v>
                </c:pt>
                <c:pt idx="194">
                  <c:v>19.942200687317687</c:v>
                </c:pt>
                <c:pt idx="195">
                  <c:v>19.936162107181424</c:v>
                </c:pt>
                <c:pt idx="196">
                  <c:v>19.931098830597918</c:v>
                </c:pt>
                <c:pt idx="197">
                  <c:v>19.932182860160296</c:v>
                </c:pt>
                <c:pt idx="198">
                  <c:v>19.927539212025057</c:v>
                </c:pt>
                <c:pt idx="199">
                  <c:v>19.935840122726255</c:v>
                </c:pt>
                <c:pt idx="200">
                  <c:v>19.940103602895459</c:v>
                </c:pt>
                <c:pt idx="201">
                  <c:v>19.941380851767004</c:v>
                </c:pt>
                <c:pt idx="202">
                  <c:v>19.940871128295999</c:v>
                </c:pt>
                <c:pt idx="203">
                  <c:v>19.943937369090524</c:v>
                </c:pt>
                <c:pt idx="204">
                  <c:v>19.937095282634946</c:v>
                </c:pt>
                <c:pt idx="205">
                  <c:v>19.93655012695762</c:v>
                </c:pt>
                <c:pt idx="206">
                  <c:v>19.936164800516</c:v>
                </c:pt>
                <c:pt idx="207">
                  <c:v>19.93520079216389</c:v>
                </c:pt>
                <c:pt idx="208">
                  <c:v>19.939850130128185</c:v>
                </c:pt>
                <c:pt idx="209">
                  <c:v>19.945244474203161</c:v>
                </c:pt>
                <c:pt idx="210">
                  <c:v>19.945743309762584</c:v>
                </c:pt>
                <c:pt idx="211">
                  <c:v>19.952294159798491</c:v>
                </c:pt>
                <c:pt idx="212">
                  <c:v>19.953649490197968</c:v>
                </c:pt>
                <c:pt idx="213">
                  <c:v>19.951686391191089</c:v>
                </c:pt>
                <c:pt idx="214">
                  <c:v>19.952770354816384</c:v>
                </c:pt>
                <c:pt idx="215">
                  <c:v>19.951325885914002</c:v>
                </c:pt>
                <c:pt idx="216">
                  <c:v>19.948336697848625</c:v>
                </c:pt>
                <c:pt idx="217">
                  <c:v>19.949028636028025</c:v>
                </c:pt>
                <c:pt idx="218">
                  <c:v>19.942414682731396</c:v>
                </c:pt>
                <c:pt idx="219">
                  <c:v>19.936283854069735</c:v>
                </c:pt>
                <c:pt idx="220">
                  <c:v>19.939445405358061</c:v>
                </c:pt>
                <c:pt idx="221">
                  <c:v>19.934003697186217</c:v>
                </c:pt>
                <c:pt idx="222">
                  <c:v>19.927074245545814</c:v>
                </c:pt>
                <c:pt idx="223">
                  <c:v>19.928762626184795</c:v>
                </c:pt>
                <c:pt idx="224">
                  <c:v>19.934348601082743</c:v>
                </c:pt>
                <c:pt idx="225">
                  <c:v>19.932909847462973</c:v>
                </c:pt>
                <c:pt idx="226">
                  <c:v>19.933370916321348</c:v>
                </c:pt>
                <c:pt idx="227">
                  <c:v>19.934889950232318</c:v>
                </c:pt>
                <c:pt idx="228">
                  <c:v>19.931946135350955</c:v>
                </c:pt>
                <c:pt idx="229">
                  <c:v>19.929886093794387</c:v>
                </c:pt>
                <c:pt idx="230">
                  <c:v>19.9325523555374</c:v>
                </c:pt>
                <c:pt idx="231">
                  <c:v>19.933733339004068</c:v>
                </c:pt>
                <c:pt idx="232">
                  <c:v>19.936851801487936</c:v>
                </c:pt>
                <c:pt idx="233">
                  <c:v>19.941714962626097</c:v>
                </c:pt>
                <c:pt idx="234">
                  <c:v>19.942069674308417</c:v>
                </c:pt>
                <c:pt idx="235">
                  <c:v>19.939912508145127</c:v>
                </c:pt>
                <c:pt idx="236">
                  <c:v>19.938556958639289</c:v>
                </c:pt>
                <c:pt idx="237">
                  <c:v>19.939738222644316</c:v>
                </c:pt>
                <c:pt idx="238">
                  <c:v>19.939370880429518</c:v>
                </c:pt>
                <c:pt idx="239">
                  <c:v>19.937142890148358</c:v>
                </c:pt>
                <c:pt idx="240">
                  <c:v>19.939202198649671</c:v>
                </c:pt>
                <c:pt idx="241">
                  <c:v>19.941980768993311</c:v>
                </c:pt>
                <c:pt idx="242">
                  <c:v>19.940765647937731</c:v>
                </c:pt>
                <c:pt idx="243">
                  <c:v>19.941184938146506</c:v>
                </c:pt>
                <c:pt idx="244">
                  <c:v>19.939340822620899</c:v>
                </c:pt>
                <c:pt idx="245">
                  <c:v>19.938804156067896</c:v>
                </c:pt>
                <c:pt idx="246">
                  <c:v>19.938857134988599</c:v>
                </c:pt>
                <c:pt idx="247">
                  <c:v>19.939744812927874</c:v>
                </c:pt>
                <c:pt idx="248">
                  <c:v>19.942317499470182</c:v>
                </c:pt>
                <c:pt idx="249">
                  <c:v>19.940766041131468</c:v>
                </c:pt>
                <c:pt idx="250">
                  <c:v>19.940471896675231</c:v>
                </c:pt>
                <c:pt idx="251">
                  <c:v>19.937198160823772</c:v>
                </c:pt>
                <c:pt idx="252">
                  <c:v>19.940183095383126</c:v>
                </c:pt>
                <c:pt idx="253">
                  <c:v>19.931690773030731</c:v>
                </c:pt>
                <c:pt idx="254">
                  <c:v>19.931324182822099</c:v>
                </c:pt>
                <c:pt idx="255">
                  <c:v>19.924882969335975</c:v>
                </c:pt>
                <c:pt idx="256">
                  <c:v>19.927266857491396</c:v>
                </c:pt>
                <c:pt idx="257">
                  <c:v>19.922721408647412</c:v>
                </c:pt>
                <c:pt idx="258">
                  <c:v>19.935876824080431</c:v>
                </c:pt>
                <c:pt idx="259">
                  <c:v>19.938639156518214</c:v>
                </c:pt>
                <c:pt idx="260">
                  <c:v>19.944200585960822</c:v>
                </c:pt>
                <c:pt idx="261">
                  <c:v>19.94300012936251</c:v>
                </c:pt>
                <c:pt idx="262">
                  <c:v>19.946502118117589</c:v>
                </c:pt>
                <c:pt idx="263">
                  <c:v>19.936481362904829</c:v>
                </c:pt>
                <c:pt idx="264">
                  <c:v>19.93779782978692</c:v>
                </c:pt>
                <c:pt idx="265">
                  <c:v>19.942187266419005</c:v>
                </c:pt>
                <c:pt idx="266">
                  <c:v>19.947784286129497</c:v>
                </c:pt>
                <c:pt idx="267">
                  <c:v>19.946483599186259</c:v>
                </c:pt>
                <c:pt idx="268">
                  <c:v>19.950852452787995</c:v>
                </c:pt>
                <c:pt idx="269">
                  <c:v>19.952088618677021</c:v>
                </c:pt>
                <c:pt idx="270">
                  <c:v>19.944434328014768</c:v>
                </c:pt>
                <c:pt idx="271">
                  <c:v>19.940191178891375</c:v>
                </c:pt>
                <c:pt idx="272">
                  <c:v>19.94251757680621</c:v>
                </c:pt>
                <c:pt idx="273">
                  <c:v>19.937919653133726</c:v>
                </c:pt>
                <c:pt idx="274">
                  <c:v>19.938038692721214</c:v>
                </c:pt>
                <c:pt idx="275">
                  <c:v>19.944094428595996</c:v>
                </c:pt>
                <c:pt idx="276">
                  <c:v>19.943515562233578</c:v>
                </c:pt>
                <c:pt idx="277">
                  <c:v>19.94536279597941</c:v>
                </c:pt>
                <c:pt idx="278">
                  <c:v>19.949311161971593</c:v>
                </c:pt>
                <c:pt idx="279">
                  <c:v>19.948850729735518</c:v>
                </c:pt>
                <c:pt idx="280">
                  <c:v>19.949101514877917</c:v>
                </c:pt>
                <c:pt idx="281">
                  <c:v>19.952386471639539</c:v>
                </c:pt>
                <c:pt idx="282">
                  <c:v>19.942206069318992</c:v>
                </c:pt>
                <c:pt idx="283">
                  <c:v>19.943659062483871</c:v>
                </c:pt>
                <c:pt idx="284">
                  <c:v>19.940799927228035</c:v>
                </c:pt>
                <c:pt idx="285">
                  <c:v>19.934003611773928</c:v>
                </c:pt>
                <c:pt idx="286">
                  <c:v>19.926985831788954</c:v>
                </c:pt>
                <c:pt idx="287">
                  <c:v>19.930199153307736</c:v>
                </c:pt>
                <c:pt idx="288">
                  <c:v>19.92738754991101</c:v>
                </c:pt>
                <c:pt idx="289">
                  <c:v>19.93203029296442</c:v>
                </c:pt>
                <c:pt idx="290">
                  <c:v>19.936507201541868</c:v>
                </c:pt>
                <c:pt idx="291">
                  <c:v>19.942105818323597</c:v>
                </c:pt>
                <c:pt idx="292">
                  <c:v>19.942545820075612</c:v>
                </c:pt>
                <c:pt idx="293">
                  <c:v>19.942301123808875</c:v>
                </c:pt>
                <c:pt idx="294">
                  <c:v>19.940780896492459</c:v>
                </c:pt>
                <c:pt idx="295">
                  <c:v>19.940400211263984</c:v>
                </c:pt>
                <c:pt idx="296">
                  <c:v>19.943862091165933</c:v>
                </c:pt>
                <c:pt idx="297">
                  <c:v>19.943876277687995</c:v>
                </c:pt>
                <c:pt idx="298">
                  <c:v>19.94246292342476</c:v>
                </c:pt>
                <c:pt idx="299">
                  <c:v>19.944357807032056</c:v>
                </c:pt>
                <c:pt idx="300">
                  <c:v>19.947165606457958</c:v>
                </c:pt>
                <c:pt idx="301">
                  <c:v>19.938519609199709</c:v>
                </c:pt>
                <c:pt idx="302">
                  <c:v>19.939163448346452</c:v>
                </c:pt>
                <c:pt idx="303">
                  <c:v>19.939681540025134</c:v>
                </c:pt>
                <c:pt idx="304">
                  <c:v>19.940894399419591</c:v>
                </c:pt>
                <c:pt idx="305">
                  <c:v>19.935657557435253</c:v>
                </c:pt>
                <c:pt idx="306">
                  <c:v>19.935639745186187</c:v>
                </c:pt>
                <c:pt idx="307">
                  <c:v>19.940905240820836</c:v>
                </c:pt>
                <c:pt idx="308">
                  <c:v>19.936633157815571</c:v>
                </c:pt>
                <c:pt idx="309">
                  <c:v>19.935471810546151</c:v>
                </c:pt>
                <c:pt idx="310">
                  <c:v>19.937593767324575</c:v>
                </c:pt>
                <c:pt idx="311">
                  <c:v>19.943427776425128</c:v>
                </c:pt>
                <c:pt idx="312">
                  <c:v>19.943074897617787</c:v>
                </c:pt>
                <c:pt idx="313">
                  <c:v>19.948024202077484</c:v>
                </c:pt>
                <c:pt idx="314">
                  <c:v>19.951126495450282</c:v>
                </c:pt>
                <c:pt idx="315">
                  <c:v>19.954514318946664</c:v>
                </c:pt>
                <c:pt idx="316">
                  <c:v>19.950391258078383</c:v>
                </c:pt>
                <c:pt idx="317">
                  <c:v>19.951380296788535</c:v>
                </c:pt>
                <c:pt idx="318">
                  <c:v>19.950147478745713</c:v>
                </c:pt>
                <c:pt idx="319">
                  <c:v>19.943206428582705</c:v>
                </c:pt>
                <c:pt idx="320">
                  <c:v>19.938451936718668</c:v>
                </c:pt>
                <c:pt idx="321">
                  <c:v>19.941713445681039</c:v>
                </c:pt>
                <c:pt idx="322">
                  <c:v>19.934361332924333</c:v>
                </c:pt>
                <c:pt idx="323">
                  <c:v>19.940789754583271</c:v>
                </c:pt>
                <c:pt idx="324">
                  <c:v>19.941114495904458</c:v>
                </c:pt>
                <c:pt idx="325">
                  <c:v>19.946896130473014</c:v>
                </c:pt>
                <c:pt idx="326">
                  <c:v>19.947074431876</c:v>
                </c:pt>
                <c:pt idx="327">
                  <c:v>19.946865506252795</c:v>
                </c:pt>
                <c:pt idx="328">
                  <c:v>19.94432400723241</c:v>
                </c:pt>
                <c:pt idx="329">
                  <c:v>19.944738238499045</c:v>
                </c:pt>
                <c:pt idx="330">
                  <c:v>19.942917854309844</c:v>
                </c:pt>
                <c:pt idx="331">
                  <c:v>19.941626311586884</c:v>
                </c:pt>
                <c:pt idx="332">
                  <c:v>19.943939946108571</c:v>
                </c:pt>
                <c:pt idx="333">
                  <c:v>19.938134432066359</c:v>
                </c:pt>
                <c:pt idx="334">
                  <c:v>19.940046033661268</c:v>
                </c:pt>
                <c:pt idx="335">
                  <c:v>19.934500562885113</c:v>
                </c:pt>
                <c:pt idx="336">
                  <c:v>19.93483848121727</c:v>
                </c:pt>
                <c:pt idx="337">
                  <c:v>19.936749873822215</c:v>
                </c:pt>
                <c:pt idx="338">
                  <c:v>19.941325045744442</c:v>
                </c:pt>
                <c:pt idx="339">
                  <c:v>19.943505634472295</c:v>
                </c:pt>
                <c:pt idx="340">
                  <c:v>19.945212206949499</c:v>
                </c:pt>
                <c:pt idx="341">
                  <c:v>19.945217661106131</c:v>
                </c:pt>
                <c:pt idx="342">
                  <c:v>19.94398427844137</c:v>
                </c:pt>
                <c:pt idx="343">
                  <c:v>19.943497152463664</c:v>
                </c:pt>
                <c:pt idx="344">
                  <c:v>19.940439939489018</c:v>
                </c:pt>
                <c:pt idx="345">
                  <c:v>19.9391464748727</c:v>
                </c:pt>
                <c:pt idx="346">
                  <c:v>19.940899602801043</c:v>
                </c:pt>
                <c:pt idx="347">
                  <c:v>19.941155249279333</c:v>
                </c:pt>
                <c:pt idx="348">
                  <c:v>19.941526831474885</c:v>
                </c:pt>
                <c:pt idx="349">
                  <c:v>19.941671401775789</c:v>
                </c:pt>
                <c:pt idx="350">
                  <c:v>19.941716736299867</c:v>
                </c:pt>
                <c:pt idx="351">
                  <c:v>19.943717273850062</c:v>
                </c:pt>
                <c:pt idx="352">
                  <c:v>19.942984742949086</c:v>
                </c:pt>
                <c:pt idx="353">
                  <c:v>19.943759965879156</c:v>
                </c:pt>
                <c:pt idx="354">
                  <c:v>19.942210841103559</c:v>
                </c:pt>
                <c:pt idx="355">
                  <c:v>19.941319677249265</c:v>
                </c:pt>
                <c:pt idx="356">
                  <c:v>19.939779248327895</c:v>
                </c:pt>
                <c:pt idx="357">
                  <c:v>19.946067699793627</c:v>
                </c:pt>
                <c:pt idx="358">
                  <c:v>19.945684883161952</c:v>
                </c:pt>
                <c:pt idx="359">
                  <c:v>19.949031628341494</c:v>
                </c:pt>
                <c:pt idx="360">
                  <c:v>19.95507740249343</c:v>
                </c:pt>
                <c:pt idx="361">
                  <c:v>19.951294478294972</c:v>
                </c:pt>
                <c:pt idx="362">
                  <c:v>19.943468591423361</c:v>
                </c:pt>
                <c:pt idx="363">
                  <c:v>19.946414627485286</c:v>
                </c:pt>
                <c:pt idx="364">
                  <c:v>19.946393338126974</c:v>
                </c:pt>
                <c:pt idx="365">
                  <c:v>19.942301834135357</c:v>
                </c:pt>
                <c:pt idx="366">
                  <c:v>19.948489614897802</c:v>
                </c:pt>
                <c:pt idx="367">
                  <c:v>19.949274568196945</c:v>
                </c:pt>
                <c:pt idx="368">
                  <c:v>19.941287506645832</c:v>
                </c:pt>
                <c:pt idx="369">
                  <c:v>19.941703554618496</c:v>
                </c:pt>
                <c:pt idx="370">
                  <c:v>19.942193644341167</c:v>
                </c:pt>
                <c:pt idx="371">
                  <c:v>19.934827442723805</c:v>
                </c:pt>
                <c:pt idx="372">
                  <c:v>19.936213981610717</c:v>
                </c:pt>
                <c:pt idx="373">
                  <c:v>19.93775176427398</c:v>
                </c:pt>
                <c:pt idx="374">
                  <c:v>19.930976913614582</c:v>
                </c:pt>
                <c:pt idx="375">
                  <c:v>19.936911708301079</c:v>
                </c:pt>
                <c:pt idx="376">
                  <c:v>19.944252772178718</c:v>
                </c:pt>
                <c:pt idx="377">
                  <c:v>19.941232529074068</c:v>
                </c:pt>
                <c:pt idx="378">
                  <c:v>19.947961605416612</c:v>
                </c:pt>
                <c:pt idx="379">
                  <c:v>19.954841243784564</c:v>
                </c:pt>
                <c:pt idx="380">
                  <c:v>19.950808683391507</c:v>
                </c:pt>
                <c:pt idx="381">
                  <c:v>19.945386750187193</c:v>
                </c:pt>
                <c:pt idx="382">
                  <c:v>19.949196530543166</c:v>
                </c:pt>
                <c:pt idx="383">
                  <c:v>19.944553499156719</c:v>
                </c:pt>
                <c:pt idx="384">
                  <c:v>19.946531602512881</c:v>
                </c:pt>
                <c:pt idx="385">
                  <c:v>19.946525545091593</c:v>
                </c:pt>
                <c:pt idx="386">
                  <c:v>19.947580066128928</c:v>
                </c:pt>
                <c:pt idx="387">
                  <c:v>19.941733757426864</c:v>
                </c:pt>
                <c:pt idx="388">
                  <c:v>19.942050579289322</c:v>
                </c:pt>
                <c:pt idx="389">
                  <c:v>19.932181527727199</c:v>
                </c:pt>
                <c:pt idx="390">
                  <c:v>19.931275206700246</c:v>
                </c:pt>
                <c:pt idx="391">
                  <c:v>19.93178271203751</c:v>
                </c:pt>
                <c:pt idx="392">
                  <c:v>19.936896917460995</c:v>
                </c:pt>
                <c:pt idx="393">
                  <c:v>19.938638892511722</c:v>
                </c:pt>
                <c:pt idx="394">
                  <c:v>19.943224653181854</c:v>
                </c:pt>
                <c:pt idx="395">
                  <c:v>19.946413607398789</c:v>
                </c:pt>
                <c:pt idx="396">
                  <c:v>19.94640526629961</c:v>
                </c:pt>
                <c:pt idx="397">
                  <c:v>19.946919411175315</c:v>
                </c:pt>
                <c:pt idx="398">
                  <c:v>19.944912752016116</c:v>
                </c:pt>
                <c:pt idx="399">
                  <c:v>19.942325061357092</c:v>
                </c:pt>
                <c:pt idx="400">
                  <c:v>19.940750291510586</c:v>
                </c:pt>
                <c:pt idx="401">
                  <c:v>19.940899824235757</c:v>
                </c:pt>
                <c:pt idx="402">
                  <c:v>19.943239000747901</c:v>
                </c:pt>
                <c:pt idx="403">
                  <c:v>19.946210519113983</c:v>
                </c:pt>
                <c:pt idx="404">
                  <c:v>19.950111984052899</c:v>
                </c:pt>
                <c:pt idx="405">
                  <c:v>19.95071075844081</c:v>
                </c:pt>
                <c:pt idx="406">
                  <c:v>19.951351724164116</c:v>
                </c:pt>
                <c:pt idx="407">
                  <c:v>19.946348240097343</c:v>
                </c:pt>
                <c:pt idx="408">
                  <c:v>19.943786790284097</c:v>
                </c:pt>
                <c:pt idx="409">
                  <c:v>19.944810751539173</c:v>
                </c:pt>
                <c:pt idx="410">
                  <c:v>19.942723512442786</c:v>
                </c:pt>
                <c:pt idx="411">
                  <c:v>19.945443718973838</c:v>
                </c:pt>
                <c:pt idx="412">
                  <c:v>19.94690385203598</c:v>
                </c:pt>
                <c:pt idx="413">
                  <c:v>19.947053971040283</c:v>
                </c:pt>
                <c:pt idx="414">
                  <c:v>19.950121739619007</c:v>
                </c:pt>
                <c:pt idx="415">
                  <c:v>19.944650079859041</c:v>
                </c:pt>
                <c:pt idx="416">
                  <c:v>19.943028226484806</c:v>
                </c:pt>
                <c:pt idx="417">
                  <c:v>19.946330830921553</c:v>
                </c:pt>
                <c:pt idx="418">
                  <c:v>19.94469955507655</c:v>
                </c:pt>
                <c:pt idx="419">
                  <c:v>19.938411308968902</c:v>
                </c:pt>
                <c:pt idx="420">
                  <c:v>19.94589261793562</c:v>
                </c:pt>
                <c:pt idx="421">
                  <c:v>19.941649445426322</c:v>
                </c:pt>
                <c:pt idx="422">
                  <c:v>19.937323921695068</c:v>
                </c:pt>
                <c:pt idx="423">
                  <c:v>19.941884544152881</c:v>
                </c:pt>
                <c:pt idx="424">
                  <c:v>19.944545050939062</c:v>
                </c:pt>
                <c:pt idx="425">
                  <c:v>19.943367105305043</c:v>
                </c:pt>
                <c:pt idx="426">
                  <c:v>19.941077425190219</c:v>
                </c:pt>
                <c:pt idx="427">
                  <c:v>19.943266646991319</c:v>
                </c:pt>
                <c:pt idx="428">
                  <c:v>19.941934682200515</c:v>
                </c:pt>
                <c:pt idx="429">
                  <c:v>19.941522228213415</c:v>
                </c:pt>
                <c:pt idx="430">
                  <c:v>19.945120600378679</c:v>
                </c:pt>
                <c:pt idx="431">
                  <c:v>19.950743016520843</c:v>
                </c:pt>
                <c:pt idx="432">
                  <c:v>19.952202101934901</c:v>
                </c:pt>
                <c:pt idx="433">
                  <c:v>19.952695201032981</c:v>
                </c:pt>
                <c:pt idx="434">
                  <c:v>19.953845884519581</c:v>
                </c:pt>
                <c:pt idx="435">
                  <c:v>19.951618339955552</c:v>
                </c:pt>
                <c:pt idx="436">
                  <c:v>19.947719363992103</c:v>
                </c:pt>
                <c:pt idx="437">
                  <c:v>19.945130701915623</c:v>
                </c:pt>
                <c:pt idx="438">
                  <c:v>19.939620922206224</c:v>
                </c:pt>
                <c:pt idx="439">
                  <c:v>19.94078083261719</c:v>
                </c:pt>
                <c:pt idx="440">
                  <c:v>19.934178681206777</c:v>
                </c:pt>
                <c:pt idx="441">
                  <c:v>19.93326801335386</c:v>
                </c:pt>
                <c:pt idx="442">
                  <c:v>19.933770473459674</c:v>
                </c:pt>
                <c:pt idx="443">
                  <c:v>19.939268787108119</c:v>
                </c:pt>
                <c:pt idx="444">
                  <c:v>19.938638643766797</c:v>
                </c:pt>
                <c:pt idx="445">
                  <c:v>19.943395564754098</c:v>
                </c:pt>
                <c:pt idx="446">
                  <c:v>19.944615919865868</c:v>
                </c:pt>
                <c:pt idx="447">
                  <c:v>19.9452682505813</c:v>
                </c:pt>
                <c:pt idx="448">
                  <c:v>19.945097110352709</c:v>
                </c:pt>
                <c:pt idx="449">
                  <c:v>19.942374945617804</c:v>
                </c:pt>
                <c:pt idx="450">
                  <c:v>19.948483256415244</c:v>
                </c:pt>
                <c:pt idx="451">
                  <c:v>19.951835545222924</c:v>
                </c:pt>
                <c:pt idx="452">
                  <c:v>19.95164885490485</c:v>
                </c:pt>
                <c:pt idx="453">
                  <c:v>19.954565713972134</c:v>
                </c:pt>
                <c:pt idx="454">
                  <c:v>19.954597617786987</c:v>
                </c:pt>
                <c:pt idx="455">
                  <c:v>19.950052214688188</c:v>
                </c:pt>
                <c:pt idx="456">
                  <c:v>19.947278691698873</c:v>
                </c:pt>
                <c:pt idx="457">
                  <c:v>19.94051791207313</c:v>
                </c:pt>
                <c:pt idx="458">
                  <c:v>19.940963656486495</c:v>
                </c:pt>
                <c:pt idx="459">
                  <c:v>19.940687726534939</c:v>
                </c:pt>
                <c:pt idx="460">
                  <c:v>19.935226859238963</c:v>
                </c:pt>
                <c:pt idx="461">
                  <c:v>19.936192583007639</c:v>
                </c:pt>
                <c:pt idx="462">
                  <c:v>19.940509575086715</c:v>
                </c:pt>
                <c:pt idx="463">
                  <c:v>19.936491621006002</c:v>
                </c:pt>
                <c:pt idx="464">
                  <c:v>19.942006660550838</c:v>
                </c:pt>
                <c:pt idx="465">
                  <c:v>19.948686276357808</c:v>
                </c:pt>
                <c:pt idx="466">
                  <c:v>19.950130467212546</c:v>
                </c:pt>
                <c:pt idx="467">
                  <c:v>19.955852649940251</c:v>
                </c:pt>
                <c:pt idx="468">
                  <c:v>19.957622935763734</c:v>
                </c:pt>
                <c:pt idx="469">
                  <c:v>19.958604854762289</c:v>
                </c:pt>
                <c:pt idx="470">
                  <c:v>19.961507700606312</c:v>
                </c:pt>
                <c:pt idx="471">
                  <c:v>19.964952305926055</c:v>
                </c:pt>
                <c:pt idx="472">
                  <c:v>19.959180796833937</c:v>
                </c:pt>
                <c:pt idx="473">
                  <c:v>19.963013767045844</c:v>
                </c:pt>
                <c:pt idx="474">
                  <c:v>19.956009551153425</c:v>
                </c:pt>
                <c:pt idx="475">
                  <c:v>19.951779915285737</c:v>
                </c:pt>
                <c:pt idx="476">
                  <c:v>19.945885481026579</c:v>
                </c:pt>
                <c:pt idx="477">
                  <c:v>19.951777152493996</c:v>
                </c:pt>
                <c:pt idx="478">
                  <c:v>19.94238627122985</c:v>
                </c:pt>
                <c:pt idx="479">
                  <c:v>19.946160222490448</c:v>
                </c:pt>
                <c:pt idx="480">
                  <c:v>19.947530537186566</c:v>
                </c:pt>
                <c:pt idx="481">
                  <c:v>19.946546305872413</c:v>
                </c:pt>
                <c:pt idx="482">
                  <c:v>19.945091270480372</c:v>
                </c:pt>
                <c:pt idx="483">
                  <c:v>19.948213457034729</c:v>
                </c:pt>
                <c:pt idx="484">
                  <c:v>19.949699717135683</c:v>
                </c:pt>
                <c:pt idx="485">
                  <c:v>19.95017253963848</c:v>
                </c:pt>
                <c:pt idx="486">
                  <c:v>19.95171808326084</c:v>
                </c:pt>
                <c:pt idx="487">
                  <c:v>19.949754967153364</c:v>
                </c:pt>
                <c:pt idx="488">
                  <c:v>19.948741515942217</c:v>
                </c:pt>
                <c:pt idx="489">
                  <c:v>19.946265903846204</c:v>
                </c:pt>
                <c:pt idx="490">
                  <c:v>19.94391009964324</c:v>
                </c:pt>
                <c:pt idx="491">
                  <c:v>19.946076022806142</c:v>
                </c:pt>
                <c:pt idx="492">
                  <c:v>19.949278760872939</c:v>
                </c:pt>
                <c:pt idx="493">
                  <c:v>19.95846004842744</c:v>
                </c:pt>
                <c:pt idx="494">
                  <c:v>19.966554544469986</c:v>
                </c:pt>
                <c:pt idx="495">
                  <c:v>19.964850801107723</c:v>
                </c:pt>
                <c:pt idx="496">
                  <c:v>19.962351298188839</c:v>
                </c:pt>
                <c:pt idx="497">
                  <c:v>19.961540152970798</c:v>
                </c:pt>
                <c:pt idx="498">
                  <c:v>19.957431829814979</c:v>
                </c:pt>
                <c:pt idx="499">
                  <c:v>19.945471338503857</c:v>
                </c:pt>
                <c:pt idx="500">
                  <c:v>19.946945114975964</c:v>
                </c:pt>
                <c:pt idx="501">
                  <c:v>19.945728984522709</c:v>
                </c:pt>
                <c:pt idx="502">
                  <c:v>19.946837195813821</c:v>
                </c:pt>
                <c:pt idx="503">
                  <c:v>19.942580403747336</c:v>
                </c:pt>
                <c:pt idx="504">
                  <c:v>19.947577017927724</c:v>
                </c:pt>
                <c:pt idx="505">
                  <c:v>19.948821552586637</c:v>
                </c:pt>
                <c:pt idx="506">
                  <c:v>19.952488529051287</c:v>
                </c:pt>
                <c:pt idx="507">
                  <c:v>19.944864869246139</c:v>
                </c:pt>
                <c:pt idx="508">
                  <c:v>19.948806941419832</c:v>
                </c:pt>
                <c:pt idx="509">
                  <c:v>19.941854471354993</c:v>
                </c:pt>
                <c:pt idx="510">
                  <c:v>19.93875958707698</c:v>
                </c:pt>
                <c:pt idx="511">
                  <c:v>19.938010755893359</c:v>
                </c:pt>
                <c:pt idx="512">
                  <c:v>19.942927111603204</c:v>
                </c:pt>
                <c:pt idx="513">
                  <c:v>19.941844899447013</c:v>
                </c:pt>
                <c:pt idx="514">
                  <c:v>19.952293762229392</c:v>
                </c:pt>
                <c:pt idx="515">
                  <c:v>19.956266817339561</c:v>
                </c:pt>
                <c:pt idx="516">
                  <c:v>19.953302700847207</c:v>
                </c:pt>
                <c:pt idx="517">
                  <c:v>19.951950432429403</c:v>
                </c:pt>
                <c:pt idx="518">
                  <c:v>19.949874797422606</c:v>
                </c:pt>
                <c:pt idx="519">
                  <c:v>19.947888717151525</c:v>
                </c:pt>
                <c:pt idx="520">
                  <c:v>19.949401355415407</c:v>
                </c:pt>
                <c:pt idx="521">
                  <c:v>19.948930020562557</c:v>
                </c:pt>
                <c:pt idx="522">
                  <c:v>19.951700390551043</c:v>
                </c:pt>
                <c:pt idx="523">
                  <c:v>19.955752454830353</c:v>
                </c:pt>
                <c:pt idx="524">
                  <c:v>19.958304289541967</c:v>
                </c:pt>
                <c:pt idx="525">
                  <c:v>19.955604851805823</c:v>
                </c:pt>
                <c:pt idx="526">
                  <c:v>19.958575568411256</c:v>
                </c:pt>
                <c:pt idx="527">
                  <c:v>19.959273043552958</c:v>
                </c:pt>
                <c:pt idx="528">
                  <c:v>19.955326214514141</c:v>
                </c:pt>
                <c:pt idx="529">
                  <c:v>19.951719192306498</c:v>
                </c:pt>
                <c:pt idx="530">
                  <c:v>19.953897071152799</c:v>
                </c:pt>
                <c:pt idx="531">
                  <c:v>19.951398865135946</c:v>
                </c:pt>
                <c:pt idx="532">
                  <c:v>19.949616583752665</c:v>
                </c:pt>
                <c:pt idx="533">
                  <c:v>19.948233977836615</c:v>
                </c:pt>
                <c:pt idx="534">
                  <c:v>19.949596669045597</c:v>
                </c:pt>
                <c:pt idx="535">
                  <c:v>19.950542755418752</c:v>
                </c:pt>
                <c:pt idx="536">
                  <c:v>19.949697587384115</c:v>
                </c:pt>
                <c:pt idx="537">
                  <c:v>19.953487398214229</c:v>
                </c:pt>
                <c:pt idx="538">
                  <c:v>19.958821151494057</c:v>
                </c:pt>
                <c:pt idx="539">
                  <c:v>19.957861803083013</c:v>
                </c:pt>
                <c:pt idx="540">
                  <c:v>19.951242169016265</c:v>
                </c:pt>
                <c:pt idx="541">
                  <c:v>19.955960222579609</c:v>
                </c:pt>
                <c:pt idx="542">
                  <c:v>19.954118787025614</c:v>
                </c:pt>
                <c:pt idx="543">
                  <c:v>19.95135576502841</c:v>
                </c:pt>
                <c:pt idx="544">
                  <c:v>19.951604685003236</c:v>
                </c:pt>
                <c:pt idx="545">
                  <c:v>19.955901117984766</c:v>
                </c:pt>
                <c:pt idx="546">
                  <c:v>19.95938769288793</c:v>
                </c:pt>
                <c:pt idx="547">
                  <c:v>19.961729324556451</c:v>
                </c:pt>
                <c:pt idx="548">
                  <c:v>19.964142640602482</c:v>
                </c:pt>
                <c:pt idx="549">
                  <c:v>19.967058700605818</c:v>
                </c:pt>
                <c:pt idx="550">
                  <c:v>19.971414611431889</c:v>
                </c:pt>
                <c:pt idx="551">
                  <c:v>19.971450521782799</c:v>
                </c:pt>
                <c:pt idx="552">
                  <c:v>19.967610357686521</c:v>
                </c:pt>
                <c:pt idx="553">
                  <c:v>19.96935426181561</c:v>
                </c:pt>
                <c:pt idx="554">
                  <c:v>19.965121158239107</c:v>
                </c:pt>
                <c:pt idx="555">
                  <c:v>19.963558436100755</c:v>
                </c:pt>
                <c:pt idx="556">
                  <c:v>19.960050173853524</c:v>
                </c:pt>
                <c:pt idx="557">
                  <c:v>19.961245880779089</c:v>
                </c:pt>
                <c:pt idx="558">
                  <c:v>19.957560674690821</c:v>
                </c:pt>
                <c:pt idx="559">
                  <c:v>19.958301247689128</c:v>
                </c:pt>
                <c:pt idx="560">
                  <c:v>19.956869245315723</c:v>
                </c:pt>
                <c:pt idx="561">
                  <c:v>19.956282950362535</c:v>
                </c:pt>
                <c:pt idx="562">
                  <c:v>19.955985331912565</c:v>
                </c:pt>
                <c:pt idx="563">
                  <c:v>19.956300285069553</c:v>
                </c:pt>
                <c:pt idx="564">
                  <c:v>19.957842461297474</c:v>
                </c:pt>
                <c:pt idx="565">
                  <c:v>19.955700356275884</c:v>
                </c:pt>
                <c:pt idx="566">
                  <c:v>19.956113679288457</c:v>
                </c:pt>
                <c:pt idx="567">
                  <c:v>19.958978463651025</c:v>
                </c:pt>
                <c:pt idx="568">
                  <c:v>19.960156989914577</c:v>
                </c:pt>
                <c:pt idx="569">
                  <c:v>19.957758545288684</c:v>
                </c:pt>
                <c:pt idx="570">
                  <c:v>19.956660591086631</c:v>
                </c:pt>
                <c:pt idx="571">
                  <c:v>19.965899239049495</c:v>
                </c:pt>
                <c:pt idx="572">
                  <c:v>19.962686930993289</c:v>
                </c:pt>
                <c:pt idx="573">
                  <c:v>19.961372427492272</c:v>
                </c:pt>
                <c:pt idx="574">
                  <c:v>19.962658536476017</c:v>
                </c:pt>
                <c:pt idx="575">
                  <c:v>19.967024811179648</c:v>
                </c:pt>
                <c:pt idx="576">
                  <c:v>19.958016156363993</c:v>
                </c:pt>
                <c:pt idx="577">
                  <c:v>19.961533410680353</c:v>
                </c:pt>
                <c:pt idx="578">
                  <c:v>19.964883036737156</c:v>
                </c:pt>
                <c:pt idx="579">
                  <c:v>19.966946427478515</c:v>
                </c:pt>
                <c:pt idx="580">
                  <c:v>19.964484280864212</c:v>
                </c:pt>
                <c:pt idx="581">
                  <c:v>19.968969895849561</c:v>
                </c:pt>
                <c:pt idx="582">
                  <c:v>19.967051370476913</c:v>
                </c:pt>
                <c:pt idx="583">
                  <c:v>19.970255311321228</c:v>
                </c:pt>
                <c:pt idx="584">
                  <c:v>19.969205687746999</c:v>
                </c:pt>
                <c:pt idx="585">
                  <c:v>19.972974607504995</c:v>
                </c:pt>
                <c:pt idx="586">
                  <c:v>19.972906234813884</c:v>
                </c:pt>
                <c:pt idx="587">
                  <c:v>19.975202421955366</c:v>
                </c:pt>
                <c:pt idx="588">
                  <c:v>19.973023601489853</c:v>
                </c:pt>
                <c:pt idx="589">
                  <c:v>19.978864727340273</c:v>
                </c:pt>
                <c:pt idx="590">
                  <c:v>19.977085898245299</c:v>
                </c:pt>
                <c:pt idx="591">
                  <c:v>19.972825365240148</c:v>
                </c:pt>
                <c:pt idx="592">
                  <c:v>19.97300723218958</c:v>
                </c:pt>
                <c:pt idx="593">
                  <c:v>19.975798426396828</c:v>
                </c:pt>
                <c:pt idx="594">
                  <c:v>19.971924572592194</c:v>
                </c:pt>
                <c:pt idx="595">
                  <c:v>19.973675870826185</c:v>
                </c:pt>
                <c:pt idx="596">
                  <c:v>19.97888030282088</c:v>
                </c:pt>
                <c:pt idx="597">
                  <c:v>19.978524446550558</c:v>
                </c:pt>
                <c:pt idx="598">
                  <c:v>19.976218170491471</c:v>
                </c:pt>
                <c:pt idx="599">
                  <c:v>19.977471209954683</c:v>
                </c:pt>
                <c:pt idx="600">
                  <c:v>19.977000139876139</c:v>
                </c:pt>
                <c:pt idx="601">
                  <c:v>19.980892472150451</c:v>
                </c:pt>
                <c:pt idx="602">
                  <c:v>19.984415467857577</c:v>
                </c:pt>
                <c:pt idx="603">
                  <c:v>19.985108230424771</c:v>
                </c:pt>
                <c:pt idx="604">
                  <c:v>19.989290969560301</c:v>
                </c:pt>
                <c:pt idx="605">
                  <c:v>19.993587594578269</c:v>
                </c:pt>
                <c:pt idx="606">
                  <c:v>19.989814057942532</c:v>
                </c:pt>
                <c:pt idx="607">
                  <c:v>19.989076756187266</c:v>
                </c:pt>
                <c:pt idx="608">
                  <c:v>19.990490037930279</c:v>
                </c:pt>
                <c:pt idx="609">
                  <c:v>19.987360125980821</c:v>
                </c:pt>
                <c:pt idx="610">
                  <c:v>19.983255461866083</c:v>
                </c:pt>
                <c:pt idx="611">
                  <c:v>19.989273025962227</c:v>
                </c:pt>
                <c:pt idx="612">
                  <c:v>19.990735875787266</c:v>
                </c:pt>
                <c:pt idx="613">
                  <c:v>19.988693670030905</c:v>
                </c:pt>
                <c:pt idx="614">
                  <c:v>19.994921821023571</c:v>
                </c:pt>
                <c:pt idx="615">
                  <c:v>19.99544955345943</c:v>
                </c:pt>
                <c:pt idx="616">
                  <c:v>19.98698720206206</c:v>
                </c:pt>
                <c:pt idx="617">
                  <c:v>19.987089219512988</c:v>
                </c:pt>
                <c:pt idx="618">
                  <c:v>19.989223945212935</c:v>
                </c:pt>
                <c:pt idx="619">
                  <c:v>19.981270128382359</c:v>
                </c:pt>
                <c:pt idx="620">
                  <c:v>19.985557422788119</c:v>
                </c:pt>
                <c:pt idx="621">
                  <c:v>19.990174173767915</c:v>
                </c:pt>
                <c:pt idx="622">
                  <c:v>19.995510721006092</c:v>
                </c:pt>
                <c:pt idx="623">
                  <c:v>20.000383444097942</c:v>
                </c:pt>
                <c:pt idx="624">
                  <c:v>20.003329400837515</c:v>
                </c:pt>
                <c:pt idx="625">
                  <c:v>20.005664218270045</c:v>
                </c:pt>
                <c:pt idx="626">
                  <c:v>20.005038317160917</c:v>
                </c:pt>
                <c:pt idx="627">
                  <c:v>19.999368883584182</c:v>
                </c:pt>
                <c:pt idx="628">
                  <c:v>19.995118363439492</c:v>
                </c:pt>
                <c:pt idx="629">
                  <c:v>19.997838676473762</c:v>
                </c:pt>
                <c:pt idx="630">
                  <c:v>19.993541181891203</c:v>
                </c:pt>
                <c:pt idx="631">
                  <c:v>19.999822754385228</c:v>
                </c:pt>
                <c:pt idx="632">
                  <c:v>19.99822758810641</c:v>
                </c:pt>
                <c:pt idx="633">
                  <c:v>19.994655335015892</c:v>
                </c:pt>
                <c:pt idx="634">
                  <c:v>19.993390662201541</c:v>
                </c:pt>
                <c:pt idx="635">
                  <c:v>19.994924063430112</c:v>
                </c:pt>
                <c:pt idx="636">
                  <c:v>19.991058451132137</c:v>
                </c:pt>
                <c:pt idx="637">
                  <c:v>19.996670293707858</c:v>
                </c:pt>
                <c:pt idx="638">
                  <c:v>19.996456193022439</c:v>
                </c:pt>
                <c:pt idx="639">
                  <c:v>19.993983281893332</c:v>
                </c:pt>
                <c:pt idx="640">
                  <c:v>19.990895303642574</c:v>
                </c:pt>
                <c:pt idx="641">
                  <c:v>19.994549282401465</c:v>
                </c:pt>
                <c:pt idx="642">
                  <c:v>19.995846390915563</c:v>
                </c:pt>
                <c:pt idx="643">
                  <c:v>20.005864291582917</c:v>
                </c:pt>
                <c:pt idx="644">
                  <c:v>20.010431484758055</c:v>
                </c:pt>
                <c:pt idx="645">
                  <c:v>20.018774250066993</c:v>
                </c:pt>
                <c:pt idx="646">
                  <c:v>20.015444025831776</c:v>
                </c:pt>
                <c:pt idx="647">
                  <c:v>20.014322284263915</c:v>
                </c:pt>
                <c:pt idx="648">
                  <c:v>20.011375793228503</c:v>
                </c:pt>
                <c:pt idx="649">
                  <c:v>20.013844616297028</c:v>
                </c:pt>
                <c:pt idx="650">
                  <c:v>20.013113108457379</c:v>
                </c:pt>
                <c:pt idx="651">
                  <c:v>20.011988251282791</c:v>
                </c:pt>
                <c:pt idx="652">
                  <c:v>20.009075829432135</c:v>
                </c:pt>
                <c:pt idx="653">
                  <c:v>20.011273576743143</c:v>
                </c:pt>
                <c:pt idx="654">
                  <c:v>20.012137025186842</c:v>
                </c:pt>
                <c:pt idx="655">
                  <c:v>20.014745041212311</c:v>
                </c:pt>
                <c:pt idx="656">
                  <c:v>20.020961968430566</c:v>
                </c:pt>
                <c:pt idx="657">
                  <c:v>20.021014542696054</c:v>
                </c:pt>
                <c:pt idx="658">
                  <c:v>20.020477598762412</c:v>
                </c:pt>
                <c:pt idx="659">
                  <c:v>20.02052191013075</c:v>
                </c:pt>
                <c:pt idx="660">
                  <c:v>20.014960549897896</c:v>
                </c:pt>
                <c:pt idx="661">
                  <c:v>20.014183583275884</c:v>
                </c:pt>
                <c:pt idx="662">
                  <c:v>20.012717566161786</c:v>
                </c:pt>
                <c:pt idx="663">
                  <c:v>20.01630924937464</c:v>
                </c:pt>
                <c:pt idx="664">
                  <c:v>20.018258994279151</c:v>
                </c:pt>
                <c:pt idx="665">
                  <c:v>20.021897704882036</c:v>
                </c:pt>
                <c:pt idx="666">
                  <c:v>20.027543510426206</c:v>
                </c:pt>
                <c:pt idx="667">
                  <c:v>20.032359246565917</c:v>
                </c:pt>
                <c:pt idx="668">
                  <c:v>20.027542451285836</c:v>
                </c:pt>
                <c:pt idx="669">
                  <c:v>20.029088748259348</c:v>
                </c:pt>
                <c:pt idx="670">
                  <c:v>20.027553217731683</c:v>
                </c:pt>
                <c:pt idx="671">
                  <c:v>20.028831103734532</c:v>
                </c:pt>
                <c:pt idx="672">
                  <c:v>20.027008825010149</c:v>
                </c:pt>
                <c:pt idx="673">
                  <c:v>20.032672147088341</c:v>
                </c:pt>
                <c:pt idx="674">
                  <c:v>20.029727415726462</c:v>
                </c:pt>
                <c:pt idx="675">
                  <c:v>20.034262901764329</c:v>
                </c:pt>
                <c:pt idx="676">
                  <c:v>20.027104996829131</c:v>
                </c:pt>
                <c:pt idx="677">
                  <c:v>20.03147252815716</c:v>
                </c:pt>
                <c:pt idx="678">
                  <c:v>20.02967812344243</c:v>
                </c:pt>
                <c:pt idx="679">
                  <c:v>20.032819559926185</c:v>
                </c:pt>
                <c:pt idx="680">
                  <c:v>20.034299583369837</c:v>
                </c:pt>
                <c:pt idx="681">
                  <c:v>20.035877683314034</c:v>
                </c:pt>
                <c:pt idx="682">
                  <c:v>20.036947426381808</c:v>
                </c:pt>
                <c:pt idx="683">
                  <c:v>20.038820381330531</c:v>
                </c:pt>
                <c:pt idx="684">
                  <c:v>20.039299945062236</c:v>
                </c:pt>
                <c:pt idx="685">
                  <c:v>20.045234213189808</c:v>
                </c:pt>
                <c:pt idx="686">
                  <c:v>20.049052780194433</c:v>
                </c:pt>
                <c:pt idx="687">
                  <c:v>20.055928319642618</c:v>
                </c:pt>
                <c:pt idx="688">
                  <c:v>20.061044104754465</c:v>
                </c:pt>
                <c:pt idx="689">
                  <c:v>20.059193493399867</c:v>
                </c:pt>
                <c:pt idx="690">
                  <c:v>20.05332268902276</c:v>
                </c:pt>
                <c:pt idx="691">
                  <c:v>20.054605519241068</c:v>
                </c:pt>
                <c:pt idx="692">
                  <c:v>20.054162332272888</c:v>
                </c:pt>
                <c:pt idx="693">
                  <c:v>20.052206858066306</c:v>
                </c:pt>
                <c:pt idx="694">
                  <c:v>20.053701498415158</c:v>
                </c:pt>
                <c:pt idx="695">
                  <c:v>20.05212923209622</c:v>
                </c:pt>
                <c:pt idx="696">
                  <c:v>20.049377407791287</c:v>
                </c:pt>
                <c:pt idx="697">
                  <c:v>20.045118843274981</c:v>
                </c:pt>
                <c:pt idx="698">
                  <c:v>20.043198851995744</c:v>
                </c:pt>
                <c:pt idx="699">
                  <c:v>20.046639446163976</c:v>
                </c:pt>
                <c:pt idx="700">
                  <c:v>20.050757755648007</c:v>
                </c:pt>
                <c:pt idx="701">
                  <c:v>20.058046833700161</c:v>
                </c:pt>
                <c:pt idx="702">
                  <c:v>20.060804618641278</c:v>
                </c:pt>
                <c:pt idx="703">
                  <c:v>20.060200372599706</c:v>
                </c:pt>
                <c:pt idx="704">
                  <c:v>20.065570355946921</c:v>
                </c:pt>
                <c:pt idx="705">
                  <c:v>20.068544944915001</c:v>
                </c:pt>
                <c:pt idx="706">
                  <c:v>20.063721481957707</c:v>
                </c:pt>
                <c:pt idx="707">
                  <c:v>20.067057834411635</c:v>
                </c:pt>
                <c:pt idx="708">
                  <c:v>20.073607748037027</c:v>
                </c:pt>
                <c:pt idx="709">
                  <c:v>20.069741304512885</c:v>
                </c:pt>
                <c:pt idx="710">
                  <c:v>20.070948928232674</c:v>
                </c:pt>
                <c:pt idx="711">
                  <c:v>20.074703722870957</c:v>
                </c:pt>
                <c:pt idx="712">
                  <c:v>20.078036262984561</c:v>
                </c:pt>
                <c:pt idx="713">
                  <c:v>20.073778980824518</c:v>
                </c:pt>
                <c:pt idx="714">
                  <c:v>20.07627479733052</c:v>
                </c:pt>
                <c:pt idx="715">
                  <c:v>20.08041264621972</c:v>
                </c:pt>
                <c:pt idx="716">
                  <c:v>20.080946156966924</c:v>
                </c:pt>
                <c:pt idx="717">
                  <c:v>20.081527321211198</c:v>
                </c:pt>
                <c:pt idx="718">
                  <c:v>20.083112236956048</c:v>
                </c:pt>
                <c:pt idx="719">
                  <c:v>20.08171657471048</c:v>
                </c:pt>
                <c:pt idx="720">
                  <c:v>20.081912067706586</c:v>
                </c:pt>
                <c:pt idx="721">
                  <c:v>20.084842408318629</c:v>
                </c:pt>
                <c:pt idx="722">
                  <c:v>20.086313359722929</c:v>
                </c:pt>
                <c:pt idx="723">
                  <c:v>20.090290095611458</c:v>
                </c:pt>
                <c:pt idx="724">
                  <c:v>20.095881222627536</c:v>
                </c:pt>
                <c:pt idx="725">
                  <c:v>20.09524882847456</c:v>
                </c:pt>
                <c:pt idx="726">
                  <c:v>20.100462966052248</c:v>
                </c:pt>
                <c:pt idx="727">
                  <c:v>20.099343421589328</c:v>
                </c:pt>
                <c:pt idx="728">
                  <c:v>20.10135689247365</c:v>
                </c:pt>
                <c:pt idx="729">
                  <c:v>20.107351018996283</c:v>
                </c:pt>
                <c:pt idx="730">
                  <c:v>20.108097445285942</c:v>
                </c:pt>
                <c:pt idx="731">
                  <c:v>20.105438017409092</c:v>
                </c:pt>
                <c:pt idx="732">
                  <c:v>20.106359222106381</c:v>
                </c:pt>
                <c:pt idx="733">
                  <c:v>20.108540384002467</c:v>
                </c:pt>
                <c:pt idx="734">
                  <c:v>20.098680624946326</c:v>
                </c:pt>
                <c:pt idx="735">
                  <c:v>20.098831908568648</c:v>
                </c:pt>
                <c:pt idx="736">
                  <c:v>20.100459336903931</c:v>
                </c:pt>
                <c:pt idx="737">
                  <c:v>20.103030709976963</c:v>
                </c:pt>
                <c:pt idx="738">
                  <c:v>20.103445672729531</c:v>
                </c:pt>
                <c:pt idx="739">
                  <c:v>20.109225367961464</c:v>
                </c:pt>
                <c:pt idx="740">
                  <c:v>20.11253924648538</c:v>
                </c:pt>
                <c:pt idx="741">
                  <c:v>20.117144295182545</c:v>
                </c:pt>
                <c:pt idx="742">
                  <c:v>20.120608188251012</c:v>
                </c:pt>
                <c:pt idx="743">
                  <c:v>20.121332147728072</c:v>
                </c:pt>
                <c:pt idx="744">
                  <c:v>20.125614623565461</c:v>
                </c:pt>
                <c:pt idx="745">
                  <c:v>20.124186017754276</c:v>
                </c:pt>
                <c:pt idx="746">
                  <c:v>20.121507457340897</c:v>
                </c:pt>
                <c:pt idx="747">
                  <c:v>20.118847710528136</c:v>
                </c:pt>
                <c:pt idx="748">
                  <c:v>20.118981417614844</c:v>
                </c:pt>
                <c:pt idx="749">
                  <c:v>20.117191423788352</c:v>
                </c:pt>
                <c:pt idx="750">
                  <c:v>20.121443261421309</c:v>
                </c:pt>
                <c:pt idx="751">
                  <c:v>20.125174299334049</c:v>
                </c:pt>
                <c:pt idx="752">
                  <c:v>20.127134866912378</c:v>
                </c:pt>
                <c:pt idx="753">
                  <c:v>20.133006441268289</c:v>
                </c:pt>
                <c:pt idx="754">
                  <c:v>20.136202324387355</c:v>
                </c:pt>
                <c:pt idx="755">
                  <c:v>20.136309967762042</c:v>
                </c:pt>
                <c:pt idx="756">
                  <c:v>20.137724848557536</c:v>
                </c:pt>
                <c:pt idx="757">
                  <c:v>20.14014853222054</c:v>
                </c:pt>
                <c:pt idx="758">
                  <c:v>20.136356144552369</c:v>
                </c:pt>
                <c:pt idx="759">
                  <c:v>20.136454298823345</c:v>
                </c:pt>
                <c:pt idx="760">
                  <c:v>20.144694752775997</c:v>
                </c:pt>
                <c:pt idx="761">
                  <c:v>20.145941110604195</c:v>
                </c:pt>
                <c:pt idx="762">
                  <c:v>20.145596772054027</c:v>
                </c:pt>
                <c:pt idx="763">
                  <c:v>20.153016734823531</c:v>
                </c:pt>
                <c:pt idx="764">
                  <c:v>20.155844771721775</c:v>
                </c:pt>
                <c:pt idx="765">
                  <c:v>20.148572759348685</c:v>
                </c:pt>
                <c:pt idx="766">
                  <c:v>20.148796233226438</c:v>
                </c:pt>
                <c:pt idx="767">
                  <c:v>20.15271028073429</c:v>
                </c:pt>
                <c:pt idx="768">
                  <c:v>20.152802817247665</c:v>
                </c:pt>
                <c:pt idx="769">
                  <c:v>20.15503692859852</c:v>
                </c:pt>
                <c:pt idx="770">
                  <c:v>20.161255663234325</c:v>
                </c:pt>
                <c:pt idx="771">
                  <c:v>20.163653801244969</c:v>
                </c:pt>
                <c:pt idx="772">
                  <c:v>20.164836044836452</c:v>
                </c:pt>
                <c:pt idx="773">
                  <c:v>20.163209064172399</c:v>
                </c:pt>
                <c:pt idx="774">
                  <c:v>20.160354528478781</c:v>
                </c:pt>
                <c:pt idx="775">
                  <c:v>20.162885174176974</c:v>
                </c:pt>
                <c:pt idx="776">
                  <c:v>20.16536900179397</c:v>
                </c:pt>
                <c:pt idx="777">
                  <c:v>20.172564247787172</c:v>
                </c:pt>
                <c:pt idx="778">
                  <c:v>20.178020205485186</c:v>
                </c:pt>
                <c:pt idx="779">
                  <c:v>20.183173468894182</c:v>
                </c:pt>
                <c:pt idx="780">
                  <c:v>20.182336308696716</c:v>
                </c:pt>
                <c:pt idx="781">
                  <c:v>20.186744990521522</c:v>
                </c:pt>
                <c:pt idx="782">
                  <c:v>20.182783461028144</c:v>
                </c:pt>
                <c:pt idx="783">
                  <c:v>20.187914034682613</c:v>
                </c:pt>
                <c:pt idx="784">
                  <c:v>20.196473790177844</c:v>
                </c:pt>
                <c:pt idx="785">
                  <c:v>20.198181662974438</c:v>
                </c:pt>
                <c:pt idx="786">
                  <c:v>20.197073383938935</c:v>
                </c:pt>
                <c:pt idx="787">
                  <c:v>20.198652721199558</c:v>
                </c:pt>
                <c:pt idx="788">
                  <c:v>20.200340583339436</c:v>
                </c:pt>
                <c:pt idx="789">
                  <c:v>20.194490805836161</c:v>
                </c:pt>
                <c:pt idx="790">
                  <c:v>20.19617045308161</c:v>
                </c:pt>
                <c:pt idx="791">
                  <c:v>20.198729183129227</c:v>
                </c:pt>
                <c:pt idx="792">
                  <c:v>20.197840563640266</c:v>
                </c:pt>
                <c:pt idx="793">
                  <c:v>20.197981868665085</c:v>
                </c:pt>
                <c:pt idx="794">
                  <c:v>20.198672364139394</c:v>
                </c:pt>
                <c:pt idx="795">
                  <c:v>20.201864668575158</c:v>
                </c:pt>
                <c:pt idx="796">
                  <c:v>20.204535470904425</c:v>
                </c:pt>
                <c:pt idx="797">
                  <c:v>20.211581265246739</c:v>
                </c:pt>
                <c:pt idx="798">
                  <c:v>20.211889478734541</c:v>
                </c:pt>
                <c:pt idx="799">
                  <c:v>20.21521127880721</c:v>
                </c:pt>
                <c:pt idx="800">
                  <c:v>20.219189056631883</c:v>
                </c:pt>
                <c:pt idx="801">
                  <c:v>20.219467290099175</c:v>
                </c:pt>
                <c:pt idx="802">
                  <c:v>20.220014826085581</c:v>
                </c:pt>
                <c:pt idx="803">
                  <c:v>20.220670009861301</c:v>
                </c:pt>
                <c:pt idx="804">
                  <c:v>20.228864482055727</c:v>
                </c:pt>
                <c:pt idx="805">
                  <c:v>20.229472054164969</c:v>
                </c:pt>
                <c:pt idx="806">
                  <c:v>20.234634089086189</c:v>
                </c:pt>
                <c:pt idx="807">
                  <c:v>20.234570874473516</c:v>
                </c:pt>
                <c:pt idx="808">
                  <c:v>20.239348101693576</c:v>
                </c:pt>
                <c:pt idx="809">
                  <c:v>20.240152209751336</c:v>
                </c:pt>
                <c:pt idx="810">
                  <c:v>20.24003208681329</c:v>
                </c:pt>
                <c:pt idx="811">
                  <c:v>20.236543305122144</c:v>
                </c:pt>
                <c:pt idx="812">
                  <c:v>20.243419464114254</c:v>
                </c:pt>
                <c:pt idx="813">
                  <c:v>20.243017464698244</c:v>
                </c:pt>
                <c:pt idx="814">
                  <c:v>20.240419461231664</c:v>
                </c:pt>
                <c:pt idx="815">
                  <c:v>20.245441823842775</c:v>
                </c:pt>
                <c:pt idx="816">
                  <c:v>20.247962828092511</c:v>
                </c:pt>
                <c:pt idx="817">
                  <c:v>20.244340124644118</c:v>
                </c:pt>
                <c:pt idx="818">
                  <c:v>20.250373786721024</c:v>
                </c:pt>
                <c:pt idx="819">
                  <c:v>20.25104583921469</c:v>
                </c:pt>
                <c:pt idx="820">
                  <c:v>20.251230688627619</c:v>
                </c:pt>
                <c:pt idx="821">
                  <c:v>20.255648634023782</c:v>
                </c:pt>
                <c:pt idx="822">
                  <c:v>20.261426551473981</c:v>
                </c:pt>
                <c:pt idx="823">
                  <c:v>20.261117803615587</c:v>
                </c:pt>
                <c:pt idx="824">
                  <c:v>20.26588284042252</c:v>
                </c:pt>
                <c:pt idx="825">
                  <c:v>20.271436752507629</c:v>
                </c:pt>
                <c:pt idx="826">
                  <c:v>20.272070791601369</c:v>
                </c:pt>
                <c:pt idx="827">
                  <c:v>20.271365500738082</c:v>
                </c:pt>
                <c:pt idx="828">
                  <c:v>20.274654374967007</c:v>
                </c:pt>
                <c:pt idx="829">
                  <c:v>20.28017999674158</c:v>
                </c:pt>
                <c:pt idx="830">
                  <c:v>20.280821675643494</c:v>
                </c:pt>
                <c:pt idx="831">
                  <c:v>20.286234247943508</c:v>
                </c:pt>
                <c:pt idx="832">
                  <c:v>20.286678693484625</c:v>
                </c:pt>
                <c:pt idx="833">
                  <c:v>20.28954452107925</c:v>
                </c:pt>
                <c:pt idx="834">
                  <c:v>20.290354141979343</c:v>
                </c:pt>
                <c:pt idx="835">
                  <c:v>20.289150794533718</c:v>
                </c:pt>
                <c:pt idx="836">
                  <c:v>20.290742293232928</c:v>
                </c:pt>
                <c:pt idx="837">
                  <c:v>20.297438365218419</c:v>
                </c:pt>
                <c:pt idx="838">
                  <c:v>20.296689221944145</c:v>
                </c:pt>
                <c:pt idx="839">
                  <c:v>20.296278599591748</c:v>
                </c:pt>
                <c:pt idx="840">
                  <c:v>20.305505452808728</c:v>
                </c:pt>
                <c:pt idx="841">
                  <c:v>20.309348462190123</c:v>
                </c:pt>
                <c:pt idx="842">
                  <c:v>20.316002811401937</c:v>
                </c:pt>
                <c:pt idx="843">
                  <c:v>20.319878335564816</c:v>
                </c:pt>
                <c:pt idx="844">
                  <c:v>20.320363528371587</c:v>
                </c:pt>
                <c:pt idx="845">
                  <c:v>20.31627391077425</c:v>
                </c:pt>
                <c:pt idx="846">
                  <c:v>20.319666006496497</c:v>
                </c:pt>
                <c:pt idx="847">
                  <c:v>20.317764692803536</c:v>
                </c:pt>
                <c:pt idx="848">
                  <c:v>20.318410131150543</c:v>
                </c:pt>
                <c:pt idx="849">
                  <c:v>20.325832234396568</c:v>
                </c:pt>
                <c:pt idx="850">
                  <c:v>20.331761298997353</c:v>
                </c:pt>
                <c:pt idx="851">
                  <c:v>20.336636154809177</c:v>
                </c:pt>
                <c:pt idx="852">
                  <c:v>20.334457890361325</c:v>
                </c:pt>
                <c:pt idx="853">
                  <c:v>20.338475178677577</c:v>
                </c:pt>
                <c:pt idx="854">
                  <c:v>20.338741806297307</c:v>
                </c:pt>
                <c:pt idx="855">
                  <c:v>20.343892946741622</c:v>
                </c:pt>
                <c:pt idx="856">
                  <c:v>20.342392713441477</c:v>
                </c:pt>
                <c:pt idx="857">
                  <c:v>20.35262362531407</c:v>
                </c:pt>
                <c:pt idx="858">
                  <c:v>20.357864279703694</c:v>
                </c:pt>
                <c:pt idx="859">
                  <c:v>20.361615283392897</c:v>
                </c:pt>
                <c:pt idx="860">
                  <c:v>20.366548946221492</c:v>
                </c:pt>
                <c:pt idx="861">
                  <c:v>20.368980459057461</c:v>
                </c:pt>
                <c:pt idx="862">
                  <c:v>20.371764746358998</c:v>
                </c:pt>
                <c:pt idx="863">
                  <c:v>20.371085412095919</c:v>
                </c:pt>
                <c:pt idx="864">
                  <c:v>20.37561345610743</c:v>
                </c:pt>
                <c:pt idx="865">
                  <c:v>20.37849556810756</c:v>
                </c:pt>
                <c:pt idx="866">
                  <c:v>20.380863969885496</c:v>
                </c:pt>
                <c:pt idx="867">
                  <c:v>20.383283846203131</c:v>
                </c:pt>
                <c:pt idx="868">
                  <c:v>20.386894358514489</c:v>
                </c:pt>
                <c:pt idx="869">
                  <c:v>20.384776246970912</c:v>
                </c:pt>
                <c:pt idx="870">
                  <c:v>20.382633476355341</c:v>
                </c:pt>
                <c:pt idx="871">
                  <c:v>20.385287170414852</c:v>
                </c:pt>
                <c:pt idx="872">
                  <c:v>20.386659767128481</c:v>
                </c:pt>
                <c:pt idx="873">
                  <c:v>20.388446733833018</c:v>
                </c:pt>
                <c:pt idx="874">
                  <c:v>20.397216472211461</c:v>
                </c:pt>
                <c:pt idx="875">
                  <c:v>20.402395867075068</c:v>
                </c:pt>
                <c:pt idx="876">
                  <c:v>20.400018701117876</c:v>
                </c:pt>
                <c:pt idx="877">
                  <c:v>20.401802676561275</c:v>
                </c:pt>
                <c:pt idx="878">
                  <c:v>20.409554924946097</c:v>
                </c:pt>
                <c:pt idx="879">
                  <c:v>20.413237700119815</c:v>
                </c:pt>
                <c:pt idx="880">
                  <c:v>20.414606558019432</c:v>
                </c:pt>
                <c:pt idx="881">
                  <c:v>20.419463982040348</c:v>
                </c:pt>
                <c:pt idx="882">
                  <c:v>20.423221417794231</c:v>
                </c:pt>
                <c:pt idx="883">
                  <c:v>20.425111103541457</c:v>
                </c:pt>
                <c:pt idx="884">
                  <c:v>20.430036097215531</c:v>
                </c:pt>
                <c:pt idx="885">
                  <c:v>20.433831385947325</c:v>
                </c:pt>
                <c:pt idx="886">
                  <c:v>20.437265217955691</c:v>
                </c:pt>
                <c:pt idx="887">
                  <c:v>20.437680394632778</c:v>
                </c:pt>
                <c:pt idx="888">
                  <c:v>20.436818006668179</c:v>
                </c:pt>
                <c:pt idx="889">
                  <c:v>20.434747717150479</c:v>
                </c:pt>
                <c:pt idx="890">
                  <c:v>20.432024294579374</c:v>
                </c:pt>
                <c:pt idx="891">
                  <c:v>20.437841799965955</c:v>
                </c:pt>
                <c:pt idx="892">
                  <c:v>20.447592579420114</c:v>
                </c:pt>
                <c:pt idx="893">
                  <c:v>20.455118168202937</c:v>
                </c:pt>
                <c:pt idx="894">
                  <c:v>20.45850808386033</c:v>
                </c:pt>
                <c:pt idx="895">
                  <c:v>20.463937219301858</c:v>
                </c:pt>
                <c:pt idx="896">
                  <c:v>20.470467552980526</c:v>
                </c:pt>
                <c:pt idx="897">
                  <c:v>20.472793010324811</c:v>
                </c:pt>
                <c:pt idx="898">
                  <c:v>20.469982320183099</c:v>
                </c:pt>
                <c:pt idx="899">
                  <c:v>20.474069026800446</c:v>
                </c:pt>
                <c:pt idx="900">
                  <c:v>20.476035271544841</c:v>
                </c:pt>
                <c:pt idx="901">
                  <c:v>20.473321310599253</c:v>
                </c:pt>
                <c:pt idx="902">
                  <c:v>20.472024421351403</c:v>
                </c:pt>
                <c:pt idx="903">
                  <c:v>20.480091559205764</c:v>
                </c:pt>
                <c:pt idx="904">
                  <c:v>20.478819224278343</c:v>
                </c:pt>
                <c:pt idx="905">
                  <c:v>20.484859252523012</c:v>
                </c:pt>
                <c:pt idx="906">
                  <c:v>20.485845376995037</c:v>
                </c:pt>
                <c:pt idx="907">
                  <c:v>20.490834368502302</c:v>
                </c:pt>
                <c:pt idx="908">
                  <c:v>20.495326292056198</c:v>
                </c:pt>
                <c:pt idx="909">
                  <c:v>20.499266760479394</c:v>
                </c:pt>
                <c:pt idx="910">
                  <c:v>20.501369657643057</c:v>
                </c:pt>
                <c:pt idx="911">
                  <c:v>20.508977035160203</c:v>
                </c:pt>
                <c:pt idx="912">
                  <c:v>20.513885798856833</c:v>
                </c:pt>
                <c:pt idx="913">
                  <c:v>20.512356211067367</c:v>
                </c:pt>
                <c:pt idx="914">
                  <c:v>20.515483462764514</c:v>
                </c:pt>
                <c:pt idx="915">
                  <c:v>20.5219322312903</c:v>
                </c:pt>
                <c:pt idx="916">
                  <c:v>20.522192318569406</c:v>
                </c:pt>
                <c:pt idx="917">
                  <c:v>20.522807904203582</c:v>
                </c:pt>
                <c:pt idx="918">
                  <c:v>20.525580227268438</c:v>
                </c:pt>
                <c:pt idx="919">
                  <c:v>20.529758613178615</c:v>
                </c:pt>
                <c:pt idx="920">
                  <c:v>20.525553252630338</c:v>
                </c:pt>
                <c:pt idx="921">
                  <c:v>20.529260751563847</c:v>
                </c:pt>
                <c:pt idx="922">
                  <c:v>20.530803939314829</c:v>
                </c:pt>
                <c:pt idx="923">
                  <c:v>20.535830588852754</c:v>
                </c:pt>
                <c:pt idx="924">
                  <c:v>20.538467689393663</c:v>
                </c:pt>
                <c:pt idx="925">
                  <c:v>20.548011402227438</c:v>
                </c:pt>
                <c:pt idx="926">
                  <c:v>20.554981827048859</c:v>
                </c:pt>
                <c:pt idx="927">
                  <c:v>20.55759533608893</c:v>
                </c:pt>
                <c:pt idx="928">
                  <c:v>20.558157243857558</c:v>
                </c:pt>
                <c:pt idx="929">
                  <c:v>20.562329425391873</c:v>
                </c:pt>
                <c:pt idx="930">
                  <c:v>20.56705770388729</c:v>
                </c:pt>
                <c:pt idx="931">
                  <c:v>20.568195816580165</c:v>
                </c:pt>
                <c:pt idx="932">
                  <c:v>20.573985511385949</c:v>
                </c:pt>
                <c:pt idx="933">
                  <c:v>20.584570943424559</c:v>
                </c:pt>
                <c:pt idx="934">
                  <c:v>20.590622231516679</c:v>
                </c:pt>
                <c:pt idx="935">
                  <c:v>20.590464834482781</c:v>
                </c:pt>
                <c:pt idx="936">
                  <c:v>20.589725854871212</c:v>
                </c:pt>
                <c:pt idx="937">
                  <c:v>20.589647509632073</c:v>
                </c:pt>
                <c:pt idx="938">
                  <c:v>20.589647403247248</c:v>
                </c:pt>
                <c:pt idx="939">
                  <c:v>20.588970174533213</c:v>
                </c:pt>
                <c:pt idx="940">
                  <c:v>20.593992420303465</c:v>
                </c:pt>
                <c:pt idx="941">
                  <c:v>20.605620708590454</c:v>
                </c:pt>
                <c:pt idx="942">
                  <c:v>20.611969725888532</c:v>
                </c:pt>
                <c:pt idx="943">
                  <c:v>20.619101722171553</c:v>
                </c:pt>
                <c:pt idx="944">
                  <c:v>20.622550062408134</c:v>
                </c:pt>
                <c:pt idx="945">
                  <c:v>20.623013880636485</c:v>
                </c:pt>
                <c:pt idx="946">
                  <c:v>20.624123923893215</c:v>
                </c:pt>
                <c:pt idx="947">
                  <c:v>20.629267517078461</c:v>
                </c:pt>
                <c:pt idx="948">
                  <c:v>20.6263169748966</c:v>
                </c:pt>
                <c:pt idx="949">
                  <c:v>20.632822196310038</c:v>
                </c:pt>
                <c:pt idx="950">
                  <c:v>20.640459684625288</c:v>
                </c:pt>
                <c:pt idx="951">
                  <c:v>20.635660784230435</c:v>
                </c:pt>
                <c:pt idx="952">
                  <c:v>20.638753926131649</c:v>
                </c:pt>
                <c:pt idx="953">
                  <c:v>20.640920732071216</c:v>
                </c:pt>
                <c:pt idx="954">
                  <c:v>20.646781000946419</c:v>
                </c:pt>
                <c:pt idx="955">
                  <c:v>20.644755297965638</c:v>
                </c:pt>
                <c:pt idx="956">
                  <c:v>20.656033845937657</c:v>
                </c:pt>
                <c:pt idx="957">
                  <c:v>20.655743007014646</c:v>
                </c:pt>
                <c:pt idx="958">
                  <c:v>20.663657453382029</c:v>
                </c:pt>
                <c:pt idx="959">
                  <c:v>20.659405488396409</c:v>
                </c:pt>
                <c:pt idx="960">
                  <c:v>20.667287356035679</c:v>
                </c:pt>
                <c:pt idx="961">
                  <c:v>20.669702803198486</c:v>
                </c:pt>
                <c:pt idx="962">
                  <c:v>20.674822998178058</c:v>
                </c:pt>
                <c:pt idx="963">
                  <c:v>20.680502870676396</c:v>
                </c:pt>
                <c:pt idx="964">
                  <c:v>20.687013871409416</c:v>
                </c:pt>
                <c:pt idx="965">
                  <c:v>20.686543321885768</c:v>
                </c:pt>
                <c:pt idx="966">
                  <c:v>20.68961282042423</c:v>
                </c:pt>
                <c:pt idx="967">
                  <c:v>20.698165402329099</c:v>
                </c:pt>
                <c:pt idx="968">
                  <c:v>20.694111428189686</c:v>
                </c:pt>
                <c:pt idx="969">
                  <c:v>20.699459696240524</c:v>
                </c:pt>
                <c:pt idx="970">
                  <c:v>20.703781006393598</c:v>
                </c:pt>
                <c:pt idx="971">
                  <c:v>20.70593225882336</c:v>
                </c:pt>
                <c:pt idx="972">
                  <c:v>20.705232968904191</c:v>
                </c:pt>
                <c:pt idx="973">
                  <c:v>20.712797225935102</c:v>
                </c:pt>
                <c:pt idx="974">
                  <c:v>20.714486607817399</c:v>
                </c:pt>
                <c:pt idx="975">
                  <c:v>20.721458484552162</c:v>
                </c:pt>
                <c:pt idx="976">
                  <c:v>20.727675033154448</c:v>
                </c:pt>
                <c:pt idx="977">
                  <c:v>20.730735986626343</c:v>
                </c:pt>
                <c:pt idx="978">
                  <c:v>20.735751054164318</c:v>
                </c:pt>
                <c:pt idx="979">
                  <c:v>20.740922686952338</c:v>
                </c:pt>
                <c:pt idx="980">
                  <c:v>20.738043587904372</c:v>
                </c:pt>
                <c:pt idx="981">
                  <c:v>20.742968339238569</c:v>
                </c:pt>
                <c:pt idx="982">
                  <c:v>20.746805749028361</c:v>
                </c:pt>
                <c:pt idx="983">
                  <c:v>20.748989296273454</c:v>
                </c:pt>
                <c:pt idx="984">
                  <c:v>20.758471951249227</c:v>
                </c:pt>
                <c:pt idx="985">
                  <c:v>20.766883762991291</c:v>
                </c:pt>
                <c:pt idx="986">
                  <c:v>20.770184721878056</c:v>
                </c:pt>
                <c:pt idx="987">
                  <c:v>20.7724668447078</c:v>
                </c:pt>
                <c:pt idx="988">
                  <c:v>20.778542484253734</c:v>
                </c:pt>
                <c:pt idx="989">
                  <c:v>20.773012834744165</c:v>
                </c:pt>
                <c:pt idx="990">
                  <c:v>20.777050933775413</c:v>
                </c:pt>
                <c:pt idx="991">
                  <c:v>20.779366534896262</c:v>
                </c:pt>
                <c:pt idx="992">
                  <c:v>20.781582645499267</c:v>
                </c:pt>
                <c:pt idx="993">
                  <c:v>20.78841764114043</c:v>
                </c:pt>
                <c:pt idx="994">
                  <c:v>20.794276168256026</c:v>
                </c:pt>
                <c:pt idx="995">
                  <c:v>20.800905986984404</c:v>
                </c:pt>
                <c:pt idx="996">
                  <c:v>20.808847384154475</c:v>
                </c:pt>
                <c:pt idx="997">
                  <c:v>20.820991539675955</c:v>
                </c:pt>
                <c:pt idx="998">
                  <c:v>20.823673659353609</c:v>
                </c:pt>
                <c:pt idx="999">
                  <c:v>20.829688101903059</c:v>
                </c:pt>
                <c:pt idx="1000">
                  <c:v>20.833514159180474</c:v>
                </c:pt>
                <c:pt idx="1001">
                  <c:v>20.833371073893144</c:v>
                </c:pt>
                <c:pt idx="1002">
                  <c:v>20.827339672424941</c:v>
                </c:pt>
                <c:pt idx="1003">
                  <c:v>20.826637009754208</c:v>
                </c:pt>
                <c:pt idx="1004">
                  <c:v>20.826126066875979</c:v>
                </c:pt>
                <c:pt idx="1005">
                  <c:v>20.831516719077893</c:v>
                </c:pt>
                <c:pt idx="1006">
                  <c:v>20.840780593507919</c:v>
                </c:pt>
                <c:pt idx="1007">
                  <c:v>20.847464139553335</c:v>
                </c:pt>
                <c:pt idx="1008">
                  <c:v>20.852180084822084</c:v>
                </c:pt>
                <c:pt idx="1009">
                  <c:v>20.864794900160796</c:v>
                </c:pt>
                <c:pt idx="1010">
                  <c:v>20.868417315730348</c:v>
                </c:pt>
                <c:pt idx="1011">
                  <c:v>20.869090692274938</c:v>
                </c:pt>
                <c:pt idx="1012">
                  <c:v>20.876669766802841</c:v>
                </c:pt>
                <c:pt idx="1013">
                  <c:v>20.88563152237726</c:v>
                </c:pt>
                <c:pt idx="1014">
                  <c:v>20.885824791788099</c:v>
                </c:pt>
                <c:pt idx="1015">
                  <c:v>20.887885644804054</c:v>
                </c:pt>
                <c:pt idx="1016">
                  <c:v>20.88705792528906</c:v>
                </c:pt>
                <c:pt idx="1017">
                  <c:v>20.887341723857958</c:v>
                </c:pt>
                <c:pt idx="1018">
                  <c:v>20.888095606630294</c:v>
                </c:pt>
                <c:pt idx="1019">
                  <c:v>20.895037504342064</c:v>
                </c:pt>
                <c:pt idx="1020">
                  <c:v>20.899093072511313</c:v>
                </c:pt>
                <c:pt idx="1021">
                  <c:v>20.911152999009044</c:v>
                </c:pt>
                <c:pt idx="1022">
                  <c:v>20.923033780540237</c:v>
                </c:pt>
                <c:pt idx="1023">
                  <c:v>20.927766889288574</c:v>
                </c:pt>
                <c:pt idx="1024">
                  <c:v>20.925883524278518</c:v>
                </c:pt>
                <c:pt idx="1025">
                  <c:v>20.928406146337558</c:v>
                </c:pt>
                <c:pt idx="1026">
                  <c:v>20.930735664070873</c:v>
                </c:pt>
                <c:pt idx="1027">
                  <c:v>20.933231376480315</c:v>
                </c:pt>
                <c:pt idx="1028">
                  <c:v>20.937326228719336</c:v>
                </c:pt>
                <c:pt idx="1029">
                  <c:v>20.941884225604181</c:v>
                </c:pt>
                <c:pt idx="1030">
                  <c:v>20.947701614722696</c:v>
                </c:pt>
                <c:pt idx="1031">
                  <c:v>20.945658659926345</c:v>
                </c:pt>
                <c:pt idx="1032">
                  <c:v>20.943772435021778</c:v>
                </c:pt>
                <c:pt idx="1033">
                  <c:v>20.948054249497893</c:v>
                </c:pt>
                <c:pt idx="1034">
                  <c:v>20.954882646450105</c:v>
                </c:pt>
                <c:pt idx="1035">
                  <c:v>20.960914382112218</c:v>
                </c:pt>
                <c:pt idx="1036">
                  <c:v>20.970973514572979</c:v>
                </c:pt>
                <c:pt idx="1037">
                  <c:v>20.976203989831987</c:v>
                </c:pt>
                <c:pt idx="1038">
                  <c:v>20.981762275410709</c:v>
                </c:pt>
                <c:pt idx="1039">
                  <c:v>20.985373775308357</c:v>
                </c:pt>
                <c:pt idx="1040">
                  <c:v>20.983358198136266</c:v>
                </c:pt>
                <c:pt idx="1041">
                  <c:v>20.984800012893437</c:v>
                </c:pt>
                <c:pt idx="1042">
                  <c:v>20.991142511656367</c:v>
                </c:pt>
                <c:pt idx="1043">
                  <c:v>20.999352661498332</c:v>
                </c:pt>
                <c:pt idx="1044">
                  <c:v>21.003932518644184</c:v>
                </c:pt>
                <c:pt idx="1045">
                  <c:v>21.010770469031648</c:v>
                </c:pt>
                <c:pt idx="1046">
                  <c:v>21.015226964790255</c:v>
                </c:pt>
                <c:pt idx="1047">
                  <c:v>21.018218601348519</c:v>
                </c:pt>
                <c:pt idx="1048">
                  <c:v>21.018976505828938</c:v>
                </c:pt>
                <c:pt idx="1049">
                  <c:v>21.023917107384978</c:v>
                </c:pt>
                <c:pt idx="1050">
                  <c:v>21.030752172906325</c:v>
                </c:pt>
                <c:pt idx="1051">
                  <c:v>21.040050734738962</c:v>
                </c:pt>
                <c:pt idx="1052">
                  <c:v>21.048271973949955</c:v>
                </c:pt>
                <c:pt idx="1053">
                  <c:v>21.048282305259352</c:v>
                </c:pt>
                <c:pt idx="1054">
                  <c:v>21.054807664974664</c:v>
                </c:pt>
                <c:pt idx="1055">
                  <c:v>21.064263773160441</c:v>
                </c:pt>
                <c:pt idx="1056">
                  <c:v>21.065074893893055</c:v>
                </c:pt>
                <c:pt idx="1057">
                  <c:v>21.070418637203204</c:v>
                </c:pt>
                <c:pt idx="1058">
                  <c:v>21.077251240135478</c:v>
                </c:pt>
                <c:pt idx="1059">
                  <c:v>21.084098216074743</c:v>
                </c:pt>
                <c:pt idx="1060">
                  <c:v>21.08462015780945</c:v>
                </c:pt>
                <c:pt idx="1061">
                  <c:v>21.089441423044693</c:v>
                </c:pt>
                <c:pt idx="1062">
                  <c:v>21.089911735367743</c:v>
                </c:pt>
                <c:pt idx="1063">
                  <c:v>21.096648782507316</c:v>
                </c:pt>
                <c:pt idx="1064">
                  <c:v>21.094268195664814</c:v>
                </c:pt>
                <c:pt idx="1065">
                  <c:v>21.098184667505919</c:v>
                </c:pt>
                <c:pt idx="1066">
                  <c:v>21.102001538175557</c:v>
                </c:pt>
                <c:pt idx="1067">
                  <c:v>21.115539780019361</c:v>
                </c:pt>
                <c:pt idx="1068">
                  <c:v>21.119874932576923</c:v>
                </c:pt>
                <c:pt idx="1069">
                  <c:v>21.12987801679548</c:v>
                </c:pt>
                <c:pt idx="1070">
                  <c:v>21.130387477424371</c:v>
                </c:pt>
                <c:pt idx="1071">
                  <c:v>21.13249337161259</c:v>
                </c:pt>
                <c:pt idx="1072">
                  <c:v>21.126256992544008</c:v>
                </c:pt>
                <c:pt idx="1073">
                  <c:v>21.128459324153191</c:v>
                </c:pt>
                <c:pt idx="1074">
                  <c:v>21.130644320614721</c:v>
                </c:pt>
                <c:pt idx="1075">
                  <c:v>21.139336317219886</c:v>
                </c:pt>
                <c:pt idx="1076">
                  <c:v>21.147261523233997</c:v>
                </c:pt>
                <c:pt idx="1077">
                  <c:v>21.158217689185495</c:v>
                </c:pt>
                <c:pt idx="1078">
                  <c:v>21.162472241372832</c:v>
                </c:pt>
                <c:pt idx="1079">
                  <c:v>21.163603329529639</c:v>
                </c:pt>
                <c:pt idx="1080">
                  <c:v>21.167425550640473</c:v>
                </c:pt>
                <c:pt idx="1081">
                  <c:v>21.178457161739935</c:v>
                </c:pt>
                <c:pt idx="1082">
                  <c:v>21.183774696720764</c:v>
                </c:pt>
                <c:pt idx="1083">
                  <c:v>21.185971871414093</c:v>
                </c:pt>
                <c:pt idx="1084">
                  <c:v>21.194010322955194</c:v>
                </c:pt>
                <c:pt idx="1085">
                  <c:v>21.199169220313824</c:v>
                </c:pt>
                <c:pt idx="1086">
                  <c:v>21.201136306070179</c:v>
                </c:pt>
                <c:pt idx="1087">
                  <c:v>21.202572188116765</c:v>
                </c:pt>
                <c:pt idx="1088">
                  <c:v>21.207481889712614</c:v>
                </c:pt>
                <c:pt idx="1089">
                  <c:v>21.213114226086468</c:v>
                </c:pt>
                <c:pt idx="1090">
                  <c:v>21.216309812588211</c:v>
                </c:pt>
                <c:pt idx="1091">
                  <c:v>21.215812936852551</c:v>
                </c:pt>
                <c:pt idx="1092">
                  <c:v>21.218540390932837</c:v>
                </c:pt>
                <c:pt idx="1093">
                  <c:v>21.224256486969615</c:v>
                </c:pt>
                <c:pt idx="1094">
                  <c:v>21.226777036223268</c:v>
                </c:pt>
                <c:pt idx="1095">
                  <c:v>21.234211820145898</c:v>
                </c:pt>
                <c:pt idx="1096">
                  <c:v>21.238878329876872</c:v>
                </c:pt>
                <c:pt idx="1097">
                  <c:v>21.240544225075521</c:v>
                </c:pt>
                <c:pt idx="1098">
                  <c:v>21.248569885068616</c:v>
                </c:pt>
                <c:pt idx="1099">
                  <c:v>21.255533184246065</c:v>
                </c:pt>
                <c:pt idx="1100">
                  <c:v>21.260142823418285</c:v>
                </c:pt>
                <c:pt idx="1101">
                  <c:v>21.264743123412185</c:v>
                </c:pt>
                <c:pt idx="1102">
                  <c:v>21.279841340747801</c:v>
                </c:pt>
                <c:pt idx="1103">
                  <c:v>21.281231267531911</c:v>
                </c:pt>
                <c:pt idx="1104">
                  <c:v>21.282278852904746</c:v>
                </c:pt>
                <c:pt idx="1105">
                  <c:v>21.287314242374432</c:v>
                </c:pt>
                <c:pt idx="1106">
                  <c:v>21.291980277054645</c:v>
                </c:pt>
                <c:pt idx="1107">
                  <c:v>21.295892240058301</c:v>
                </c:pt>
                <c:pt idx="1108">
                  <c:v>21.303571117465129</c:v>
                </c:pt>
                <c:pt idx="1109">
                  <c:v>21.311179634157821</c:v>
                </c:pt>
                <c:pt idx="1110">
                  <c:v>21.314540596453906</c:v>
                </c:pt>
                <c:pt idx="1111">
                  <c:v>21.322024544614131</c:v>
                </c:pt>
                <c:pt idx="1112">
                  <c:v>21.323103588722351</c:v>
                </c:pt>
                <c:pt idx="1113">
                  <c:v>21.329905101059321</c:v>
                </c:pt>
                <c:pt idx="1114">
                  <c:v>21.337294125594536</c:v>
                </c:pt>
                <c:pt idx="1115">
                  <c:v>21.342068528481992</c:v>
                </c:pt>
                <c:pt idx="1116">
                  <c:v>21.34592365677895</c:v>
                </c:pt>
                <c:pt idx="1117">
                  <c:v>21.351450103684254</c:v>
                </c:pt>
                <c:pt idx="1118">
                  <c:v>21.356717199878251</c:v>
                </c:pt>
                <c:pt idx="1119">
                  <c:v>21.35882348832855</c:v>
                </c:pt>
                <c:pt idx="1120">
                  <c:v>21.364904214619379</c:v>
                </c:pt>
                <c:pt idx="1121">
                  <c:v>21.368639799094929</c:v>
                </c:pt>
                <c:pt idx="1122">
                  <c:v>21.371406826588139</c:v>
                </c:pt>
                <c:pt idx="1123">
                  <c:v>21.375038049032373</c:v>
                </c:pt>
                <c:pt idx="1124">
                  <c:v>21.38362771475871</c:v>
                </c:pt>
                <c:pt idx="1125">
                  <c:v>21.38553078245646</c:v>
                </c:pt>
                <c:pt idx="1126">
                  <c:v>21.3930000188201</c:v>
                </c:pt>
                <c:pt idx="1127">
                  <c:v>21.40098722334033</c:v>
                </c:pt>
                <c:pt idx="1128">
                  <c:v>21.409604548979893</c:v>
                </c:pt>
                <c:pt idx="1129">
                  <c:v>21.40793390708231</c:v>
                </c:pt>
                <c:pt idx="1130">
                  <c:v>21.417420562925138</c:v>
                </c:pt>
                <c:pt idx="1131">
                  <c:v>21.422334650229157</c:v>
                </c:pt>
                <c:pt idx="1132">
                  <c:v>21.427907926287702</c:v>
                </c:pt>
                <c:pt idx="1133">
                  <c:v>21.427944322701808</c:v>
                </c:pt>
                <c:pt idx="1134">
                  <c:v>21.435331927685613</c:v>
                </c:pt>
                <c:pt idx="1135">
                  <c:v>21.436232063466697</c:v>
                </c:pt>
                <c:pt idx="1136">
                  <c:v>21.439230637441153</c:v>
                </c:pt>
                <c:pt idx="1137">
                  <c:v>21.44043814082908</c:v>
                </c:pt>
                <c:pt idx="1138">
                  <c:v>21.447274984910312</c:v>
                </c:pt>
                <c:pt idx="1139">
                  <c:v>21.454051373196158</c:v>
                </c:pt>
                <c:pt idx="1140">
                  <c:v>21.463097844044398</c:v>
                </c:pt>
                <c:pt idx="1141">
                  <c:v>21.469332279059472</c:v>
                </c:pt>
                <c:pt idx="1142">
                  <c:v>21.471374526206553</c:v>
                </c:pt>
                <c:pt idx="1143">
                  <c:v>21.474860734969987</c:v>
                </c:pt>
                <c:pt idx="1144">
                  <c:v>21.476948039508798</c:v>
                </c:pt>
                <c:pt idx="1145">
                  <c:v>21.477470883155</c:v>
                </c:pt>
                <c:pt idx="1146">
                  <c:v>21.485504572813099</c:v>
                </c:pt>
                <c:pt idx="1147">
                  <c:v>21.500150477863688</c:v>
                </c:pt>
                <c:pt idx="1148">
                  <c:v>21.501856688781572</c:v>
                </c:pt>
                <c:pt idx="1149">
                  <c:v>21.510461140853785</c:v>
                </c:pt>
                <c:pt idx="1150">
                  <c:v>21.518356744678218</c:v>
                </c:pt>
                <c:pt idx="1151">
                  <c:v>21.518479968032363</c:v>
                </c:pt>
                <c:pt idx="1152">
                  <c:v>21.520836162600471</c:v>
                </c:pt>
                <c:pt idx="1153">
                  <c:v>21.530806770802322</c:v>
                </c:pt>
                <c:pt idx="1154">
                  <c:v>21.536255471320054</c:v>
                </c:pt>
                <c:pt idx="1155">
                  <c:v>21.543663778337962</c:v>
                </c:pt>
                <c:pt idx="1156">
                  <c:v>21.555408129716813</c:v>
                </c:pt>
                <c:pt idx="1157">
                  <c:v>21.560271590813961</c:v>
                </c:pt>
                <c:pt idx="1158">
                  <c:v>21.565426989802461</c:v>
                </c:pt>
                <c:pt idx="1159">
                  <c:v>21.571076242390056</c:v>
                </c:pt>
                <c:pt idx="1160">
                  <c:v>21.577868050366369</c:v>
                </c:pt>
                <c:pt idx="1161">
                  <c:v>21.575915108052733</c:v>
                </c:pt>
                <c:pt idx="1162">
                  <c:v>21.580431513555425</c:v>
                </c:pt>
                <c:pt idx="1163">
                  <c:v>21.584560777959119</c:v>
                </c:pt>
                <c:pt idx="1164">
                  <c:v>21.588399496327014</c:v>
                </c:pt>
                <c:pt idx="1165">
                  <c:v>21.591050438305167</c:v>
                </c:pt>
                <c:pt idx="1166">
                  <c:v>21.599440235586066</c:v>
                </c:pt>
                <c:pt idx="1167">
                  <c:v>21.605413465672203</c:v>
                </c:pt>
                <c:pt idx="1168">
                  <c:v>21.61013819680727</c:v>
                </c:pt>
                <c:pt idx="1169">
                  <c:v>21.616158138737767</c:v>
                </c:pt>
                <c:pt idx="1170">
                  <c:v>21.618571288736284</c:v>
                </c:pt>
                <c:pt idx="1171">
                  <c:v>21.624038446118778</c:v>
                </c:pt>
                <c:pt idx="1172">
                  <c:v>21.630497064662777</c:v>
                </c:pt>
                <c:pt idx="1173">
                  <c:v>21.634391352148455</c:v>
                </c:pt>
                <c:pt idx="1174">
                  <c:v>21.633069594280407</c:v>
                </c:pt>
                <c:pt idx="1175">
                  <c:v>21.643153593031133</c:v>
                </c:pt>
                <c:pt idx="1176">
                  <c:v>21.652431600265384</c:v>
                </c:pt>
                <c:pt idx="1177">
                  <c:v>21.657330390902587</c:v>
                </c:pt>
                <c:pt idx="1178">
                  <c:v>21.666344173631682</c:v>
                </c:pt>
                <c:pt idx="1179">
                  <c:v>21.677999590090323</c:v>
                </c:pt>
                <c:pt idx="1180">
                  <c:v>21.680363879374731</c:v>
                </c:pt>
                <c:pt idx="1181">
                  <c:v>21.681138646501779</c:v>
                </c:pt>
                <c:pt idx="1182">
                  <c:v>21.686277471887365</c:v>
                </c:pt>
                <c:pt idx="1183">
                  <c:v>21.690572448804229</c:v>
                </c:pt>
                <c:pt idx="1184">
                  <c:v>21.696840876360096</c:v>
                </c:pt>
                <c:pt idx="1185">
                  <c:v>21.702617579850273</c:v>
                </c:pt>
                <c:pt idx="1186">
                  <c:v>21.709903049532205</c:v>
                </c:pt>
                <c:pt idx="1187">
                  <c:v>21.717819664951811</c:v>
                </c:pt>
                <c:pt idx="1188">
                  <c:v>21.725825013132134</c:v>
                </c:pt>
                <c:pt idx="1189">
                  <c:v>21.730246763939952</c:v>
                </c:pt>
                <c:pt idx="1190">
                  <c:v>21.735318018108948</c:v>
                </c:pt>
                <c:pt idx="1191">
                  <c:v>21.74133695032884</c:v>
                </c:pt>
                <c:pt idx="1192">
                  <c:v>21.743709011056705</c:v>
                </c:pt>
                <c:pt idx="1193">
                  <c:v>21.745299184148479</c:v>
                </c:pt>
                <c:pt idx="1194">
                  <c:v>21.750075626687241</c:v>
                </c:pt>
                <c:pt idx="1195">
                  <c:v>21.758703580441438</c:v>
                </c:pt>
                <c:pt idx="1196">
                  <c:v>21.765765304549991</c:v>
                </c:pt>
                <c:pt idx="1197">
                  <c:v>21.766940393685491</c:v>
                </c:pt>
                <c:pt idx="1198">
                  <c:v>21.773660928435174</c:v>
                </c:pt>
                <c:pt idx="1199">
                  <c:v>21.776160716138254</c:v>
                </c:pt>
                <c:pt idx="1200">
                  <c:v>21.779289380698351</c:v>
                </c:pt>
                <c:pt idx="1201">
                  <c:v>21.781326367005676</c:v>
                </c:pt>
                <c:pt idx="1202">
                  <c:v>21.790723368992683</c:v>
                </c:pt>
                <c:pt idx="1203">
                  <c:v>21.790969670586204</c:v>
                </c:pt>
                <c:pt idx="1204">
                  <c:v>21.799545375243401</c:v>
                </c:pt>
                <c:pt idx="1205">
                  <c:v>21.812364354308169</c:v>
                </c:pt>
                <c:pt idx="1206">
                  <c:v>21.822830190580174</c:v>
                </c:pt>
                <c:pt idx="1207">
                  <c:v>21.828054461342454</c:v>
                </c:pt>
                <c:pt idx="1208">
                  <c:v>21.840509561762573</c:v>
                </c:pt>
                <c:pt idx="1209">
                  <c:v>21.843736795069049</c:v>
                </c:pt>
                <c:pt idx="1210">
                  <c:v>21.842667322599407</c:v>
                </c:pt>
                <c:pt idx="1211">
                  <c:v>21.842267028182874</c:v>
                </c:pt>
                <c:pt idx="1212">
                  <c:v>21.846408487948697</c:v>
                </c:pt>
                <c:pt idx="1213">
                  <c:v>21.84945931145938</c:v>
                </c:pt>
                <c:pt idx="1214">
                  <c:v>21.856422245634228</c:v>
                </c:pt>
                <c:pt idx="1215">
                  <c:v>21.856214815669183</c:v>
                </c:pt>
                <c:pt idx="1216">
                  <c:v>21.862789917991837</c:v>
                </c:pt>
                <c:pt idx="1217">
                  <c:v>21.870506041390389</c:v>
                </c:pt>
                <c:pt idx="1218">
                  <c:v>21.879134368811854</c:v>
                </c:pt>
                <c:pt idx="1219">
                  <c:v>21.888496144640527</c:v>
                </c:pt>
                <c:pt idx="1220">
                  <c:v>21.89591264958268</c:v>
                </c:pt>
                <c:pt idx="1221">
                  <c:v>21.902951459962956</c:v>
                </c:pt>
                <c:pt idx="1222">
                  <c:v>21.908614033537308</c:v>
                </c:pt>
                <c:pt idx="1223">
                  <c:v>21.907871757992094</c:v>
                </c:pt>
                <c:pt idx="1224">
                  <c:v>21.911264478855294</c:v>
                </c:pt>
                <c:pt idx="1225">
                  <c:v>21.920050053007696</c:v>
                </c:pt>
                <c:pt idx="1226">
                  <c:v>21.927737783433507</c:v>
                </c:pt>
                <c:pt idx="1227">
                  <c:v>21.934150632261229</c:v>
                </c:pt>
                <c:pt idx="1228">
                  <c:v>21.941929845364005</c:v>
                </c:pt>
                <c:pt idx="1229">
                  <c:v>21.947515806484152</c:v>
                </c:pt>
                <c:pt idx="1230">
                  <c:v>21.954462725680962</c:v>
                </c:pt>
                <c:pt idx="1231">
                  <c:v>21.956730200102399</c:v>
                </c:pt>
                <c:pt idx="1232">
                  <c:v>21.96354810313629</c:v>
                </c:pt>
                <c:pt idx="1233">
                  <c:v>21.969157394721229</c:v>
                </c:pt>
                <c:pt idx="1234">
                  <c:v>21.973484868554976</c:v>
                </c:pt>
                <c:pt idx="1235">
                  <c:v>21.97741699739786</c:v>
                </c:pt>
                <c:pt idx="1236">
                  <c:v>21.987127544301909</c:v>
                </c:pt>
                <c:pt idx="1237">
                  <c:v>21.990367905292491</c:v>
                </c:pt>
                <c:pt idx="1238">
                  <c:v>21.995298509841458</c:v>
                </c:pt>
                <c:pt idx="1239">
                  <c:v>22.005244083842484</c:v>
                </c:pt>
                <c:pt idx="1240">
                  <c:v>22.011030168478634</c:v>
                </c:pt>
                <c:pt idx="1241">
                  <c:v>22.01366350301209</c:v>
                </c:pt>
                <c:pt idx="1242">
                  <c:v>22.018884065753348</c:v>
                </c:pt>
                <c:pt idx="1243">
                  <c:v>22.028740217301507</c:v>
                </c:pt>
                <c:pt idx="1244">
                  <c:v>22.034949618371613</c:v>
                </c:pt>
                <c:pt idx="1245">
                  <c:v>22.0393902956795</c:v>
                </c:pt>
                <c:pt idx="1246">
                  <c:v>22.04821903620693</c:v>
                </c:pt>
                <c:pt idx="1247">
                  <c:v>22.055997508939562</c:v>
                </c:pt>
                <c:pt idx="1248">
                  <c:v>22.061032809200306</c:v>
                </c:pt>
                <c:pt idx="1249">
                  <c:v>22.06130914396002</c:v>
                </c:pt>
                <c:pt idx="1250">
                  <c:v>22.065236044496888</c:v>
                </c:pt>
                <c:pt idx="1251">
                  <c:v>22.067257688714569</c:v>
                </c:pt>
                <c:pt idx="1252">
                  <c:v>22.07533503268882</c:v>
                </c:pt>
                <c:pt idx="1253">
                  <c:v>22.086493138335975</c:v>
                </c:pt>
                <c:pt idx="1254">
                  <c:v>22.100325777652493</c:v>
                </c:pt>
                <c:pt idx="1255">
                  <c:v>22.115408607128</c:v>
                </c:pt>
                <c:pt idx="1256">
                  <c:v>22.120329643213307</c:v>
                </c:pt>
                <c:pt idx="1257">
                  <c:v>22.126425765503033</c:v>
                </c:pt>
                <c:pt idx="1258">
                  <c:v>22.128776274046125</c:v>
                </c:pt>
                <c:pt idx="1259">
                  <c:v>22.133248342321174</c:v>
                </c:pt>
                <c:pt idx="1260">
                  <c:v>22.136615782644547</c:v>
                </c:pt>
                <c:pt idx="1261">
                  <c:v>22.144541667645232</c:v>
                </c:pt>
                <c:pt idx="1262">
                  <c:v>22.147291559295944</c:v>
                </c:pt>
                <c:pt idx="1263">
                  <c:v>22.148107898711935</c:v>
                </c:pt>
                <c:pt idx="1264">
                  <c:v>22.144397628969251</c:v>
                </c:pt>
                <c:pt idx="1265">
                  <c:v>22.147785678129278</c:v>
                </c:pt>
                <c:pt idx="1266">
                  <c:v>22.152529660915825</c:v>
                </c:pt>
                <c:pt idx="1267">
                  <c:v>22.158235125094148</c:v>
                </c:pt>
                <c:pt idx="1268">
                  <c:v>22.163245909320029</c:v>
                </c:pt>
                <c:pt idx="1269">
                  <c:v>22.172072211996046</c:v>
                </c:pt>
                <c:pt idx="1270">
                  <c:v>22.178168083203563</c:v>
                </c:pt>
                <c:pt idx="1271">
                  <c:v>22.189414879464124</c:v>
                </c:pt>
                <c:pt idx="1272">
                  <c:v>22.196745950752501</c:v>
                </c:pt>
                <c:pt idx="1273">
                  <c:v>22.208603222122878</c:v>
                </c:pt>
                <c:pt idx="1274">
                  <c:v>22.221709453317693</c:v>
                </c:pt>
                <c:pt idx="1275">
                  <c:v>22.222112288773832</c:v>
                </c:pt>
                <c:pt idx="1276">
                  <c:v>22.22463914545073</c:v>
                </c:pt>
                <c:pt idx="1277">
                  <c:v>22.2276555944226</c:v>
                </c:pt>
                <c:pt idx="1278">
                  <c:v>22.228244548590624</c:v>
                </c:pt>
                <c:pt idx="1279">
                  <c:v>22.233256980548379</c:v>
                </c:pt>
                <c:pt idx="1280">
                  <c:v>22.243686023934234</c:v>
                </c:pt>
                <c:pt idx="1281">
                  <c:v>22.24898602456242</c:v>
                </c:pt>
                <c:pt idx="1282">
                  <c:v>22.260869948104194</c:v>
                </c:pt>
                <c:pt idx="1283">
                  <c:v>22.277183953799568</c:v>
                </c:pt>
                <c:pt idx="1284">
                  <c:v>22.281100286562161</c:v>
                </c:pt>
                <c:pt idx="1285">
                  <c:v>22.288541108739828</c:v>
                </c:pt>
                <c:pt idx="1286">
                  <c:v>22.295046178215379</c:v>
                </c:pt>
                <c:pt idx="1287">
                  <c:v>22.301361537118321</c:v>
                </c:pt>
                <c:pt idx="1288">
                  <c:v>22.305064452787004</c:v>
                </c:pt>
                <c:pt idx="1289">
                  <c:v>22.312370064387213</c:v>
                </c:pt>
                <c:pt idx="1290">
                  <c:v>22.321955804226196</c:v>
                </c:pt>
                <c:pt idx="1291">
                  <c:v>22.328592272964173</c:v>
                </c:pt>
                <c:pt idx="1292">
                  <c:v>22.327434248326618</c:v>
                </c:pt>
                <c:pt idx="1293">
                  <c:v>22.329522601074714</c:v>
                </c:pt>
                <c:pt idx="1294">
                  <c:v>22.335350680338554</c:v>
                </c:pt>
                <c:pt idx="1295">
                  <c:v>22.335026622016343</c:v>
                </c:pt>
                <c:pt idx="1296">
                  <c:v>22.340071846980337</c:v>
                </c:pt>
                <c:pt idx="1297">
                  <c:v>22.348477424631941</c:v>
                </c:pt>
                <c:pt idx="1298">
                  <c:v>22.352073880753739</c:v>
                </c:pt>
                <c:pt idx="1299">
                  <c:v>22.359647131589316</c:v>
                </c:pt>
                <c:pt idx="1300">
                  <c:v>22.364418845660392</c:v>
                </c:pt>
                <c:pt idx="1301">
                  <c:v>22.374189053107507</c:v>
                </c:pt>
                <c:pt idx="1302">
                  <c:v>22.375844590955797</c:v>
                </c:pt>
                <c:pt idx="1303">
                  <c:v>22.385880876810294</c:v>
                </c:pt>
                <c:pt idx="1304">
                  <c:v>22.390377733467609</c:v>
                </c:pt>
                <c:pt idx="1305">
                  <c:v>22.398512803518056</c:v>
                </c:pt>
                <c:pt idx="1306">
                  <c:v>22.400095364702803</c:v>
                </c:pt>
                <c:pt idx="1307">
                  <c:v>22.410804079383411</c:v>
                </c:pt>
                <c:pt idx="1308">
                  <c:v>22.415716515524316</c:v>
                </c:pt>
                <c:pt idx="1309">
                  <c:v>22.425366381549992</c:v>
                </c:pt>
                <c:pt idx="1310">
                  <c:v>22.433633372462104</c:v>
                </c:pt>
                <c:pt idx="1311">
                  <c:v>22.438868556648217</c:v>
                </c:pt>
                <c:pt idx="1312">
                  <c:v>22.448610150761095</c:v>
                </c:pt>
                <c:pt idx="1313">
                  <c:v>22.455867264806336</c:v>
                </c:pt>
                <c:pt idx="1314">
                  <c:v>22.452194477175521</c:v>
                </c:pt>
                <c:pt idx="1315">
                  <c:v>22.462898078139762</c:v>
                </c:pt>
                <c:pt idx="1316">
                  <c:v>22.474117342464822</c:v>
                </c:pt>
                <c:pt idx="1317">
                  <c:v>22.477654006496721</c:v>
                </c:pt>
                <c:pt idx="1318">
                  <c:v>22.485543201149984</c:v>
                </c:pt>
                <c:pt idx="1319">
                  <c:v>22.495633300329729</c:v>
                </c:pt>
                <c:pt idx="1320">
                  <c:v>22.497523738973236</c:v>
                </c:pt>
                <c:pt idx="1321">
                  <c:v>22.504591438791518</c:v>
                </c:pt>
                <c:pt idx="1322">
                  <c:v>22.514744033680124</c:v>
                </c:pt>
                <c:pt idx="1323">
                  <c:v>22.515161137434372</c:v>
                </c:pt>
                <c:pt idx="1324">
                  <c:v>22.524898602002501</c:v>
                </c:pt>
                <c:pt idx="1325">
                  <c:v>22.532923437655331</c:v>
                </c:pt>
                <c:pt idx="1326">
                  <c:v>22.534933063750891</c:v>
                </c:pt>
                <c:pt idx="1327">
                  <c:v>22.536942718977247</c:v>
                </c:pt>
                <c:pt idx="1328">
                  <c:v>22.549841338860944</c:v>
                </c:pt>
                <c:pt idx="1329">
                  <c:v>22.5617451805239</c:v>
                </c:pt>
                <c:pt idx="1330">
                  <c:v>22.566551030589125</c:v>
                </c:pt>
                <c:pt idx="1331">
                  <c:v>22.575604979284421</c:v>
                </c:pt>
                <c:pt idx="1332">
                  <c:v>22.586161853122359</c:v>
                </c:pt>
                <c:pt idx="1333">
                  <c:v>22.592826760163838</c:v>
                </c:pt>
                <c:pt idx="1334">
                  <c:v>22.590466547412767</c:v>
                </c:pt>
                <c:pt idx="1335">
                  <c:v>22.596905843037284</c:v>
                </c:pt>
                <c:pt idx="1336">
                  <c:v>22.60331009655409</c:v>
                </c:pt>
                <c:pt idx="1337">
                  <c:v>22.603297564301261</c:v>
                </c:pt>
                <c:pt idx="1338">
                  <c:v>22.607597203417125</c:v>
                </c:pt>
                <c:pt idx="1339">
                  <c:v>22.620931549034715</c:v>
                </c:pt>
                <c:pt idx="1340">
                  <c:v>22.625051623478342</c:v>
                </c:pt>
                <c:pt idx="1341">
                  <c:v>22.629011931604833</c:v>
                </c:pt>
                <c:pt idx="1342">
                  <c:v>22.641013458196248</c:v>
                </c:pt>
                <c:pt idx="1343">
                  <c:v>22.648381897226649</c:v>
                </c:pt>
                <c:pt idx="1344">
                  <c:v>22.645484114679054</c:v>
                </c:pt>
                <c:pt idx="1345">
                  <c:v>22.656274221926203</c:v>
                </c:pt>
                <c:pt idx="1346">
                  <c:v>22.665120828146478</c:v>
                </c:pt>
                <c:pt idx="1347">
                  <c:v>22.670080297132433</c:v>
                </c:pt>
                <c:pt idx="1348">
                  <c:v>22.679437958179939</c:v>
                </c:pt>
                <c:pt idx="1349">
                  <c:v>22.693066013833587</c:v>
                </c:pt>
                <c:pt idx="1350">
                  <c:v>22.69606427751561</c:v>
                </c:pt>
                <c:pt idx="1351">
                  <c:v>22.708230563262653</c:v>
                </c:pt>
                <c:pt idx="1352">
                  <c:v>22.716622660397245</c:v>
                </c:pt>
                <c:pt idx="1353">
                  <c:v>22.718234045409993</c:v>
                </c:pt>
                <c:pt idx="1354">
                  <c:v>22.730794236695484</c:v>
                </c:pt>
                <c:pt idx="1355">
                  <c:v>22.738171769253281</c:v>
                </c:pt>
                <c:pt idx="1356">
                  <c:v>22.739032354534565</c:v>
                </c:pt>
                <c:pt idx="1357">
                  <c:v>22.742119065760846</c:v>
                </c:pt>
                <c:pt idx="1358">
                  <c:v>22.750681216628621</c:v>
                </c:pt>
                <c:pt idx="1359">
                  <c:v>22.747867551173911</c:v>
                </c:pt>
                <c:pt idx="1360">
                  <c:v>22.757285903023941</c:v>
                </c:pt>
                <c:pt idx="1361">
                  <c:v>22.764256781594025</c:v>
                </c:pt>
                <c:pt idx="1362">
                  <c:v>22.771708296192667</c:v>
                </c:pt>
                <c:pt idx="1363">
                  <c:v>22.776223334886073</c:v>
                </c:pt>
                <c:pt idx="1364">
                  <c:v>22.783573766972076</c:v>
                </c:pt>
                <c:pt idx="1365">
                  <c:v>22.789012391724299</c:v>
                </c:pt>
                <c:pt idx="1366">
                  <c:v>22.793616311196413</c:v>
                </c:pt>
                <c:pt idx="1367">
                  <c:v>22.801385904411237</c:v>
                </c:pt>
                <c:pt idx="1368">
                  <c:v>22.812937351908808</c:v>
                </c:pt>
                <c:pt idx="1369">
                  <c:v>22.824414268618646</c:v>
                </c:pt>
                <c:pt idx="1370">
                  <c:v>22.829330818978644</c:v>
                </c:pt>
                <c:pt idx="1371">
                  <c:v>22.837906070021798</c:v>
                </c:pt>
                <c:pt idx="1372">
                  <c:v>22.839857813517636</c:v>
                </c:pt>
                <c:pt idx="1373">
                  <c:v>22.844088254827803</c:v>
                </c:pt>
                <c:pt idx="1374">
                  <c:v>22.843156766239268</c:v>
                </c:pt>
                <c:pt idx="1375">
                  <c:v>22.85350546143713</c:v>
                </c:pt>
                <c:pt idx="1376">
                  <c:v>22.860560978547895</c:v>
                </c:pt>
                <c:pt idx="1377">
                  <c:v>22.871319059159429</c:v>
                </c:pt>
                <c:pt idx="1378">
                  <c:v>22.881537004932657</c:v>
                </c:pt>
                <c:pt idx="1379">
                  <c:v>22.893473957600513</c:v>
                </c:pt>
                <c:pt idx="1380">
                  <c:v>22.903139323021566</c:v>
                </c:pt>
                <c:pt idx="1381">
                  <c:v>22.905040867585431</c:v>
                </c:pt>
                <c:pt idx="1382">
                  <c:v>22.906318875944027</c:v>
                </c:pt>
                <c:pt idx="1383">
                  <c:v>22.909675110156769</c:v>
                </c:pt>
                <c:pt idx="1384">
                  <c:v>22.915788181420197</c:v>
                </c:pt>
                <c:pt idx="1385">
                  <c:v>22.9172520322244</c:v>
                </c:pt>
                <c:pt idx="1386">
                  <c:v>22.925147548587208</c:v>
                </c:pt>
                <c:pt idx="1387">
                  <c:v>22.940338876766738</c:v>
                </c:pt>
                <c:pt idx="1388">
                  <c:v>22.946002798395181</c:v>
                </c:pt>
                <c:pt idx="1389">
                  <c:v>22.958963185350129</c:v>
                </c:pt>
                <c:pt idx="1390">
                  <c:v>22.965958051318879</c:v>
                </c:pt>
                <c:pt idx="1391">
                  <c:v>22.978705578676731</c:v>
                </c:pt>
                <c:pt idx="1392">
                  <c:v>22.98577534064551</c:v>
                </c:pt>
                <c:pt idx="1393">
                  <c:v>22.992969541517013</c:v>
                </c:pt>
                <c:pt idx="1394">
                  <c:v>22.99055569798686</c:v>
                </c:pt>
                <c:pt idx="1395">
                  <c:v>23.001455432039727</c:v>
                </c:pt>
                <c:pt idx="1396">
                  <c:v>23.007878932163528</c:v>
                </c:pt>
                <c:pt idx="1397">
                  <c:v>23.01170680187051</c:v>
                </c:pt>
                <c:pt idx="1398">
                  <c:v>23.013774186535112</c:v>
                </c:pt>
                <c:pt idx="1399">
                  <c:v>23.021731595439377</c:v>
                </c:pt>
                <c:pt idx="1400">
                  <c:v>23.027717465600173</c:v>
                </c:pt>
                <c:pt idx="1401">
                  <c:v>23.031699055141715</c:v>
                </c:pt>
                <c:pt idx="1402">
                  <c:v>23.040408885499648</c:v>
                </c:pt>
                <c:pt idx="1403">
                  <c:v>23.055218849649052</c:v>
                </c:pt>
                <c:pt idx="1404">
                  <c:v>23.064772722733956</c:v>
                </c:pt>
                <c:pt idx="1405">
                  <c:v>23.070437593376788</c:v>
                </c:pt>
                <c:pt idx="1406">
                  <c:v>23.078835279185341</c:v>
                </c:pt>
                <c:pt idx="1407">
                  <c:v>23.0859229028203</c:v>
                </c:pt>
                <c:pt idx="1408">
                  <c:v>23.091090800239616</c:v>
                </c:pt>
                <c:pt idx="1409">
                  <c:v>23.095391535522765</c:v>
                </c:pt>
                <c:pt idx="1410">
                  <c:v>23.099438213827092</c:v>
                </c:pt>
                <c:pt idx="1411">
                  <c:v>23.101322062375125</c:v>
                </c:pt>
                <c:pt idx="1412">
                  <c:v>23.108230918054392</c:v>
                </c:pt>
                <c:pt idx="1413">
                  <c:v>23.113114656458009</c:v>
                </c:pt>
                <c:pt idx="1414">
                  <c:v>23.124497625856939</c:v>
                </c:pt>
                <c:pt idx="1415">
                  <c:v>23.133958866005884</c:v>
                </c:pt>
                <c:pt idx="1416">
                  <c:v>23.147566728610538</c:v>
                </c:pt>
                <c:pt idx="1417">
                  <c:v>23.151468895422514</c:v>
                </c:pt>
                <c:pt idx="1418">
                  <c:v>23.160755378373288</c:v>
                </c:pt>
                <c:pt idx="1419">
                  <c:v>23.164394578845041</c:v>
                </c:pt>
                <c:pt idx="1420">
                  <c:v>23.170172713100893</c:v>
                </c:pt>
                <c:pt idx="1421">
                  <c:v>23.175973005925076</c:v>
                </c:pt>
                <c:pt idx="1422">
                  <c:v>23.184672455438893</c:v>
                </c:pt>
                <c:pt idx="1423">
                  <c:v>23.186713642257917</c:v>
                </c:pt>
                <c:pt idx="1424">
                  <c:v>23.191993334981721</c:v>
                </c:pt>
                <c:pt idx="1425">
                  <c:v>23.201257807134329</c:v>
                </c:pt>
                <c:pt idx="1426">
                  <c:v>23.202349720352153</c:v>
                </c:pt>
                <c:pt idx="1427">
                  <c:v>23.214344649073599</c:v>
                </c:pt>
                <c:pt idx="1428">
                  <c:v>23.222655620128716</c:v>
                </c:pt>
                <c:pt idx="1429">
                  <c:v>23.231267416961138</c:v>
                </c:pt>
                <c:pt idx="1430">
                  <c:v>23.23731522277555</c:v>
                </c:pt>
                <c:pt idx="1431">
                  <c:v>23.246696721589753</c:v>
                </c:pt>
                <c:pt idx="1432">
                  <c:v>23.247720858702177</c:v>
                </c:pt>
                <c:pt idx="1433">
                  <c:v>23.253817104448363</c:v>
                </c:pt>
                <c:pt idx="1434">
                  <c:v>23.256136959879246</c:v>
                </c:pt>
                <c:pt idx="1435">
                  <c:v>23.256767211098925</c:v>
                </c:pt>
                <c:pt idx="1436">
                  <c:v>23.266009111305451</c:v>
                </c:pt>
                <c:pt idx="1437">
                  <c:v>23.275795264128799</c:v>
                </c:pt>
                <c:pt idx="1438">
                  <c:v>23.28394374440969</c:v>
                </c:pt>
                <c:pt idx="1439">
                  <c:v>23.298056345020548</c:v>
                </c:pt>
                <c:pt idx="1440">
                  <c:v>23.306117538095702</c:v>
                </c:pt>
                <c:pt idx="1441">
                  <c:v>23.308999784226579</c:v>
                </c:pt>
                <c:pt idx="1442">
                  <c:v>23.311021394393691</c:v>
                </c:pt>
                <c:pt idx="1443">
                  <c:v>23.316204209060693</c:v>
                </c:pt>
                <c:pt idx="1444">
                  <c:v>23.320876993122603</c:v>
                </c:pt>
                <c:pt idx="1445">
                  <c:v>23.328195728714356</c:v>
                </c:pt>
                <c:pt idx="1446">
                  <c:v>23.339926220138118</c:v>
                </c:pt>
                <c:pt idx="1447">
                  <c:v>23.347376433481898</c:v>
                </c:pt>
                <c:pt idx="1448">
                  <c:v>23.352829536599767</c:v>
                </c:pt>
                <c:pt idx="1449">
                  <c:v>23.355104969607467</c:v>
                </c:pt>
                <c:pt idx="1450">
                  <c:v>23.358551635359461</c:v>
                </c:pt>
                <c:pt idx="1451">
                  <c:v>23.359889293481636</c:v>
                </c:pt>
                <c:pt idx="1452">
                  <c:v>23.364889235108201</c:v>
                </c:pt>
                <c:pt idx="1453">
                  <c:v>23.372605777824965</c:v>
                </c:pt>
                <c:pt idx="1454">
                  <c:v>23.381039819329224</c:v>
                </c:pt>
                <c:pt idx="1455">
                  <c:v>23.395435254159946</c:v>
                </c:pt>
                <c:pt idx="1456">
                  <c:v>23.401711446539178</c:v>
                </c:pt>
                <c:pt idx="1457">
                  <c:v>23.411375794973551</c:v>
                </c:pt>
                <c:pt idx="1458">
                  <c:v>23.416410372713973</c:v>
                </c:pt>
                <c:pt idx="1459">
                  <c:v>23.426042697057248</c:v>
                </c:pt>
                <c:pt idx="1460">
                  <c:v>23.432735078986795</c:v>
                </c:pt>
                <c:pt idx="1461">
                  <c:v>23.44495942098273</c:v>
                </c:pt>
                <c:pt idx="1462">
                  <c:v>23.447441092836062</c:v>
                </c:pt>
                <c:pt idx="1463">
                  <c:v>23.454587460679416</c:v>
                </c:pt>
                <c:pt idx="1464">
                  <c:v>23.460342517405802</c:v>
                </c:pt>
                <c:pt idx="1465">
                  <c:v>23.461583182348278</c:v>
                </c:pt>
                <c:pt idx="1466">
                  <c:v>23.465151895159373</c:v>
                </c:pt>
                <c:pt idx="1467">
                  <c:v>23.475468217657895</c:v>
                </c:pt>
                <c:pt idx="1468">
                  <c:v>23.487160357666863</c:v>
                </c:pt>
                <c:pt idx="1469">
                  <c:v>23.495132912174313</c:v>
                </c:pt>
                <c:pt idx="1470">
                  <c:v>23.503104092620763</c:v>
                </c:pt>
                <c:pt idx="1471">
                  <c:v>23.509302612804575</c:v>
                </c:pt>
                <c:pt idx="1472">
                  <c:v>23.517715369091821</c:v>
                </c:pt>
                <c:pt idx="1473">
                  <c:v>23.525352844606026</c:v>
                </c:pt>
                <c:pt idx="1474">
                  <c:v>23.534719615290321</c:v>
                </c:pt>
                <c:pt idx="1475">
                  <c:v>23.544721945339138</c:v>
                </c:pt>
                <c:pt idx="1476">
                  <c:v>23.554608687196481</c:v>
                </c:pt>
                <c:pt idx="1477">
                  <c:v>23.558160264099893</c:v>
                </c:pt>
                <c:pt idx="1478">
                  <c:v>23.562543315023543</c:v>
                </c:pt>
                <c:pt idx="1479">
                  <c:v>23.564567958463975</c:v>
                </c:pt>
                <c:pt idx="1480">
                  <c:v>23.570398427244609</c:v>
                </c:pt>
                <c:pt idx="1481">
                  <c:v>23.57685037250339</c:v>
                </c:pt>
                <c:pt idx="1482">
                  <c:v>23.585666972103702</c:v>
                </c:pt>
                <c:pt idx="1483">
                  <c:v>23.591569829336052</c:v>
                </c:pt>
                <c:pt idx="1484">
                  <c:v>23.599386004594574</c:v>
                </c:pt>
                <c:pt idx="1485">
                  <c:v>23.611273383127976</c:v>
                </c:pt>
                <c:pt idx="1486">
                  <c:v>23.619491872889803</c:v>
                </c:pt>
                <c:pt idx="1487">
                  <c:v>23.623269282613727</c:v>
                </c:pt>
                <c:pt idx="1488">
                  <c:v>23.63227389716058</c:v>
                </c:pt>
                <c:pt idx="1489">
                  <c:v>23.636061434644084</c:v>
                </c:pt>
                <c:pt idx="1490">
                  <c:v>23.639462392513202</c:v>
                </c:pt>
                <c:pt idx="1491">
                  <c:v>23.641828697623083</c:v>
                </c:pt>
                <c:pt idx="1492">
                  <c:v>23.652316144278025</c:v>
                </c:pt>
                <c:pt idx="1493">
                  <c:v>23.656872603025203</c:v>
                </c:pt>
                <c:pt idx="1494">
                  <c:v>23.66564869022698</c:v>
                </c:pt>
                <c:pt idx="1495">
                  <c:v>23.666571383033357</c:v>
                </c:pt>
                <c:pt idx="1496">
                  <c:v>23.678168228372485</c:v>
                </c:pt>
                <c:pt idx="1497">
                  <c:v>23.682641727751424</c:v>
                </c:pt>
                <c:pt idx="1498">
                  <c:v>23.687813122350317</c:v>
                </c:pt>
                <c:pt idx="1499">
                  <c:v>23.695609119157197</c:v>
                </c:pt>
                <c:pt idx="1500">
                  <c:v>23.706918595051064</c:v>
                </c:pt>
                <c:pt idx="1501">
                  <c:v>23.710190499545273</c:v>
                </c:pt>
                <c:pt idx="1502">
                  <c:v>23.723176867970899</c:v>
                </c:pt>
                <c:pt idx="1503">
                  <c:v>23.736283450744246</c:v>
                </c:pt>
                <c:pt idx="1504">
                  <c:v>23.738354412347828</c:v>
                </c:pt>
                <c:pt idx="1505">
                  <c:v>23.737623510681178</c:v>
                </c:pt>
                <c:pt idx="1506">
                  <c:v>23.743480998511107</c:v>
                </c:pt>
                <c:pt idx="1507">
                  <c:v>23.749057709830517</c:v>
                </c:pt>
                <c:pt idx="1508">
                  <c:v>23.758504695110851</c:v>
                </c:pt>
                <c:pt idx="1509">
                  <c:v>23.767462397936402</c:v>
                </c:pt>
                <c:pt idx="1510">
                  <c:v>23.778206052438811</c:v>
                </c:pt>
                <c:pt idx="1511">
                  <c:v>23.789214197737941</c:v>
                </c:pt>
                <c:pt idx="1512">
                  <c:v>23.791553872983002</c:v>
                </c:pt>
                <c:pt idx="1513">
                  <c:v>23.791742818375205</c:v>
                </c:pt>
                <c:pt idx="1514">
                  <c:v>23.798988695758251</c:v>
                </c:pt>
                <c:pt idx="1515">
                  <c:v>23.807915607701325</c:v>
                </c:pt>
                <c:pt idx="1516">
                  <c:v>23.812011071732236</c:v>
                </c:pt>
                <c:pt idx="1517">
                  <c:v>23.817319418045031</c:v>
                </c:pt>
                <c:pt idx="1518">
                  <c:v>23.826837141931623</c:v>
                </c:pt>
                <c:pt idx="1519">
                  <c:v>23.83121076975392</c:v>
                </c:pt>
                <c:pt idx="1520">
                  <c:v>23.841707289166266</c:v>
                </c:pt>
                <c:pt idx="1521">
                  <c:v>23.847824166323715</c:v>
                </c:pt>
                <c:pt idx="1522">
                  <c:v>23.856348629975162</c:v>
                </c:pt>
                <c:pt idx="1523">
                  <c:v>23.859046311772161</c:v>
                </c:pt>
                <c:pt idx="1524">
                  <c:v>23.872833225907375</c:v>
                </c:pt>
                <c:pt idx="1525">
                  <c:v>23.87676261482634</c:v>
                </c:pt>
                <c:pt idx="1526">
                  <c:v>23.888568549962063</c:v>
                </c:pt>
                <c:pt idx="1527">
                  <c:v>23.89598604052809</c:v>
                </c:pt>
                <c:pt idx="1528">
                  <c:v>23.902960850588862</c:v>
                </c:pt>
                <c:pt idx="1529">
                  <c:v>23.904227546106512</c:v>
                </c:pt>
                <c:pt idx="1530">
                  <c:v>23.908630859964241</c:v>
                </c:pt>
                <c:pt idx="1531">
                  <c:v>23.912024974602229</c:v>
                </c:pt>
                <c:pt idx="1532">
                  <c:v>23.916028222619975</c:v>
                </c:pt>
                <c:pt idx="1533">
                  <c:v>23.927154412469395</c:v>
                </c:pt>
                <c:pt idx="1534">
                  <c:v>23.932346248903485</c:v>
                </c:pt>
                <c:pt idx="1535">
                  <c:v>23.941295566037027</c:v>
                </c:pt>
                <c:pt idx="1536">
                  <c:v>23.947287500812045</c:v>
                </c:pt>
                <c:pt idx="1537">
                  <c:v>23.952940747769926</c:v>
                </c:pt>
                <c:pt idx="1538">
                  <c:v>23.960078161334287</c:v>
                </c:pt>
                <c:pt idx="1539">
                  <c:v>23.972840305798087</c:v>
                </c:pt>
                <c:pt idx="1540">
                  <c:v>23.979885897293045</c:v>
                </c:pt>
                <c:pt idx="1541">
                  <c:v>23.98680568653948</c:v>
                </c:pt>
                <c:pt idx="1542">
                  <c:v>23.996487393481495</c:v>
                </c:pt>
                <c:pt idx="1543">
                  <c:v>24.004794262369295</c:v>
                </c:pt>
                <c:pt idx="1544">
                  <c:v>24.012544885568147</c:v>
                </c:pt>
                <c:pt idx="1545">
                  <c:v>24.024411128575007</c:v>
                </c:pt>
                <c:pt idx="1546">
                  <c:v>24.02659129452476</c:v>
                </c:pt>
                <c:pt idx="1547">
                  <c:v>24.033713042028374</c:v>
                </c:pt>
                <c:pt idx="1548">
                  <c:v>24.038851495974949</c:v>
                </c:pt>
                <c:pt idx="1549">
                  <c:v>24.046242720682187</c:v>
                </c:pt>
                <c:pt idx="1550">
                  <c:v>24.051943753743789</c:v>
                </c:pt>
                <c:pt idx="1551">
                  <c:v>24.063717778458006</c:v>
                </c:pt>
                <c:pt idx="1552">
                  <c:v>24.071760337206459</c:v>
                </c:pt>
                <c:pt idx="1553">
                  <c:v>24.07588930743599</c:v>
                </c:pt>
                <c:pt idx="1554">
                  <c:v>24.080783165648974</c:v>
                </c:pt>
                <c:pt idx="1555">
                  <c:v>24.085226281180631</c:v>
                </c:pt>
                <c:pt idx="1556">
                  <c:v>24.091700921007401</c:v>
                </c:pt>
                <c:pt idx="1557">
                  <c:v>24.102731892140859</c:v>
                </c:pt>
                <c:pt idx="1558">
                  <c:v>24.10528215051513</c:v>
                </c:pt>
                <c:pt idx="1559">
                  <c:v>24.113343729354188</c:v>
                </c:pt>
                <c:pt idx="1560">
                  <c:v>24.123075903384652</c:v>
                </c:pt>
                <c:pt idx="1561">
                  <c:v>24.12638377326196</c:v>
                </c:pt>
                <c:pt idx="1562">
                  <c:v>24.131809635166825</c:v>
                </c:pt>
                <c:pt idx="1563">
                  <c:v>24.142568759811702</c:v>
                </c:pt>
                <c:pt idx="1564">
                  <c:v>24.142419200644326</c:v>
                </c:pt>
                <c:pt idx="1565">
                  <c:v>24.145390133950066</c:v>
                </c:pt>
                <c:pt idx="1566">
                  <c:v>24.155466805327201</c:v>
                </c:pt>
                <c:pt idx="1567">
                  <c:v>24.157358380267958</c:v>
                </c:pt>
                <c:pt idx="1568">
                  <c:v>24.161721795924556</c:v>
                </c:pt>
                <c:pt idx="1569">
                  <c:v>24.174266497371416</c:v>
                </c:pt>
                <c:pt idx="1570">
                  <c:v>24.183292203475212</c:v>
                </c:pt>
                <c:pt idx="1571">
                  <c:v>24.194868634872002</c:v>
                </c:pt>
                <c:pt idx="1572">
                  <c:v>24.209318069522265</c:v>
                </c:pt>
                <c:pt idx="1573">
                  <c:v>24.215451165101125</c:v>
                </c:pt>
                <c:pt idx="1574">
                  <c:v>24.221040318184784</c:v>
                </c:pt>
                <c:pt idx="1575">
                  <c:v>24.22571681005282</c:v>
                </c:pt>
                <c:pt idx="1576">
                  <c:v>24.233548183153061</c:v>
                </c:pt>
                <c:pt idx="1577">
                  <c:v>24.236905071417556</c:v>
                </c:pt>
                <c:pt idx="1578">
                  <c:v>24.251719590264194</c:v>
                </c:pt>
                <c:pt idx="1579">
                  <c:v>24.261202464509427</c:v>
                </c:pt>
                <c:pt idx="1580">
                  <c:v>24.268975214078814</c:v>
                </c:pt>
                <c:pt idx="1581">
                  <c:v>24.270230484052234</c:v>
                </c:pt>
                <c:pt idx="1582">
                  <c:v>24.276570693564349</c:v>
                </c:pt>
                <c:pt idx="1583">
                  <c:v>24.278431085197401</c:v>
                </c:pt>
                <c:pt idx="1584">
                  <c:v>24.284663072462571</c:v>
                </c:pt>
                <c:pt idx="1585">
                  <c:v>24.294318265509467</c:v>
                </c:pt>
                <c:pt idx="1586">
                  <c:v>24.302120623785481</c:v>
                </c:pt>
                <c:pt idx="1587">
                  <c:v>24.312364209342636</c:v>
                </c:pt>
                <c:pt idx="1588">
                  <c:v>24.318940371427928</c:v>
                </c:pt>
                <c:pt idx="1589">
                  <c:v>24.324186970721776</c:v>
                </c:pt>
                <c:pt idx="1590">
                  <c:v>24.337903590990837</c:v>
                </c:pt>
                <c:pt idx="1591">
                  <c:v>24.342775818495863</c:v>
                </c:pt>
                <c:pt idx="1592">
                  <c:v>24.344816911025497</c:v>
                </c:pt>
                <c:pt idx="1593">
                  <c:v>24.354341982808798</c:v>
                </c:pt>
                <c:pt idx="1594">
                  <c:v>24.36178392018746</c:v>
                </c:pt>
                <c:pt idx="1595">
                  <c:v>24.361218181353575</c:v>
                </c:pt>
                <c:pt idx="1596">
                  <c:v>24.368401184313189</c:v>
                </c:pt>
                <c:pt idx="1597">
                  <c:v>24.375088566370245</c:v>
                </c:pt>
                <c:pt idx="1598">
                  <c:v>24.38445310183031</c:v>
                </c:pt>
                <c:pt idx="1599">
                  <c:v>24.387300018293161</c:v>
                </c:pt>
                <c:pt idx="1600">
                  <c:v>24.395462943431376</c:v>
                </c:pt>
                <c:pt idx="1601">
                  <c:v>24.40731342161428</c:v>
                </c:pt>
                <c:pt idx="1602">
                  <c:v>24.413903293920399</c:v>
                </c:pt>
                <c:pt idx="1603">
                  <c:v>24.421743681758077</c:v>
                </c:pt>
                <c:pt idx="1604">
                  <c:v>24.434428487984114</c:v>
                </c:pt>
                <c:pt idx="1605">
                  <c:v>24.440533846259662</c:v>
                </c:pt>
                <c:pt idx="1606">
                  <c:v>24.443191907666424</c:v>
                </c:pt>
                <c:pt idx="1607">
                  <c:v>24.456466185437755</c:v>
                </c:pt>
                <c:pt idx="1608">
                  <c:v>24.460276730769344</c:v>
                </c:pt>
                <c:pt idx="1609">
                  <c:v>24.467262212630896</c:v>
                </c:pt>
                <c:pt idx="1610">
                  <c:v>24.476611678270608</c:v>
                </c:pt>
                <c:pt idx="1611">
                  <c:v>24.488164894897047</c:v>
                </c:pt>
                <c:pt idx="1612">
                  <c:v>24.492828938549685</c:v>
                </c:pt>
                <c:pt idx="1613">
                  <c:v>24.500964635416231</c:v>
                </c:pt>
                <c:pt idx="1614">
                  <c:v>24.50514900674656</c:v>
                </c:pt>
                <c:pt idx="1615">
                  <c:v>24.512993439906914</c:v>
                </c:pt>
                <c:pt idx="1616">
                  <c:v>24.516566267616707</c:v>
                </c:pt>
                <c:pt idx="1617">
                  <c:v>24.523512581638801</c:v>
                </c:pt>
                <c:pt idx="1618">
                  <c:v>24.529114165672183</c:v>
                </c:pt>
                <c:pt idx="1619">
                  <c:v>24.537027373060877</c:v>
                </c:pt>
                <c:pt idx="1620">
                  <c:v>24.538940463634361</c:v>
                </c:pt>
                <c:pt idx="1621">
                  <c:v>24.549706292202185</c:v>
                </c:pt>
                <c:pt idx="1622">
                  <c:v>24.553645817566149</c:v>
                </c:pt>
                <c:pt idx="1623">
                  <c:v>24.562256316305174</c:v>
                </c:pt>
                <c:pt idx="1624">
                  <c:v>24.572780821115526</c:v>
                </c:pt>
                <c:pt idx="1625">
                  <c:v>24.580603229375164</c:v>
                </c:pt>
                <c:pt idx="1626">
                  <c:v>24.586141525286326</c:v>
                </c:pt>
                <c:pt idx="1627">
                  <c:v>24.595520821114341</c:v>
                </c:pt>
                <c:pt idx="1628">
                  <c:v>24.601892189154484</c:v>
                </c:pt>
                <c:pt idx="1629">
                  <c:v>24.607255343499354</c:v>
                </c:pt>
                <c:pt idx="1630">
                  <c:v>24.61475726678006</c:v>
                </c:pt>
                <c:pt idx="1631">
                  <c:v>24.625106541555834</c:v>
                </c:pt>
                <c:pt idx="1632">
                  <c:v>24.632498766229485</c:v>
                </c:pt>
                <c:pt idx="1633">
                  <c:v>24.642443750275</c:v>
                </c:pt>
                <c:pt idx="1634">
                  <c:v>24.644812876271324</c:v>
                </c:pt>
                <c:pt idx="1635">
                  <c:v>24.651868196256991</c:v>
                </c:pt>
                <c:pt idx="1636">
                  <c:v>24.658535148071042</c:v>
                </c:pt>
                <c:pt idx="1637">
                  <c:v>24.662582728674586</c:v>
                </c:pt>
                <c:pt idx="1638">
                  <c:v>24.667173015122483</c:v>
                </c:pt>
                <c:pt idx="1639">
                  <c:v>24.67730030582948</c:v>
                </c:pt>
                <c:pt idx="1640">
                  <c:v>24.687980636941539</c:v>
                </c:pt>
                <c:pt idx="1641">
                  <c:v>24.691546132471871</c:v>
                </c:pt>
                <c:pt idx="1642">
                  <c:v>24.701662563696143</c:v>
                </c:pt>
                <c:pt idx="1643">
                  <c:v>24.70877349756314</c:v>
                </c:pt>
                <c:pt idx="1644">
                  <c:v>24.718050398194006</c:v>
                </c:pt>
                <c:pt idx="1645">
                  <c:v>24.722534290702235</c:v>
                </c:pt>
                <c:pt idx="1646">
                  <c:v>24.731518456175898</c:v>
                </c:pt>
                <c:pt idx="1647">
                  <c:v>24.742632033768636</c:v>
                </c:pt>
                <c:pt idx="1648">
                  <c:v>24.750171647660043</c:v>
                </c:pt>
                <c:pt idx="1649">
                  <c:v>24.760295588623471</c:v>
                </c:pt>
                <c:pt idx="1650">
                  <c:v>24.768715287761239</c:v>
                </c:pt>
                <c:pt idx="1651">
                  <c:v>24.77431701318373</c:v>
                </c:pt>
                <c:pt idx="1652">
                  <c:v>24.782252041109079</c:v>
                </c:pt>
                <c:pt idx="1653">
                  <c:v>24.783926660481093</c:v>
                </c:pt>
                <c:pt idx="1654">
                  <c:v>24.791247961723052</c:v>
                </c:pt>
                <c:pt idx="1655">
                  <c:v>24.794681369358852</c:v>
                </c:pt>
                <c:pt idx="1656">
                  <c:v>24.80405912437709</c:v>
                </c:pt>
                <c:pt idx="1657">
                  <c:v>24.805102209150707</c:v>
                </c:pt>
                <c:pt idx="1658">
                  <c:v>24.815499884871084</c:v>
                </c:pt>
                <c:pt idx="1659">
                  <c:v>24.821225133492739</c:v>
                </c:pt>
                <c:pt idx="1660">
                  <c:v>24.83258463784718</c:v>
                </c:pt>
                <c:pt idx="1661">
                  <c:v>24.839402257583451</c:v>
                </c:pt>
                <c:pt idx="1662">
                  <c:v>24.846269564920977</c:v>
                </c:pt>
                <c:pt idx="1663">
                  <c:v>24.857212414622801</c:v>
                </c:pt>
                <c:pt idx="1664">
                  <c:v>24.861136814151429</c:v>
                </c:pt>
                <c:pt idx="1665">
                  <c:v>24.862174298150848</c:v>
                </c:pt>
                <c:pt idx="1666">
                  <c:v>24.8680404257411</c:v>
                </c:pt>
                <c:pt idx="1667">
                  <c:v>24.875962966197406</c:v>
                </c:pt>
                <c:pt idx="1668">
                  <c:v>24.881134572278899</c:v>
                </c:pt>
                <c:pt idx="1669">
                  <c:v>24.889198592500854</c:v>
                </c:pt>
                <c:pt idx="1670">
                  <c:v>24.900305124913068</c:v>
                </c:pt>
                <c:pt idx="1671">
                  <c:v>24.906464402050396</c:v>
                </c:pt>
                <c:pt idx="1672">
                  <c:v>24.91491029226891</c:v>
                </c:pt>
                <c:pt idx="1673">
                  <c:v>24.921396763728389</c:v>
                </c:pt>
                <c:pt idx="1674">
                  <c:v>24.929021719801952</c:v>
                </c:pt>
                <c:pt idx="1675">
                  <c:v>24.932641171099107</c:v>
                </c:pt>
                <c:pt idx="1676">
                  <c:v>24.942290636409624</c:v>
                </c:pt>
                <c:pt idx="1677">
                  <c:v>24.941945966005328</c:v>
                </c:pt>
                <c:pt idx="1678">
                  <c:v>24.951466403414109</c:v>
                </c:pt>
                <c:pt idx="1679">
                  <c:v>24.956466652918056</c:v>
                </c:pt>
                <c:pt idx="1680">
                  <c:v>24.967230822817069</c:v>
                </c:pt>
                <c:pt idx="1681">
                  <c:v>24.974458000664914</c:v>
                </c:pt>
                <c:pt idx="1682">
                  <c:v>24.985407165097733</c:v>
                </c:pt>
                <c:pt idx="1683">
                  <c:v>24.989720300400709</c:v>
                </c:pt>
                <c:pt idx="1684">
                  <c:v>24.998083794541049</c:v>
                </c:pt>
                <c:pt idx="1685">
                  <c:v>25.004351230028529</c:v>
                </c:pt>
                <c:pt idx="1686">
                  <c:v>25.011279335411693</c:v>
                </c:pt>
                <c:pt idx="1687">
                  <c:v>25.02406355906859</c:v>
                </c:pt>
                <c:pt idx="1688">
                  <c:v>25.034588197373157</c:v>
                </c:pt>
                <c:pt idx="1689">
                  <c:v>25.039336804776831</c:v>
                </c:pt>
                <c:pt idx="1690">
                  <c:v>25.043287027715483</c:v>
                </c:pt>
                <c:pt idx="1691">
                  <c:v>25.049458925060602</c:v>
                </c:pt>
                <c:pt idx="1692">
                  <c:v>25.051121269188137</c:v>
                </c:pt>
                <c:pt idx="1693">
                  <c:v>25.048625901788011</c:v>
                </c:pt>
                <c:pt idx="1694">
                  <c:v>25.055634044461829</c:v>
                </c:pt>
                <c:pt idx="1695">
                  <c:v>25.067818430580687</c:v>
                </c:pt>
                <c:pt idx="1696">
                  <c:v>25.07349884714646</c:v>
                </c:pt>
                <c:pt idx="1697">
                  <c:v>25.085060478338459</c:v>
                </c:pt>
                <c:pt idx="1698">
                  <c:v>25.100484603418629</c:v>
                </c:pt>
                <c:pt idx="1699">
                  <c:v>25.110873308296259</c:v>
                </c:pt>
                <c:pt idx="1700">
                  <c:v>25.11695108982827</c:v>
                </c:pt>
                <c:pt idx="1701">
                  <c:v>25.123523541544284</c:v>
                </c:pt>
                <c:pt idx="1702">
                  <c:v>25.128422646653355</c:v>
                </c:pt>
                <c:pt idx="1703">
                  <c:v>25.138958288469087</c:v>
                </c:pt>
                <c:pt idx="1704">
                  <c:v>25.141910641861465</c:v>
                </c:pt>
                <c:pt idx="1705">
                  <c:v>25.147298720437568</c:v>
                </c:pt>
                <c:pt idx="1706">
                  <c:v>25.15536238616782</c:v>
                </c:pt>
                <c:pt idx="1707">
                  <c:v>25.164027301420326</c:v>
                </c:pt>
                <c:pt idx="1708">
                  <c:v>25.166226532608807</c:v>
                </c:pt>
                <c:pt idx="1709">
                  <c:v>25.178095229848406</c:v>
                </c:pt>
                <c:pt idx="1710">
                  <c:v>25.187222563531741</c:v>
                </c:pt>
                <c:pt idx="1711">
                  <c:v>25.19774158355699</c:v>
                </c:pt>
                <c:pt idx="1712">
                  <c:v>25.207158976180928</c:v>
                </c:pt>
                <c:pt idx="1713">
                  <c:v>25.217395372285853</c:v>
                </c:pt>
                <c:pt idx="1714">
                  <c:v>25.224196940763349</c:v>
                </c:pt>
                <c:pt idx="1715">
                  <c:v>25.228086943177011</c:v>
                </c:pt>
                <c:pt idx="1716">
                  <c:v>25.230524618334936</c:v>
                </c:pt>
                <c:pt idx="1717">
                  <c:v>25.238004793161707</c:v>
                </c:pt>
                <c:pt idx="1718">
                  <c:v>25.235877745287503</c:v>
                </c:pt>
                <c:pt idx="1719">
                  <c:v>25.241069200133982</c:v>
                </c:pt>
                <c:pt idx="1720">
                  <c:v>25.250265951788275</c:v>
                </c:pt>
                <c:pt idx="1721">
                  <c:v>25.25732426687831</c:v>
                </c:pt>
                <c:pt idx="1722">
                  <c:v>25.260145232324959</c:v>
                </c:pt>
                <c:pt idx="1723">
                  <c:v>25.276356912147911</c:v>
                </c:pt>
                <c:pt idx="1724">
                  <c:v>25.289228076554433</c:v>
                </c:pt>
                <c:pt idx="1725">
                  <c:v>25.295758840678225</c:v>
                </c:pt>
                <c:pt idx="1726">
                  <c:v>25.307119766741454</c:v>
                </c:pt>
                <c:pt idx="1727">
                  <c:v>25.316875659451544</c:v>
                </c:pt>
                <c:pt idx="1728">
                  <c:v>25.320180476883895</c:v>
                </c:pt>
                <c:pt idx="1729">
                  <c:v>25.32605042165498</c:v>
                </c:pt>
                <c:pt idx="1730">
                  <c:v>25.33175043604755</c:v>
                </c:pt>
                <c:pt idx="1731">
                  <c:v>25.339379716122544</c:v>
                </c:pt>
                <c:pt idx="1732">
                  <c:v>25.347793521823242</c:v>
                </c:pt>
                <c:pt idx="1733">
                  <c:v>25.352664806445738</c:v>
                </c:pt>
                <c:pt idx="1734">
                  <c:v>25.358608055335267</c:v>
                </c:pt>
                <c:pt idx="1735">
                  <c:v>25.370486654161684</c:v>
                </c:pt>
                <c:pt idx="1736">
                  <c:v>25.372568329504045</c:v>
                </c:pt>
                <c:pt idx="1737">
                  <c:v>25.377213886314284</c:v>
                </c:pt>
                <c:pt idx="1738">
                  <c:v>25.388674739720038</c:v>
                </c:pt>
                <c:pt idx="1739">
                  <c:v>25.396844208115805</c:v>
                </c:pt>
                <c:pt idx="1740">
                  <c:v>25.3965672846488</c:v>
                </c:pt>
                <c:pt idx="1741">
                  <c:v>25.408390460515278</c:v>
                </c:pt>
                <c:pt idx="1742">
                  <c:v>25.416761102909721</c:v>
                </c:pt>
                <c:pt idx="1743">
                  <c:v>25.423702486349534</c:v>
                </c:pt>
                <c:pt idx="1744">
                  <c:v>25.423129640898114</c:v>
                </c:pt>
                <c:pt idx="1745">
                  <c:v>25.434417973567985</c:v>
                </c:pt>
                <c:pt idx="1746">
                  <c:v>25.440245321429693</c:v>
                </c:pt>
                <c:pt idx="1747">
                  <c:v>25.445147901310499</c:v>
                </c:pt>
                <c:pt idx="1748">
                  <c:v>25.456527137638194</c:v>
                </c:pt>
                <c:pt idx="1749">
                  <c:v>25.469065101150058</c:v>
                </c:pt>
                <c:pt idx="1750">
                  <c:v>25.478156797274401</c:v>
                </c:pt>
                <c:pt idx="1751">
                  <c:v>25.4847637206095</c:v>
                </c:pt>
                <c:pt idx="1752">
                  <c:v>25.492580748630264</c:v>
                </c:pt>
                <c:pt idx="1753">
                  <c:v>25.499457194579147</c:v>
                </c:pt>
                <c:pt idx="1754">
                  <c:v>25.504709778585564</c:v>
                </c:pt>
                <c:pt idx="1755">
                  <c:v>25.514948871999248</c:v>
                </c:pt>
                <c:pt idx="1756">
                  <c:v>25.522859361817005</c:v>
                </c:pt>
                <c:pt idx="1757">
                  <c:v>25.536060972719287</c:v>
                </c:pt>
                <c:pt idx="1758">
                  <c:v>25.533972092652753</c:v>
                </c:pt>
                <c:pt idx="1759">
                  <c:v>25.547755080633873</c:v>
                </c:pt>
                <c:pt idx="1760">
                  <c:v>25.554798615927591</c:v>
                </c:pt>
                <c:pt idx="1761">
                  <c:v>25.56234862801341</c:v>
                </c:pt>
                <c:pt idx="1762">
                  <c:v>25.564217091686352</c:v>
                </c:pt>
                <c:pt idx="1763">
                  <c:v>25.575890169235795</c:v>
                </c:pt>
                <c:pt idx="1764">
                  <c:v>25.577204762445906</c:v>
                </c:pt>
                <c:pt idx="1765">
                  <c:v>25.583789388991562</c:v>
                </c:pt>
                <c:pt idx="1766">
                  <c:v>25.589384324315034</c:v>
                </c:pt>
                <c:pt idx="1767">
                  <c:v>25.596552585121181</c:v>
                </c:pt>
                <c:pt idx="1768">
                  <c:v>25.607018675924831</c:v>
                </c:pt>
                <c:pt idx="1769">
                  <c:v>25.613844933302698</c:v>
                </c:pt>
                <c:pt idx="1770">
                  <c:v>25.613955234888142</c:v>
                </c:pt>
                <c:pt idx="1771">
                  <c:v>25.622974097392081</c:v>
                </c:pt>
                <c:pt idx="1772">
                  <c:v>25.631091921588979</c:v>
                </c:pt>
                <c:pt idx="1773">
                  <c:v>25.638373754509978</c:v>
                </c:pt>
                <c:pt idx="1774">
                  <c:v>25.649258748212013</c:v>
                </c:pt>
                <c:pt idx="1775">
                  <c:v>25.659724097876285</c:v>
                </c:pt>
                <c:pt idx="1776">
                  <c:v>25.665812640441125</c:v>
                </c:pt>
                <c:pt idx="1777">
                  <c:v>25.675522208529237</c:v>
                </c:pt>
                <c:pt idx="1778">
                  <c:v>25.681345482673827</c:v>
                </c:pt>
                <c:pt idx="1779">
                  <c:v>25.685712442658247</c:v>
                </c:pt>
                <c:pt idx="1780">
                  <c:v>25.696710525477425</c:v>
                </c:pt>
                <c:pt idx="1781">
                  <c:v>25.70195431900682</c:v>
                </c:pt>
                <c:pt idx="1782">
                  <c:v>25.705367277906003</c:v>
                </c:pt>
                <c:pt idx="1783">
                  <c:v>25.713084764546362</c:v>
                </c:pt>
                <c:pt idx="1784">
                  <c:v>25.717930780130196</c:v>
                </c:pt>
                <c:pt idx="1785">
                  <c:v>25.721365977195113</c:v>
                </c:pt>
                <c:pt idx="1786">
                  <c:v>25.734456003283697</c:v>
                </c:pt>
                <c:pt idx="1787">
                  <c:v>25.74298515229982</c:v>
                </c:pt>
                <c:pt idx="1788">
                  <c:v>25.750354106815866</c:v>
                </c:pt>
                <c:pt idx="1789">
                  <c:v>25.762594701078125</c:v>
                </c:pt>
                <c:pt idx="1790">
                  <c:v>25.772751437279361</c:v>
                </c:pt>
                <c:pt idx="1791">
                  <c:v>25.777511880526095</c:v>
                </c:pt>
                <c:pt idx="1792">
                  <c:v>25.787045822708983</c:v>
                </c:pt>
                <c:pt idx="1793">
                  <c:v>25.792997670122844</c:v>
                </c:pt>
                <c:pt idx="1794">
                  <c:v>25.804311238656389</c:v>
                </c:pt>
                <c:pt idx="1795">
                  <c:v>25.810702955710504</c:v>
                </c:pt>
                <c:pt idx="1796">
                  <c:v>25.822358911015606</c:v>
                </c:pt>
                <c:pt idx="1797">
                  <c:v>25.832070332332087</c:v>
                </c:pt>
                <c:pt idx="1798">
                  <c:v>25.836755239271646</c:v>
                </c:pt>
                <c:pt idx="1799">
                  <c:v>25.836763371523791</c:v>
                </c:pt>
                <c:pt idx="1800">
                  <c:v>25.841292716371022</c:v>
                </c:pt>
                <c:pt idx="1801">
                  <c:v>25.844221208246246</c:v>
                </c:pt>
                <c:pt idx="1802">
                  <c:v>25.847205950342481</c:v>
                </c:pt>
                <c:pt idx="1803">
                  <c:v>25.856022934389454</c:v>
                </c:pt>
                <c:pt idx="1804">
                  <c:v>25.861148238528678</c:v>
                </c:pt>
                <c:pt idx="1805">
                  <c:v>25.873056249015338</c:v>
                </c:pt>
                <c:pt idx="1806">
                  <c:v>25.874822971027243</c:v>
                </c:pt>
                <c:pt idx="1807">
                  <c:v>25.88607365054899</c:v>
                </c:pt>
                <c:pt idx="1808">
                  <c:v>25.897421952480602</c:v>
                </c:pt>
                <c:pt idx="1809">
                  <c:v>25.912074393501353</c:v>
                </c:pt>
                <c:pt idx="1810">
                  <c:v>25.916432480679994</c:v>
                </c:pt>
                <c:pt idx="1811">
                  <c:v>25.929953514373715</c:v>
                </c:pt>
                <c:pt idx="1812">
                  <c:v>25.929108575589197</c:v>
                </c:pt>
                <c:pt idx="1813">
                  <c:v>25.93167824454838</c:v>
                </c:pt>
                <c:pt idx="1814">
                  <c:v>25.936127802392853</c:v>
                </c:pt>
                <c:pt idx="1815">
                  <c:v>25.945121050966595</c:v>
                </c:pt>
                <c:pt idx="1816">
                  <c:v>25.947349970678538</c:v>
                </c:pt>
                <c:pt idx="1817">
                  <c:v>25.961913141076213</c:v>
                </c:pt>
                <c:pt idx="1818">
                  <c:v>25.970158011652018</c:v>
                </c:pt>
                <c:pt idx="1819">
                  <c:v>25.977363164445318</c:v>
                </c:pt>
                <c:pt idx="1820">
                  <c:v>25.986596017342077</c:v>
                </c:pt>
                <c:pt idx="1821">
                  <c:v>25.998550031580884</c:v>
                </c:pt>
                <c:pt idx="1822">
                  <c:v>25.997391137146366</c:v>
                </c:pt>
                <c:pt idx="1823">
                  <c:v>26.001471170879132</c:v>
                </c:pt>
                <c:pt idx="1824">
                  <c:v>26.009504437141668</c:v>
                </c:pt>
                <c:pt idx="1825">
                  <c:v>26.014247754169197</c:v>
                </c:pt>
                <c:pt idx="1826">
                  <c:v>26.019136827052328</c:v>
                </c:pt>
                <c:pt idx="1827">
                  <c:v>26.026768273081348</c:v>
                </c:pt>
                <c:pt idx="1828">
                  <c:v>26.033820517717267</c:v>
                </c:pt>
                <c:pt idx="1829">
                  <c:v>26.043370707161007</c:v>
                </c:pt>
                <c:pt idx="1830">
                  <c:v>26.050145128934286</c:v>
                </c:pt>
                <c:pt idx="1831">
                  <c:v>26.056642940129272</c:v>
                </c:pt>
                <c:pt idx="1832">
                  <c:v>26.067839422494121</c:v>
                </c:pt>
                <c:pt idx="1833">
                  <c:v>26.080793065479533</c:v>
                </c:pt>
                <c:pt idx="1834">
                  <c:v>26.083468512061689</c:v>
                </c:pt>
                <c:pt idx="1835">
                  <c:v>26.091478218652277</c:v>
                </c:pt>
                <c:pt idx="1836">
                  <c:v>26.096677470899987</c:v>
                </c:pt>
                <c:pt idx="1837">
                  <c:v>26.109262592699345</c:v>
                </c:pt>
                <c:pt idx="1838">
                  <c:v>26.112577479555746</c:v>
                </c:pt>
                <c:pt idx="1839">
                  <c:v>26.119460983519822</c:v>
                </c:pt>
                <c:pt idx="1840">
                  <c:v>26.129202617710895</c:v>
                </c:pt>
                <c:pt idx="1841">
                  <c:v>26.139545132025727</c:v>
                </c:pt>
                <c:pt idx="1842">
                  <c:v>26.145587036918744</c:v>
                </c:pt>
                <c:pt idx="1843">
                  <c:v>26.157839328001927</c:v>
                </c:pt>
                <c:pt idx="1844">
                  <c:v>26.168460030797434</c:v>
                </c:pt>
                <c:pt idx="1845">
                  <c:v>26.172243942666746</c:v>
                </c:pt>
                <c:pt idx="1846">
                  <c:v>26.180645467235337</c:v>
                </c:pt>
                <c:pt idx="1847">
                  <c:v>26.186903333568061</c:v>
                </c:pt>
                <c:pt idx="1848">
                  <c:v>26.194520168844416</c:v>
                </c:pt>
                <c:pt idx="1849">
                  <c:v>26.198703619073136</c:v>
                </c:pt>
                <c:pt idx="1850">
                  <c:v>26.209194431278245</c:v>
                </c:pt>
                <c:pt idx="1851">
                  <c:v>26.217811650902082</c:v>
                </c:pt>
                <c:pt idx="1852">
                  <c:v>26.219605716413604</c:v>
                </c:pt>
                <c:pt idx="1853">
                  <c:v>26.223253474539689</c:v>
                </c:pt>
                <c:pt idx="1854">
                  <c:v>26.234480068493816</c:v>
                </c:pt>
                <c:pt idx="1855">
                  <c:v>26.24252736522654</c:v>
                </c:pt>
                <c:pt idx="1856">
                  <c:v>26.252725348600023</c:v>
                </c:pt>
                <c:pt idx="1857">
                  <c:v>26.263154640014289</c:v>
                </c:pt>
                <c:pt idx="1858">
                  <c:v>26.27224731841817</c:v>
                </c:pt>
                <c:pt idx="1859">
                  <c:v>26.282050736712314</c:v>
                </c:pt>
                <c:pt idx="1860">
                  <c:v>26.289727021657676</c:v>
                </c:pt>
                <c:pt idx="1861">
                  <c:v>26.293400334077763</c:v>
                </c:pt>
                <c:pt idx="1862">
                  <c:v>26.304016087231162</c:v>
                </c:pt>
                <c:pt idx="1863">
                  <c:v>26.314299618892743</c:v>
                </c:pt>
                <c:pt idx="1864">
                  <c:v>26.316539024080726</c:v>
                </c:pt>
                <c:pt idx="1865">
                  <c:v>26.320694342892615</c:v>
                </c:pt>
                <c:pt idx="1866">
                  <c:v>26.333754046649481</c:v>
                </c:pt>
                <c:pt idx="1867">
                  <c:v>26.336097756623293</c:v>
                </c:pt>
                <c:pt idx="1868">
                  <c:v>26.342049576968485</c:v>
                </c:pt>
                <c:pt idx="1869">
                  <c:v>26.35060087259361</c:v>
                </c:pt>
                <c:pt idx="1870">
                  <c:v>26.356940538833395</c:v>
                </c:pt>
                <c:pt idx="1871">
                  <c:v>26.362404298017402</c:v>
                </c:pt>
                <c:pt idx="1872">
                  <c:v>26.374370107067314</c:v>
                </c:pt>
                <c:pt idx="1873">
                  <c:v>26.385190157126221</c:v>
                </c:pt>
                <c:pt idx="1874">
                  <c:v>26.39075311197313</c:v>
                </c:pt>
                <c:pt idx="1875">
                  <c:v>26.402709746783632</c:v>
                </c:pt>
                <c:pt idx="1876">
                  <c:v>26.403269308128614</c:v>
                </c:pt>
                <c:pt idx="1877">
                  <c:v>26.410815976885761</c:v>
                </c:pt>
                <c:pt idx="1878">
                  <c:v>26.409425963449202</c:v>
                </c:pt>
                <c:pt idx="1879">
                  <c:v>26.424556647504723</c:v>
                </c:pt>
                <c:pt idx="1880">
                  <c:v>26.430719396009614</c:v>
                </c:pt>
                <c:pt idx="1881">
                  <c:v>26.440764825363942</c:v>
                </c:pt>
                <c:pt idx="1882">
                  <c:v>26.44604837025139</c:v>
                </c:pt>
                <c:pt idx="1883">
                  <c:v>26.461566103697141</c:v>
                </c:pt>
                <c:pt idx="1884">
                  <c:v>26.462081273883506</c:v>
                </c:pt>
                <c:pt idx="1885">
                  <c:v>26.4668589643377</c:v>
                </c:pt>
                <c:pt idx="1886">
                  <c:v>26.476153529978397</c:v>
                </c:pt>
                <c:pt idx="1887">
                  <c:v>26.486192830846186</c:v>
                </c:pt>
                <c:pt idx="1888">
                  <c:v>26.485520285723879</c:v>
                </c:pt>
                <c:pt idx="1889">
                  <c:v>26.4947966015662</c:v>
                </c:pt>
                <c:pt idx="1890">
                  <c:v>26.50685981425346</c:v>
                </c:pt>
                <c:pt idx="1891">
                  <c:v>26.515334143529618</c:v>
                </c:pt>
                <c:pt idx="1892">
                  <c:v>26.519649603216727</c:v>
                </c:pt>
                <c:pt idx="1893">
                  <c:v>26.53205188478114</c:v>
                </c:pt>
                <c:pt idx="1894">
                  <c:v>26.544261166691307</c:v>
                </c:pt>
                <c:pt idx="1895">
                  <c:v>26.548991175253178</c:v>
                </c:pt>
                <c:pt idx="1896">
                  <c:v>26.557316414494096</c:v>
                </c:pt>
                <c:pt idx="1897">
                  <c:v>26.566098000510117</c:v>
                </c:pt>
                <c:pt idx="1898">
                  <c:v>26.570453599338528</c:v>
                </c:pt>
                <c:pt idx="1899">
                  <c:v>26.574180083743602</c:v>
                </c:pt>
                <c:pt idx="1900">
                  <c:v>26.580188713791053</c:v>
                </c:pt>
                <c:pt idx="1901">
                  <c:v>26.587602593960014</c:v>
                </c:pt>
                <c:pt idx="1902">
                  <c:v>26.592543832047586</c:v>
                </c:pt>
                <c:pt idx="1903">
                  <c:v>26.601144486938733</c:v>
                </c:pt>
                <c:pt idx="1904">
                  <c:v>26.605975066498452</c:v>
                </c:pt>
                <c:pt idx="1905">
                  <c:v>26.615083955910563</c:v>
                </c:pt>
                <c:pt idx="1906">
                  <c:v>26.618572572616795</c:v>
                </c:pt>
                <c:pt idx="1907">
                  <c:v>26.625955074167099</c:v>
                </c:pt>
                <c:pt idx="1908">
                  <c:v>26.635954417523703</c:v>
                </c:pt>
                <c:pt idx="1909">
                  <c:v>26.646844919806234</c:v>
                </c:pt>
                <c:pt idx="1910">
                  <c:v>26.650850201468863</c:v>
                </c:pt>
                <c:pt idx="1911">
                  <c:v>26.660510410387634</c:v>
                </c:pt>
                <c:pt idx="1912">
                  <c:v>26.671353520500976</c:v>
                </c:pt>
                <c:pt idx="1913">
                  <c:v>26.679023070975653</c:v>
                </c:pt>
                <c:pt idx="1914">
                  <c:v>26.686038042574431</c:v>
                </c:pt>
                <c:pt idx="1915">
                  <c:v>26.695475353086472</c:v>
                </c:pt>
                <c:pt idx="1916">
                  <c:v>26.701431817262069</c:v>
                </c:pt>
                <c:pt idx="1917">
                  <c:v>26.707907001517988</c:v>
                </c:pt>
                <c:pt idx="1918">
                  <c:v>26.711035908689631</c:v>
                </c:pt>
                <c:pt idx="1919">
                  <c:v>26.716771957943497</c:v>
                </c:pt>
                <c:pt idx="1920">
                  <c:v>26.725067933138082</c:v>
                </c:pt>
                <c:pt idx="1921">
                  <c:v>26.730458721531967</c:v>
                </c:pt>
                <c:pt idx="1922">
                  <c:v>26.737570599492614</c:v>
                </c:pt>
                <c:pt idx="1923">
                  <c:v>26.749021736363751</c:v>
                </c:pt>
                <c:pt idx="1924">
                  <c:v>26.749039786564857</c:v>
                </c:pt>
                <c:pt idx="1925">
                  <c:v>26.760288457725277</c:v>
                </c:pt>
                <c:pt idx="1926">
                  <c:v>26.765673361378411</c:v>
                </c:pt>
                <c:pt idx="1927">
                  <c:v>26.771945262451119</c:v>
                </c:pt>
                <c:pt idx="1928">
                  <c:v>26.772286113506077</c:v>
                </c:pt>
                <c:pt idx="1929">
                  <c:v>26.787002071161293</c:v>
                </c:pt>
                <c:pt idx="1930">
                  <c:v>26.787942904392036</c:v>
                </c:pt>
                <c:pt idx="1931">
                  <c:v>26.805643485892482</c:v>
                </c:pt>
                <c:pt idx="1932">
                  <c:v>26.812118643579616</c:v>
                </c:pt>
                <c:pt idx="1933">
                  <c:v>26.827180063753389</c:v>
                </c:pt>
                <c:pt idx="1934">
                  <c:v>26.833052462073937</c:v>
                </c:pt>
                <c:pt idx="1935">
                  <c:v>26.840809763293692</c:v>
                </c:pt>
                <c:pt idx="1936">
                  <c:v>26.844816750317211</c:v>
                </c:pt>
                <c:pt idx="1937">
                  <c:v>26.853325706035804</c:v>
                </c:pt>
                <c:pt idx="1938">
                  <c:v>26.861740670048029</c:v>
                </c:pt>
                <c:pt idx="1939">
                  <c:v>26.867334917221218</c:v>
                </c:pt>
                <c:pt idx="1940">
                  <c:v>26.876813272223252</c:v>
                </c:pt>
                <c:pt idx="1941">
                  <c:v>26.879773774334534</c:v>
                </c:pt>
                <c:pt idx="1942">
                  <c:v>26.886302370019013</c:v>
                </c:pt>
                <c:pt idx="1943">
                  <c:v>26.894529705028226</c:v>
                </c:pt>
                <c:pt idx="1944">
                  <c:v>26.905097363537493</c:v>
                </c:pt>
                <c:pt idx="1945">
                  <c:v>26.909295548945352</c:v>
                </c:pt>
                <c:pt idx="1946">
                  <c:v>26.919103497181148</c:v>
                </c:pt>
                <c:pt idx="1947">
                  <c:v>26.93080800374404</c:v>
                </c:pt>
                <c:pt idx="1948">
                  <c:v>26.934141005223616</c:v>
                </c:pt>
                <c:pt idx="1949">
                  <c:v>26.942107952366229</c:v>
                </c:pt>
                <c:pt idx="1950">
                  <c:v>26.950048691862207</c:v>
                </c:pt>
                <c:pt idx="1951">
                  <c:v>26.955058692938984</c:v>
                </c:pt>
                <c:pt idx="1952">
                  <c:v>26.957748775190332</c:v>
                </c:pt>
                <c:pt idx="1953">
                  <c:v>26.969831195896301</c:v>
                </c:pt>
                <c:pt idx="1954">
                  <c:v>26.975704219470806</c:v>
                </c:pt>
                <c:pt idx="1955">
                  <c:v>26.984570013107579</c:v>
                </c:pt>
                <c:pt idx="1956">
                  <c:v>26.992313318274494</c:v>
                </c:pt>
                <c:pt idx="1957">
                  <c:v>27.002173153753382</c:v>
                </c:pt>
                <c:pt idx="1958">
                  <c:v>27.007071197347081</c:v>
                </c:pt>
                <c:pt idx="1959">
                  <c:v>27.015431648416826</c:v>
                </c:pt>
                <c:pt idx="1960">
                  <c:v>27.027749251743899</c:v>
                </c:pt>
                <c:pt idx="1961">
                  <c:v>27.035288050739183</c:v>
                </c:pt>
                <c:pt idx="1962">
                  <c:v>27.040458713279758</c:v>
                </c:pt>
                <c:pt idx="1963">
                  <c:v>27.047844120400566</c:v>
                </c:pt>
                <c:pt idx="1964">
                  <c:v>27.056575025282655</c:v>
                </c:pt>
                <c:pt idx="1965">
                  <c:v>27.062180783229763</c:v>
                </c:pt>
                <c:pt idx="1966">
                  <c:v>27.071210186403704</c:v>
                </c:pt>
                <c:pt idx="1967">
                  <c:v>27.078320327770143</c:v>
                </c:pt>
                <c:pt idx="1968">
                  <c:v>27.080285284906733</c:v>
                </c:pt>
                <c:pt idx="1969">
                  <c:v>27.087471524080581</c:v>
                </c:pt>
                <c:pt idx="1970">
                  <c:v>27.0912079968959</c:v>
                </c:pt>
                <c:pt idx="1971">
                  <c:v>27.096949103525851</c:v>
                </c:pt>
                <c:pt idx="1972">
                  <c:v>27.102851048550701</c:v>
                </c:pt>
                <c:pt idx="1973">
                  <c:v>27.111956459689008</c:v>
                </c:pt>
                <c:pt idx="1974">
                  <c:v>27.119522708152253</c:v>
                </c:pt>
                <c:pt idx="1975">
                  <c:v>27.131784371208084</c:v>
                </c:pt>
                <c:pt idx="1976">
                  <c:v>27.139692500566561</c:v>
                </c:pt>
                <c:pt idx="1977">
                  <c:v>27.147247162640525</c:v>
                </c:pt>
                <c:pt idx="1978">
                  <c:v>27.15697732480465</c:v>
                </c:pt>
                <c:pt idx="1979">
                  <c:v>27.160907662780335</c:v>
                </c:pt>
                <c:pt idx="1980">
                  <c:v>27.163960213922905</c:v>
                </c:pt>
                <c:pt idx="1981">
                  <c:v>27.172790010867669</c:v>
                </c:pt>
                <c:pt idx="1982">
                  <c:v>27.185373957758721</c:v>
                </c:pt>
                <c:pt idx="1983">
                  <c:v>27.189180045387683</c:v>
                </c:pt>
                <c:pt idx="1984">
                  <c:v>27.198689913275153</c:v>
                </c:pt>
                <c:pt idx="1985">
                  <c:v>27.205536432773236</c:v>
                </c:pt>
                <c:pt idx="1986">
                  <c:v>27.217817535757792</c:v>
                </c:pt>
                <c:pt idx="1987">
                  <c:v>27.221681327276002</c:v>
                </c:pt>
                <c:pt idx="1988">
                  <c:v>27.230775016311917</c:v>
                </c:pt>
                <c:pt idx="1989">
                  <c:v>27.236411653732439</c:v>
                </c:pt>
                <c:pt idx="1990">
                  <c:v>27.244755298584977</c:v>
                </c:pt>
                <c:pt idx="1991">
                  <c:v>27.246971062671111</c:v>
                </c:pt>
                <c:pt idx="1992">
                  <c:v>27.259121807235395</c:v>
                </c:pt>
                <c:pt idx="1993">
                  <c:v>27.267204440407589</c:v>
                </c:pt>
                <c:pt idx="1994">
                  <c:v>27.282083926177933</c:v>
                </c:pt>
                <c:pt idx="1995">
                  <c:v>27.292406230424955</c:v>
                </c:pt>
                <c:pt idx="1996">
                  <c:v>27.304204156104653</c:v>
                </c:pt>
                <c:pt idx="1997">
                  <c:v>27.307776014506981</c:v>
                </c:pt>
                <c:pt idx="1998">
                  <c:v>27.315995951514036</c:v>
                </c:pt>
                <c:pt idx="1999">
                  <c:v>27.319807934735046</c:v>
                </c:pt>
                <c:pt idx="2000">
                  <c:v>27.325906465842433</c:v>
                </c:pt>
                <c:pt idx="2001">
                  <c:v>27.332261915517098</c:v>
                </c:pt>
                <c:pt idx="2002">
                  <c:v>27.338864338749762</c:v>
                </c:pt>
                <c:pt idx="2003">
                  <c:v>27.350036770367076</c:v>
                </c:pt>
                <c:pt idx="2004">
                  <c:v>27.360538449397183</c:v>
                </c:pt>
                <c:pt idx="2005">
                  <c:v>27.366404934704853</c:v>
                </c:pt>
                <c:pt idx="2006">
                  <c:v>27.367403164927328</c:v>
                </c:pt>
                <c:pt idx="2007">
                  <c:v>27.378627602428146</c:v>
                </c:pt>
                <c:pt idx="2008">
                  <c:v>27.380469542330424</c:v>
                </c:pt>
                <c:pt idx="2009">
                  <c:v>27.382698414514653</c:v>
                </c:pt>
                <c:pt idx="2010">
                  <c:v>27.391934991834745</c:v>
                </c:pt>
                <c:pt idx="2011">
                  <c:v>27.401597419091228</c:v>
                </c:pt>
                <c:pt idx="2012">
                  <c:v>27.406794244489582</c:v>
                </c:pt>
                <c:pt idx="2013">
                  <c:v>27.415167352379861</c:v>
                </c:pt>
                <c:pt idx="2014">
                  <c:v>27.420099945486236</c:v>
                </c:pt>
                <c:pt idx="2015">
                  <c:v>27.42549781921749</c:v>
                </c:pt>
                <c:pt idx="2016">
                  <c:v>27.437023754570696</c:v>
                </c:pt>
                <c:pt idx="2017">
                  <c:v>27.444056127083343</c:v>
                </c:pt>
                <c:pt idx="2018">
                  <c:v>27.453936329824057</c:v>
                </c:pt>
                <c:pt idx="2019">
                  <c:v>27.460734061174087</c:v>
                </c:pt>
                <c:pt idx="2020">
                  <c:v>27.468946830858393</c:v>
                </c:pt>
                <c:pt idx="2021">
                  <c:v>27.47148271438515</c:v>
                </c:pt>
                <c:pt idx="2022">
                  <c:v>27.478635234316744</c:v>
                </c:pt>
                <c:pt idx="2023">
                  <c:v>27.48305373625675</c:v>
                </c:pt>
                <c:pt idx="2024">
                  <c:v>27.498793501578984</c:v>
                </c:pt>
                <c:pt idx="2025">
                  <c:v>27.503684388712667</c:v>
                </c:pt>
                <c:pt idx="2026">
                  <c:v>27.513577567152662</c:v>
                </c:pt>
                <c:pt idx="2027">
                  <c:v>27.51803027765456</c:v>
                </c:pt>
                <c:pt idx="2028">
                  <c:v>27.52829503074538</c:v>
                </c:pt>
                <c:pt idx="2029">
                  <c:v>27.532884858806462</c:v>
                </c:pt>
                <c:pt idx="2030">
                  <c:v>27.543153333382055</c:v>
                </c:pt>
                <c:pt idx="2031">
                  <c:v>27.548754536429101</c:v>
                </c:pt>
                <c:pt idx="2032">
                  <c:v>27.558414664006584</c:v>
                </c:pt>
                <c:pt idx="2033">
                  <c:v>27.567089644617631</c:v>
                </c:pt>
                <c:pt idx="2034">
                  <c:v>27.574499465164784</c:v>
                </c:pt>
                <c:pt idx="2035">
                  <c:v>27.57924756950279</c:v>
                </c:pt>
                <c:pt idx="2036">
                  <c:v>27.586579365179613</c:v>
                </c:pt>
                <c:pt idx="2037">
                  <c:v>27.592518015451837</c:v>
                </c:pt>
                <c:pt idx="2038">
                  <c:v>27.592430640463398</c:v>
                </c:pt>
                <c:pt idx="2039">
                  <c:v>27.597672060262994</c:v>
                </c:pt>
                <c:pt idx="2040">
                  <c:v>27.607125168962238</c:v>
                </c:pt>
                <c:pt idx="2041">
                  <c:v>27.616507904033263</c:v>
                </c:pt>
                <c:pt idx="2042">
                  <c:v>27.625105903670566</c:v>
                </c:pt>
                <c:pt idx="2043">
                  <c:v>27.63368839561706</c:v>
                </c:pt>
                <c:pt idx="2044">
                  <c:v>27.641604367074383</c:v>
                </c:pt>
                <c:pt idx="2045">
                  <c:v>27.649492359944873</c:v>
                </c:pt>
                <c:pt idx="2046">
                  <c:v>27.660991792927224</c:v>
                </c:pt>
                <c:pt idx="2047">
                  <c:v>27.665538030903928</c:v>
                </c:pt>
                <c:pt idx="2048">
                  <c:v>27.679394542738937</c:v>
                </c:pt>
                <c:pt idx="2049">
                  <c:v>27.690740029630298</c:v>
                </c:pt>
                <c:pt idx="2050">
                  <c:v>27.696500880459979</c:v>
                </c:pt>
                <c:pt idx="2051">
                  <c:v>27.697647949978382</c:v>
                </c:pt>
                <c:pt idx="2052">
                  <c:v>27.707957238420782</c:v>
                </c:pt>
                <c:pt idx="2053">
                  <c:v>27.713906821283842</c:v>
                </c:pt>
                <c:pt idx="2054">
                  <c:v>27.723712245866523</c:v>
                </c:pt>
                <c:pt idx="2055">
                  <c:v>27.730314173664926</c:v>
                </c:pt>
                <c:pt idx="2056">
                  <c:v>27.740038300557096</c:v>
                </c:pt>
                <c:pt idx="2057">
                  <c:v>27.750482189929954</c:v>
                </c:pt>
                <c:pt idx="2058">
                  <c:v>27.760197124699715</c:v>
                </c:pt>
                <c:pt idx="2059">
                  <c:v>27.759324811234002</c:v>
                </c:pt>
                <c:pt idx="2060">
                  <c:v>27.766569590776612</c:v>
                </c:pt>
                <c:pt idx="2061">
                  <c:v>27.772756879728185</c:v>
                </c:pt>
                <c:pt idx="2062">
                  <c:v>27.778159646677118</c:v>
                </c:pt>
                <c:pt idx="2063">
                  <c:v>27.778744256961467</c:v>
                </c:pt>
                <c:pt idx="2064">
                  <c:v>27.790017732080621</c:v>
                </c:pt>
                <c:pt idx="2065">
                  <c:v>27.80119490433799</c:v>
                </c:pt>
                <c:pt idx="2066">
                  <c:v>27.802510526086092</c:v>
                </c:pt>
                <c:pt idx="2067">
                  <c:v>27.810686511769255</c:v>
                </c:pt>
                <c:pt idx="2068">
                  <c:v>27.823195037969622</c:v>
                </c:pt>
                <c:pt idx="2069">
                  <c:v>27.827016880260636</c:v>
                </c:pt>
                <c:pt idx="2070">
                  <c:v>27.833235930125948</c:v>
                </c:pt>
                <c:pt idx="2071">
                  <c:v>27.845340442023314</c:v>
                </c:pt>
                <c:pt idx="2072">
                  <c:v>27.854575852974744</c:v>
                </c:pt>
                <c:pt idx="2073">
                  <c:v>27.858172777152674</c:v>
                </c:pt>
                <c:pt idx="2074">
                  <c:v>27.870397398849548</c:v>
                </c:pt>
                <c:pt idx="2075">
                  <c:v>27.878880206235465</c:v>
                </c:pt>
                <c:pt idx="2076">
                  <c:v>27.887626891601979</c:v>
                </c:pt>
                <c:pt idx="2077">
                  <c:v>27.890419169783662</c:v>
                </c:pt>
                <c:pt idx="2078">
                  <c:v>27.900664519826403</c:v>
                </c:pt>
                <c:pt idx="2079">
                  <c:v>27.901829857827341</c:v>
                </c:pt>
                <c:pt idx="2080">
                  <c:v>27.908777436678587</c:v>
                </c:pt>
                <c:pt idx="2081">
                  <c:v>27.919186106355085</c:v>
                </c:pt>
                <c:pt idx="2082">
                  <c:v>27.927287353303484</c:v>
                </c:pt>
                <c:pt idx="2083">
                  <c:v>27.931029586221637</c:v>
                </c:pt>
                <c:pt idx="2084">
                  <c:v>27.940317998812208</c:v>
                </c:pt>
                <c:pt idx="2085">
                  <c:v>27.945692531257713</c:v>
                </c:pt>
                <c:pt idx="2086">
                  <c:v>27.949684915311614</c:v>
                </c:pt>
                <c:pt idx="2087">
                  <c:v>27.956081018058104</c:v>
                </c:pt>
                <c:pt idx="2088">
                  <c:v>27.964756171494876</c:v>
                </c:pt>
                <c:pt idx="2089">
                  <c:v>27.972245863253846</c:v>
                </c:pt>
                <c:pt idx="2090">
                  <c:v>27.981946801043868</c:v>
                </c:pt>
                <c:pt idx="2091">
                  <c:v>27.990512065887913</c:v>
                </c:pt>
                <c:pt idx="2092">
                  <c:v>27.999741474891245</c:v>
                </c:pt>
                <c:pt idx="2093">
                  <c:v>28.007013433601497</c:v>
                </c:pt>
                <c:pt idx="2094">
                  <c:v>28.013922919461315</c:v>
                </c:pt>
                <c:pt idx="2095">
                  <c:v>28.021081775628666</c:v>
                </c:pt>
                <c:pt idx="2096">
                  <c:v>28.0284212641068</c:v>
                </c:pt>
                <c:pt idx="2097">
                  <c:v>28.03907670962505</c:v>
                </c:pt>
                <c:pt idx="2098">
                  <c:v>28.050923989560772</c:v>
                </c:pt>
                <c:pt idx="2099">
                  <c:v>28.059875860080162</c:v>
                </c:pt>
                <c:pt idx="2100">
                  <c:v>28.06521551385233</c:v>
                </c:pt>
                <c:pt idx="2101">
                  <c:v>28.072042111169225</c:v>
                </c:pt>
                <c:pt idx="2102">
                  <c:v>28.078777222489457</c:v>
                </c:pt>
                <c:pt idx="2103">
                  <c:v>28.07873777894029</c:v>
                </c:pt>
                <c:pt idx="2104">
                  <c:v>28.085218277430947</c:v>
                </c:pt>
                <c:pt idx="2105">
                  <c:v>28.098700185032509</c:v>
                </c:pt>
                <c:pt idx="2106">
                  <c:v>28.103720935165466</c:v>
                </c:pt>
                <c:pt idx="2107">
                  <c:v>28.106558561675492</c:v>
                </c:pt>
                <c:pt idx="2108">
                  <c:v>28.115214028009774</c:v>
                </c:pt>
                <c:pt idx="2109">
                  <c:v>28.122855485047211</c:v>
                </c:pt>
                <c:pt idx="2110">
                  <c:v>28.126633243601454</c:v>
                </c:pt>
                <c:pt idx="2111">
                  <c:v>28.136420533227085</c:v>
                </c:pt>
                <c:pt idx="2112">
                  <c:v>28.146639001267754</c:v>
                </c:pt>
                <c:pt idx="2113">
                  <c:v>28.159164293572008</c:v>
                </c:pt>
                <c:pt idx="2114">
                  <c:v>28.16696862873502</c:v>
                </c:pt>
                <c:pt idx="2115">
                  <c:v>28.174370117676848</c:v>
                </c:pt>
                <c:pt idx="2116">
                  <c:v>28.179320086143196</c:v>
                </c:pt>
                <c:pt idx="2117">
                  <c:v>28.18564735449862</c:v>
                </c:pt>
                <c:pt idx="2118">
                  <c:v>28.190640325106909</c:v>
                </c:pt>
                <c:pt idx="2119">
                  <c:v>28.196766293913818</c:v>
                </c:pt>
                <c:pt idx="2120">
                  <c:v>28.200809190695743</c:v>
                </c:pt>
                <c:pt idx="2121">
                  <c:v>28.208588586328858</c:v>
                </c:pt>
                <c:pt idx="2122">
                  <c:v>28.212454072184364</c:v>
                </c:pt>
                <c:pt idx="2123">
                  <c:v>28.220753570171183</c:v>
                </c:pt>
                <c:pt idx="2124">
                  <c:v>28.229928523990917</c:v>
                </c:pt>
                <c:pt idx="2125">
                  <c:v>28.238301611386298</c:v>
                </c:pt>
                <c:pt idx="2126">
                  <c:v>28.249853357164614</c:v>
                </c:pt>
                <c:pt idx="2127">
                  <c:v>28.266657558291893</c:v>
                </c:pt>
                <c:pt idx="2128">
                  <c:v>28.273146957260032</c:v>
                </c:pt>
                <c:pt idx="2129">
                  <c:v>28.276165375554662</c:v>
                </c:pt>
                <c:pt idx="2130">
                  <c:v>28.28236693455667</c:v>
                </c:pt>
                <c:pt idx="2131">
                  <c:v>28.282034351778556</c:v>
                </c:pt>
                <c:pt idx="2132">
                  <c:v>28.280096615487132</c:v>
                </c:pt>
                <c:pt idx="2133">
                  <c:v>28.289736313860885</c:v>
                </c:pt>
                <c:pt idx="2134">
                  <c:v>28.297793821050412</c:v>
                </c:pt>
                <c:pt idx="2135">
                  <c:v>28.302033490809873</c:v>
                </c:pt>
                <c:pt idx="2136">
                  <c:v>28.313856145001115</c:v>
                </c:pt>
                <c:pt idx="2137">
                  <c:v>28.326223227819099</c:v>
                </c:pt>
                <c:pt idx="2138">
                  <c:v>28.333406972808412</c:v>
                </c:pt>
                <c:pt idx="2139">
                  <c:v>28.345243910452457</c:v>
                </c:pt>
                <c:pt idx="2140">
                  <c:v>28.35866700159292</c:v>
                </c:pt>
                <c:pt idx="2141">
                  <c:v>28.365355327178953</c:v>
                </c:pt>
                <c:pt idx="2142">
                  <c:v>28.375343532273821</c:v>
                </c:pt>
                <c:pt idx="2143">
                  <c:v>28.377712225066283</c:v>
                </c:pt>
                <c:pt idx="2144">
                  <c:v>28.380740656427356</c:v>
                </c:pt>
                <c:pt idx="2145">
                  <c:v>28.388543708407742</c:v>
                </c:pt>
                <c:pt idx="2146">
                  <c:v>28.402470347937594</c:v>
                </c:pt>
                <c:pt idx="2147">
                  <c:v>28.40321287449229</c:v>
                </c:pt>
                <c:pt idx="2148">
                  <c:v>28.414156727500931</c:v>
                </c:pt>
                <c:pt idx="2149">
                  <c:v>28.423595878745026</c:v>
                </c:pt>
                <c:pt idx="2150">
                  <c:v>28.432304783797566</c:v>
                </c:pt>
                <c:pt idx="2151">
                  <c:v>28.434058791770525</c:v>
                </c:pt>
                <c:pt idx="2152">
                  <c:v>28.444935564226665</c:v>
                </c:pt>
                <c:pt idx="2153">
                  <c:v>28.452681423420369</c:v>
                </c:pt>
                <c:pt idx="2154">
                  <c:v>28.454699801833709</c:v>
                </c:pt>
                <c:pt idx="2155">
                  <c:v>28.457281744202884</c:v>
                </c:pt>
                <c:pt idx="2156">
                  <c:v>28.466518421641865</c:v>
                </c:pt>
                <c:pt idx="2157">
                  <c:v>28.472782391532682</c:v>
                </c:pt>
                <c:pt idx="2158">
                  <c:v>28.478233202247385</c:v>
                </c:pt>
                <c:pt idx="2159">
                  <c:v>28.486624652001968</c:v>
                </c:pt>
                <c:pt idx="2160">
                  <c:v>28.493309921381872</c:v>
                </c:pt>
                <c:pt idx="2161">
                  <c:v>28.495937769508931</c:v>
                </c:pt>
                <c:pt idx="2162">
                  <c:v>28.500063030149061</c:v>
                </c:pt>
                <c:pt idx="2163">
                  <c:v>28.510322310107092</c:v>
                </c:pt>
                <c:pt idx="2164">
                  <c:v>28.524034646058361</c:v>
                </c:pt>
                <c:pt idx="2165">
                  <c:v>28.534824225751656</c:v>
                </c:pt>
                <c:pt idx="2166">
                  <c:v>28.549196245375139</c:v>
                </c:pt>
                <c:pt idx="2167">
                  <c:v>28.56085033156387</c:v>
                </c:pt>
                <c:pt idx="2168">
                  <c:v>28.567321486020074</c:v>
                </c:pt>
                <c:pt idx="2169">
                  <c:v>28.572268676105018</c:v>
                </c:pt>
                <c:pt idx="2170">
                  <c:v>28.576215480829859</c:v>
                </c:pt>
                <c:pt idx="2171">
                  <c:v>28.577866199381145</c:v>
                </c:pt>
                <c:pt idx="2172">
                  <c:v>28.583658965865187</c:v>
                </c:pt>
                <c:pt idx="2173">
                  <c:v>28.590691651962466</c:v>
                </c:pt>
                <c:pt idx="2174">
                  <c:v>28.599046809132272</c:v>
                </c:pt>
                <c:pt idx="2175">
                  <c:v>28.61545285552149</c:v>
                </c:pt>
                <c:pt idx="2176">
                  <c:v>28.625720707463966</c:v>
                </c:pt>
                <c:pt idx="2177">
                  <c:v>28.63248918039174</c:v>
                </c:pt>
                <c:pt idx="2178">
                  <c:v>28.636436897170967</c:v>
                </c:pt>
                <c:pt idx="2179">
                  <c:v>28.642974103298684</c:v>
                </c:pt>
                <c:pt idx="2180">
                  <c:v>28.643114953591031</c:v>
                </c:pt>
                <c:pt idx="2181">
                  <c:v>28.652602355852952</c:v>
                </c:pt>
                <c:pt idx="2182">
                  <c:v>28.661074653949633</c:v>
                </c:pt>
                <c:pt idx="2183">
                  <c:v>28.673756948727998</c:v>
                </c:pt>
                <c:pt idx="2184">
                  <c:v>28.681772205801252</c:v>
                </c:pt>
                <c:pt idx="2185">
                  <c:v>28.694709814301564</c:v>
                </c:pt>
                <c:pt idx="2186">
                  <c:v>28.698982546426244</c:v>
                </c:pt>
                <c:pt idx="2187">
                  <c:v>28.706423719433797</c:v>
                </c:pt>
                <c:pt idx="2188">
                  <c:v>28.707963867006544</c:v>
                </c:pt>
                <c:pt idx="2189">
                  <c:v>28.714832251530574</c:v>
                </c:pt>
                <c:pt idx="2190">
                  <c:v>28.721777989182261</c:v>
                </c:pt>
                <c:pt idx="2191">
                  <c:v>28.725795848698077</c:v>
                </c:pt>
                <c:pt idx="2192">
                  <c:v>28.735107738011131</c:v>
                </c:pt>
                <c:pt idx="2193">
                  <c:v>28.74302385956188</c:v>
                </c:pt>
                <c:pt idx="2194">
                  <c:v>28.752419765536821</c:v>
                </c:pt>
                <c:pt idx="2195">
                  <c:v>28.756211701020845</c:v>
                </c:pt>
                <c:pt idx="2196">
                  <c:v>28.764817298534773</c:v>
                </c:pt>
                <c:pt idx="2197">
                  <c:v>28.774828536120577</c:v>
                </c:pt>
                <c:pt idx="2198">
                  <c:v>28.786712918006621</c:v>
                </c:pt>
                <c:pt idx="2199">
                  <c:v>28.792253751279389</c:v>
                </c:pt>
                <c:pt idx="2200">
                  <c:v>28.798653832692718</c:v>
                </c:pt>
                <c:pt idx="2201">
                  <c:v>28.805408439799624</c:v>
                </c:pt>
                <c:pt idx="2202">
                  <c:v>28.805331816846586</c:v>
                </c:pt>
                <c:pt idx="2203">
                  <c:v>28.811712661063439</c:v>
                </c:pt>
                <c:pt idx="2204">
                  <c:v>28.821614368856096</c:v>
                </c:pt>
                <c:pt idx="2205">
                  <c:v>28.835116420768873</c:v>
                </c:pt>
                <c:pt idx="2206">
                  <c:v>28.846746281293804</c:v>
                </c:pt>
                <c:pt idx="2207">
                  <c:v>28.86369552209128</c:v>
                </c:pt>
                <c:pt idx="2208">
                  <c:v>28.871681657652779</c:v>
                </c:pt>
                <c:pt idx="2209">
                  <c:v>28.871423164937585</c:v>
                </c:pt>
                <c:pt idx="2210">
                  <c:v>28.877167340657401</c:v>
                </c:pt>
                <c:pt idx="2211">
                  <c:v>28.885151241746126</c:v>
                </c:pt>
                <c:pt idx="2212">
                  <c:v>28.887380386720469</c:v>
                </c:pt>
                <c:pt idx="2213">
                  <c:v>28.895589614629877</c:v>
                </c:pt>
                <c:pt idx="2214">
                  <c:v>28.910977726106381</c:v>
                </c:pt>
                <c:pt idx="2215">
                  <c:v>28.915092368152916</c:v>
                </c:pt>
                <c:pt idx="2216">
                  <c:v>28.917109233883576</c:v>
                </c:pt>
                <c:pt idx="2217">
                  <c:v>28.92105122585383</c:v>
                </c:pt>
                <c:pt idx="2218">
                  <c:v>28.930834331304006</c:v>
                </c:pt>
                <c:pt idx="2219">
                  <c:v>28.932252641332923</c:v>
                </c:pt>
                <c:pt idx="2220">
                  <c:v>28.940728135032323</c:v>
                </c:pt>
                <c:pt idx="2221">
                  <c:v>28.953557463927744</c:v>
                </c:pt>
                <c:pt idx="2222">
                  <c:v>28.959779047997479</c:v>
                </c:pt>
                <c:pt idx="2223">
                  <c:v>28.963481212833301</c:v>
                </c:pt>
                <c:pt idx="2224">
                  <c:v>28.973553242753816</c:v>
                </c:pt>
                <c:pt idx="2225">
                  <c:v>28.978911041209436</c:v>
                </c:pt>
                <c:pt idx="2226">
                  <c:v>28.98323130534634</c:v>
                </c:pt>
                <c:pt idx="2227">
                  <c:v>28.990441701638606</c:v>
                </c:pt>
                <c:pt idx="2228">
                  <c:v>28.996827094840899</c:v>
                </c:pt>
                <c:pt idx="2229">
                  <c:v>29.002522336655836</c:v>
                </c:pt>
                <c:pt idx="2230">
                  <c:v>29.004717435992326</c:v>
                </c:pt>
                <c:pt idx="2231">
                  <c:v>29.011438460291828</c:v>
                </c:pt>
                <c:pt idx="2232">
                  <c:v>29.028718074941612</c:v>
                </c:pt>
                <c:pt idx="2233">
                  <c:v>29.035406200061072</c:v>
                </c:pt>
                <c:pt idx="2234">
                  <c:v>29.044953352725248</c:v>
                </c:pt>
                <c:pt idx="2235">
                  <c:v>29.053161229144024</c:v>
                </c:pt>
                <c:pt idx="2236">
                  <c:v>29.061537212632135</c:v>
                </c:pt>
                <c:pt idx="2237">
                  <c:v>29.061600786735745</c:v>
                </c:pt>
                <c:pt idx="2238">
                  <c:v>29.073925957017583</c:v>
                </c:pt>
                <c:pt idx="2239">
                  <c:v>29.080998215284247</c:v>
                </c:pt>
                <c:pt idx="2240">
                  <c:v>29.094210032292711</c:v>
                </c:pt>
                <c:pt idx="2241">
                  <c:v>29.101795287547645</c:v>
                </c:pt>
                <c:pt idx="2242">
                  <c:v>29.108392369544099</c:v>
                </c:pt>
                <c:pt idx="2243">
                  <c:v>29.115883303189491</c:v>
                </c:pt>
                <c:pt idx="2244">
                  <c:v>29.118090205929111</c:v>
                </c:pt>
                <c:pt idx="2245">
                  <c:v>29.125294150593227</c:v>
                </c:pt>
                <c:pt idx="2246">
                  <c:v>29.131017117149234</c:v>
                </c:pt>
                <c:pt idx="2247">
                  <c:v>29.140406137037996</c:v>
                </c:pt>
                <c:pt idx="2248">
                  <c:v>29.143102692359559</c:v>
                </c:pt>
                <c:pt idx="2249">
                  <c:v>29.156295305271023</c:v>
                </c:pt>
                <c:pt idx="2250">
                  <c:v>29.161606081461873</c:v>
                </c:pt>
                <c:pt idx="2251">
                  <c:v>29.175635142505751</c:v>
                </c:pt>
                <c:pt idx="2252">
                  <c:v>29.181308465168918</c:v>
                </c:pt>
                <c:pt idx="2253">
                  <c:v>29.183615418778466</c:v>
                </c:pt>
                <c:pt idx="2254">
                  <c:v>29.190450161489338</c:v>
                </c:pt>
                <c:pt idx="2255">
                  <c:v>29.195084363928277</c:v>
                </c:pt>
                <c:pt idx="2256">
                  <c:v>29.192766645705127</c:v>
                </c:pt>
                <c:pt idx="2257">
                  <c:v>29.198170423259711</c:v>
                </c:pt>
                <c:pt idx="2258">
                  <c:v>29.213165391236213</c:v>
                </c:pt>
                <c:pt idx="2259">
                  <c:v>29.218186648986944</c:v>
                </c:pt>
                <c:pt idx="2260">
                  <c:v>29.231984765455554</c:v>
                </c:pt>
                <c:pt idx="2261">
                  <c:v>29.240662591325396</c:v>
                </c:pt>
                <c:pt idx="2262">
                  <c:v>29.255832012055549</c:v>
                </c:pt>
                <c:pt idx="2263">
                  <c:v>29.258539156305869</c:v>
                </c:pt>
                <c:pt idx="2264">
                  <c:v>29.266650159190284</c:v>
                </c:pt>
                <c:pt idx="2265">
                  <c:v>29.2716782792772</c:v>
                </c:pt>
                <c:pt idx="2266">
                  <c:v>29.28649995488562</c:v>
                </c:pt>
                <c:pt idx="2267">
                  <c:v>29.291371369946894</c:v>
                </c:pt>
                <c:pt idx="2268">
                  <c:v>29.304790470310898</c:v>
                </c:pt>
                <c:pt idx="2269">
                  <c:v>29.317320076871134</c:v>
                </c:pt>
                <c:pt idx="2270">
                  <c:v>29.325143345612567</c:v>
                </c:pt>
                <c:pt idx="2271">
                  <c:v>29.327553723385712</c:v>
                </c:pt>
                <c:pt idx="2272">
                  <c:v>29.331660162367562</c:v>
                </c:pt>
                <c:pt idx="2273">
                  <c:v>29.337071638706664</c:v>
                </c:pt>
                <c:pt idx="2274">
                  <c:v>29.34157562011443</c:v>
                </c:pt>
                <c:pt idx="2275">
                  <c:v>29.346693731367072</c:v>
                </c:pt>
                <c:pt idx="2276">
                  <c:v>29.354752984960463</c:v>
                </c:pt>
                <c:pt idx="2277">
                  <c:v>29.36326203843597</c:v>
                </c:pt>
                <c:pt idx="2278">
                  <c:v>29.367274665673193</c:v>
                </c:pt>
                <c:pt idx="2279">
                  <c:v>29.374339175849798</c:v>
                </c:pt>
                <c:pt idx="2280">
                  <c:v>29.386508747951819</c:v>
                </c:pt>
                <c:pt idx="2281">
                  <c:v>29.39238207271806</c:v>
                </c:pt>
                <c:pt idx="2282">
                  <c:v>29.399059388117013</c:v>
                </c:pt>
                <c:pt idx="2283">
                  <c:v>29.407493972430281</c:v>
                </c:pt>
                <c:pt idx="2284">
                  <c:v>29.414193634119737</c:v>
                </c:pt>
                <c:pt idx="2285">
                  <c:v>29.41651446360823</c:v>
                </c:pt>
                <c:pt idx="2286">
                  <c:v>29.424662881471228</c:v>
                </c:pt>
                <c:pt idx="2287">
                  <c:v>29.432826624399496</c:v>
                </c:pt>
                <c:pt idx="2288">
                  <c:v>29.438775668730006</c:v>
                </c:pt>
                <c:pt idx="2289">
                  <c:v>29.450200611563083</c:v>
                </c:pt>
                <c:pt idx="2290">
                  <c:v>29.46011617031845</c:v>
                </c:pt>
                <c:pt idx="2291">
                  <c:v>29.466977711412163</c:v>
                </c:pt>
                <c:pt idx="2292">
                  <c:v>29.476416088285344</c:v>
                </c:pt>
                <c:pt idx="2293">
                  <c:v>29.48550676619012</c:v>
                </c:pt>
                <c:pt idx="2294">
                  <c:v>29.493747951461255</c:v>
                </c:pt>
                <c:pt idx="2295">
                  <c:v>29.499285241107167</c:v>
                </c:pt>
                <c:pt idx="2296">
                  <c:v>29.508188041608172</c:v>
                </c:pt>
                <c:pt idx="2297">
                  <c:v>29.512614344222776</c:v>
                </c:pt>
                <c:pt idx="2298">
                  <c:v>29.514180498367601</c:v>
                </c:pt>
                <c:pt idx="2299">
                  <c:v>29.513379898938428</c:v>
                </c:pt>
                <c:pt idx="2300">
                  <c:v>29.517971597708641</c:v>
                </c:pt>
                <c:pt idx="2301">
                  <c:v>29.525678045184726</c:v>
                </c:pt>
                <c:pt idx="2302">
                  <c:v>29.528725802508035</c:v>
                </c:pt>
                <c:pt idx="2303">
                  <c:v>29.544152108752307</c:v>
                </c:pt>
                <c:pt idx="2304">
                  <c:v>29.556482529665441</c:v>
                </c:pt>
                <c:pt idx="2305">
                  <c:v>29.573294518085625</c:v>
                </c:pt>
                <c:pt idx="2306">
                  <c:v>29.58158565297424</c:v>
                </c:pt>
                <c:pt idx="2307">
                  <c:v>29.595368465138286</c:v>
                </c:pt>
                <c:pt idx="2308">
                  <c:v>29.596407593053488</c:v>
                </c:pt>
                <c:pt idx="2309">
                  <c:v>29.605666457971228</c:v>
                </c:pt>
                <c:pt idx="2310">
                  <c:v>29.609461955467328</c:v>
                </c:pt>
                <c:pt idx="2311">
                  <c:v>29.618884177454596</c:v>
                </c:pt>
                <c:pt idx="2312">
                  <c:v>29.626373406228527</c:v>
                </c:pt>
                <c:pt idx="2313">
                  <c:v>29.644500100857339</c:v>
                </c:pt>
                <c:pt idx="2314">
                  <c:v>29.651264842649805</c:v>
                </c:pt>
                <c:pt idx="2315">
                  <c:v>29.658074793539932</c:v>
                </c:pt>
                <c:pt idx="2316">
                  <c:v>29.661204882886572</c:v>
                </c:pt>
                <c:pt idx="2317">
                  <c:v>29.669999765334524</c:v>
                </c:pt>
                <c:pt idx="2318">
                  <c:v>29.674768554004395</c:v>
                </c:pt>
                <c:pt idx="2319">
                  <c:v>29.682819734940495</c:v>
                </c:pt>
                <c:pt idx="2320">
                  <c:v>29.692146378060926</c:v>
                </c:pt>
                <c:pt idx="2321">
                  <c:v>29.706519046945552</c:v>
                </c:pt>
                <c:pt idx="2322">
                  <c:v>29.710726844753928</c:v>
                </c:pt>
                <c:pt idx="2323">
                  <c:v>29.715169293590815</c:v>
                </c:pt>
                <c:pt idx="2324">
                  <c:v>29.72264033790076</c:v>
                </c:pt>
                <c:pt idx="2325">
                  <c:v>29.727185463317483</c:v>
                </c:pt>
                <c:pt idx="2326">
                  <c:v>29.731816046242876</c:v>
                </c:pt>
                <c:pt idx="2327">
                  <c:v>29.74049518145144</c:v>
                </c:pt>
                <c:pt idx="2328">
                  <c:v>29.751402099594191</c:v>
                </c:pt>
                <c:pt idx="2329">
                  <c:v>29.753406464570435</c:v>
                </c:pt>
                <c:pt idx="2330">
                  <c:v>29.761927473526459</c:v>
                </c:pt>
                <c:pt idx="2331">
                  <c:v>29.773165840290524</c:v>
                </c:pt>
                <c:pt idx="2332">
                  <c:v>29.779418404139797</c:v>
                </c:pt>
                <c:pt idx="2333">
                  <c:v>29.784299512228166</c:v>
                </c:pt>
                <c:pt idx="2334">
                  <c:v>29.797663055805213</c:v>
                </c:pt>
                <c:pt idx="2335">
                  <c:v>29.809667616339709</c:v>
                </c:pt>
                <c:pt idx="2336">
                  <c:v>29.807678380963022</c:v>
                </c:pt>
                <c:pt idx="2337">
                  <c:v>29.819454055789514</c:v>
                </c:pt>
                <c:pt idx="2338">
                  <c:v>29.831735052157057</c:v>
                </c:pt>
                <c:pt idx="2339">
                  <c:v>29.833911925455556</c:v>
                </c:pt>
                <c:pt idx="2340">
                  <c:v>29.837762473949219</c:v>
                </c:pt>
                <c:pt idx="2341">
                  <c:v>29.85502981279517</c:v>
                </c:pt>
                <c:pt idx="2342">
                  <c:v>29.859708938321681</c:v>
                </c:pt>
                <c:pt idx="2343">
                  <c:v>29.86653554999981</c:v>
                </c:pt>
                <c:pt idx="2344">
                  <c:v>29.880572779228761</c:v>
                </c:pt>
                <c:pt idx="2345">
                  <c:v>29.886375631000409</c:v>
                </c:pt>
                <c:pt idx="2346">
                  <c:v>29.88857072403696</c:v>
                </c:pt>
                <c:pt idx="2347">
                  <c:v>29.904481981351431</c:v>
                </c:pt>
                <c:pt idx="2348">
                  <c:v>29.908054498970255</c:v>
                </c:pt>
                <c:pt idx="2349">
                  <c:v>29.914594728183658</c:v>
                </c:pt>
                <c:pt idx="2350">
                  <c:v>29.918265389607644</c:v>
                </c:pt>
                <c:pt idx="2351">
                  <c:v>29.929172644147268</c:v>
                </c:pt>
                <c:pt idx="2352">
                  <c:v>29.931186494957377</c:v>
                </c:pt>
                <c:pt idx="2353">
                  <c:v>29.943057952626951</c:v>
                </c:pt>
                <c:pt idx="2354">
                  <c:v>29.949016824851174</c:v>
                </c:pt>
                <c:pt idx="2355">
                  <c:v>29.964888009064218</c:v>
                </c:pt>
                <c:pt idx="2356">
                  <c:v>29.971429534908033</c:v>
                </c:pt>
                <c:pt idx="2357">
                  <c:v>29.981196654229233</c:v>
                </c:pt>
                <c:pt idx="2358">
                  <c:v>29.985508908331347</c:v>
                </c:pt>
                <c:pt idx="2359">
                  <c:v>29.995031093872207</c:v>
                </c:pt>
                <c:pt idx="2360">
                  <c:v>30.004152768269012</c:v>
                </c:pt>
                <c:pt idx="2361">
                  <c:v>30.005782145604179</c:v>
                </c:pt>
                <c:pt idx="2362">
                  <c:v>30.013735820361376</c:v>
                </c:pt>
                <c:pt idx="2363">
                  <c:v>30.019096418738663</c:v>
                </c:pt>
                <c:pt idx="2364">
                  <c:v>30.02900351066004</c:v>
                </c:pt>
                <c:pt idx="2365">
                  <c:v>30.03291507777336</c:v>
                </c:pt>
                <c:pt idx="2366">
                  <c:v>30.046163325444933</c:v>
                </c:pt>
                <c:pt idx="2367">
                  <c:v>30.050745370126862</c:v>
                </c:pt>
                <c:pt idx="2368">
                  <c:v>30.060906766334039</c:v>
                </c:pt>
                <c:pt idx="2369">
                  <c:v>30.064639394542002</c:v>
                </c:pt>
                <c:pt idx="2370">
                  <c:v>30.073115644419367</c:v>
                </c:pt>
                <c:pt idx="2371">
                  <c:v>30.078141097536083</c:v>
                </c:pt>
                <c:pt idx="2372">
                  <c:v>30.085461668179626</c:v>
                </c:pt>
                <c:pt idx="2373">
                  <c:v>30.092949808362249</c:v>
                </c:pt>
                <c:pt idx="2374">
                  <c:v>30.098473731801981</c:v>
                </c:pt>
                <c:pt idx="2375">
                  <c:v>30.102917304137371</c:v>
                </c:pt>
                <c:pt idx="2376">
                  <c:v>30.111874818385473</c:v>
                </c:pt>
                <c:pt idx="2377">
                  <c:v>30.115069839256581</c:v>
                </c:pt>
                <c:pt idx="2378">
                  <c:v>30.126674450752795</c:v>
                </c:pt>
                <c:pt idx="2379">
                  <c:v>30.141517561971</c:v>
                </c:pt>
                <c:pt idx="2380">
                  <c:v>30.149616771550789</c:v>
                </c:pt>
                <c:pt idx="2381">
                  <c:v>30.156202518434053</c:v>
                </c:pt>
                <c:pt idx="2382">
                  <c:v>30.169475157923113</c:v>
                </c:pt>
                <c:pt idx="2383">
                  <c:v>30.170671850121401</c:v>
                </c:pt>
                <c:pt idx="2384">
                  <c:v>30.174916132754543</c:v>
                </c:pt>
                <c:pt idx="2385">
                  <c:v>30.184335688061527</c:v>
                </c:pt>
                <c:pt idx="2386">
                  <c:v>30.193255670562923</c:v>
                </c:pt>
                <c:pt idx="2387">
                  <c:v>30.197626533193393</c:v>
                </c:pt>
                <c:pt idx="2388">
                  <c:v>30.209742969924946</c:v>
                </c:pt>
                <c:pt idx="2389">
                  <c:v>30.218112551381928</c:v>
                </c:pt>
                <c:pt idx="2390">
                  <c:v>30.224043071752209</c:v>
                </c:pt>
                <c:pt idx="2391">
                  <c:v>30.228336438192827</c:v>
                </c:pt>
                <c:pt idx="2392">
                  <c:v>30.239242119767187</c:v>
                </c:pt>
                <c:pt idx="2393">
                  <c:v>30.242388959025448</c:v>
                </c:pt>
                <c:pt idx="2394">
                  <c:v>30.244324490743573</c:v>
                </c:pt>
                <c:pt idx="2395">
                  <c:v>30.249549656433221</c:v>
                </c:pt>
                <c:pt idx="2396">
                  <c:v>30.260143849638645</c:v>
                </c:pt>
                <c:pt idx="2397">
                  <c:v>30.261223345262415</c:v>
                </c:pt>
                <c:pt idx="2398">
                  <c:v>30.267047229643232</c:v>
                </c:pt>
                <c:pt idx="2399">
                  <c:v>30.27679298215029</c:v>
                </c:pt>
                <c:pt idx="2400">
                  <c:v>30.285162972375577</c:v>
                </c:pt>
                <c:pt idx="2401">
                  <c:v>30.289913952657777</c:v>
                </c:pt>
                <c:pt idx="2402">
                  <c:v>30.300912743121234</c:v>
                </c:pt>
                <c:pt idx="2403">
                  <c:v>30.307404074663879</c:v>
                </c:pt>
                <c:pt idx="2404">
                  <c:v>30.314675639702081</c:v>
                </c:pt>
                <c:pt idx="2405">
                  <c:v>30.320275978500327</c:v>
                </c:pt>
                <c:pt idx="2406">
                  <c:v>30.326473371307305</c:v>
                </c:pt>
                <c:pt idx="2407">
                  <c:v>30.332364022883326</c:v>
                </c:pt>
                <c:pt idx="2408">
                  <c:v>30.338172215488179</c:v>
                </c:pt>
                <c:pt idx="2409">
                  <c:v>30.343177796895596</c:v>
                </c:pt>
                <c:pt idx="2410">
                  <c:v>30.352555968974105</c:v>
                </c:pt>
                <c:pt idx="2411">
                  <c:v>30.362247048066649</c:v>
                </c:pt>
                <c:pt idx="2412">
                  <c:v>30.373501798872251</c:v>
                </c:pt>
                <c:pt idx="2413">
                  <c:v>30.383579815083767</c:v>
                </c:pt>
                <c:pt idx="2414">
                  <c:v>30.39551987229644</c:v>
                </c:pt>
                <c:pt idx="2415">
                  <c:v>30.399940250272738</c:v>
                </c:pt>
                <c:pt idx="2416">
                  <c:v>30.404486777574839</c:v>
                </c:pt>
                <c:pt idx="2417">
                  <c:v>30.408222732874844</c:v>
                </c:pt>
                <c:pt idx="2418">
                  <c:v>30.413192921413064</c:v>
                </c:pt>
                <c:pt idx="2419">
                  <c:v>30.417955469506477</c:v>
                </c:pt>
                <c:pt idx="2420">
                  <c:v>30.430691704640473</c:v>
                </c:pt>
                <c:pt idx="2421">
                  <c:v>30.442760576865119</c:v>
                </c:pt>
                <c:pt idx="2422">
                  <c:v>30.455745235727523</c:v>
                </c:pt>
                <c:pt idx="2423">
                  <c:v>30.462527328624255</c:v>
                </c:pt>
                <c:pt idx="2424">
                  <c:v>30.465749253087345</c:v>
                </c:pt>
                <c:pt idx="2425">
                  <c:v>30.473454327505191</c:v>
                </c:pt>
                <c:pt idx="2426">
                  <c:v>30.48068951287339</c:v>
                </c:pt>
                <c:pt idx="2427">
                  <c:v>30.48357857553243</c:v>
                </c:pt>
                <c:pt idx="2428">
                  <c:v>30.492977352595272</c:v>
                </c:pt>
                <c:pt idx="2429">
                  <c:v>30.503594850348072</c:v>
                </c:pt>
                <c:pt idx="2430">
                  <c:v>30.509293304719005</c:v>
                </c:pt>
                <c:pt idx="2431">
                  <c:v>30.511155190783974</c:v>
                </c:pt>
                <c:pt idx="2432">
                  <c:v>30.515523848557155</c:v>
                </c:pt>
                <c:pt idx="2433">
                  <c:v>30.527587236311774</c:v>
                </c:pt>
                <c:pt idx="2434">
                  <c:v>30.537404669214403</c:v>
                </c:pt>
                <c:pt idx="2435">
                  <c:v>30.542647007964113</c:v>
                </c:pt>
                <c:pt idx="2436">
                  <c:v>30.550732848861799</c:v>
                </c:pt>
                <c:pt idx="2437">
                  <c:v>30.561967519968029</c:v>
                </c:pt>
                <c:pt idx="2438">
                  <c:v>30.567435141206158</c:v>
                </c:pt>
                <c:pt idx="2439">
                  <c:v>30.570674079836913</c:v>
                </c:pt>
                <c:pt idx="2440">
                  <c:v>30.578731998769463</c:v>
                </c:pt>
                <c:pt idx="2441">
                  <c:v>30.589498799673702</c:v>
                </c:pt>
                <c:pt idx="2442">
                  <c:v>30.594236370206183</c:v>
                </c:pt>
                <c:pt idx="2443">
                  <c:v>30.599980784819167</c:v>
                </c:pt>
                <c:pt idx="2444">
                  <c:v>30.614349979139252</c:v>
                </c:pt>
                <c:pt idx="2445">
                  <c:v>30.623151308746099</c:v>
                </c:pt>
                <c:pt idx="2446">
                  <c:v>30.626846985102617</c:v>
                </c:pt>
                <c:pt idx="2447">
                  <c:v>30.6376587827727</c:v>
                </c:pt>
                <c:pt idx="2448">
                  <c:v>30.652213225226529</c:v>
                </c:pt>
                <c:pt idx="2449">
                  <c:v>30.653950232936673</c:v>
                </c:pt>
                <c:pt idx="2450">
                  <c:v>30.659228246029151</c:v>
                </c:pt>
                <c:pt idx="2451">
                  <c:v>30.671756718519866</c:v>
                </c:pt>
                <c:pt idx="2452">
                  <c:v>30.68085035705915</c:v>
                </c:pt>
                <c:pt idx="2453">
                  <c:v>30.685103197723066</c:v>
                </c:pt>
                <c:pt idx="2454">
                  <c:v>30.69062653675282</c:v>
                </c:pt>
                <c:pt idx="2455">
                  <c:v>30.69967691006601</c:v>
                </c:pt>
                <c:pt idx="2456">
                  <c:v>30.701607748531632</c:v>
                </c:pt>
                <c:pt idx="2457">
                  <c:v>30.704193952317347</c:v>
                </c:pt>
                <c:pt idx="2458">
                  <c:v>30.707172249096924</c:v>
                </c:pt>
                <c:pt idx="2459">
                  <c:v>30.716825560607891</c:v>
                </c:pt>
                <c:pt idx="2460">
                  <c:v>30.72459080548423</c:v>
                </c:pt>
                <c:pt idx="2461">
                  <c:v>30.732695289162269</c:v>
                </c:pt>
                <c:pt idx="2462">
                  <c:v>30.739198711690598</c:v>
                </c:pt>
                <c:pt idx="2463">
                  <c:v>30.749578218435307</c:v>
                </c:pt>
                <c:pt idx="2464">
                  <c:v>30.756406421315965</c:v>
                </c:pt>
                <c:pt idx="2465">
                  <c:v>30.76337673689364</c:v>
                </c:pt>
                <c:pt idx="2466">
                  <c:v>30.774835653115325</c:v>
                </c:pt>
                <c:pt idx="2467">
                  <c:v>30.781354435906717</c:v>
                </c:pt>
                <c:pt idx="2468">
                  <c:v>30.784988845542692</c:v>
                </c:pt>
                <c:pt idx="2469">
                  <c:v>30.791080260532556</c:v>
                </c:pt>
                <c:pt idx="2470">
                  <c:v>30.797575474558819</c:v>
                </c:pt>
                <c:pt idx="2471">
                  <c:v>30.804324286036586</c:v>
                </c:pt>
                <c:pt idx="2472">
                  <c:v>30.812701936742762</c:v>
                </c:pt>
                <c:pt idx="2473">
                  <c:v>30.81796180666074</c:v>
                </c:pt>
                <c:pt idx="2474">
                  <c:v>30.830353066334158</c:v>
                </c:pt>
                <c:pt idx="2475">
                  <c:v>30.836663796086622</c:v>
                </c:pt>
                <c:pt idx="2476">
                  <c:v>30.843280712049783</c:v>
                </c:pt>
                <c:pt idx="2477">
                  <c:v>30.85089248230674</c:v>
                </c:pt>
                <c:pt idx="2478">
                  <c:v>30.860067484729843</c:v>
                </c:pt>
                <c:pt idx="2479">
                  <c:v>30.865146370374781</c:v>
                </c:pt>
                <c:pt idx="2480">
                  <c:v>30.871681297056377</c:v>
                </c:pt>
                <c:pt idx="2481">
                  <c:v>30.876564351308229</c:v>
                </c:pt>
                <c:pt idx="2482">
                  <c:v>30.88097005894889</c:v>
                </c:pt>
                <c:pt idx="2483">
                  <c:v>30.888520331620487</c:v>
                </c:pt>
                <c:pt idx="2484">
                  <c:v>30.894091386128462</c:v>
                </c:pt>
                <c:pt idx="2485">
                  <c:v>30.898869947831411</c:v>
                </c:pt>
                <c:pt idx="2486">
                  <c:v>30.904493849492962</c:v>
                </c:pt>
                <c:pt idx="2487">
                  <c:v>30.912048402191338</c:v>
                </c:pt>
                <c:pt idx="2488">
                  <c:v>30.922700541942124</c:v>
                </c:pt>
                <c:pt idx="2489">
                  <c:v>30.927331566080511</c:v>
                </c:pt>
                <c:pt idx="2490">
                  <c:v>30.937291946217282</c:v>
                </c:pt>
                <c:pt idx="2491">
                  <c:v>30.95393716499202</c:v>
                </c:pt>
                <c:pt idx="2492">
                  <c:v>30.967334662494313</c:v>
                </c:pt>
                <c:pt idx="2493">
                  <c:v>30.974547419894009</c:v>
                </c:pt>
                <c:pt idx="2494">
                  <c:v>30.985891861364685</c:v>
                </c:pt>
                <c:pt idx="2495">
                  <c:v>30.995344159555383</c:v>
                </c:pt>
                <c:pt idx="2496">
                  <c:v>30.996226064264199</c:v>
                </c:pt>
                <c:pt idx="2497">
                  <c:v>31.004410721092324</c:v>
                </c:pt>
                <c:pt idx="2498">
                  <c:v>31.007683318555838</c:v>
                </c:pt>
                <c:pt idx="2499">
                  <c:v>31.012249567265417</c:v>
                </c:pt>
                <c:pt idx="2500">
                  <c:v>31.016981323325769</c:v>
                </c:pt>
                <c:pt idx="2501">
                  <c:v>31.023665401951007</c:v>
                </c:pt>
                <c:pt idx="2502">
                  <c:v>31.02317467855142</c:v>
                </c:pt>
                <c:pt idx="2503">
                  <c:v>31.029744537625458</c:v>
                </c:pt>
                <c:pt idx="2504">
                  <c:v>31.032299971126491</c:v>
                </c:pt>
                <c:pt idx="2505">
                  <c:v>31.037548476929789</c:v>
                </c:pt>
                <c:pt idx="2506">
                  <c:v>31.044228486168002</c:v>
                </c:pt>
                <c:pt idx="2507">
                  <c:v>31.051478559893486</c:v>
                </c:pt>
                <c:pt idx="2508">
                  <c:v>31.057542962755338</c:v>
                </c:pt>
                <c:pt idx="2509">
                  <c:v>31.06753378235727</c:v>
                </c:pt>
                <c:pt idx="2510">
                  <c:v>31.075806443176674</c:v>
                </c:pt>
                <c:pt idx="2511">
                  <c:v>31.082522752572011</c:v>
                </c:pt>
                <c:pt idx="2512">
                  <c:v>31.091943110933151</c:v>
                </c:pt>
                <c:pt idx="2513">
                  <c:v>31.106470837429278</c:v>
                </c:pt>
                <c:pt idx="2514">
                  <c:v>31.11555505103015</c:v>
                </c:pt>
                <c:pt idx="2515">
                  <c:v>31.121784612336995</c:v>
                </c:pt>
                <c:pt idx="2516">
                  <c:v>31.133539974140881</c:v>
                </c:pt>
                <c:pt idx="2517">
                  <c:v>31.144665929441828</c:v>
                </c:pt>
                <c:pt idx="2518">
                  <c:v>31.145348920461224</c:v>
                </c:pt>
                <c:pt idx="2519">
                  <c:v>31.156250832759998</c:v>
                </c:pt>
                <c:pt idx="2520">
                  <c:v>31.165272698273089</c:v>
                </c:pt>
                <c:pt idx="2521">
                  <c:v>31.17028668314552</c:v>
                </c:pt>
                <c:pt idx="2522">
                  <c:v>31.173488799701875</c:v>
                </c:pt>
                <c:pt idx="2523">
                  <c:v>31.179170566233559</c:v>
                </c:pt>
                <c:pt idx="2524">
                  <c:v>31.185849819737506</c:v>
                </c:pt>
                <c:pt idx="2525">
                  <c:v>31.19693566438615</c:v>
                </c:pt>
                <c:pt idx="2526">
                  <c:v>31.204601961205874</c:v>
                </c:pt>
                <c:pt idx="2527">
                  <c:v>31.21461061439701</c:v>
                </c:pt>
                <c:pt idx="2528">
                  <c:v>31.222658743661622</c:v>
                </c:pt>
                <c:pt idx="2529">
                  <c:v>31.231627621888585</c:v>
                </c:pt>
                <c:pt idx="2530">
                  <c:v>31.234098048104773</c:v>
                </c:pt>
                <c:pt idx="2531">
                  <c:v>31.237840664792532</c:v>
                </c:pt>
                <c:pt idx="2532">
                  <c:v>31.237786791556495</c:v>
                </c:pt>
                <c:pt idx="2533">
                  <c:v>31.250719360016138</c:v>
                </c:pt>
                <c:pt idx="2534">
                  <c:v>31.25203981041086</c:v>
                </c:pt>
                <c:pt idx="2535">
                  <c:v>31.265140522346105</c:v>
                </c:pt>
                <c:pt idx="2536">
                  <c:v>31.27730040579354</c:v>
                </c:pt>
                <c:pt idx="2537">
                  <c:v>31.288677485926826</c:v>
                </c:pt>
                <c:pt idx="2538">
                  <c:v>31.296837293840991</c:v>
                </c:pt>
                <c:pt idx="2539">
                  <c:v>31.304483880802753</c:v>
                </c:pt>
                <c:pt idx="2540">
                  <c:v>31.305904021435577</c:v>
                </c:pt>
                <c:pt idx="2541">
                  <c:v>31.30823126794354</c:v>
                </c:pt>
                <c:pt idx="2542">
                  <c:v>31.316188715644991</c:v>
                </c:pt>
                <c:pt idx="2543">
                  <c:v>31.321268606027967</c:v>
                </c:pt>
                <c:pt idx="2544">
                  <c:v>31.328003810801636</c:v>
                </c:pt>
                <c:pt idx="2545">
                  <c:v>31.33895422523192</c:v>
                </c:pt>
                <c:pt idx="2546">
                  <c:v>31.351009259288343</c:v>
                </c:pt>
                <c:pt idx="2547">
                  <c:v>31.357164584120749</c:v>
                </c:pt>
                <c:pt idx="2548">
                  <c:v>31.360165954419081</c:v>
                </c:pt>
                <c:pt idx="2549">
                  <c:v>31.366732129623347</c:v>
                </c:pt>
                <c:pt idx="2550">
                  <c:v>31.368710899590042</c:v>
                </c:pt>
                <c:pt idx="2551">
                  <c:v>31.370767804561147</c:v>
                </c:pt>
                <c:pt idx="2552">
                  <c:v>31.375607009440483</c:v>
                </c:pt>
                <c:pt idx="2553">
                  <c:v>31.386507089768212</c:v>
                </c:pt>
                <c:pt idx="2554">
                  <c:v>31.394097653751238</c:v>
                </c:pt>
                <c:pt idx="2555">
                  <c:v>31.410614436970263</c:v>
                </c:pt>
                <c:pt idx="2556">
                  <c:v>31.420347376100949</c:v>
                </c:pt>
                <c:pt idx="2557">
                  <c:v>31.429417743343855</c:v>
                </c:pt>
                <c:pt idx="2558">
                  <c:v>31.440756657061183</c:v>
                </c:pt>
                <c:pt idx="2559">
                  <c:v>31.451740784232335</c:v>
                </c:pt>
                <c:pt idx="2560">
                  <c:v>31.45673821736117</c:v>
                </c:pt>
                <c:pt idx="2561">
                  <c:v>31.462921731123412</c:v>
                </c:pt>
                <c:pt idx="2562">
                  <c:v>31.472794582408575</c:v>
                </c:pt>
                <c:pt idx="2563">
                  <c:v>31.471385842445375</c:v>
                </c:pt>
                <c:pt idx="2564">
                  <c:v>31.482002570691623</c:v>
                </c:pt>
                <c:pt idx="2565">
                  <c:v>31.488943521966821</c:v>
                </c:pt>
                <c:pt idx="2566">
                  <c:v>31.500243849110319</c:v>
                </c:pt>
                <c:pt idx="2567">
                  <c:v>31.503786026916043</c:v>
                </c:pt>
                <c:pt idx="2568">
                  <c:v>31.510667846782173</c:v>
                </c:pt>
                <c:pt idx="2569">
                  <c:v>31.508251999875888</c:v>
                </c:pt>
                <c:pt idx="2570">
                  <c:v>31.51264390313376</c:v>
                </c:pt>
                <c:pt idx="2571">
                  <c:v>31.520290001330999</c:v>
                </c:pt>
                <c:pt idx="2572">
                  <c:v>31.52870963221385</c:v>
                </c:pt>
                <c:pt idx="2573">
                  <c:v>31.542239135497802</c:v>
                </c:pt>
                <c:pt idx="2574">
                  <c:v>31.555351792995339</c:v>
                </c:pt>
                <c:pt idx="2575">
                  <c:v>31.560822414582436</c:v>
                </c:pt>
                <c:pt idx="2576">
                  <c:v>31.56770992612336</c:v>
                </c:pt>
                <c:pt idx="2577">
                  <c:v>31.57460102802753</c:v>
                </c:pt>
                <c:pt idx="2578">
                  <c:v>31.578488775963081</c:v>
                </c:pt>
                <c:pt idx="2579">
                  <c:v>31.582395287219008</c:v>
                </c:pt>
                <c:pt idx="2580">
                  <c:v>31.587340413566995</c:v>
                </c:pt>
                <c:pt idx="2581">
                  <c:v>31.592710576390083</c:v>
                </c:pt>
                <c:pt idx="2582">
                  <c:v>31.594219456595773</c:v>
                </c:pt>
                <c:pt idx="2583">
                  <c:v>31.603789015865324</c:v>
                </c:pt>
                <c:pt idx="2584">
                  <c:v>31.608876159176617</c:v>
                </c:pt>
                <c:pt idx="2585">
                  <c:v>31.621860580408669</c:v>
                </c:pt>
                <c:pt idx="2586">
                  <c:v>31.629794759526465</c:v>
                </c:pt>
                <c:pt idx="2587">
                  <c:v>31.643100375946528</c:v>
                </c:pt>
                <c:pt idx="2588">
                  <c:v>31.652785475430989</c:v>
                </c:pt>
                <c:pt idx="2589">
                  <c:v>31.660695292331837</c:v>
                </c:pt>
                <c:pt idx="2590">
                  <c:v>31.66886541138151</c:v>
                </c:pt>
                <c:pt idx="2591">
                  <c:v>31.671683656306897</c:v>
                </c:pt>
                <c:pt idx="2592">
                  <c:v>31.679421406553139</c:v>
                </c:pt>
                <c:pt idx="2593">
                  <c:v>31.68148783246691</c:v>
                </c:pt>
                <c:pt idx="2594">
                  <c:v>31.691358808291504</c:v>
                </c:pt>
                <c:pt idx="2595">
                  <c:v>31.700230262112417</c:v>
                </c:pt>
                <c:pt idx="2596">
                  <c:v>31.706866121526939</c:v>
                </c:pt>
                <c:pt idx="2597">
                  <c:v>31.713960766291944</c:v>
                </c:pt>
                <c:pt idx="2598">
                  <c:v>31.723504026452396</c:v>
                </c:pt>
                <c:pt idx="2599">
                  <c:v>31.728339482798173</c:v>
                </c:pt>
                <c:pt idx="2600">
                  <c:v>31.727990569096807</c:v>
                </c:pt>
                <c:pt idx="2601">
                  <c:v>31.738780012486576</c:v>
                </c:pt>
                <c:pt idx="2602">
                  <c:v>31.746702405524797</c:v>
                </c:pt>
                <c:pt idx="2603">
                  <c:v>31.751984758485122</c:v>
                </c:pt>
                <c:pt idx="2604">
                  <c:v>31.760876360194771</c:v>
                </c:pt>
                <c:pt idx="2605">
                  <c:v>31.76680132792081</c:v>
                </c:pt>
                <c:pt idx="2606">
                  <c:v>31.774610854660626</c:v>
                </c:pt>
                <c:pt idx="2607">
                  <c:v>31.781252263144324</c:v>
                </c:pt>
                <c:pt idx="2608">
                  <c:v>31.787359946976579</c:v>
                </c:pt>
                <c:pt idx="2609">
                  <c:v>31.796405557866642</c:v>
                </c:pt>
                <c:pt idx="2610">
                  <c:v>31.809111852712629</c:v>
                </c:pt>
                <c:pt idx="2611">
                  <c:v>31.814547750058829</c:v>
                </c:pt>
                <c:pt idx="2612">
                  <c:v>31.823791657624252</c:v>
                </c:pt>
                <c:pt idx="2613">
                  <c:v>31.830800020037991</c:v>
                </c:pt>
                <c:pt idx="2614">
                  <c:v>31.83375110275292</c:v>
                </c:pt>
                <c:pt idx="2615">
                  <c:v>31.836635447093265</c:v>
                </c:pt>
                <c:pt idx="2616">
                  <c:v>31.838586727629338</c:v>
                </c:pt>
                <c:pt idx="2617">
                  <c:v>31.836990853818929</c:v>
                </c:pt>
                <c:pt idx="2618">
                  <c:v>31.842219017281895</c:v>
                </c:pt>
                <c:pt idx="2619">
                  <c:v>31.851492455916194</c:v>
                </c:pt>
                <c:pt idx="2620">
                  <c:v>31.858633773260532</c:v>
                </c:pt>
                <c:pt idx="2621">
                  <c:v>31.865295142834974</c:v>
                </c:pt>
                <c:pt idx="2622">
                  <c:v>31.877335278850108</c:v>
                </c:pt>
                <c:pt idx="2623">
                  <c:v>31.892605626106882</c:v>
                </c:pt>
                <c:pt idx="2624">
                  <c:v>31.903107088036229</c:v>
                </c:pt>
                <c:pt idx="2625">
                  <c:v>31.906995730719569</c:v>
                </c:pt>
                <c:pt idx="2626">
                  <c:v>31.922666252493219</c:v>
                </c:pt>
                <c:pt idx="2627">
                  <c:v>31.931062943180088</c:v>
                </c:pt>
                <c:pt idx="2628">
                  <c:v>31.93466497852441</c:v>
                </c:pt>
                <c:pt idx="2629">
                  <c:v>31.936067479778519</c:v>
                </c:pt>
                <c:pt idx="2630">
                  <c:v>31.948762405921808</c:v>
                </c:pt>
                <c:pt idx="2631">
                  <c:v>31.949485077057801</c:v>
                </c:pt>
                <c:pt idx="2632">
                  <c:v>31.955174317716683</c:v>
                </c:pt>
                <c:pt idx="2633">
                  <c:v>31.960116028437447</c:v>
                </c:pt>
                <c:pt idx="2634">
                  <c:v>31.971124743676949</c:v>
                </c:pt>
                <c:pt idx="2635">
                  <c:v>31.977646271829805</c:v>
                </c:pt>
                <c:pt idx="2636">
                  <c:v>31.983706442334217</c:v>
                </c:pt>
                <c:pt idx="2637">
                  <c:v>31.988645578968839</c:v>
                </c:pt>
                <c:pt idx="2638">
                  <c:v>31.993457831656656</c:v>
                </c:pt>
                <c:pt idx="2639">
                  <c:v>31.994644881844305</c:v>
                </c:pt>
                <c:pt idx="2640">
                  <c:v>32.001109499100018</c:v>
                </c:pt>
                <c:pt idx="2641">
                  <c:v>32.009427515154819</c:v>
                </c:pt>
                <c:pt idx="2642">
                  <c:v>32.018410953917922</c:v>
                </c:pt>
                <c:pt idx="2643">
                  <c:v>32.024825200567577</c:v>
                </c:pt>
                <c:pt idx="2644">
                  <c:v>32.035593462843181</c:v>
                </c:pt>
                <c:pt idx="2645">
                  <c:v>32.042280807045422</c:v>
                </c:pt>
                <c:pt idx="2646">
                  <c:v>32.052067499023075</c:v>
                </c:pt>
                <c:pt idx="2647">
                  <c:v>32.059168039761211</c:v>
                </c:pt>
                <c:pt idx="2648">
                  <c:v>32.064945686399923</c:v>
                </c:pt>
                <c:pt idx="2649">
                  <c:v>32.075248907554403</c:v>
                </c:pt>
                <c:pt idx="2650">
                  <c:v>32.083560242676924</c:v>
                </c:pt>
                <c:pt idx="2651">
                  <c:v>32.090676429276826</c:v>
                </c:pt>
                <c:pt idx="2652">
                  <c:v>32.097172830982714</c:v>
                </c:pt>
                <c:pt idx="2653">
                  <c:v>32.110471807578193</c:v>
                </c:pt>
                <c:pt idx="2654">
                  <c:v>32.114607259701714</c:v>
                </c:pt>
                <c:pt idx="2655">
                  <c:v>32.123261745359365</c:v>
                </c:pt>
                <c:pt idx="2656">
                  <c:v>32.133633158578121</c:v>
                </c:pt>
                <c:pt idx="2657">
                  <c:v>32.140129226032357</c:v>
                </c:pt>
                <c:pt idx="2658">
                  <c:v>32.147045823115548</c:v>
                </c:pt>
                <c:pt idx="2659">
                  <c:v>32.154773270516159</c:v>
                </c:pt>
                <c:pt idx="2660">
                  <c:v>32.157531786610605</c:v>
                </c:pt>
                <c:pt idx="2661">
                  <c:v>32.162438194691831</c:v>
                </c:pt>
                <c:pt idx="2662">
                  <c:v>32.169078531478604</c:v>
                </c:pt>
                <c:pt idx="2663">
                  <c:v>32.17302922340108</c:v>
                </c:pt>
                <c:pt idx="2664">
                  <c:v>32.180780494801866</c:v>
                </c:pt>
                <c:pt idx="2665">
                  <c:v>32.1884629416205</c:v>
                </c:pt>
                <c:pt idx="2666">
                  <c:v>32.190003791051801</c:v>
                </c:pt>
                <c:pt idx="2667">
                  <c:v>32.197212393667108</c:v>
                </c:pt>
                <c:pt idx="2668">
                  <c:v>32.2074234334764</c:v>
                </c:pt>
                <c:pt idx="2669">
                  <c:v>32.21170406915796</c:v>
                </c:pt>
                <c:pt idx="2670">
                  <c:v>32.222873414790094</c:v>
                </c:pt>
                <c:pt idx="2671">
                  <c:v>32.235392760551186</c:v>
                </c:pt>
                <c:pt idx="2672">
                  <c:v>32.246219749918012</c:v>
                </c:pt>
                <c:pt idx="2673">
                  <c:v>32.245601019528202</c:v>
                </c:pt>
                <c:pt idx="2674">
                  <c:v>32.25468451481683</c:v>
                </c:pt>
                <c:pt idx="2675">
                  <c:v>32.257323020174233</c:v>
                </c:pt>
                <c:pt idx="2676">
                  <c:v>32.260993378649616</c:v>
                </c:pt>
                <c:pt idx="2677">
                  <c:v>32.263969309726242</c:v>
                </c:pt>
                <c:pt idx="2678">
                  <c:v>32.276958926245406</c:v>
                </c:pt>
                <c:pt idx="2679">
                  <c:v>32.28315409525235</c:v>
                </c:pt>
                <c:pt idx="2680">
                  <c:v>32.289631459341933</c:v>
                </c:pt>
                <c:pt idx="2681">
                  <c:v>32.29784120924603</c:v>
                </c:pt>
                <c:pt idx="2682">
                  <c:v>32.30817863324539</c:v>
                </c:pt>
                <c:pt idx="2683">
                  <c:v>32.315768613205641</c:v>
                </c:pt>
                <c:pt idx="2684">
                  <c:v>32.321529512905514</c:v>
                </c:pt>
                <c:pt idx="2685">
                  <c:v>32.331478549832582</c:v>
                </c:pt>
                <c:pt idx="2686">
                  <c:v>32.339224552911062</c:v>
                </c:pt>
                <c:pt idx="2687">
                  <c:v>32.347619283790074</c:v>
                </c:pt>
                <c:pt idx="2688">
                  <c:v>32.354139345636789</c:v>
                </c:pt>
                <c:pt idx="2689">
                  <c:v>32.362592315382763</c:v>
                </c:pt>
                <c:pt idx="2690">
                  <c:v>32.366282506647245</c:v>
                </c:pt>
                <c:pt idx="2691">
                  <c:v>32.369633696032608</c:v>
                </c:pt>
                <c:pt idx="2692">
                  <c:v>32.37572349919963</c:v>
                </c:pt>
                <c:pt idx="2693">
                  <c:v>32.377750316071022</c:v>
                </c:pt>
                <c:pt idx="2694">
                  <c:v>32.383395709338778</c:v>
                </c:pt>
                <c:pt idx="2695">
                  <c:v>32.394953003415274</c:v>
                </c:pt>
                <c:pt idx="2696">
                  <c:v>32.402810903248636</c:v>
                </c:pt>
                <c:pt idx="2697">
                  <c:v>32.408310825636782</c:v>
                </c:pt>
                <c:pt idx="2698">
                  <c:v>32.418237704815354</c:v>
                </c:pt>
                <c:pt idx="2699">
                  <c:v>32.426692165877043</c:v>
                </c:pt>
                <c:pt idx="2700">
                  <c:v>32.431525077816993</c:v>
                </c:pt>
                <c:pt idx="2701">
                  <c:v>32.438957343920478</c:v>
                </c:pt>
                <c:pt idx="2702">
                  <c:v>32.446805982620624</c:v>
                </c:pt>
                <c:pt idx="2703">
                  <c:v>32.452875241553329</c:v>
                </c:pt>
                <c:pt idx="2704">
                  <c:v>32.459795957201322</c:v>
                </c:pt>
                <c:pt idx="2705">
                  <c:v>32.467372705747138</c:v>
                </c:pt>
                <c:pt idx="2706">
                  <c:v>32.475634092945619</c:v>
                </c:pt>
                <c:pt idx="2707">
                  <c:v>32.486345397381385</c:v>
                </c:pt>
                <c:pt idx="2708">
                  <c:v>32.495291792236891</c:v>
                </c:pt>
                <c:pt idx="2709">
                  <c:v>32.504821853306112</c:v>
                </c:pt>
                <c:pt idx="2710">
                  <c:v>32.504525129971263</c:v>
                </c:pt>
                <c:pt idx="2711">
                  <c:v>32.508356816975017</c:v>
                </c:pt>
                <c:pt idx="2712">
                  <c:v>32.511359182104613</c:v>
                </c:pt>
                <c:pt idx="2713">
                  <c:v>32.517125383049965</c:v>
                </c:pt>
                <c:pt idx="2714">
                  <c:v>32.519141688338841</c:v>
                </c:pt>
                <c:pt idx="2715">
                  <c:v>32.53021568764359</c:v>
                </c:pt>
                <c:pt idx="2716">
                  <c:v>32.542543896896078</c:v>
                </c:pt>
                <c:pt idx="2717">
                  <c:v>32.554974253945666</c:v>
                </c:pt>
                <c:pt idx="2718">
                  <c:v>32.56088642981031</c:v>
                </c:pt>
                <c:pt idx="2719">
                  <c:v>32.571985231180378</c:v>
                </c:pt>
                <c:pt idx="2720">
                  <c:v>32.577903472983635</c:v>
                </c:pt>
                <c:pt idx="2721">
                  <c:v>32.586050738991993</c:v>
                </c:pt>
                <c:pt idx="2722">
                  <c:v>32.589393805663796</c:v>
                </c:pt>
                <c:pt idx="2723">
                  <c:v>32.594471814168301</c:v>
                </c:pt>
                <c:pt idx="2724">
                  <c:v>32.601783676984809</c:v>
                </c:pt>
                <c:pt idx="2725">
                  <c:v>32.612026724146567</c:v>
                </c:pt>
                <c:pt idx="2726">
                  <c:v>32.611542125939522</c:v>
                </c:pt>
                <c:pt idx="2727">
                  <c:v>32.620212631582923</c:v>
                </c:pt>
                <c:pt idx="2728">
                  <c:v>32.629650037026487</c:v>
                </c:pt>
                <c:pt idx="2729">
                  <c:v>32.626498304182554</c:v>
                </c:pt>
                <c:pt idx="2730">
                  <c:v>32.630462454799236</c:v>
                </c:pt>
                <c:pt idx="2731">
                  <c:v>32.637866035483576</c:v>
                </c:pt>
                <c:pt idx="2732">
                  <c:v>32.642341836148653</c:v>
                </c:pt>
                <c:pt idx="2733">
                  <c:v>32.653961082792634</c:v>
                </c:pt>
                <c:pt idx="2734">
                  <c:v>32.6715551101979</c:v>
                </c:pt>
                <c:pt idx="2735">
                  <c:v>32.685070040425757</c:v>
                </c:pt>
                <c:pt idx="2736">
                  <c:v>32.691851349169141</c:v>
                </c:pt>
                <c:pt idx="2737">
                  <c:v>32.699376885039229</c:v>
                </c:pt>
                <c:pt idx="2738">
                  <c:v>32.699018625210464</c:v>
                </c:pt>
                <c:pt idx="2739">
                  <c:v>32.701066577832393</c:v>
                </c:pt>
                <c:pt idx="2740">
                  <c:v>32.707273258349474</c:v>
                </c:pt>
                <c:pt idx="2741">
                  <c:v>32.715038331137656</c:v>
                </c:pt>
                <c:pt idx="2742">
                  <c:v>32.717249022318676</c:v>
                </c:pt>
                <c:pt idx="2743">
                  <c:v>32.730315961195103</c:v>
                </c:pt>
                <c:pt idx="2744">
                  <c:v>32.734341514409792</c:v>
                </c:pt>
                <c:pt idx="2745">
                  <c:v>32.735245996911353</c:v>
                </c:pt>
                <c:pt idx="2746">
                  <c:v>32.743143092370588</c:v>
                </c:pt>
                <c:pt idx="2747">
                  <c:v>32.747542632784345</c:v>
                </c:pt>
                <c:pt idx="2748">
                  <c:v>32.752674118458813</c:v>
                </c:pt>
                <c:pt idx="2749">
                  <c:v>32.763866440602413</c:v>
                </c:pt>
                <c:pt idx="2750">
                  <c:v>32.771429423985786</c:v>
                </c:pt>
                <c:pt idx="2751">
                  <c:v>32.778423457899905</c:v>
                </c:pt>
                <c:pt idx="2752">
                  <c:v>32.79408076362315</c:v>
                </c:pt>
                <c:pt idx="2753">
                  <c:v>32.800258192984785</c:v>
                </c:pt>
                <c:pt idx="2754">
                  <c:v>32.807559112259071</c:v>
                </c:pt>
                <c:pt idx="2755">
                  <c:v>32.814855780548186</c:v>
                </c:pt>
                <c:pt idx="2756">
                  <c:v>32.818277064054108</c:v>
                </c:pt>
                <c:pt idx="2757">
                  <c:v>32.818482319503829</c:v>
                </c:pt>
                <c:pt idx="2758">
                  <c:v>32.826782002689605</c:v>
                </c:pt>
                <c:pt idx="2759">
                  <c:v>32.837046246910411</c:v>
                </c:pt>
                <c:pt idx="2760">
                  <c:v>32.843158411765863</c:v>
                </c:pt>
                <c:pt idx="2761">
                  <c:v>32.853662232302</c:v>
                </c:pt>
                <c:pt idx="2762">
                  <c:v>32.864393145636676</c:v>
                </c:pt>
                <c:pt idx="2763">
                  <c:v>32.871922018984364</c:v>
                </c:pt>
                <c:pt idx="2764">
                  <c:v>32.872353116536353</c:v>
                </c:pt>
                <c:pt idx="2765">
                  <c:v>32.884673119724518</c:v>
                </c:pt>
                <c:pt idx="2766">
                  <c:v>32.890231463046611</c:v>
                </c:pt>
                <c:pt idx="2767">
                  <c:v>32.895371248983068</c:v>
                </c:pt>
                <c:pt idx="2768">
                  <c:v>32.900705617174594</c:v>
                </c:pt>
                <c:pt idx="2769">
                  <c:v>32.907822987532164</c:v>
                </c:pt>
                <c:pt idx="2770">
                  <c:v>32.914884722460826</c:v>
                </c:pt>
                <c:pt idx="2771">
                  <c:v>32.924019682349162</c:v>
                </c:pt>
                <c:pt idx="2772">
                  <c:v>32.932270978843583</c:v>
                </c:pt>
                <c:pt idx="2773">
                  <c:v>32.940098825485208</c:v>
                </c:pt>
                <c:pt idx="2774">
                  <c:v>32.94724989418085</c:v>
                </c:pt>
                <c:pt idx="2775">
                  <c:v>32.947694604281665</c:v>
                </c:pt>
                <c:pt idx="2776">
                  <c:v>32.953242410026846</c:v>
                </c:pt>
                <c:pt idx="2777">
                  <c:v>32.957455181787353</c:v>
                </c:pt>
                <c:pt idx="2778">
                  <c:v>32.963380867533289</c:v>
                </c:pt>
                <c:pt idx="2779">
                  <c:v>32.97457316377681</c:v>
                </c:pt>
                <c:pt idx="2780">
                  <c:v>32.985815985661894</c:v>
                </c:pt>
                <c:pt idx="2781">
                  <c:v>32.991424920277268</c:v>
                </c:pt>
                <c:pt idx="2782">
                  <c:v>32.999346367044105</c:v>
                </c:pt>
                <c:pt idx="2783">
                  <c:v>33.003504766340434</c:v>
                </c:pt>
                <c:pt idx="2784">
                  <c:v>33.010958618645383</c:v>
                </c:pt>
                <c:pt idx="2785">
                  <c:v>33.016218630854212</c:v>
                </c:pt>
                <c:pt idx="2786">
                  <c:v>33.025524436978607</c:v>
                </c:pt>
                <c:pt idx="2787">
                  <c:v>33.033890919484747</c:v>
                </c:pt>
                <c:pt idx="2788">
                  <c:v>33.044612418570004</c:v>
                </c:pt>
                <c:pt idx="2789">
                  <c:v>33.046824328715289</c:v>
                </c:pt>
                <c:pt idx="2790">
                  <c:v>33.054853752225625</c:v>
                </c:pt>
                <c:pt idx="2791">
                  <c:v>33.059260698526799</c:v>
                </c:pt>
                <c:pt idx="2792">
                  <c:v>33.063023590979547</c:v>
                </c:pt>
                <c:pt idx="2793">
                  <c:v>33.067319354203043</c:v>
                </c:pt>
                <c:pt idx="2794">
                  <c:v>33.073907666551875</c:v>
                </c:pt>
                <c:pt idx="2795">
                  <c:v>33.078270229202303</c:v>
                </c:pt>
                <c:pt idx="2796">
                  <c:v>33.08548614418649</c:v>
                </c:pt>
                <c:pt idx="2797">
                  <c:v>33.093307344625067</c:v>
                </c:pt>
                <c:pt idx="2798">
                  <c:v>33.097850127749027</c:v>
                </c:pt>
                <c:pt idx="2799">
                  <c:v>33.107004492781002</c:v>
                </c:pt>
                <c:pt idx="2800">
                  <c:v>33.112881532500566</c:v>
                </c:pt>
                <c:pt idx="2801">
                  <c:v>33.11869586451617</c:v>
                </c:pt>
                <c:pt idx="2802">
                  <c:v>33.124673340434441</c:v>
                </c:pt>
                <c:pt idx="2803">
                  <c:v>33.130824288690476</c:v>
                </c:pt>
                <c:pt idx="2804">
                  <c:v>33.132482337638997</c:v>
                </c:pt>
                <c:pt idx="2805">
                  <c:v>33.143142398293485</c:v>
                </c:pt>
                <c:pt idx="2806">
                  <c:v>33.152958855704235</c:v>
                </c:pt>
                <c:pt idx="2807">
                  <c:v>33.16159337365216</c:v>
                </c:pt>
                <c:pt idx="2808">
                  <c:v>33.167647101581814</c:v>
                </c:pt>
                <c:pt idx="2809">
                  <c:v>33.179958874049255</c:v>
                </c:pt>
                <c:pt idx="2810">
                  <c:v>33.185584395261742</c:v>
                </c:pt>
                <c:pt idx="2811">
                  <c:v>33.191708799176027</c:v>
                </c:pt>
                <c:pt idx="2812">
                  <c:v>33.200851453248255</c:v>
                </c:pt>
                <c:pt idx="2813">
                  <c:v>33.211119320440595</c:v>
                </c:pt>
                <c:pt idx="2814">
                  <c:v>33.21847215860722</c:v>
                </c:pt>
                <c:pt idx="2815">
                  <c:v>33.225499183077986</c:v>
                </c:pt>
                <c:pt idx="2816">
                  <c:v>33.232360370282834</c:v>
                </c:pt>
                <c:pt idx="2817">
                  <c:v>33.237994572109592</c:v>
                </c:pt>
                <c:pt idx="2818">
                  <c:v>33.251416477283712</c:v>
                </c:pt>
                <c:pt idx="2819">
                  <c:v>33.25779262456296</c:v>
                </c:pt>
                <c:pt idx="2820">
                  <c:v>33.263780295036135</c:v>
                </c:pt>
                <c:pt idx="2821">
                  <c:v>33.271927817983716</c:v>
                </c:pt>
                <c:pt idx="2822">
                  <c:v>33.273031708114402</c:v>
                </c:pt>
                <c:pt idx="2823">
                  <c:v>33.274415616166237</c:v>
                </c:pt>
                <c:pt idx="2824">
                  <c:v>33.286418009164755</c:v>
                </c:pt>
                <c:pt idx="2825">
                  <c:v>33.292974125261573</c:v>
                </c:pt>
                <c:pt idx="2826">
                  <c:v>33.298524629159417</c:v>
                </c:pt>
                <c:pt idx="2827">
                  <c:v>33.310627084087329</c:v>
                </c:pt>
                <c:pt idx="2828">
                  <c:v>33.315975691446781</c:v>
                </c:pt>
                <c:pt idx="2829">
                  <c:v>33.318291157856109</c:v>
                </c:pt>
                <c:pt idx="2830">
                  <c:v>33.329180864861179</c:v>
                </c:pt>
                <c:pt idx="2831">
                  <c:v>33.334995906737142</c:v>
                </c:pt>
                <c:pt idx="2832">
                  <c:v>33.340952129746327</c:v>
                </c:pt>
                <c:pt idx="2833">
                  <c:v>33.348012235123903</c:v>
                </c:pt>
                <c:pt idx="2834">
                  <c:v>33.356946034898456</c:v>
                </c:pt>
                <c:pt idx="2835">
                  <c:v>33.358308312324972</c:v>
                </c:pt>
                <c:pt idx="2836">
                  <c:v>33.36463838568789</c:v>
                </c:pt>
                <c:pt idx="2837">
                  <c:v>33.37144716148407</c:v>
                </c:pt>
                <c:pt idx="2838">
                  <c:v>33.380229042522522</c:v>
                </c:pt>
                <c:pt idx="2839">
                  <c:v>33.381471523023862</c:v>
                </c:pt>
                <c:pt idx="2840">
                  <c:v>33.38709245263955</c:v>
                </c:pt>
                <c:pt idx="2841">
                  <c:v>33.397700637165372</c:v>
                </c:pt>
                <c:pt idx="2842">
                  <c:v>33.403725162816805</c:v>
                </c:pt>
                <c:pt idx="2843">
                  <c:v>33.415518351366941</c:v>
                </c:pt>
                <c:pt idx="2844">
                  <c:v>33.427653679769264</c:v>
                </c:pt>
                <c:pt idx="2845">
                  <c:v>33.437558164803775</c:v>
                </c:pt>
                <c:pt idx="2846">
                  <c:v>33.445083296476426</c:v>
                </c:pt>
                <c:pt idx="2847">
                  <c:v>33.452440622034601</c:v>
                </c:pt>
                <c:pt idx="2848">
                  <c:v>33.455420154982811</c:v>
                </c:pt>
                <c:pt idx="2849">
                  <c:v>33.462436399888531</c:v>
                </c:pt>
                <c:pt idx="2850">
                  <c:v>33.470021626893853</c:v>
                </c:pt>
                <c:pt idx="2851">
                  <c:v>33.476428291733797</c:v>
                </c:pt>
                <c:pt idx="2852">
                  <c:v>33.490764577235424</c:v>
                </c:pt>
                <c:pt idx="2853">
                  <c:v>33.493378527473666</c:v>
                </c:pt>
                <c:pt idx="2854">
                  <c:v>33.500598444176752</c:v>
                </c:pt>
                <c:pt idx="2855">
                  <c:v>33.507240885928582</c:v>
                </c:pt>
                <c:pt idx="2856">
                  <c:v>33.514179423522805</c:v>
                </c:pt>
                <c:pt idx="2857">
                  <c:v>33.517577931815971</c:v>
                </c:pt>
                <c:pt idx="2858">
                  <c:v>33.530417908423054</c:v>
                </c:pt>
                <c:pt idx="2859">
                  <c:v>33.534194863986833</c:v>
                </c:pt>
                <c:pt idx="2860">
                  <c:v>33.54028889781388</c:v>
                </c:pt>
                <c:pt idx="2861">
                  <c:v>33.542932296302425</c:v>
                </c:pt>
                <c:pt idx="2862">
                  <c:v>33.549908398590283</c:v>
                </c:pt>
                <c:pt idx="2863">
                  <c:v>33.552853906044938</c:v>
                </c:pt>
                <c:pt idx="2864">
                  <c:v>33.560960058366803</c:v>
                </c:pt>
                <c:pt idx="2865">
                  <c:v>33.570720321494164</c:v>
                </c:pt>
                <c:pt idx="2866">
                  <c:v>33.584038146298667</c:v>
                </c:pt>
                <c:pt idx="2867">
                  <c:v>33.59249205219713</c:v>
                </c:pt>
                <c:pt idx="2868">
                  <c:v>33.59715544904347</c:v>
                </c:pt>
                <c:pt idx="2869">
                  <c:v>33.603125567114532</c:v>
                </c:pt>
                <c:pt idx="2870">
                  <c:v>33.610651418326292</c:v>
                </c:pt>
                <c:pt idx="2871">
                  <c:v>33.613039535436158</c:v>
                </c:pt>
                <c:pt idx="2872">
                  <c:v>33.62350432465206</c:v>
                </c:pt>
                <c:pt idx="2873">
                  <c:v>33.631835758751109</c:v>
                </c:pt>
                <c:pt idx="2874">
                  <c:v>33.638593516166559</c:v>
                </c:pt>
                <c:pt idx="2875">
                  <c:v>33.638624506828975</c:v>
                </c:pt>
                <c:pt idx="2876">
                  <c:v>33.644992537638259</c:v>
                </c:pt>
                <c:pt idx="2877">
                  <c:v>33.642910080826347</c:v>
                </c:pt>
                <c:pt idx="2878">
                  <c:v>33.651583985705656</c:v>
                </c:pt>
                <c:pt idx="2879">
                  <c:v>33.658959510662015</c:v>
                </c:pt>
                <c:pt idx="2880">
                  <c:v>33.669364218912726</c:v>
                </c:pt>
                <c:pt idx="2881">
                  <c:v>33.680913176690169</c:v>
                </c:pt>
                <c:pt idx="2882">
                  <c:v>33.687912802307224</c:v>
                </c:pt>
                <c:pt idx="2883">
                  <c:v>33.695157475509077</c:v>
                </c:pt>
                <c:pt idx="2884">
                  <c:v>33.702188599751992</c:v>
                </c:pt>
                <c:pt idx="2885">
                  <c:v>33.708134257975111</c:v>
                </c:pt>
                <c:pt idx="2886">
                  <c:v>33.712338590269937</c:v>
                </c:pt>
                <c:pt idx="2887">
                  <c:v>33.720859820986831</c:v>
                </c:pt>
                <c:pt idx="2888">
                  <c:v>33.726090889514083</c:v>
                </c:pt>
                <c:pt idx="2889">
                  <c:v>33.732819526424734</c:v>
                </c:pt>
                <c:pt idx="2890">
                  <c:v>33.741979653154495</c:v>
                </c:pt>
                <c:pt idx="2891">
                  <c:v>33.746456470023688</c:v>
                </c:pt>
                <c:pt idx="2892">
                  <c:v>33.750720173293765</c:v>
                </c:pt>
                <c:pt idx="2893">
                  <c:v>33.756600957486974</c:v>
                </c:pt>
                <c:pt idx="2894">
                  <c:v>33.761593468136866</c:v>
                </c:pt>
                <c:pt idx="2895">
                  <c:v>33.769163991556667</c:v>
                </c:pt>
                <c:pt idx="2896">
                  <c:v>33.774534500596104</c:v>
                </c:pt>
                <c:pt idx="2897">
                  <c:v>33.782261343774863</c:v>
                </c:pt>
                <c:pt idx="2898">
                  <c:v>33.792958478150801</c:v>
                </c:pt>
                <c:pt idx="2899">
                  <c:v>33.802553075156098</c:v>
                </c:pt>
                <c:pt idx="2900">
                  <c:v>33.808974141572136</c:v>
                </c:pt>
                <c:pt idx="2901">
                  <c:v>33.820007466737003</c:v>
                </c:pt>
                <c:pt idx="2902">
                  <c:v>33.822772231016536</c:v>
                </c:pt>
                <c:pt idx="2903">
                  <c:v>33.828996020210496</c:v>
                </c:pt>
                <c:pt idx="2904">
                  <c:v>33.832018907138476</c:v>
                </c:pt>
                <c:pt idx="2905">
                  <c:v>33.831837696414226</c:v>
                </c:pt>
                <c:pt idx="2906">
                  <c:v>33.839562782637643</c:v>
                </c:pt>
                <c:pt idx="2907">
                  <c:v>33.851210994839882</c:v>
                </c:pt>
                <c:pt idx="2908">
                  <c:v>33.860760778841097</c:v>
                </c:pt>
                <c:pt idx="2909">
                  <c:v>33.86979734113406</c:v>
                </c:pt>
                <c:pt idx="2910">
                  <c:v>33.880945129578734</c:v>
                </c:pt>
                <c:pt idx="2911">
                  <c:v>33.886932864829845</c:v>
                </c:pt>
                <c:pt idx="2912">
                  <c:v>33.894319847928706</c:v>
                </c:pt>
                <c:pt idx="2913">
                  <c:v>33.897094521115193</c:v>
                </c:pt>
                <c:pt idx="2914">
                  <c:v>33.906018720013428</c:v>
                </c:pt>
                <c:pt idx="2915">
                  <c:v>33.917904530357241</c:v>
                </c:pt>
                <c:pt idx="2916">
                  <c:v>33.923139218800202</c:v>
                </c:pt>
                <c:pt idx="2917">
                  <c:v>33.931649979583767</c:v>
                </c:pt>
                <c:pt idx="2918">
                  <c:v>33.939451385942121</c:v>
                </c:pt>
                <c:pt idx="2919">
                  <c:v>33.948966137097891</c:v>
                </c:pt>
                <c:pt idx="2920">
                  <c:v>33.953458078878768</c:v>
                </c:pt>
                <c:pt idx="2921">
                  <c:v>33.96052879696326</c:v>
                </c:pt>
                <c:pt idx="2922">
                  <c:v>33.965820497000337</c:v>
                </c:pt>
                <c:pt idx="2923">
                  <c:v>33.974042106818878</c:v>
                </c:pt>
                <c:pt idx="2924">
                  <c:v>33.975139514470449</c:v>
                </c:pt>
                <c:pt idx="2925">
                  <c:v>33.978152624098442</c:v>
                </c:pt>
                <c:pt idx="2926">
                  <c:v>33.988618512518102</c:v>
                </c:pt>
                <c:pt idx="2927">
                  <c:v>33.997142250624378</c:v>
                </c:pt>
                <c:pt idx="2928">
                  <c:v>33.999724052922502</c:v>
                </c:pt>
                <c:pt idx="2929">
                  <c:v>34.010775438252118</c:v>
                </c:pt>
                <c:pt idx="2930">
                  <c:v>34.020841817911432</c:v>
                </c:pt>
                <c:pt idx="2931">
                  <c:v>34.030055304666362</c:v>
                </c:pt>
                <c:pt idx="2932">
                  <c:v>34.037777989164326</c:v>
                </c:pt>
                <c:pt idx="2933">
                  <c:v>34.049177774391616</c:v>
                </c:pt>
                <c:pt idx="2934">
                  <c:v>34.059116258737149</c:v>
                </c:pt>
                <c:pt idx="2935">
                  <c:v>34.068025640020856</c:v>
                </c:pt>
                <c:pt idx="2936">
                  <c:v>34.071294516419314</c:v>
                </c:pt>
                <c:pt idx="2937">
                  <c:v>34.076929614222152</c:v>
                </c:pt>
                <c:pt idx="2938">
                  <c:v>34.08122924797707</c:v>
                </c:pt>
                <c:pt idx="2939">
                  <c:v>34.083953356044773</c:v>
                </c:pt>
                <c:pt idx="2940">
                  <c:v>34.08435484122073</c:v>
                </c:pt>
                <c:pt idx="2941">
                  <c:v>34.093131858644938</c:v>
                </c:pt>
                <c:pt idx="2942">
                  <c:v>34.1005619845388</c:v>
                </c:pt>
                <c:pt idx="2943">
                  <c:v>34.112058795175614</c:v>
                </c:pt>
                <c:pt idx="2944">
                  <c:v>34.118060463617432</c:v>
                </c:pt>
                <c:pt idx="2945">
                  <c:v>34.131075955142919</c:v>
                </c:pt>
                <c:pt idx="2946">
                  <c:v>34.136388794803807</c:v>
                </c:pt>
                <c:pt idx="2947">
                  <c:v>34.142394427917743</c:v>
                </c:pt>
                <c:pt idx="2948">
                  <c:v>34.141134385727781</c:v>
                </c:pt>
                <c:pt idx="2949">
                  <c:v>34.14517792445556</c:v>
                </c:pt>
                <c:pt idx="2950">
                  <c:v>34.151990462914547</c:v>
                </c:pt>
                <c:pt idx="2951">
                  <c:v>34.154266012973416</c:v>
                </c:pt>
                <c:pt idx="2952">
                  <c:v>34.161832303842218</c:v>
                </c:pt>
                <c:pt idx="2953">
                  <c:v>34.178054597187746</c:v>
                </c:pt>
                <c:pt idx="2954">
                  <c:v>34.189692542402042</c:v>
                </c:pt>
                <c:pt idx="2955">
                  <c:v>34.198002169353174</c:v>
                </c:pt>
                <c:pt idx="2956">
                  <c:v>34.210854303204243</c:v>
                </c:pt>
                <c:pt idx="2957">
                  <c:v>34.22024552413999</c:v>
                </c:pt>
                <c:pt idx="2958">
                  <c:v>34.215559357822414</c:v>
                </c:pt>
                <c:pt idx="2959">
                  <c:v>34.219359490860434</c:v>
                </c:pt>
                <c:pt idx="2960">
                  <c:v>34.220023791645986</c:v>
                </c:pt>
                <c:pt idx="2961">
                  <c:v>34.224295484257688</c:v>
                </c:pt>
                <c:pt idx="2962">
                  <c:v>34.2254651974269</c:v>
                </c:pt>
                <c:pt idx="2963">
                  <c:v>34.236130236523891</c:v>
                </c:pt>
                <c:pt idx="2964">
                  <c:v>34.241074788058008</c:v>
                </c:pt>
                <c:pt idx="2965">
                  <c:v>34.248118125239628</c:v>
                </c:pt>
                <c:pt idx="2966">
                  <c:v>34.255619625502085</c:v>
                </c:pt>
                <c:pt idx="2967">
                  <c:v>34.263610541702349</c:v>
                </c:pt>
                <c:pt idx="2968">
                  <c:v>34.276326288403581</c:v>
                </c:pt>
                <c:pt idx="2969">
                  <c:v>34.28998902930185</c:v>
                </c:pt>
                <c:pt idx="2970">
                  <c:v>34.299629755941481</c:v>
                </c:pt>
                <c:pt idx="2971">
                  <c:v>34.305622554825774</c:v>
                </c:pt>
                <c:pt idx="2972">
                  <c:v>34.313434406189394</c:v>
                </c:pt>
                <c:pt idx="2973">
                  <c:v>34.315947968723471</c:v>
                </c:pt>
                <c:pt idx="2974">
                  <c:v>34.32336025852377</c:v>
                </c:pt>
                <c:pt idx="2975">
                  <c:v>34.329971652906288</c:v>
                </c:pt>
                <c:pt idx="2976">
                  <c:v>34.339562328955324</c:v>
                </c:pt>
                <c:pt idx="2977">
                  <c:v>34.343810197523169</c:v>
                </c:pt>
                <c:pt idx="2978">
                  <c:v>34.348681060048975</c:v>
                </c:pt>
                <c:pt idx="2979">
                  <c:v>34.354027864104594</c:v>
                </c:pt>
                <c:pt idx="2980">
                  <c:v>34.36449547957853</c:v>
                </c:pt>
                <c:pt idx="2981">
                  <c:v>34.371079565106001</c:v>
                </c:pt>
                <c:pt idx="2982">
                  <c:v>34.373729738973218</c:v>
                </c:pt>
                <c:pt idx="2983">
                  <c:v>34.383553106505396</c:v>
                </c:pt>
                <c:pt idx="2984">
                  <c:v>34.388848536180816</c:v>
                </c:pt>
                <c:pt idx="2985">
                  <c:v>34.392661547208</c:v>
                </c:pt>
                <c:pt idx="2986">
                  <c:v>34.392079400022283</c:v>
                </c:pt>
                <c:pt idx="2987">
                  <c:v>34.402117667785781</c:v>
                </c:pt>
                <c:pt idx="2988">
                  <c:v>34.407642237119646</c:v>
                </c:pt>
                <c:pt idx="2989">
                  <c:v>34.411478812112733</c:v>
                </c:pt>
                <c:pt idx="2990">
                  <c:v>34.41470385011128</c:v>
                </c:pt>
                <c:pt idx="2991">
                  <c:v>34.428446937728211</c:v>
                </c:pt>
                <c:pt idx="2992">
                  <c:v>34.438484353697582</c:v>
                </c:pt>
                <c:pt idx="2993">
                  <c:v>34.443295145178652</c:v>
                </c:pt>
                <c:pt idx="2994">
                  <c:v>34.454224241225191</c:v>
                </c:pt>
                <c:pt idx="2995">
                  <c:v>34.462587998687752</c:v>
                </c:pt>
                <c:pt idx="2996">
                  <c:v>34.466549486289587</c:v>
                </c:pt>
                <c:pt idx="2997">
                  <c:v>34.471909917912669</c:v>
                </c:pt>
                <c:pt idx="2998">
                  <c:v>34.480337358742112</c:v>
                </c:pt>
                <c:pt idx="2999">
                  <c:v>34.487979133253063</c:v>
                </c:pt>
                <c:pt idx="3000">
                  <c:v>34.494184619799356</c:v>
                </c:pt>
                <c:pt idx="3001">
                  <c:v>34.502594154855466</c:v>
                </c:pt>
                <c:pt idx="3002">
                  <c:v>34.512442842209317</c:v>
                </c:pt>
                <c:pt idx="3003">
                  <c:v>34.522680067092324</c:v>
                </c:pt>
                <c:pt idx="3004">
                  <c:v>34.526369274022066</c:v>
                </c:pt>
                <c:pt idx="3005">
                  <c:v>34.531820396252066</c:v>
                </c:pt>
                <c:pt idx="3006">
                  <c:v>34.536881788205747</c:v>
                </c:pt>
                <c:pt idx="3007">
                  <c:v>34.544983042334259</c:v>
                </c:pt>
                <c:pt idx="3008">
                  <c:v>34.552241560741471</c:v>
                </c:pt>
                <c:pt idx="3009">
                  <c:v>34.554978863490796</c:v>
                </c:pt>
                <c:pt idx="3010">
                  <c:v>34.564921143442234</c:v>
                </c:pt>
                <c:pt idx="3011">
                  <c:v>34.571676304661921</c:v>
                </c:pt>
                <c:pt idx="3012">
                  <c:v>34.570641728510658</c:v>
                </c:pt>
                <c:pt idx="3013">
                  <c:v>34.572544581373549</c:v>
                </c:pt>
                <c:pt idx="3014">
                  <c:v>34.583392354852741</c:v>
                </c:pt>
                <c:pt idx="3015">
                  <c:v>34.589326977371343</c:v>
                </c:pt>
                <c:pt idx="3016">
                  <c:v>34.595084535467379</c:v>
                </c:pt>
                <c:pt idx="3017">
                  <c:v>34.602204824612429</c:v>
                </c:pt>
                <c:pt idx="3018">
                  <c:v>34.610244089582579</c:v>
                </c:pt>
                <c:pt idx="3019">
                  <c:v>34.61628518427036</c:v>
                </c:pt>
                <c:pt idx="3020">
                  <c:v>34.624776301481802</c:v>
                </c:pt>
                <c:pt idx="3021">
                  <c:v>34.634941490456029</c:v>
                </c:pt>
                <c:pt idx="3022">
                  <c:v>34.642281813489546</c:v>
                </c:pt>
                <c:pt idx="3023">
                  <c:v>34.653084026558389</c:v>
                </c:pt>
                <c:pt idx="3024">
                  <c:v>34.664889109926392</c:v>
                </c:pt>
                <c:pt idx="3025">
                  <c:v>34.665819757754164</c:v>
                </c:pt>
                <c:pt idx="3026">
                  <c:v>34.670900231278246</c:v>
                </c:pt>
                <c:pt idx="3027">
                  <c:v>34.682130185588626</c:v>
                </c:pt>
                <c:pt idx="3028">
                  <c:v>34.684378867720916</c:v>
                </c:pt>
                <c:pt idx="3029">
                  <c:v>34.681700556602678</c:v>
                </c:pt>
                <c:pt idx="3030">
                  <c:v>34.69519773544107</c:v>
                </c:pt>
                <c:pt idx="3031">
                  <c:v>34.700104764009552</c:v>
                </c:pt>
                <c:pt idx="3032">
                  <c:v>34.710683943561889</c:v>
                </c:pt>
                <c:pt idx="3033">
                  <c:v>34.717664234860216</c:v>
                </c:pt>
                <c:pt idx="3034">
                  <c:v>34.728065133450066</c:v>
                </c:pt>
                <c:pt idx="3035">
                  <c:v>34.736329268661713</c:v>
                </c:pt>
                <c:pt idx="3036">
                  <c:v>34.744989048615196</c:v>
                </c:pt>
                <c:pt idx="3037">
                  <c:v>34.747551698400954</c:v>
                </c:pt>
                <c:pt idx="3038">
                  <c:v>34.754486582941972</c:v>
                </c:pt>
                <c:pt idx="3039">
                  <c:v>34.757655053920125</c:v>
                </c:pt>
                <c:pt idx="3040">
                  <c:v>34.758922168055882</c:v>
                </c:pt>
                <c:pt idx="3041">
                  <c:v>34.764702069366429</c:v>
                </c:pt>
                <c:pt idx="3042">
                  <c:v>34.77062934009286</c:v>
                </c:pt>
                <c:pt idx="3043">
                  <c:v>34.779803221929477</c:v>
                </c:pt>
                <c:pt idx="3044">
                  <c:v>34.787477491983651</c:v>
                </c:pt>
                <c:pt idx="3045">
                  <c:v>34.794651889989723</c:v>
                </c:pt>
                <c:pt idx="3046">
                  <c:v>34.799800454344478</c:v>
                </c:pt>
                <c:pt idx="3047">
                  <c:v>34.806383704601423</c:v>
                </c:pt>
                <c:pt idx="3048">
                  <c:v>34.811748758417025</c:v>
                </c:pt>
                <c:pt idx="3049">
                  <c:v>34.824551826224798</c:v>
                </c:pt>
                <c:pt idx="3050">
                  <c:v>34.831752649882887</c:v>
                </c:pt>
                <c:pt idx="3051">
                  <c:v>34.842508833295781</c:v>
                </c:pt>
                <c:pt idx="3052">
                  <c:v>34.84769961065269</c:v>
                </c:pt>
                <c:pt idx="3053">
                  <c:v>34.856330959686183</c:v>
                </c:pt>
                <c:pt idx="3054">
                  <c:v>34.858763666067581</c:v>
                </c:pt>
                <c:pt idx="3055">
                  <c:v>34.865658346769642</c:v>
                </c:pt>
                <c:pt idx="3056">
                  <c:v>34.872660393567642</c:v>
                </c:pt>
                <c:pt idx="3057">
                  <c:v>34.878147545668782</c:v>
                </c:pt>
                <c:pt idx="3058">
                  <c:v>34.882306488558946</c:v>
                </c:pt>
                <c:pt idx="3059">
                  <c:v>34.887899897211106</c:v>
                </c:pt>
                <c:pt idx="3060">
                  <c:v>34.89232771469306</c:v>
                </c:pt>
                <c:pt idx="3061">
                  <c:v>34.899517064433503</c:v>
                </c:pt>
                <c:pt idx="3062">
                  <c:v>34.908195761120751</c:v>
                </c:pt>
                <c:pt idx="3063">
                  <c:v>34.913190159100559</c:v>
                </c:pt>
                <c:pt idx="3064">
                  <c:v>34.914391357114589</c:v>
                </c:pt>
                <c:pt idx="3065">
                  <c:v>34.926563936901154</c:v>
                </c:pt>
                <c:pt idx="3066">
                  <c:v>34.928192092581448</c:v>
                </c:pt>
                <c:pt idx="3067">
                  <c:v>34.931148371587767</c:v>
                </c:pt>
                <c:pt idx="3068">
                  <c:v>34.936002858688916</c:v>
                </c:pt>
                <c:pt idx="3069">
                  <c:v>34.950361725687529</c:v>
                </c:pt>
                <c:pt idx="3070">
                  <c:v>34.951187728447927</c:v>
                </c:pt>
                <c:pt idx="3071">
                  <c:v>34.95969445059675</c:v>
                </c:pt>
                <c:pt idx="3072">
                  <c:v>34.972008562570814</c:v>
                </c:pt>
                <c:pt idx="3073">
                  <c:v>34.980699188199779</c:v>
                </c:pt>
                <c:pt idx="3074">
                  <c:v>34.984335529278987</c:v>
                </c:pt>
                <c:pt idx="3075">
                  <c:v>34.991897495846381</c:v>
                </c:pt>
                <c:pt idx="3076">
                  <c:v>35.000184460991136</c:v>
                </c:pt>
                <c:pt idx="3077">
                  <c:v>35.006528221323769</c:v>
                </c:pt>
                <c:pt idx="3078">
                  <c:v>35.015024044766825</c:v>
                </c:pt>
                <c:pt idx="3079">
                  <c:v>35.02282475270497</c:v>
                </c:pt>
                <c:pt idx="3080">
                  <c:v>35.032067822631895</c:v>
                </c:pt>
                <c:pt idx="3081">
                  <c:v>35.032570421671878</c:v>
                </c:pt>
                <c:pt idx="3082">
                  <c:v>35.03448727654321</c:v>
                </c:pt>
                <c:pt idx="3083">
                  <c:v>35.037710598731017</c:v>
                </c:pt>
                <c:pt idx="3084">
                  <c:v>35.038710720066412</c:v>
                </c:pt>
                <c:pt idx="3085">
                  <c:v>35.044127776074276</c:v>
                </c:pt>
                <c:pt idx="3086">
                  <c:v>35.060267400877287</c:v>
                </c:pt>
                <c:pt idx="3087">
                  <c:v>35.071891654648923</c:v>
                </c:pt>
                <c:pt idx="3088">
                  <c:v>35.078481018681181</c:v>
                </c:pt>
                <c:pt idx="3089">
                  <c:v>35.09041235076139</c:v>
                </c:pt>
                <c:pt idx="3090">
                  <c:v>35.095597242138915</c:v>
                </c:pt>
                <c:pt idx="3091">
                  <c:v>35.09377735100766</c:v>
                </c:pt>
                <c:pt idx="3092">
                  <c:v>35.102070859248762</c:v>
                </c:pt>
                <c:pt idx="3093">
                  <c:v>35.112323365917973</c:v>
                </c:pt>
                <c:pt idx="3094">
                  <c:v>35.11919728115663</c:v>
                </c:pt>
                <c:pt idx="3095">
                  <c:v>35.122609028050995</c:v>
                </c:pt>
                <c:pt idx="3096">
                  <c:v>35.131939905845726</c:v>
                </c:pt>
                <c:pt idx="3097">
                  <c:v>35.131230172432574</c:v>
                </c:pt>
                <c:pt idx="3098">
                  <c:v>35.135356322942471</c:v>
                </c:pt>
                <c:pt idx="3099">
                  <c:v>35.141423324447253</c:v>
                </c:pt>
                <c:pt idx="3100">
                  <c:v>35.15522736453697</c:v>
                </c:pt>
                <c:pt idx="3101">
                  <c:v>35.161892538425235</c:v>
                </c:pt>
                <c:pt idx="3102">
                  <c:v>35.175383531999422</c:v>
                </c:pt>
                <c:pt idx="3103">
                  <c:v>35.18043530978106</c:v>
                </c:pt>
                <c:pt idx="3104">
                  <c:v>35.186684506575332</c:v>
                </c:pt>
                <c:pt idx="3105">
                  <c:v>35.190153775829437</c:v>
                </c:pt>
                <c:pt idx="3106">
                  <c:v>35.192754481138152</c:v>
                </c:pt>
                <c:pt idx="3107">
                  <c:v>35.193470895904589</c:v>
                </c:pt>
                <c:pt idx="3108">
                  <c:v>35.202439533920803</c:v>
                </c:pt>
                <c:pt idx="3109">
                  <c:v>35.205675862406586</c:v>
                </c:pt>
                <c:pt idx="3110">
                  <c:v>35.209517398142467</c:v>
                </c:pt>
                <c:pt idx="3111">
                  <c:v>35.218106090783337</c:v>
                </c:pt>
                <c:pt idx="3112">
                  <c:v>35.22705545661853</c:v>
                </c:pt>
                <c:pt idx="3113">
                  <c:v>35.231886837963742</c:v>
                </c:pt>
                <c:pt idx="3114">
                  <c:v>35.247630790082745</c:v>
                </c:pt>
                <c:pt idx="3115">
                  <c:v>35.255377447833823</c:v>
                </c:pt>
                <c:pt idx="3116">
                  <c:v>35.265099913913659</c:v>
                </c:pt>
                <c:pt idx="3117">
                  <c:v>35.273639866551235</c:v>
                </c:pt>
                <c:pt idx="3118">
                  <c:v>35.279008267091271</c:v>
                </c:pt>
                <c:pt idx="3119">
                  <c:v>35.277137504181432</c:v>
                </c:pt>
                <c:pt idx="3120">
                  <c:v>35.284094042210754</c:v>
                </c:pt>
                <c:pt idx="3121">
                  <c:v>35.288900058431921</c:v>
                </c:pt>
                <c:pt idx="3122">
                  <c:v>35.29171984478495</c:v>
                </c:pt>
                <c:pt idx="3123">
                  <c:v>35.301743027729522</c:v>
                </c:pt>
                <c:pt idx="3124">
                  <c:v>35.314857104169221</c:v>
                </c:pt>
                <c:pt idx="3125">
                  <c:v>35.316094266898801</c:v>
                </c:pt>
                <c:pt idx="3126">
                  <c:v>35.319705612571411</c:v>
                </c:pt>
                <c:pt idx="3127">
                  <c:v>35.331109286027498</c:v>
                </c:pt>
                <c:pt idx="3128">
                  <c:v>35.334895083069924</c:v>
                </c:pt>
                <c:pt idx="3129">
                  <c:v>35.340375251743922</c:v>
                </c:pt>
                <c:pt idx="3130">
                  <c:v>35.356822675482697</c:v>
                </c:pt>
                <c:pt idx="3131">
                  <c:v>35.364541945924472</c:v>
                </c:pt>
                <c:pt idx="3132">
                  <c:v>35.366589712821643</c:v>
                </c:pt>
                <c:pt idx="3133">
                  <c:v>35.372871557135753</c:v>
                </c:pt>
                <c:pt idx="3134">
                  <c:v>35.375884120057364</c:v>
                </c:pt>
                <c:pt idx="3135">
                  <c:v>35.374976047421058</c:v>
                </c:pt>
                <c:pt idx="3136">
                  <c:v>35.382827464515898</c:v>
                </c:pt>
                <c:pt idx="3137">
                  <c:v>35.390814639663354</c:v>
                </c:pt>
                <c:pt idx="3138">
                  <c:v>35.4015181307254</c:v>
                </c:pt>
                <c:pt idx="3139">
                  <c:v>35.40884410376281</c:v>
                </c:pt>
                <c:pt idx="3140">
                  <c:v>35.418405625315543</c:v>
                </c:pt>
                <c:pt idx="3141">
                  <c:v>35.424484025141901</c:v>
                </c:pt>
                <c:pt idx="3142">
                  <c:v>35.428828497174088</c:v>
                </c:pt>
                <c:pt idx="3143">
                  <c:v>35.434901695030675</c:v>
                </c:pt>
                <c:pt idx="3144">
                  <c:v>35.438336619874313</c:v>
                </c:pt>
                <c:pt idx="3145">
                  <c:v>35.445097935405748</c:v>
                </c:pt>
                <c:pt idx="3146">
                  <c:v>35.447239006192717</c:v>
                </c:pt>
                <c:pt idx="3147">
                  <c:v>35.457010616043661</c:v>
                </c:pt>
                <c:pt idx="3148">
                  <c:v>35.460318097384338</c:v>
                </c:pt>
                <c:pt idx="3149">
                  <c:v>35.46757932835169</c:v>
                </c:pt>
                <c:pt idx="3150">
                  <c:v>35.472168040142684</c:v>
                </c:pt>
                <c:pt idx="3151">
                  <c:v>35.481402742093913</c:v>
                </c:pt>
                <c:pt idx="3152">
                  <c:v>35.487344473409202</c:v>
                </c:pt>
                <c:pt idx="3153">
                  <c:v>35.49401277305094</c:v>
                </c:pt>
                <c:pt idx="3154">
                  <c:v>35.504497324804731</c:v>
                </c:pt>
                <c:pt idx="3155">
                  <c:v>35.516594362073647</c:v>
                </c:pt>
                <c:pt idx="3156">
                  <c:v>35.522436464242695</c:v>
                </c:pt>
                <c:pt idx="3157">
                  <c:v>35.529974437516373</c:v>
                </c:pt>
                <c:pt idx="3158">
                  <c:v>35.538087148884117</c:v>
                </c:pt>
                <c:pt idx="3159">
                  <c:v>35.538973103852655</c:v>
                </c:pt>
                <c:pt idx="3160">
                  <c:v>35.542291006706293</c:v>
                </c:pt>
                <c:pt idx="3161">
                  <c:v>35.5559197359281</c:v>
                </c:pt>
                <c:pt idx="3162">
                  <c:v>35.558359435265388</c:v>
                </c:pt>
                <c:pt idx="3163">
                  <c:v>35.563819306158976</c:v>
                </c:pt>
                <c:pt idx="3164">
                  <c:v>35.577993150447057</c:v>
                </c:pt>
                <c:pt idx="3165">
                  <c:v>35.583052976501115</c:v>
                </c:pt>
                <c:pt idx="3166">
                  <c:v>35.583425589903435</c:v>
                </c:pt>
                <c:pt idx="3167">
                  <c:v>35.592339371848752</c:v>
                </c:pt>
                <c:pt idx="3168">
                  <c:v>35.601035671913941</c:v>
                </c:pt>
                <c:pt idx="3169">
                  <c:v>35.611000770207099</c:v>
                </c:pt>
                <c:pt idx="3170">
                  <c:v>35.618957661358515</c:v>
                </c:pt>
                <c:pt idx="3171">
                  <c:v>35.625953847426103</c:v>
                </c:pt>
                <c:pt idx="3172">
                  <c:v>35.630520325255823</c:v>
                </c:pt>
                <c:pt idx="3173">
                  <c:v>35.632539401505596</c:v>
                </c:pt>
                <c:pt idx="3174">
                  <c:v>35.631058725510535</c:v>
                </c:pt>
                <c:pt idx="3175">
                  <c:v>35.640198403300829</c:v>
                </c:pt>
                <c:pt idx="3176">
                  <c:v>35.651223141537876</c:v>
                </c:pt>
                <c:pt idx="3177">
                  <c:v>35.656661117784481</c:v>
                </c:pt>
                <c:pt idx="3178">
                  <c:v>35.665543868292744</c:v>
                </c:pt>
                <c:pt idx="3179">
                  <c:v>35.66787281157805</c:v>
                </c:pt>
                <c:pt idx="3180">
                  <c:v>35.673524877904718</c:v>
                </c:pt>
                <c:pt idx="3181">
                  <c:v>35.678609426975044</c:v>
                </c:pt>
                <c:pt idx="3182">
                  <c:v>35.68465585249443</c:v>
                </c:pt>
                <c:pt idx="3183">
                  <c:v>35.693072154995214</c:v>
                </c:pt>
                <c:pt idx="3184">
                  <c:v>35.710833265300252</c:v>
                </c:pt>
                <c:pt idx="3185">
                  <c:v>35.713693833160463</c:v>
                </c:pt>
                <c:pt idx="3186">
                  <c:v>35.713540336761611</c:v>
                </c:pt>
                <c:pt idx="3187">
                  <c:v>35.721742648844618</c:v>
                </c:pt>
                <c:pt idx="3188">
                  <c:v>35.727001098372497</c:v>
                </c:pt>
                <c:pt idx="3189">
                  <c:v>35.730207252490644</c:v>
                </c:pt>
                <c:pt idx="3190">
                  <c:v>35.737601582392514</c:v>
                </c:pt>
                <c:pt idx="3191">
                  <c:v>35.746071461201289</c:v>
                </c:pt>
                <c:pt idx="3192">
                  <c:v>35.754926235808796</c:v>
                </c:pt>
                <c:pt idx="3193">
                  <c:v>35.759951811670206</c:v>
                </c:pt>
                <c:pt idx="3194">
                  <c:v>35.761250913608322</c:v>
                </c:pt>
                <c:pt idx="3195">
                  <c:v>35.763890634850632</c:v>
                </c:pt>
                <c:pt idx="3196">
                  <c:v>35.768756996465825</c:v>
                </c:pt>
                <c:pt idx="3197">
                  <c:v>35.775831656289228</c:v>
                </c:pt>
                <c:pt idx="3198">
                  <c:v>35.785117876399667</c:v>
                </c:pt>
                <c:pt idx="3199">
                  <c:v>35.795483492978711</c:v>
                </c:pt>
                <c:pt idx="3200">
                  <c:v>35.80541720836046</c:v>
                </c:pt>
                <c:pt idx="3201">
                  <c:v>35.817252224347371</c:v>
                </c:pt>
                <c:pt idx="3202">
                  <c:v>35.820919879332472</c:v>
                </c:pt>
                <c:pt idx="3203">
                  <c:v>35.823063729020738</c:v>
                </c:pt>
                <c:pt idx="3204">
                  <c:v>35.826834536339803</c:v>
                </c:pt>
                <c:pt idx="3205">
                  <c:v>35.832095984854504</c:v>
                </c:pt>
                <c:pt idx="3206">
                  <c:v>35.83671026551216</c:v>
                </c:pt>
                <c:pt idx="3207">
                  <c:v>35.842836689123814</c:v>
                </c:pt>
                <c:pt idx="3208">
                  <c:v>35.855960462687264</c:v>
                </c:pt>
                <c:pt idx="3209">
                  <c:v>35.86012993965462</c:v>
                </c:pt>
                <c:pt idx="3210">
                  <c:v>35.868895706827182</c:v>
                </c:pt>
                <c:pt idx="3211">
                  <c:v>35.876564383101169</c:v>
                </c:pt>
                <c:pt idx="3212">
                  <c:v>35.882691886714262</c:v>
                </c:pt>
                <c:pt idx="3213">
                  <c:v>35.887244222209056</c:v>
                </c:pt>
                <c:pt idx="3214">
                  <c:v>35.900569463162483</c:v>
                </c:pt>
                <c:pt idx="3215">
                  <c:v>35.905791105164575</c:v>
                </c:pt>
                <c:pt idx="3216">
                  <c:v>35.911487739110413</c:v>
                </c:pt>
                <c:pt idx="3217">
                  <c:v>35.916616384368226</c:v>
                </c:pt>
                <c:pt idx="3218">
                  <c:v>35.91737513179794</c:v>
                </c:pt>
                <c:pt idx="3219">
                  <c:v>35.919732478701732</c:v>
                </c:pt>
                <c:pt idx="3220">
                  <c:v>35.929231922320511</c:v>
                </c:pt>
                <c:pt idx="3221">
                  <c:v>35.936512379322892</c:v>
                </c:pt>
                <c:pt idx="3222">
                  <c:v>35.946456890055266</c:v>
                </c:pt>
                <c:pt idx="3223">
                  <c:v>35.954115338020202</c:v>
                </c:pt>
                <c:pt idx="3224">
                  <c:v>35.96341203142142</c:v>
                </c:pt>
                <c:pt idx="3225">
                  <c:v>35.962170192461166</c:v>
                </c:pt>
                <c:pt idx="3226">
                  <c:v>35.963970092937515</c:v>
                </c:pt>
                <c:pt idx="3227">
                  <c:v>35.966293514475751</c:v>
                </c:pt>
                <c:pt idx="3228">
                  <c:v>35.976798340707298</c:v>
                </c:pt>
                <c:pt idx="3229">
                  <c:v>35.978990620264589</c:v>
                </c:pt>
                <c:pt idx="3230">
                  <c:v>35.988475613035064</c:v>
                </c:pt>
                <c:pt idx="3231">
                  <c:v>35.999494115343268</c:v>
                </c:pt>
                <c:pt idx="3232">
                  <c:v>36.012108378790444</c:v>
                </c:pt>
                <c:pt idx="3233">
                  <c:v>36.019829116213735</c:v>
                </c:pt>
                <c:pt idx="3234">
                  <c:v>36.027339137713945</c:v>
                </c:pt>
                <c:pt idx="3235">
                  <c:v>36.03466874199303</c:v>
                </c:pt>
                <c:pt idx="3236">
                  <c:v>36.041582589362953</c:v>
                </c:pt>
                <c:pt idx="3237">
                  <c:v>36.04256145292257</c:v>
                </c:pt>
                <c:pt idx="3238">
                  <c:v>36.043844862357126</c:v>
                </c:pt>
                <c:pt idx="3239">
                  <c:v>36.048695936560399</c:v>
                </c:pt>
                <c:pt idx="3240">
                  <c:v>36.054213175932098</c:v>
                </c:pt>
                <c:pt idx="3241">
                  <c:v>36.064266415745251</c:v>
                </c:pt>
                <c:pt idx="3242">
                  <c:v>36.067608148333342</c:v>
                </c:pt>
                <c:pt idx="3243">
                  <c:v>36.072337679245813</c:v>
                </c:pt>
                <c:pt idx="3244">
                  <c:v>36.081793613907891</c:v>
                </c:pt>
                <c:pt idx="3245">
                  <c:v>36.086603129715797</c:v>
                </c:pt>
                <c:pt idx="3246">
                  <c:v>36.088595597217498</c:v>
                </c:pt>
                <c:pt idx="3247">
                  <c:v>36.099351788929241</c:v>
                </c:pt>
                <c:pt idx="3248">
                  <c:v>36.109177079581158</c:v>
                </c:pt>
                <c:pt idx="3249">
                  <c:v>36.111055484868658</c:v>
                </c:pt>
                <c:pt idx="3250">
                  <c:v>36.117913249974414</c:v>
                </c:pt>
                <c:pt idx="3251">
                  <c:v>36.127862686110575</c:v>
                </c:pt>
                <c:pt idx="3252">
                  <c:v>36.13127648425138</c:v>
                </c:pt>
                <c:pt idx="3253">
                  <c:v>36.139892257022652</c:v>
                </c:pt>
                <c:pt idx="3254">
                  <c:v>36.151670313659238</c:v>
                </c:pt>
                <c:pt idx="3255">
                  <c:v>36.163955180526969</c:v>
                </c:pt>
                <c:pt idx="3256">
                  <c:v>36.163791536225517</c:v>
                </c:pt>
                <c:pt idx="3257">
                  <c:v>36.175810034074516</c:v>
                </c:pt>
                <c:pt idx="3258">
                  <c:v>36.178312471141403</c:v>
                </c:pt>
                <c:pt idx="3259">
                  <c:v>36.183097234354044</c:v>
                </c:pt>
                <c:pt idx="3260">
                  <c:v>36.188359875444384</c:v>
                </c:pt>
                <c:pt idx="3261">
                  <c:v>36.198644651550261</c:v>
                </c:pt>
                <c:pt idx="3262">
                  <c:v>36.203885957861999</c:v>
                </c:pt>
                <c:pt idx="3263">
                  <c:v>36.214314174068953</c:v>
                </c:pt>
                <c:pt idx="3264">
                  <c:v>36.223151894651387</c:v>
                </c:pt>
                <c:pt idx="3265">
                  <c:v>36.227554408147491</c:v>
                </c:pt>
                <c:pt idx="3266">
                  <c:v>36.235927368366148</c:v>
                </c:pt>
                <c:pt idx="3267">
                  <c:v>36.246180038499652</c:v>
                </c:pt>
                <c:pt idx="3268">
                  <c:v>36.25243914997025</c:v>
                </c:pt>
                <c:pt idx="3269">
                  <c:v>36.256397841265809</c:v>
                </c:pt>
                <c:pt idx="3270">
                  <c:v>36.264720961183251</c:v>
                </c:pt>
                <c:pt idx="3271">
                  <c:v>36.268049496017582</c:v>
                </c:pt>
                <c:pt idx="3272">
                  <c:v>36.270368643628181</c:v>
                </c:pt>
                <c:pt idx="3273">
                  <c:v>36.27513581920401</c:v>
                </c:pt>
                <c:pt idx="3274">
                  <c:v>36.28277645334741</c:v>
                </c:pt>
                <c:pt idx="3275">
                  <c:v>36.285897650910513</c:v>
                </c:pt>
                <c:pt idx="3276">
                  <c:v>36.294809347252951</c:v>
                </c:pt>
                <c:pt idx="3277">
                  <c:v>36.306651631038946</c:v>
                </c:pt>
                <c:pt idx="3278">
                  <c:v>36.314221898094075</c:v>
                </c:pt>
                <c:pt idx="3279">
                  <c:v>36.318911341338811</c:v>
                </c:pt>
                <c:pt idx="3280">
                  <c:v>36.328193058147349</c:v>
                </c:pt>
                <c:pt idx="3281">
                  <c:v>36.33143126673238</c:v>
                </c:pt>
                <c:pt idx="3282">
                  <c:v>36.332657265231475</c:v>
                </c:pt>
                <c:pt idx="3283">
                  <c:v>36.338087671970513</c:v>
                </c:pt>
                <c:pt idx="3284">
                  <c:v>36.35072663156685</c:v>
                </c:pt>
                <c:pt idx="3285">
                  <c:v>36.355034080934402</c:v>
                </c:pt>
                <c:pt idx="3286">
                  <c:v>36.360453430138129</c:v>
                </c:pt>
                <c:pt idx="3287">
                  <c:v>36.364220781581871</c:v>
                </c:pt>
                <c:pt idx="3288">
                  <c:v>36.371923730302342</c:v>
                </c:pt>
                <c:pt idx="3289">
                  <c:v>36.375748408175753</c:v>
                </c:pt>
                <c:pt idx="3290">
                  <c:v>36.382170725751379</c:v>
                </c:pt>
                <c:pt idx="3291">
                  <c:v>36.394702428816871</c:v>
                </c:pt>
                <c:pt idx="3292">
                  <c:v>36.411170508247693</c:v>
                </c:pt>
                <c:pt idx="3293">
                  <c:v>36.418591806887541</c:v>
                </c:pt>
                <c:pt idx="3294">
                  <c:v>36.42231132906155</c:v>
                </c:pt>
                <c:pt idx="3295">
                  <c:v>36.42596473345376</c:v>
                </c:pt>
                <c:pt idx="3296">
                  <c:v>36.428657376839674</c:v>
                </c:pt>
                <c:pt idx="3297">
                  <c:v>36.428633785963882</c:v>
                </c:pt>
                <c:pt idx="3298">
                  <c:v>36.431551521670613</c:v>
                </c:pt>
                <c:pt idx="3299">
                  <c:v>36.438892905469679</c:v>
                </c:pt>
                <c:pt idx="3300">
                  <c:v>36.450047968078465</c:v>
                </c:pt>
                <c:pt idx="3301">
                  <c:v>36.458066789979924</c:v>
                </c:pt>
                <c:pt idx="3302">
                  <c:v>36.462280470861877</c:v>
                </c:pt>
                <c:pt idx="3303">
                  <c:v>36.472698323507977</c:v>
                </c:pt>
                <c:pt idx="3304">
                  <c:v>36.479136842995061</c:v>
                </c:pt>
                <c:pt idx="3305">
                  <c:v>36.489551749860546</c:v>
                </c:pt>
                <c:pt idx="3306">
                  <c:v>36.497845178472019</c:v>
                </c:pt>
                <c:pt idx="3307">
                  <c:v>36.507527411524215</c:v>
                </c:pt>
                <c:pt idx="3308">
                  <c:v>36.512097469264425</c:v>
                </c:pt>
                <c:pt idx="3309">
                  <c:v>36.519225740784307</c:v>
                </c:pt>
                <c:pt idx="3310">
                  <c:v>36.521835468312062</c:v>
                </c:pt>
                <c:pt idx="3311">
                  <c:v>36.528560351114514</c:v>
                </c:pt>
                <c:pt idx="3312">
                  <c:v>36.535574739194701</c:v>
                </c:pt>
                <c:pt idx="3313">
                  <c:v>36.541645172005687</c:v>
                </c:pt>
                <c:pt idx="3314">
                  <c:v>36.550245707050813</c:v>
                </c:pt>
                <c:pt idx="3315">
                  <c:v>36.55625973108782</c:v>
                </c:pt>
                <c:pt idx="3316">
                  <c:v>36.560069475222399</c:v>
                </c:pt>
                <c:pt idx="3317">
                  <c:v>36.561756230624454</c:v>
                </c:pt>
                <c:pt idx="3318">
                  <c:v>36.569254786486553</c:v>
                </c:pt>
                <c:pt idx="3319">
                  <c:v>36.573919096586266</c:v>
                </c:pt>
                <c:pt idx="3320">
                  <c:v>36.580575884104505</c:v>
                </c:pt>
                <c:pt idx="3321">
                  <c:v>36.587649821435946</c:v>
                </c:pt>
                <c:pt idx="3322">
                  <c:v>36.596677023820867</c:v>
                </c:pt>
                <c:pt idx="3323">
                  <c:v>36.600804517238586</c:v>
                </c:pt>
                <c:pt idx="3324">
                  <c:v>36.605586970892368</c:v>
                </c:pt>
                <c:pt idx="3325">
                  <c:v>36.612752002417423</c:v>
                </c:pt>
                <c:pt idx="3326">
                  <c:v>36.614326502924513</c:v>
                </c:pt>
                <c:pt idx="3327">
                  <c:v>36.624714244097149</c:v>
                </c:pt>
                <c:pt idx="3328">
                  <c:v>36.633024832376051</c:v>
                </c:pt>
                <c:pt idx="3329">
                  <c:v>36.640126457499747</c:v>
                </c:pt>
                <c:pt idx="3330">
                  <c:v>36.646021981694069</c:v>
                </c:pt>
                <c:pt idx="3331">
                  <c:v>36.658138634272042</c:v>
                </c:pt>
                <c:pt idx="3332">
                  <c:v>36.660608842572614</c:v>
                </c:pt>
                <c:pt idx="3333">
                  <c:v>36.666605323487474</c:v>
                </c:pt>
                <c:pt idx="3334">
                  <c:v>36.67327985545846</c:v>
                </c:pt>
                <c:pt idx="3335">
                  <c:v>36.678064737802977</c:v>
                </c:pt>
                <c:pt idx="3336">
                  <c:v>36.68010062978783</c:v>
                </c:pt>
                <c:pt idx="3337">
                  <c:v>36.684106553585501</c:v>
                </c:pt>
                <c:pt idx="3338">
                  <c:v>36.690237583049154</c:v>
                </c:pt>
                <c:pt idx="3339">
                  <c:v>36.697658380549925</c:v>
                </c:pt>
                <c:pt idx="3340">
                  <c:v>36.706148689143774</c:v>
                </c:pt>
                <c:pt idx="3341">
                  <c:v>36.710903414458947</c:v>
                </c:pt>
                <c:pt idx="3342">
                  <c:v>36.719133104202228</c:v>
                </c:pt>
                <c:pt idx="3343">
                  <c:v>36.724855846559983</c:v>
                </c:pt>
                <c:pt idx="3344">
                  <c:v>36.728546535868695</c:v>
                </c:pt>
                <c:pt idx="3345">
                  <c:v>36.73593168122968</c:v>
                </c:pt>
                <c:pt idx="3346">
                  <c:v>36.743803492174131</c:v>
                </c:pt>
                <c:pt idx="3347">
                  <c:v>36.753243059107255</c:v>
                </c:pt>
                <c:pt idx="3348">
                  <c:v>36.763154865087827</c:v>
                </c:pt>
                <c:pt idx="3349">
                  <c:v>36.774328116409336</c:v>
                </c:pt>
                <c:pt idx="3350">
                  <c:v>36.782826401654631</c:v>
                </c:pt>
                <c:pt idx="3351">
                  <c:v>36.793481489185147</c:v>
                </c:pt>
                <c:pt idx="3352">
                  <c:v>36.79578073166364</c:v>
                </c:pt>
                <c:pt idx="3353">
                  <c:v>36.799743149207572</c:v>
                </c:pt>
                <c:pt idx="3354">
                  <c:v>36.797221572382327</c:v>
                </c:pt>
                <c:pt idx="3355">
                  <c:v>36.796588048395492</c:v>
                </c:pt>
                <c:pt idx="3356">
                  <c:v>36.80184628064081</c:v>
                </c:pt>
                <c:pt idx="3357">
                  <c:v>36.810521602401799</c:v>
                </c:pt>
                <c:pt idx="3358">
                  <c:v>36.81576416423205</c:v>
                </c:pt>
                <c:pt idx="3359">
                  <c:v>36.825982746442101</c:v>
                </c:pt>
                <c:pt idx="3360">
                  <c:v>36.8372203503544</c:v>
                </c:pt>
                <c:pt idx="3361">
                  <c:v>36.840707805230117</c:v>
                </c:pt>
                <c:pt idx="3362">
                  <c:v>36.849915514835502</c:v>
                </c:pt>
                <c:pt idx="3363">
                  <c:v>36.855618247156016</c:v>
                </c:pt>
                <c:pt idx="3364">
                  <c:v>36.859515020036547</c:v>
                </c:pt>
                <c:pt idx="3365">
                  <c:v>36.861288946682343</c:v>
                </c:pt>
                <c:pt idx="3366">
                  <c:v>36.867487973699539</c:v>
                </c:pt>
                <c:pt idx="3367">
                  <c:v>36.870885570537268</c:v>
                </c:pt>
                <c:pt idx="3368">
                  <c:v>36.882409595762709</c:v>
                </c:pt>
                <c:pt idx="3369">
                  <c:v>36.887702255414411</c:v>
                </c:pt>
                <c:pt idx="3370">
                  <c:v>36.896645615356583</c:v>
                </c:pt>
                <c:pt idx="3371">
                  <c:v>36.905413216521836</c:v>
                </c:pt>
                <c:pt idx="3372">
                  <c:v>36.912573826699756</c:v>
                </c:pt>
                <c:pt idx="3373">
                  <c:v>36.913724664699657</c:v>
                </c:pt>
                <c:pt idx="3374">
                  <c:v>36.922034789618351</c:v>
                </c:pt>
                <c:pt idx="3375">
                  <c:v>36.931623692432801</c:v>
                </c:pt>
                <c:pt idx="3376">
                  <c:v>36.9413084899723</c:v>
                </c:pt>
                <c:pt idx="3377">
                  <c:v>36.94792081206166</c:v>
                </c:pt>
                <c:pt idx="3378">
                  <c:v>36.95334106237361</c:v>
                </c:pt>
                <c:pt idx="3379">
                  <c:v>36.961335080707983</c:v>
                </c:pt>
                <c:pt idx="3380">
                  <c:v>36.968107558766839</c:v>
                </c:pt>
                <c:pt idx="3381">
                  <c:v>36.972569373984136</c:v>
                </c:pt>
                <c:pt idx="3382">
                  <c:v>36.980120806634844</c:v>
                </c:pt>
                <c:pt idx="3383">
                  <c:v>36.989355927222697</c:v>
                </c:pt>
                <c:pt idx="3384">
                  <c:v>36.997711535467587</c:v>
                </c:pt>
                <c:pt idx="3385">
                  <c:v>37.002982381028986</c:v>
                </c:pt>
                <c:pt idx="3386">
                  <c:v>37.006167924624037</c:v>
                </c:pt>
                <c:pt idx="3387">
                  <c:v>37.007176842609468</c:v>
                </c:pt>
                <c:pt idx="3388">
                  <c:v>37.014097178808399</c:v>
                </c:pt>
                <c:pt idx="3389">
                  <c:v>37.020542672618731</c:v>
                </c:pt>
                <c:pt idx="3390">
                  <c:v>37.023469618412449</c:v>
                </c:pt>
                <c:pt idx="3391">
                  <c:v>37.031143960372489</c:v>
                </c:pt>
                <c:pt idx="3392">
                  <c:v>37.041068651621181</c:v>
                </c:pt>
                <c:pt idx="3393">
                  <c:v>37.044975341141011</c:v>
                </c:pt>
                <c:pt idx="3394">
                  <c:v>37.049393181374334</c:v>
                </c:pt>
                <c:pt idx="3395">
                  <c:v>37.058768773343132</c:v>
                </c:pt>
                <c:pt idx="3396">
                  <c:v>37.062597181911826</c:v>
                </c:pt>
                <c:pt idx="3397">
                  <c:v>37.067868495844294</c:v>
                </c:pt>
                <c:pt idx="3398">
                  <c:v>37.073323242293192</c:v>
                </c:pt>
                <c:pt idx="3399">
                  <c:v>37.08434410948373</c:v>
                </c:pt>
                <c:pt idx="3400">
                  <c:v>37.085979579163364</c:v>
                </c:pt>
                <c:pt idx="3401">
                  <c:v>37.090112003825041</c:v>
                </c:pt>
                <c:pt idx="3402">
                  <c:v>37.099129301767093</c:v>
                </c:pt>
                <c:pt idx="3403">
                  <c:v>37.107991216388513</c:v>
                </c:pt>
                <c:pt idx="3404">
                  <c:v>37.113580304255507</c:v>
                </c:pt>
                <c:pt idx="3405">
                  <c:v>37.121976969266782</c:v>
                </c:pt>
                <c:pt idx="3406">
                  <c:v>37.132701465277847</c:v>
                </c:pt>
                <c:pt idx="3407">
                  <c:v>37.132524984488846</c:v>
                </c:pt>
                <c:pt idx="3408">
                  <c:v>37.133547466116717</c:v>
                </c:pt>
                <c:pt idx="3409">
                  <c:v>37.136836596114577</c:v>
                </c:pt>
                <c:pt idx="3410">
                  <c:v>37.141512117546718</c:v>
                </c:pt>
                <c:pt idx="3411">
                  <c:v>37.145987270397917</c:v>
                </c:pt>
                <c:pt idx="3412">
                  <c:v>37.153872788107428</c:v>
                </c:pt>
                <c:pt idx="3413">
                  <c:v>37.166943214200032</c:v>
                </c:pt>
                <c:pt idx="3414">
                  <c:v>37.169502868126656</c:v>
                </c:pt>
                <c:pt idx="3415">
                  <c:v>37.178313756061591</c:v>
                </c:pt>
                <c:pt idx="3416">
                  <c:v>37.184362199635601</c:v>
                </c:pt>
                <c:pt idx="3417">
                  <c:v>37.193196815526655</c:v>
                </c:pt>
                <c:pt idx="3418">
                  <c:v>37.201445105611405</c:v>
                </c:pt>
                <c:pt idx="3419">
                  <c:v>37.210333094911313</c:v>
                </c:pt>
                <c:pt idx="3420">
                  <c:v>37.217251755129752</c:v>
                </c:pt>
                <c:pt idx="3421">
                  <c:v>37.226604128117529</c:v>
                </c:pt>
                <c:pt idx="3422">
                  <c:v>37.234287664245144</c:v>
                </c:pt>
                <c:pt idx="3423">
                  <c:v>37.238226557840697</c:v>
                </c:pt>
                <c:pt idx="3424">
                  <c:v>37.2452797612602</c:v>
                </c:pt>
                <c:pt idx="3425">
                  <c:v>37.248110648982333</c:v>
                </c:pt>
                <c:pt idx="3426">
                  <c:v>37.249481919081767</c:v>
                </c:pt>
                <c:pt idx="3427">
                  <c:v>37.255599363579528</c:v>
                </c:pt>
                <c:pt idx="3428">
                  <c:v>37.256067146631686</c:v>
                </c:pt>
                <c:pt idx="3429">
                  <c:v>37.264097295058292</c:v>
                </c:pt>
                <c:pt idx="3430">
                  <c:v>37.273966589122907</c:v>
                </c:pt>
                <c:pt idx="3431">
                  <c:v>37.285906500747956</c:v>
                </c:pt>
                <c:pt idx="3432">
                  <c:v>37.289690543199157</c:v>
                </c:pt>
                <c:pt idx="3433">
                  <c:v>37.297574744626601</c:v>
                </c:pt>
                <c:pt idx="3434">
                  <c:v>37.307958153037887</c:v>
                </c:pt>
                <c:pt idx="3435">
                  <c:v>37.31048660854708</c:v>
                </c:pt>
                <c:pt idx="3436">
                  <c:v>37.312225293350046</c:v>
                </c:pt>
                <c:pt idx="3437">
                  <c:v>37.316164408145383</c:v>
                </c:pt>
                <c:pt idx="3438">
                  <c:v>37.32089283188408</c:v>
                </c:pt>
                <c:pt idx="3439">
                  <c:v>37.31972284013009</c:v>
                </c:pt>
                <c:pt idx="3440">
                  <c:v>37.326963822951036</c:v>
                </c:pt>
                <c:pt idx="3441">
                  <c:v>37.33126418389859</c:v>
                </c:pt>
                <c:pt idx="3442">
                  <c:v>37.33722621419696</c:v>
                </c:pt>
                <c:pt idx="3443">
                  <c:v>37.346991822481009</c:v>
                </c:pt>
                <c:pt idx="3444">
                  <c:v>37.350403250630372</c:v>
                </c:pt>
                <c:pt idx="3445">
                  <c:v>37.353983715506757</c:v>
                </c:pt>
                <c:pt idx="3446">
                  <c:v>37.365626912069402</c:v>
                </c:pt>
                <c:pt idx="3447">
                  <c:v>37.37021971361736</c:v>
                </c:pt>
                <c:pt idx="3448">
                  <c:v>37.373370135130685</c:v>
                </c:pt>
                <c:pt idx="3449">
                  <c:v>37.381261217503607</c:v>
                </c:pt>
                <c:pt idx="3450">
                  <c:v>37.390419450393836</c:v>
                </c:pt>
                <c:pt idx="3451">
                  <c:v>37.395215023017833</c:v>
                </c:pt>
                <c:pt idx="3452">
                  <c:v>37.403949829594126</c:v>
                </c:pt>
                <c:pt idx="3453">
                  <c:v>37.413893467238864</c:v>
                </c:pt>
                <c:pt idx="3454">
                  <c:v>37.424826756573758</c:v>
                </c:pt>
                <c:pt idx="3455">
                  <c:v>37.431613563159623</c:v>
                </c:pt>
                <c:pt idx="3456">
                  <c:v>37.438604153802181</c:v>
                </c:pt>
                <c:pt idx="3457">
                  <c:v>37.445615409874421</c:v>
                </c:pt>
                <c:pt idx="3458">
                  <c:v>37.449347328934095</c:v>
                </c:pt>
                <c:pt idx="3459">
                  <c:v>37.454097060922116</c:v>
                </c:pt>
                <c:pt idx="3460">
                  <c:v>37.463124210421633</c:v>
                </c:pt>
                <c:pt idx="3461">
                  <c:v>37.464746689651612</c:v>
                </c:pt>
                <c:pt idx="3462">
                  <c:v>37.468203988422566</c:v>
                </c:pt>
                <c:pt idx="3463">
                  <c:v>37.473897067935212</c:v>
                </c:pt>
                <c:pt idx="3464">
                  <c:v>37.47838295952441</c:v>
                </c:pt>
                <c:pt idx="3465">
                  <c:v>37.485907676712223</c:v>
                </c:pt>
                <c:pt idx="3466">
                  <c:v>37.494695333672539</c:v>
                </c:pt>
                <c:pt idx="3467">
                  <c:v>37.507412983221158</c:v>
                </c:pt>
                <c:pt idx="3468">
                  <c:v>37.517207940618263</c:v>
                </c:pt>
                <c:pt idx="3469">
                  <c:v>37.520679568453644</c:v>
                </c:pt>
                <c:pt idx="3470">
                  <c:v>37.521132183319104</c:v>
                </c:pt>
                <c:pt idx="3471">
                  <c:v>37.529750497440311</c:v>
                </c:pt>
                <c:pt idx="3472">
                  <c:v>37.532668076194341</c:v>
                </c:pt>
                <c:pt idx="3473">
                  <c:v>37.537570709133533</c:v>
                </c:pt>
                <c:pt idx="3474">
                  <c:v>37.547833828714737</c:v>
                </c:pt>
                <c:pt idx="3475">
                  <c:v>37.5609811599926</c:v>
                </c:pt>
                <c:pt idx="3476">
                  <c:v>37.559320269901583</c:v>
                </c:pt>
                <c:pt idx="3477">
                  <c:v>37.56807629350142</c:v>
                </c:pt>
                <c:pt idx="3478">
                  <c:v>37.580059680784622</c:v>
                </c:pt>
                <c:pt idx="3479">
                  <c:v>37.584916785338706</c:v>
                </c:pt>
                <c:pt idx="3480">
                  <c:v>37.583249046266872</c:v>
                </c:pt>
                <c:pt idx="3481">
                  <c:v>37.593108555545896</c:v>
                </c:pt>
                <c:pt idx="3482">
                  <c:v>37.591519264722002</c:v>
                </c:pt>
                <c:pt idx="3483">
                  <c:v>37.589922931532691</c:v>
                </c:pt>
                <c:pt idx="3484">
                  <c:v>37.595769799782182</c:v>
                </c:pt>
                <c:pt idx="3485">
                  <c:v>37.60355595995135</c:v>
                </c:pt>
                <c:pt idx="3486">
                  <c:v>37.612047150740736</c:v>
                </c:pt>
                <c:pt idx="3487">
                  <c:v>37.619207380112748</c:v>
                </c:pt>
                <c:pt idx="3488">
                  <c:v>37.624365331588464</c:v>
                </c:pt>
                <c:pt idx="3489">
                  <c:v>37.630795833618052</c:v>
                </c:pt>
                <c:pt idx="3490">
                  <c:v>37.635827197697537</c:v>
                </c:pt>
                <c:pt idx="3491">
                  <c:v>37.640451259540306</c:v>
                </c:pt>
                <c:pt idx="3492">
                  <c:v>37.649813146093905</c:v>
                </c:pt>
                <c:pt idx="3493">
                  <c:v>37.656340122533422</c:v>
                </c:pt>
                <c:pt idx="3494">
                  <c:v>37.666083761196703</c:v>
                </c:pt>
                <c:pt idx="3495">
                  <c:v>37.674375372614719</c:v>
                </c:pt>
                <c:pt idx="3496">
                  <c:v>37.682274653296332</c:v>
                </c:pt>
                <c:pt idx="3497">
                  <c:v>37.690235836014324</c:v>
                </c:pt>
                <c:pt idx="3498">
                  <c:v>37.699478231874025</c:v>
                </c:pt>
                <c:pt idx="3499">
                  <c:v>37.700504164398879</c:v>
                </c:pt>
                <c:pt idx="3500">
                  <c:v>37.705075662958663</c:v>
                </c:pt>
                <c:pt idx="3501">
                  <c:v>37.710893865003229</c:v>
                </c:pt>
                <c:pt idx="3502">
                  <c:v>37.715788686844661</c:v>
                </c:pt>
                <c:pt idx="3503">
                  <c:v>37.720804431443511</c:v>
                </c:pt>
                <c:pt idx="3504">
                  <c:v>37.727016324215199</c:v>
                </c:pt>
                <c:pt idx="3505">
                  <c:v>37.73387057058379</c:v>
                </c:pt>
                <c:pt idx="3506">
                  <c:v>37.741050988268832</c:v>
                </c:pt>
                <c:pt idx="3507">
                  <c:v>37.751100534300704</c:v>
                </c:pt>
                <c:pt idx="3508">
                  <c:v>37.755486937398636</c:v>
                </c:pt>
                <c:pt idx="3509">
                  <c:v>37.762587687357211</c:v>
                </c:pt>
                <c:pt idx="3510">
                  <c:v>37.767201774898936</c:v>
                </c:pt>
                <c:pt idx="3511">
                  <c:v>37.774230394866471</c:v>
                </c:pt>
                <c:pt idx="3512">
                  <c:v>37.778714344690748</c:v>
                </c:pt>
                <c:pt idx="3513">
                  <c:v>37.786536729706377</c:v>
                </c:pt>
                <c:pt idx="3514">
                  <c:v>37.788389552653101</c:v>
                </c:pt>
                <c:pt idx="3515">
                  <c:v>37.793192894746284</c:v>
                </c:pt>
                <c:pt idx="3516">
                  <c:v>37.796068651864331</c:v>
                </c:pt>
                <c:pt idx="3517">
                  <c:v>37.799952987701673</c:v>
                </c:pt>
                <c:pt idx="3518">
                  <c:v>37.804513195485761</c:v>
                </c:pt>
                <c:pt idx="3519">
                  <c:v>37.814827936904621</c:v>
                </c:pt>
                <c:pt idx="3520">
                  <c:v>37.822866715372641</c:v>
                </c:pt>
                <c:pt idx="3521">
                  <c:v>37.828265246282747</c:v>
                </c:pt>
                <c:pt idx="3522">
                  <c:v>37.832873537481724</c:v>
                </c:pt>
                <c:pt idx="3523">
                  <c:v>37.84739664801851</c:v>
                </c:pt>
                <c:pt idx="3524">
                  <c:v>37.852978567342639</c:v>
                </c:pt>
                <c:pt idx="3525">
                  <c:v>37.858607389653017</c:v>
                </c:pt>
                <c:pt idx="3526">
                  <c:v>37.868564719011687</c:v>
                </c:pt>
                <c:pt idx="3527">
                  <c:v>37.873087048635497</c:v>
                </c:pt>
                <c:pt idx="3528">
                  <c:v>37.869402645806495</c:v>
                </c:pt>
                <c:pt idx="3529">
                  <c:v>37.874429076304658</c:v>
                </c:pt>
                <c:pt idx="3530">
                  <c:v>37.882180388704242</c:v>
                </c:pt>
                <c:pt idx="3531">
                  <c:v>37.884366352738503</c:v>
                </c:pt>
                <c:pt idx="3532">
                  <c:v>37.893514607235893</c:v>
                </c:pt>
                <c:pt idx="3533">
                  <c:v>37.903879661075806</c:v>
                </c:pt>
                <c:pt idx="3534">
                  <c:v>37.911441860856669</c:v>
                </c:pt>
                <c:pt idx="3535">
                  <c:v>37.913410642223099</c:v>
                </c:pt>
                <c:pt idx="3536">
                  <c:v>37.922514310311321</c:v>
                </c:pt>
                <c:pt idx="3537">
                  <c:v>37.92950320040579</c:v>
                </c:pt>
                <c:pt idx="3538">
                  <c:v>37.93499345708053</c:v>
                </c:pt>
                <c:pt idx="3539">
                  <c:v>37.94007040232313</c:v>
                </c:pt>
                <c:pt idx="3540">
                  <c:v>37.946052330614641</c:v>
                </c:pt>
                <c:pt idx="3541">
                  <c:v>37.948755980333274</c:v>
                </c:pt>
                <c:pt idx="3542">
                  <c:v>37.955377166143037</c:v>
                </c:pt>
                <c:pt idx="3543">
                  <c:v>37.962282234410601</c:v>
                </c:pt>
                <c:pt idx="3544">
                  <c:v>37.971091843166747</c:v>
                </c:pt>
                <c:pt idx="3545">
                  <c:v>37.977409826211549</c:v>
                </c:pt>
                <c:pt idx="3546">
                  <c:v>37.984277120338092</c:v>
                </c:pt>
                <c:pt idx="3547">
                  <c:v>37.989485491404373</c:v>
                </c:pt>
                <c:pt idx="3548">
                  <c:v>37.993343131043176</c:v>
                </c:pt>
                <c:pt idx="3549">
                  <c:v>37.993491639321554</c:v>
                </c:pt>
                <c:pt idx="3550">
                  <c:v>38.001890074453684</c:v>
                </c:pt>
                <c:pt idx="3551">
                  <c:v>38.005481570075347</c:v>
                </c:pt>
                <c:pt idx="3552">
                  <c:v>38.009557316573293</c:v>
                </c:pt>
                <c:pt idx="3553">
                  <c:v>38.017370582868693</c:v>
                </c:pt>
                <c:pt idx="3554">
                  <c:v>38.025721823659026</c:v>
                </c:pt>
                <c:pt idx="3555">
                  <c:v>38.030681994600421</c:v>
                </c:pt>
                <c:pt idx="3556">
                  <c:v>38.040494541376916</c:v>
                </c:pt>
                <c:pt idx="3557">
                  <c:v>38.044917910948321</c:v>
                </c:pt>
                <c:pt idx="3558">
                  <c:v>38.045906794608015</c:v>
                </c:pt>
                <c:pt idx="3559">
                  <c:v>38.055454637721823</c:v>
                </c:pt>
                <c:pt idx="3560">
                  <c:v>38.064690335822526</c:v>
                </c:pt>
                <c:pt idx="3561">
                  <c:v>38.071615473343662</c:v>
                </c:pt>
                <c:pt idx="3562">
                  <c:v>38.081588520365983</c:v>
                </c:pt>
                <c:pt idx="3563">
                  <c:v>38.092689025493655</c:v>
                </c:pt>
                <c:pt idx="3564">
                  <c:v>38.098000604505231</c:v>
                </c:pt>
                <c:pt idx="3565">
                  <c:v>38.09930612025191</c:v>
                </c:pt>
                <c:pt idx="3566">
                  <c:v>38.102650945794267</c:v>
                </c:pt>
                <c:pt idx="3567">
                  <c:v>38.111683801613694</c:v>
                </c:pt>
                <c:pt idx="3568">
                  <c:v>38.113346770345629</c:v>
                </c:pt>
                <c:pt idx="3569">
                  <c:v>38.120507697349339</c:v>
                </c:pt>
                <c:pt idx="3570">
                  <c:v>38.129405385097002</c:v>
                </c:pt>
                <c:pt idx="3571">
                  <c:v>38.134429915585521</c:v>
                </c:pt>
                <c:pt idx="3572">
                  <c:v>38.13662124692722</c:v>
                </c:pt>
                <c:pt idx="3573">
                  <c:v>38.145898506260082</c:v>
                </c:pt>
                <c:pt idx="3574">
                  <c:v>38.151925909652576</c:v>
                </c:pt>
                <c:pt idx="3575">
                  <c:v>38.163249891790088</c:v>
                </c:pt>
                <c:pt idx="3576">
                  <c:v>38.177237702652192</c:v>
                </c:pt>
                <c:pt idx="3577">
                  <c:v>38.18208812004309</c:v>
                </c:pt>
                <c:pt idx="3578">
                  <c:v>38.184454690947391</c:v>
                </c:pt>
                <c:pt idx="3579">
                  <c:v>38.190392408189162</c:v>
                </c:pt>
                <c:pt idx="3580">
                  <c:v>38.188744278106093</c:v>
                </c:pt>
                <c:pt idx="3581">
                  <c:v>38.188746930056752</c:v>
                </c:pt>
                <c:pt idx="3582">
                  <c:v>38.197091354530791</c:v>
                </c:pt>
                <c:pt idx="3583">
                  <c:v>38.204735197898728</c:v>
                </c:pt>
                <c:pt idx="3584">
                  <c:v>38.207199524876785</c:v>
                </c:pt>
                <c:pt idx="3585">
                  <c:v>38.217309091703065</c:v>
                </c:pt>
                <c:pt idx="3586">
                  <c:v>38.222062695819886</c:v>
                </c:pt>
                <c:pt idx="3587">
                  <c:v>38.218720753874258</c:v>
                </c:pt>
                <c:pt idx="3588">
                  <c:v>38.226928402352499</c:v>
                </c:pt>
                <c:pt idx="3589">
                  <c:v>38.237733050457578</c:v>
                </c:pt>
                <c:pt idx="3590">
                  <c:v>38.244864001027338</c:v>
                </c:pt>
                <c:pt idx="3591">
                  <c:v>38.255179173775538</c:v>
                </c:pt>
                <c:pt idx="3592">
                  <c:v>38.269589581317391</c:v>
                </c:pt>
                <c:pt idx="3593">
                  <c:v>38.274221389321895</c:v>
                </c:pt>
                <c:pt idx="3594">
                  <c:v>38.275068396830115</c:v>
                </c:pt>
                <c:pt idx="3595">
                  <c:v>38.280118832624943</c:v>
                </c:pt>
                <c:pt idx="3596">
                  <c:v>38.287094418680724</c:v>
                </c:pt>
                <c:pt idx="3597">
                  <c:v>38.291834007542754</c:v>
                </c:pt>
                <c:pt idx="3598">
                  <c:v>38.300665884898997</c:v>
                </c:pt>
                <c:pt idx="3599">
                  <c:v>38.30717569523226</c:v>
                </c:pt>
                <c:pt idx="3600">
                  <c:v>38.317991656701324</c:v>
                </c:pt>
                <c:pt idx="3601">
                  <c:v>38.320185795663427</c:v>
                </c:pt>
                <c:pt idx="3602">
                  <c:v>38.33235349707769</c:v>
                </c:pt>
                <c:pt idx="3603">
                  <c:v>38.338967549803577</c:v>
                </c:pt>
                <c:pt idx="3604">
                  <c:v>38.349856002787732</c:v>
                </c:pt>
                <c:pt idx="3605">
                  <c:v>38.347605939779712</c:v>
                </c:pt>
                <c:pt idx="3606">
                  <c:v>38.358082684428688</c:v>
                </c:pt>
                <c:pt idx="3607">
                  <c:v>38.360417732846756</c:v>
                </c:pt>
                <c:pt idx="3608">
                  <c:v>38.361936215317712</c:v>
                </c:pt>
                <c:pt idx="3609">
                  <c:v>38.363578946505051</c:v>
                </c:pt>
                <c:pt idx="3610">
                  <c:v>38.372947053227229</c:v>
                </c:pt>
                <c:pt idx="3611">
                  <c:v>38.377085845203041</c:v>
                </c:pt>
                <c:pt idx="3612">
                  <c:v>38.380357365060767</c:v>
                </c:pt>
                <c:pt idx="3613">
                  <c:v>38.391815276567023</c:v>
                </c:pt>
                <c:pt idx="3614">
                  <c:v>38.404194783136163</c:v>
                </c:pt>
                <c:pt idx="3615">
                  <c:v>38.407653327134732</c:v>
                </c:pt>
                <c:pt idx="3616">
                  <c:v>38.411546104286842</c:v>
                </c:pt>
                <c:pt idx="3617">
                  <c:v>38.421173575288883</c:v>
                </c:pt>
                <c:pt idx="3618">
                  <c:v>38.424863869106765</c:v>
                </c:pt>
                <c:pt idx="3619">
                  <c:v>38.42885918092</c:v>
                </c:pt>
                <c:pt idx="3620">
                  <c:v>38.435902052186329</c:v>
                </c:pt>
                <c:pt idx="3621">
                  <c:v>38.439971172630059</c:v>
                </c:pt>
                <c:pt idx="3622">
                  <c:v>38.444751089517396</c:v>
                </c:pt>
                <c:pt idx="3623">
                  <c:v>38.449560821138952</c:v>
                </c:pt>
                <c:pt idx="3624">
                  <c:v>38.456321120592904</c:v>
                </c:pt>
                <c:pt idx="3625">
                  <c:v>38.465598024628655</c:v>
                </c:pt>
                <c:pt idx="3626">
                  <c:v>38.469723443603314</c:v>
                </c:pt>
                <c:pt idx="3627">
                  <c:v>38.479691979408514</c:v>
                </c:pt>
                <c:pt idx="3628">
                  <c:v>38.484767124355919</c:v>
                </c:pt>
                <c:pt idx="3629">
                  <c:v>38.487373192319389</c:v>
                </c:pt>
                <c:pt idx="3630">
                  <c:v>38.492172705633749</c:v>
                </c:pt>
                <c:pt idx="3631">
                  <c:v>38.49693658980533</c:v>
                </c:pt>
                <c:pt idx="3632">
                  <c:v>38.497833824680114</c:v>
                </c:pt>
                <c:pt idx="3633">
                  <c:v>38.503946400634071</c:v>
                </c:pt>
                <c:pt idx="3634">
                  <c:v>38.505598048275822</c:v>
                </c:pt>
                <c:pt idx="3635">
                  <c:v>38.512957362992779</c:v>
                </c:pt>
                <c:pt idx="3636">
                  <c:v>38.525114192359695</c:v>
                </c:pt>
                <c:pt idx="3637">
                  <c:v>38.533234328952162</c:v>
                </c:pt>
                <c:pt idx="3638">
                  <c:v>38.541130212453197</c:v>
                </c:pt>
                <c:pt idx="3639">
                  <c:v>38.55462302848111</c:v>
                </c:pt>
                <c:pt idx="3640">
                  <c:v>38.557958511761775</c:v>
                </c:pt>
                <c:pt idx="3641">
                  <c:v>38.562886634047544</c:v>
                </c:pt>
                <c:pt idx="3642">
                  <c:v>38.567417979559927</c:v>
                </c:pt>
                <c:pt idx="3643">
                  <c:v>38.571362379887077</c:v>
                </c:pt>
                <c:pt idx="3644">
                  <c:v>38.575005112324519</c:v>
                </c:pt>
                <c:pt idx="3645">
                  <c:v>38.582724079672133</c:v>
                </c:pt>
                <c:pt idx="3646">
                  <c:v>38.589360724116517</c:v>
                </c:pt>
                <c:pt idx="3647">
                  <c:v>38.595758788514431</c:v>
                </c:pt>
                <c:pt idx="3648">
                  <c:v>38.602037372223151</c:v>
                </c:pt>
                <c:pt idx="3649">
                  <c:v>38.608358789775934</c:v>
                </c:pt>
                <c:pt idx="3650">
                  <c:v>38.611048107980253</c:v>
                </c:pt>
                <c:pt idx="3651">
                  <c:v>38.616927871902469</c:v>
                </c:pt>
                <c:pt idx="3652">
                  <c:v>38.621716878527948</c:v>
                </c:pt>
                <c:pt idx="3653">
                  <c:v>38.629368976556947</c:v>
                </c:pt>
                <c:pt idx="3654">
                  <c:v>38.636365864506296</c:v>
                </c:pt>
                <c:pt idx="3655">
                  <c:v>38.650601877938549</c:v>
                </c:pt>
                <c:pt idx="3656">
                  <c:v>38.656520203977543</c:v>
                </c:pt>
                <c:pt idx="3657">
                  <c:v>38.661264166408309</c:v>
                </c:pt>
                <c:pt idx="3658">
                  <c:v>38.668982749862764</c:v>
                </c:pt>
                <c:pt idx="3659">
                  <c:v>38.674576378581868</c:v>
                </c:pt>
                <c:pt idx="3660">
                  <c:v>38.677005321003115</c:v>
                </c:pt>
                <c:pt idx="3661">
                  <c:v>38.6808579370419</c:v>
                </c:pt>
                <c:pt idx="3662">
                  <c:v>38.691772897168292</c:v>
                </c:pt>
                <c:pt idx="3663">
                  <c:v>38.694622343822559</c:v>
                </c:pt>
                <c:pt idx="3664">
                  <c:v>38.698187557046936</c:v>
                </c:pt>
                <c:pt idx="3665">
                  <c:v>38.703152185685155</c:v>
                </c:pt>
                <c:pt idx="3666">
                  <c:v>38.711352968525475</c:v>
                </c:pt>
                <c:pt idx="3667">
                  <c:v>38.717011150968645</c:v>
                </c:pt>
                <c:pt idx="3668">
                  <c:v>38.727143828575187</c:v>
                </c:pt>
                <c:pt idx="3669">
                  <c:v>38.736012753374737</c:v>
                </c:pt>
                <c:pt idx="3670">
                  <c:v>38.740748435991144</c:v>
                </c:pt>
                <c:pt idx="3671">
                  <c:v>38.74742102602179</c:v>
                </c:pt>
                <c:pt idx="3672">
                  <c:v>38.750653282546331</c:v>
                </c:pt>
                <c:pt idx="3673">
                  <c:v>38.754040305014144</c:v>
                </c:pt>
                <c:pt idx="3674">
                  <c:v>38.757337595199829</c:v>
                </c:pt>
                <c:pt idx="3675">
                  <c:v>38.762749407013594</c:v>
                </c:pt>
                <c:pt idx="3676">
                  <c:v>38.767732776961552</c:v>
                </c:pt>
                <c:pt idx="3677">
                  <c:v>38.774289198454916</c:v>
                </c:pt>
                <c:pt idx="3678">
                  <c:v>38.778278992496453</c:v>
                </c:pt>
                <c:pt idx="3679">
                  <c:v>38.785036046721345</c:v>
                </c:pt>
                <c:pt idx="3680">
                  <c:v>38.79162334714308</c:v>
                </c:pt>
                <c:pt idx="3681">
                  <c:v>38.797074099379202</c:v>
                </c:pt>
                <c:pt idx="3682">
                  <c:v>38.804974506430987</c:v>
                </c:pt>
                <c:pt idx="3683">
                  <c:v>38.813043138665094</c:v>
                </c:pt>
                <c:pt idx="3684">
                  <c:v>38.821449941217168</c:v>
                </c:pt>
                <c:pt idx="3685">
                  <c:v>38.829516298244627</c:v>
                </c:pt>
                <c:pt idx="3686">
                  <c:v>38.840098366398401</c:v>
                </c:pt>
                <c:pt idx="3687">
                  <c:v>38.845009105681889</c:v>
                </c:pt>
                <c:pt idx="3688">
                  <c:v>38.847484811830981</c:v>
                </c:pt>
                <c:pt idx="3689">
                  <c:v>38.850032760358019</c:v>
                </c:pt>
                <c:pt idx="3690">
                  <c:v>38.852911240859953</c:v>
                </c:pt>
                <c:pt idx="3691">
                  <c:v>38.85476157905692</c:v>
                </c:pt>
                <c:pt idx="3692">
                  <c:v>38.859222807018412</c:v>
                </c:pt>
                <c:pt idx="3693">
                  <c:v>38.869221269153684</c:v>
                </c:pt>
                <c:pt idx="3694">
                  <c:v>38.880512664792988</c:v>
                </c:pt>
                <c:pt idx="3695">
                  <c:v>38.88713156764571</c:v>
                </c:pt>
                <c:pt idx="3696">
                  <c:v>38.892873298941332</c:v>
                </c:pt>
                <c:pt idx="3697">
                  <c:v>38.90061571459853</c:v>
                </c:pt>
                <c:pt idx="3698">
                  <c:v>38.910376884970908</c:v>
                </c:pt>
                <c:pt idx="3699">
                  <c:v>38.912333288868645</c:v>
                </c:pt>
                <c:pt idx="3700">
                  <c:v>38.922597325957902</c:v>
                </c:pt>
                <c:pt idx="3701">
                  <c:v>38.928987454393223</c:v>
                </c:pt>
                <c:pt idx="3702">
                  <c:v>38.934927683913273</c:v>
                </c:pt>
                <c:pt idx="3703">
                  <c:v>38.937720322975352</c:v>
                </c:pt>
                <c:pt idx="3704">
                  <c:v>38.949214805298361</c:v>
                </c:pt>
                <c:pt idx="3705">
                  <c:v>38.955505504259634</c:v>
                </c:pt>
                <c:pt idx="3706">
                  <c:v>38.968942953050046</c:v>
                </c:pt>
                <c:pt idx="3707">
                  <c:v>38.977464977962363</c:v>
                </c:pt>
                <c:pt idx="3708">
                  <c:v>38.981990171201424</c:v>
                </c:pt>
                <c:pt idx="3709">
                  <c:v>38.98552813605977</c:v>
                </c:pt>
                <c:pt idx="3710">
                  <c:v>38.988596086869386</c:v>
                </c:pt>
                <c:pt idx="3711">
                  <c:v>38.985958339717222</c:v>
                </c:pt>
                <c:pt idx="3712">
                  <c:v>38.986899305537655</c:v>
                </c:pt>
                <c:pt idx="3713">
                  <c:v>38.997608064288144</c:v>
                </c:pt>
                <c:pt idx="3714">
                  <c:v>39.000752557501087</c:v>
                </c:pt>
                <c:pt idx="3715">
                  <c:v>39.007729245714138</c:v>
                </c:pt>
                <c:pt idx="3716">
                  <c:v>39.015267679565383</c:v>
                </c:pt>
                <c:pt idx="3717">
                  <c:v>39.026114775625402</c:v>
                </c:pt>
                <c:pt idx="3718">
                  <c:v>39.021109086853656</c:v>
                </c:pt>
                <c:pt idx="3719">
                  <c:v>39.026307072867823</c:v>
                </c:pt>
                <c:pt idx="3720">
                  <c:v>39.03456312460613</c:v>
                </c:pt>
                <c:pt idx="3721">
                  <c:v>39.04079907769129</c:v>
                </c:pt>
                <c:pt idx="3722">
                  <c:v>39.040928006431294</c:v>
                </c:pt>
                <c:pt idx="3723">
                  <c:v>39.056162684582389</c:v>
                </c:pt>
                <c:pt idx="3724">
                  <c:v>39.063035740609244</c:v>
                </c:pt>
                <c:pt idx="3725">
                  <c:v>39.06494198170045</c:v>
                </c:pt>
                <c:pt idx="3726">
                  <c:v>39.068639291988987</c:v>
                </c:pt>
                <c:pt idx="3727">
                  <c:v>39.079064980272683</c:v>
                </c:pt>
                <c:pt idx="3728">
                  <c:v>39.082949036957054</c:v>
                </c:pt>
                <c:pt idx="3729">
                  <c:v>39.086047647028749</c:v>
                </c:pt>
                <c:pt idx="3730">
                  <c:v>39.089407407833619</c:v>
                </c:pt>
                <c:pt idx="3731">
                  <c:v>39.094984153420249</c:v>
                </c:pt>
                <c:pt idx="3732">
                  <c:v>39.09969919800335</c:v>
                </c:pt>
                <c:pt idx="3733">
                  <c:v>39.103460994233771</c:v>
                </c:pt>
                <c:pt idx="3734">
                  <c:v>39.114457679970748</c:v>
                </c:pt>
                <c:pt idx="3735">
                  <c:v>39.122887275026443</c:v>
                </c:pt>
                <c:pt idx="3736">
                  <c:v>39.130029181664526</c:v>
                </c:pt>
                <c:pt idx="3737">
                  <c:v>39.134041355125348</c:v>
                </c:pt>
                <c:pt idx="3738">
                  <c:v>39.143176949398807</c:v>
                </c:pt>
                <c:pt idx="3739">
                  <c:v>39.144124806270192</c:v>
                </c:pt>
                <c:pt idx="3740">
                  <c:v>39.14991096633473</c:v>
                </c:pt>
                <c:pt idx="3741">
                  <c:v>39.155268789939448</c:v>
                </c:pt>
                <c:pt idx="3742">
                  <c:v>39.159046171438355</c:v>
                </c:pt>
                <c:pt idx="3743">
                  <c:v>39.1608177893864</c:v>
                </c:pt>
                <c:pt idx="3744">
                  <c:v>39.168649840753872</c:v>
                </c:pt>
                <c:pt idx="3745">
                  <c:v>39.174359995630439</c:v>
                </c:pt>
                <c:pt idx="3746">
                  <c:v>39.182749919096224</c:v>
                </c:pt>
                <c:pt idx="3747">
                  <c:v>39.194490284833016</c:v>
                </c:pt>
                <c:pt idx="3748">
                  <c:v>39.199680269336284</c:v>
                </c:pt>
                <c:pt idx="3749">
                  <c:v>39.202630047398962</c:v>
                </c:pt>
                <c:pt idx="3750">
                  <c:v>39.209349110977158</c:v>
                </c:pt>
                <c:pt idx="3751">
                  <c:v>39.216773052289646</c:v>
                </c:pt>
                <c:pt idx="3752">
                  <c:v>39.221078531642817</c:v>
                </c:pt>
                <c:pt idx="3753">
                  <c:v>39.232210532447731</c:v>
                </c:pt>
                <c:pt idx="3754">
                  <c:v>39.24289628860943</c:v>
                </c:pt>
                <c:pt idx="3755">
                  <c:v>39.249746950113938</c:v>
                </c:pt>
                <c:pt idx="3756">
                  <c:v>39.254908452548158</c:v>
                </c:pt>
                <c:pt idx="3757">
                  <c:v>39.258859369236916</c:v>
                </c:pt>
                <c:pt idx="3758">
                  <c:v>39.265273223905631</c:v>
                </c:pt>
                <c:pt idx="3759">
                  <c:v>39.26687892533387</c:v>
                </c:pt>
                <c:pt idx="3760">
                  <c:v>39.273215771921379</c:v>
                </c:pt>
                <c:pt idx="3761">
                  <c:v>39.277307151204091</c:v>
                </c:pt>
                <c:pt idx="3762">
                  <c:v>39.285671950845469</c:v>
                </c:pt>
                <c:pt idx="3763">
                  <c:v>39.290264728150959</c:v>
                </c:pt>
                <c:pt idx="3764">
                  <c:v>39.300961271421784</c:v>
                </c:pt>
                <c:pt idx="3765">
                  <c:v>39.303968256017889</c:v>
                </c:pt>
                <c:pt idx="3766">
                  <c:v>39.311160329840234</c:v>
                </c:pt>
                <c:pt idx="3767">
                  <c:v>39.316390959798873</c:v>
                </c:pt>
                <c:pt idx="3768">
                  <c:v>39.325755804204519</c:v>
                </c:pt>
                <c:pt idx="3769">
                  <c:v>39.327807029049261</c:v>
                </c:pt>
                <c:pt idx="3770">
                  <c:v>39.33208879202666</c:v>
                </c:pt>
                <c:pt idx="3771">
                  <c:v>39.333791678662848</c:v>
                </c:pt>
                <c:pt idx="3772">
                  <c:v>39.340566765609182</c:v>
                </c:pt>
                <c:pt idx="3773">
                  <c:v>39.337259566870941</c:v>
                </c:pt>
                <c:pt idx="3774">
                  <c:v>39.343341691938292</c:v>
                </c:pt>
                <c:pt idx="3775">
                  <c:v>39.348887438021443</c:v>
                </c:pt>
                <c:pt idx="3776">
                  <c:v>39.357552323228482</c:v>
                </c:pt>
                <c:pt idx="3777">
                  <c:v>39.368389675878639</c:v>
                </c:pt>
                <c:pt idx="3778">
                  <c:v>39.372316316540093</c:v>
                </c:pt>
                <c:pt idx="3779">
                  <c:v>39.384177510311908</c:v>
                </c:pt>
                <c:pt idx="3780">
                  <c:v>39.394252883818567</c:v>
                </c:pt>
                <c:pt idx="3781">
                  <c:v>39.40167615147169</c:v>
                </c:pt>
                <c:pt idx="3782">
                  <c:v>39.402985231802731</c:v>
                </c:pt>
                <c:pt idx="3783">
                  <c:v>39.41386090578569</c:v>
                </c:pt>
                <c:pt idx="3784">
                  <c:v>39.41948586748515</c:v>
                </c:pt>
                <c:pt idx="3785">
                  <c:v>39.422734577289738</c:v>
                </c:pt>
                <c:pt idx="3786">
                  <c:v>39.428057714411281</c:v>
                </c:pt>
                <c:pt idx="3787">
                  <c:v>39.431701713945401</c:v>
                </c:pt>
                <c:pt idx="3788">
                  <c:v>39.434651141033214</c:v>
                </c:pt>
                <c:pt idx="3789">
                  <c:v>39.437337499066416</c:v>
                </c:pt>
                <c:pt idx="3790">
                  <c:v>39.443693383927084</c:v>
                </c:pt>
                <c:pt idx="3791">
                  <c:v>39.448130963879656</c:v>
                </c:pt>
                <c:pt idx="3792">
                  <c:v>39.453567817358916</c:v>
                </c:pt>
                <c:pt idx="3793">
                  <c:v>39.459987429284944</c:v>
                </c:pt>
                <c:pt idx="3794">
                  <c:v>39.464721340487436</c:v>
                </c:pt>
                <c:pt idx="3795">
                  <c:v>39.469814194632193</c:v>
                </c:pt>
                <c:pt idx="3796">
                  <c:v>39.478300954580369</c:v>
                </c:pt>
                <c:pt idx="3797">
                  <c:v>39.478917866454132</c:v>
                </c:pt>
                <c:pt idx="3798">
                  <c:v>39.490306629726994</c:v>
                </c:pt>
                <c:pt idx="3799">
                  <c:v>39.491595166824446</c:v>
                </c:pt>
                <c:pt idx="3800">
                  <c:v>39.499057636794866</c:v>
                </c:pt>
                <c:pt idx="3801">
                  <c:v>39.500673838936976</c:v>
                </c:pt>
                <c:pt idx="3802">
                  <c:v>39.512697779944006</c:v>
                </c:pt>
                <c:pt idx="3803">
                  <c:v>39.516561361769888</c:v>
                </c:pt>
                <c:pt idx="3804">
                  <c:v>39.524990881811206</c:v>
                </c:pt>
                <c:pt idx="3805">
                  <c:v>39.532311661157422</c:v>
                </c:pt>
                <c:pt idx="3806">
                  <c:v>39.539325305430864</c:v>
                </c:pt>
                <c:pt idx="3807">
                  <c:v>39.541922086310436</c:v>
                </c:pt>
                <c:pt idx="3808">
                  <c:v>39.546713903141175</c:v>
                </c:pt>
                <c:pt idx="3809">
                  <c:v>39.55441124598012</c:v>
                </c:pt>
                <c:pt idx="3810">
                  <c:v>39.553619502422237</c:v>
                </c:pt>
                <c:pt idx="3811">
                  <c:v>39.558740156540175</c:v>
                </c:pt>
                <c:pt idx="3812">
                  <c:v>39.568547586229087</c:v>
                </c:pt>
                <c:pt idx="3813">
                  <c:v>39.575432405127877</c:v>
                </c:pt>
                <c:pt idx="3814">
                  <c:v>39.580528684100543</c:v>
                </c:pt>
                <c:pt idx="3815">
                  <c:v>39.590621479371251</c:v>
                </c:pt>
                <c:pt idx="3816">
                  <c:v>39.596554497710599</c:v>
                </c:pt>
                <c:pt idx="3817">
                  <c:v>39.59760666182126</c:v>
                </c:pt>
                <c:pt idx="3818">
                  <c:v>39.600071667664984</c:v>
                </c:pt>
                <c:pt idx="3819">
                  <c:v>39.604009300460341</c:v>
                </c:pt>
                <c:pt idx="3820">
                  <c:v>39.61043398009874</c:v>
                </c:pt>
                <c:pt idx="3821">
                  <c:v>39.620079463004444</c:v>
                </c:pt>
                <c:pt idx="3822">
                  <c:v>39.624750120319035</c:v>
                </c:pt>
                <c:pt idx="3823">
                  <c:v>39.632687681928857</c:v>
                </c:pt>
                <c:pt idx="3824">
                  <c:v>39.638971462781441</c:v>
                </c:pt>
                <c:pt idx="3825">
                  <c:v>39.641221415263566</c:v>
                </c:pt>
                <c:pt idx="3826">
                  <c:v>39.643380147493353</c:v>
                </c:pt>
                <c:pt idx="3827">
                  <c:v>39.647574362852851</c:v>
                </c:pt>
                <c:pt idx="3828">
                  <c:v>39.651777973182739</c:v>
                </c:pt>
                <c:pt idx="3829">
                  <c:v>39.652865290540277</c:v>
                </c:pt>
                <c:pt idx="3830">
                  <c:v>39.660554901419729</c:v>
                </c:pt>
                <c:pt idx="3831">
                  <c:v>39.664356755619771</c:v>
                </c:pt>
                <c:pt idx="3832">
                  <c:v>39.6772867092523</c:v>
                </c:pt>
                <c:pt idx="3833">
                  <c:v>39.685363174952251</c:v>
                </c:pt>
                <c:pt idx="3834">
                  <c:v>39.69170375836876</c:v>
                </c:pt>
                <c:pt idx="3835">
                  <c:v>39.692467700629386</c:v>
                </c:pt>
                <c:pt idx="3836">
                  <c:v>39.704161746494442</c:v>
                </c:pt>
                <c:pt idx="3837">
                  <c:v>39.704253540717062</c:v>
                </c:pt>
                <c:pt idx="3838">
                  <c:v>39.710651914408395</c:v>
                </c:pt>
                <c:pt idx="3839">
                  <c:v>39.724332317434417</c:v>
                </c:pt>
                <c:pt idx="3840">
                  <c:v>39.735289487507416</c:v>
                </c:pt>
                <c:pt idx="3841">
                  <c:v>39.738529547225802</c:v>
                </c:pt>
                <c:pt idx="3842">
                  <c:v>39.746981152055994</c:v>
                </c:pt>
                <c:pt idx="3843">
                  <c:v>39.751674793948226</c:v>
                </c:pt>
                <c:pt idx="3844">
                  <c:v>39.756112424995614</c:v>
                </c:pt>
                <c:pt idx="3845">
                  <c:v>39.760733488696602</c:v>
                </c:pt>
                <c:pt idx="3846">
                  <c:v>39.761383770626409</c:v>
                </c:pt>
                <c:pt idx="3847">
                  <c:v>39.764408660340564</c:v>
                </c:pt>
                <c:pt idx="3848">
                  <c:v>39.767535314413607</c:v>
                </c:pt>
                <c:pt idx="3849">
                  <c:v>39.769466620934601</c:v>
                </c:pt>
                <c:pt idx="3850">
                  <c:v>39.779975484631265</c:v>
                </c:pt>
                <c:pt idx="3851">
                  <c:v>39.785882440031727</c:v>
                </c:pt>
                <c:pt idx="3852">
                  <c:v>39.794912567932528</c:v>
                </c:pt>
                <c:pt idx="3853">
                  <c:v>39.799976332051472</c:v>
                </c:pt>
                <c:pt idx="3854">
                  <c:v>39.806613431340494</c:v>
                </c:pt>
                <c:pt idx="3855">
                  <c:v>39.808187924135403</c:v>
                </c:pt>
                <c:pt idx="3856">
                  <c:v>39.817862944627386</c:v>
                </c:pt>
                <c:pt idx="3857">
                  <c:v>39.829982538642199</c:v>
                </c:pt>
                <c:pt idx="3858">
                  <c:v>39.837397459550672</c:v>
                </c:pt>
                <c:pt idx="3859">
                  <c:v>39.841339661148979</c:v>
                </c:pt>
                <c:pt idx="3860">
                  <c:v>39.841605880666393</c:v>
                </c:pt>
                <c:pt idx="3861">
                  <c:v>39.845439928083259</c:v>
                </c:pt>
                <c:pt idx="3862">
                  <c:v>39.846311084211465</c:v>
                </c:pt>
                <c:pt idx="3863">
                  <c:v>39.852183376537383</c:v>
                </c:pt>
                <c:pt idx="3864">
                  <c:v>39.8596796766045</c:v>
                </c:pt>
                <c:pt idx="3865">
                  <c:v>39.871201516789924</c:v>
                </c:pt>
                <c:pt idx="3866">
                  <c:v>39.87366643101813</c:v>
                </c:pt>
                <c:pt idx="3867">
                  <c:v>39.876680802473139</c:v>
                </c:pt>
                <c:pt idx="3868">
                  <c:v>39.877395217745587</c:v>
                </c:pt>
                <c:pt idx="3869">
                  <c:v>39.883114030499165</c:v>
                </c:pt>
                <c:pt idx="3870">
                  <c:v>39.889639936862601</c:v>
                </c:pt>
                <c:pt idx="3871">
                  <c:v>39.899769703470007</c:v>
                </c:pt>
                <c:pt idx="3872">
                  <c:v>39.900723776156738</c:v>
                </c:pt>
                <c:pt idx="3873">
                  <c:v>39.91247107069124</c:v>
                </c:pt>
                <c:pt idx="3874">
                  <c:v>39.924937425230908</c:v>
                </c:pt>
                <c:pt idx="3875">
                  <c:v>39.934173441187156</c:v>
                </c:pt>
                <c:pt idx="3876">
                  <c:v>39.942904829991406</c:v>
                </c:pt>
                <c:pt idx="3877">
                  <c:v>39.953776773937513</c:v>
                </c:pt>
                <c:pt idx="3878">
                  <c:v>39.956945371182385</c:v>
                </c:pt>
                <c:pt idx="3879">
                  <c:v>39.958227002163994</c:v>
                </c:pt>
                <c:pt idx="3880">
                  <c:v>39.959549124684926</c:v>
                </c:pt>
                <c:pt idx="3881">
                  <c:v>39.960110601030614</c:v>
                </c:pt>
                <c:pt idx="3882">
                  <c:v>39.964357841847075</c:v>
                </c:pt>
                <c:pt idx="3883">
                  <c:v>39.972579042448316</c:v>
                </c:pt>
                <c:pt idx="3884">
                  <c:v>39.97667693685473</c:v>
                </c:pt>
                <c:pt idx="3885">
                  <c:v>39.984853882872017</c:v>
                </c:pt>
                <c:pt idx="3886">
                  <c:v>39.993932357663439</c:v>
                </c:pt>
                <c:pt idx="3887">
                  <c:v>39.998756552608207</c:v>
                </c:pt>
                <c:pt idx="3888">
                  <c:v>40.00213059431789</c:v>
                </c:pt>
                <c:pt idx="3889">
                  <c:v>40.013604910069446</c:v>
                </c:pt>
                <c:pt idx="3890">
                  <c:v>40.016268260227818</c:v>
                </c:pt>
                <c:pt idx="3891">
                  <c:v>40.02295945593378</c:v>
                </c:pt>
                <c:pt idx="3892">
                  <c:v>40.033498215070722</c:v>
                </c:pt>
                <c:pt idx="3893">
                  <c:v>40.04158995502457</c:v>
                </c:pt>
                <c:pt idx="3894">
                  <c:v>40.048111067153158</c:v>
                </c:pt>
                <c:pt idx="3895">
                  <c:v>40.052917138633596</c:v>
                </c:pt>
                <c:pt idx="3896">
                  <c:v>40.054840923837844</c:v>
                </c:pt>
                <c:pt idx="3897">
                  <c:v>40.058633030192425</c:v>
                </c:pt>
                <c:pt idx="3898">
                  <c:v>40.060600644856649</c:v>
                </c:pt>
                <c:pt idx="3899">
                  <c:v>40.065189222423555</c:v>
                </c:pt>
                <c:pt idx="3900">
                  <c:v>40.071659584756127</c:v>
                </c:pt>
                <c:pt idx="3901">
                  <c:v>40.078408368865716</c:v>
                </c:pt>
                <c:pt idx="3902">
                  <c:v>40.08397036299538</c:v>
                </c:pt>
                <c:pt idx="3903">
                  <c:v>40.09397890141237</c:v>
                </c:pt>
                <c:pt idx="3904">
                  <c:v>40.090872512539526</c:v>
                </c:pt>
                <c:pt idx="3905">
                  <c:v>40.101450940519456</c:v>
                </c:pt>
                <c:pt idx="3906">
                  <c:v>40.107811776404205</c:v>
                </c:pt>
                <c:pt idx="3907">
                  <c:v>40.113707976066216</c:v>
                </c:pt>
                <c:pt idx="3908">
                  <c:v>40.115913506942476</c:v>
                </c:pt>
                <c:pt idx="3909">
                  <c:v>40.126236096664243</c:v>
                </c:pt>
                <c:pt idx="3910">
                  <c:v>40.12434103617219</c:v>
                </c:pt>
                <c:pt idx="3911">
                  <c:v>40.133695947438675</c:v>
                </c:pt>
                <c:pt idx="3912">
                  <c:v>40.143275800183623</c:v>
                </c:pt>
                <c:pt idx="3913">
                  <c:v>40.151023390394144</c:v>
                </c:pt>
                <c:pt idx="3914">
                  <c:v>40.15091973307446</c:v>
                </c:pt>
                <c:pt idx="3915">
                  <c:v>40.158070990518702</c:v>
                </c:pt>
                <c:pt idx="3916">
                  <c:v>40.160165036126088</c:v>
                </c:pt>
                <c:pt idx="3917">
                  <c:v>40.159859940467719</c:v>
                </c:pt>
                <c:pt idx="3918">
                  <c:v>40.164894115786936</c:v>
                </c:pt>
                <c:pt idx="3919">
                  <c:v>40.17739628772965</c:v>
                </c:pt>
                <c:pt idx="3920">
                  <c:v>40.188409629066555</c:v>
                </c:pt>
                <c:pt idx="3921">
                  <c:v>40.195358746018428</c:v>
                </c:pt>
                <c:pt idx="3922">
                  <c:v>40.202259878012669</c:v>
                </c:pt>
                <c:pt idx="3923">
                  <c:v>40.21104935961592</c:v>
                </c:pt>
                <c:pt idx="3924">
                  <c:v>40.218254977045909</c:v>
                </c:pt>
                <c:pt idx="3925">
                  <c:v>40.22161337110834</c:v>
                </c:pt>
                <c:pt idx="3926">
                  <c:v>40.227384437997308</c:v>
                </c:pt>
                <c:pt idx="3927">
                  <c:v>40.230971439677845</c:v>
                </c:pt>
                <c:pt idx="3928">
                  <c:v>40.235753244711212</c:v>
                </c:pt>
                <c:pt idx="3929">
                  <c:v>40.240663405732747</c:v>
                </c:pt>
                <c:pt idx="3930">
                  <c:v>40.2459106732572</c:v>
                </c:pt>
                <c:pt idx="3931">
                  <c:v>40.248182153957188</c:v>
                </c:pt>
                <c:pt idx="3932">
                  <c:v>40.256507991316752</c:v>
                </c:pt>
                <c:pt idx="3933">
                  <c:v>40.260996409494531</c:v>
                </c:pt>
                <c:pt idx="3934">
                  <c:v>40.263771905756258</c:v>
                </c:pt>
                <c:pt idx="3935">
                  <c:v>40.268335566866448</c:v>
                </c:pt>
                <c:pt idx="3936">
                  <c:v>40.272766668849485</c:v>
                </c:pt>
                <c:pt idx="3937">
                  <c:v>40.281136545674038</c:v>
                </c:pt>
                <c:pt idx="3938">
                  <c:v>40.28834128136949</c:v>
                </c:pt>
                <c:pt idx="3939">
                  <c:v>40.295963329149593</c:v>
                </c:pt>
                <c:pt idx="3940">
                  <c:v>40.301315158727981</c:v>
                </c:pt>
                <c:pt idx="3941">
                  <c:v>40.314323719971867</c:v>
                </c:pt>
                <c:pt idx="3942">
                  <c:v>40.319091374392713</c:v>
                </c:pt>
                <c:pt idx="3943">
                  <c:v>40.329126339288827</c:v>
                </c:pt>
                <c:pt idx="3944">
                  <c:v>40.333253293088632</c:v>
                </c:pt>
                <c:pt idx="3945">
                  <c:v>40.341879488752319</c:v>
                </c:pt>
                <c:pt idx="3946">
                  <c:v>40.338076738398442</c:v>
                </c:pt>
                <c:pt idx="3947">
                  <c:v>40.344838096831765</c:v>
                </c:pt>
                <c:pt idx="3948">
                  <c:v>40.346982135953546</c:v>
                </c:pt>
                <c:pt idx="3949">
                  <c:v>40.349708123075651</c:v>
                </c:pt>
                <c:pt idx="3950">
                  <c:v>40.357029238826712</c:v>
                </c:pt>
                <c:pt idx="3951">
                  <c:v>40.366088271475704</c:v>
                </c:pt>
                <c:pt idx="3952">
                  <c:v>40.367613115094265</c:v>
                </c:pt>
                <c:pt idx="3953">
                  <c:v>40.375200523107573</c:v>
                </c:pt>
                <c:pt idx="3954">
                  <c:v>40.385359054951138</c:v>
                </c:pt>
                <c:pt idx="3955">
                  <c:v>40.389366029787226</c:v>
                </c:pt>
                <c:pt idx="3956">
                  <c:v>40.398351424862376</c:v>
                </c:pt>
                <c:pt idx="3957">
                  <c:v>40.408071619880026</c:v>
                </c:pt>
                <c:pt idx="3958">
                  <c:v>40.408570202533177</c:v>
                </c:pt>
                <c:pt idx="3959">
                  <c:v>40.415037489123499</c:v>
                </c:pt>
                <c:pt idx="3960">
                  <c:v>40.421470572258393</c:v>
                </c:pt>
                <c:pt idx="3961">
                  <c:v>40.431816391470804</c:v>
                </c:pt>
                <c:pt idx="3962">
                  <c:v>40.438898269260108</c:v>
                </c:pt>
                <c:pt idx="3963">
                  <c:v>40.44486531204933</c:v>
                </c:pt>
                <c:pt idx="3964">
                  <c:v>40.447953081708228</c:v>
                </c:pt>
                <c:pt idx="3965">
                  <c:v>40.455368742042502</c:v>
                </c:pt>
                <c:pt idx="3966">
                  <c:v>40.451254244610325</c:v>
                </c:pt>
                <c:pt idx="3967">
                  <c:v>40.453261471277216</c:v>
                </c:pt>
                <c:pt idx="3968">
                  <c:v>40.457552063841547</c:v>
                </c:pt>
                <c:pt idx="3969">
                  <c:v>40.47320214795171</c:v>
                </c:pt>
                <c:pt idx="3970">
                  <c:v>40.476605635156503</c:v>
                </c:pt>
                <c:pt idx="3971">
                  <c:v>40.488068978156534</c:v>
                </c:pt>
                <c:pt idx="3972">
                  <c:v>40.488905088013311</c:v>
                </c:pt>
                <c:pt idx="3973">
                  <c:v>40.495565507540235</c:v>
                </c:pt>
                <c:pt idx="3974">
                  <c:v>40.492024283121197</c:v>
                </c:pt>
                <c:pt idx="3975">
                  <c:v>40.492453814231979</c:v>
                </c:pt>
                <c:pt idx="3976">
                  <c:v>40.496384569295294</c:v>
                </c:pt>
                <c:pt idx="3977">
                  <c:v>40.509322083456503</c:v>
                </c:pt>
                <c:pt idx="3978">
                  <c:v>40.512686793748493</c:v>
                </c:pt>
                <c:pt idx="3979">
                  <c:v>40.521169220583886</c:v>
                </c:pt>
                <c:pt idx="3980">
                  <c:v>40.534313760619561</c:v>
                </c:pt>
                <c:pt idx="3981">
                  <c:v>40.544279537493153</c:v>
                </c:pt>
                <c:pt idx="3982">
                  <c:v>40.549012136034932</c:v>
                </c:pt>
                <c:pt idx="3983">
                  <c:v>40.554615796958188</c:v>
                </c:pt>
                <c:pt idx="3984">
                  <c:v>40.560948242402006</c:v>
                </c:pt>
                <c:pt idx="3985">
                  <c:v>40.564924711311697</c:v>
                </c:pt>
                <c:pt idx="3986">
                  <c:v>40.567257974889046</c:v>
                </c:pt>
                <c:pt idx="3987">
                  <c:v>40.572843163888848</c:v>
                </c:pt>
                <c:pt idx="3988">
                  <c:v>40.580243578561465</c:v>
                </c:pt>
                <c:pt idx="3989">
                  <c:v>40.583219912932165</c:v>
                </c:pt>
                <c:pt idx="3990">
                  <c:v>40.594480280572746</c:v>
                </c:pt>
                <c:pt idx="3991">
                  <c:v>40.604613085850261</c:v>
                </c:pt>
                <c:pt idx="3992">
                  <c:v>40.606647811229614</c:v>
                </c:pt>
                <c:pt idx="3993">
                  <c:v>40.615883611150579</c:v>
                </c:pt>
                <c:pt idx="3994">
                  <c:v>40.621155518991813</c:v>
                </c:pt>
                <c:pt idx="3995">
                  <c:v>40.618703781486801</c:v>
                </c:pt>
                <c:pt idx="3996">
                  <c:v>40.621787312219794</c:v>
                </c:pt>
                <c:pt idx="3997">
                  <c:v>40.63196996626359</c:v>
                </c:pt>
                <c:pt idx="3998">
                  <c:v>40.639450631724458</c:v>
                </c:pt>
                <c:pt idx="3999">
                  <c:v>40.645847405725604</c:v>
                </c:pt>
                <c:pt idx="4000">
                  <c:v>40.65169840803221</c:v>
                </c:pt>
                <c:pt idx="4001">
                  <c:v>40.656237491373396</c:v>
                </c:pt>
                <c:pt idx="4002">
                  <c:v>40.663117430075907</c:v>
                </c:pt>
                <c:pt idx="4003">
                  <c:v>40.664524594273978</c:v>
                </c:pt>
                <c:pt idx="4004">
                  <c:v>40.668571870163575</c:v>
                </c:pt>
                <c:pt idx="4005">
                  <c:v>40.675396702485742</c:v>
                </c:pt>
                <c:pt idx="4006">
                  <c:v>40.677074227608429</c:v>
                </c:pt>
                <c:pt idx="4007">
                  <c:v>40.682501196625751</c:v>
                </c:pt>
                <c:pt idx="4008">
                  <c:v>40.693939785729413</c:v>
                </c:pt>
                <c:pt idx="4009">
                  <c:v>40.702631724111981</c:v>
                </c:pt>
                <c:pt idx="4010">
                  <c:v>40.706708179540989</c:v>
                </c:pt>
                <c:pt idx="4011">
                  <c:v>40.713245436915365</c:v>
                </c:pt>
                <c:pt idx="4012">
                  <c:v>40.718930193454717</c:v>
                </c:pt>
                <c:pt idx="4013">
                  <c:v>40.723077046015881</c:v>
                </c:pt>
                <c:pt idx="4014">
                  <c:v>40.727688196419969</c:v>
                </c:pt>
                <c:pt idx="4015">
                  <c:v>40.732460708336539</c:v>
                </c:pt>
                <c:pt idx="4016">
                  <c:v>40.738742128872275</c:v>
                </c:pt>
                <c:pt idx="4017">
                  <c:v>40.745324809506094</c:v>
                </c:pt>
                <c:pt idx="4018">
                  <c:v>40.746222485346593</c:v>
                </c:pt>
                <c:pt idx="4019">
                  <c:v>40.751954476221762</c:v>
                </c:pt>
                <c:pt idx="4020">
                  <c:v>40.760033035276948</c:v>
                </c:pt>
                <c:pt idx="4021">
                  <c:v>40.767338113608147</c:v>
                </c:pt>
                <c:pt idx="4022">
                  <c:v>40.766988973841514</c:v>
                </c:pt>
                <c:pt idx="4023">
                  <c:v>40.776239775180478</c:v>
                </c:pt>
                <c:pt idx="4024">
                  <c:v>40.780776861683613</c:v>
                </c:pt>
                <c:pt idx="4025">
                  <c:v>40.786880265087873</c:v>
                </c:pt>
                <c:pt idx="4026">
                  <c:v>40.797196305594909</c:v>
                </c:pt>
                <c:pt idx="4027">
                  <c:v>40.806321713244024</c:v>
                </c:pt>
                <c:pt idx="4028">
                  <c:v>40.810367596775798</c:v>
                </c:pt>
                <c:pt idx="4029">
                  <c:v>40.811657835346935</c:v>
                </c:pt>
                <c:pt idx="4030">
                  <c:v>40.81537281040746</c:v>
                </c:pt>
                <c:pt idx="4031">
                  <c:v>40.812869808637451</c:v>
                </c:pt>
                <c:pt idx="4032">
                  <c:v>40.819305616632008</c:v>
                </c:pt>
                <c:pt idx="4033">
                  <c:v>40.822790222634303</c:v>
                </c:pt>
                <c:pt idx="4034">
                  <c:v>40.833023152991373</c:v>
                </c:pt>
                <c:pt idx="4035">
                  <c:v>40.840165846607725</c:v>
                </c:pt>
                <c:pt idx="4036">
                  <c:v>40.848423744301286</c:v>
                </c:pt>
                <c:pt idx="4037">
                  <c:v>40.856360641466409</c:v>
                </c:pt>
                <c:pt idx="4038">
                  <c:v>40.862106065778356</c:v>
                </c:pt>
                <c:pt idx="4039">
                  <c:v>40.871075271122336</c:v>
                </c:pt>
                <c:pt idx="4040">
                  <c:v>40.869962479134465</c:v>
                </c:pt>
                <c:pt idx="4041">
                  <c:v>40.877295206171503</c:v>
                </c:pt>
                <c:pt idx="4042">
                  <c:v>40.880313662807296</c:v>
                </c:pt>
                <c:pt idx="4043">
                  <c:v>40.884164105698758</c:v>
                </c:pt>
                <c:pt idx="4044">
                  <c:v>40.889558189717107</c:v>
                </c:pt>
                <c:pt idx="4045">
                  <c:v>40.897948610420471</c:v>
                </c:pt>
                <c:pt idx="4046">
                  <c:v>40.901572647194392</c:v>
                </c:pt>
                <c:pt idx="4047">
                  <c:v>40.906497015275917</c:v>
                </c:pt>
                <c:pt idx="4048">
                  <c:v>40.910826216466248</c:v>
                </c:pt>
                <c:pt idx="4049">
                  <c:v>40.911257093339394</c:v>
                </c:pt>
                <c:pt idx="4050">
                  <c:v>40.919793585134087</c:v>
                </c:pt>
                <c:pt idx="4051">
                  <c:v>40.924559338262078</c:v>
                </c:pt>
                <c:pt idx="4052">
                  <c:v>40.925905095107886</c:v>
                </c:pt>
                <c:pt idx="4053">
                  <c:v>40.93782873342164</c:v>
                </c:pt>
                <c:pt idx="4054">
                  <c:v>40.946646208978692</c:v>
                </c:pt>
                <c:pt idx="4055">
                  <c:v>40.946996077902256</c:v>
                </c:pt>
                <c:pt idx="4056">
                  <c:v>40.951440653484262</c:v>
                </c:pt>
                <c:pt idx="4057">
                  <c:v>40.956873514572273</c:v>
                </c:pt>
                <c:pt idx="4058">
                  <c:v>40.958049207617726</c:v>
                </c:pt>
                <c:pt idx="4059">
                  <c:v>40.96165103731046</c:v>
                </c:pt>
                <c:pt idx="4060">
                  <c:v>40.974503702661984</c:v>
                </c:pt>
                <c:pt idx="4061">
                  <c:v>40.982706963525288</c:v>
                </c:pt>
                <c:pt idx="4062">
                  <c:v>40.989872759166211</c:v>
                </c:pt>
                <c:pt idx="4063">
                  <c:v>40.992644570885098</c:v>
                </c:pt>
                <c:pt idx="4064">
                  <c:v>40.998673324517348</c:v>
                </c:pt>
                <c:pt idx="4065">
                  <c:v>41.003973212849075</c:v>
                </c:pt>
                <c:pt idx="4066">
                  <c:v>41.00496421242697</c:v>
                </c:pt>
                <c:pt idx="4067">
                  <c:v>41.010361624026416</c:v>
                </c:pt>
                <c:pt idx="4068">
                  <c:v>41.024790343596365</c:v>
                </c:pt>
                <c:pt idx="4069">
                  <c:v>41.030226796622756</c:v>
                </c:pt>
                <c:pt idx="4070">
                  <c:v>41.031965776333642</c:v>
                </c:pt>
                <c:pt idx="4071">
                  <c:v>41.035976215505443</c:v>
                </c:pt>
                <c:pt idx="4072">
                  <c:v>41.046791509319306</c:v>
                </c:pt>
                <c:pt idx="4073">
                  <c:v>41.044521385714553</c:v>
                </c:pt>
                <c:pt idx="4074">
                  <c:v>41.048735267636829</c:v>
                </c:pt>
                <c:pt idx="4075">
                  <c:v>41.0540068439431</c:v>
                </c:pt>
                <c:pt idx="4076">
                  <c:v>41.061082808975712</c:v>
                </c:pt>
                <c:pt idx="4077">
                  <c:v>41.065409092613102</c:v>
                </c:pt>
                <c:pt idx="4078">
                  <c:v>41.074282668603175</c:v>
                </c:pt>
                <c:pt idx="4079">
                  <c:v>41.081874646365307</c:v>
                </c:pt>
                <c:pt idx="4080">
                  <c:v>41.0824074437365</c:v>
                </c:pt>
                <c:pt idx="4081">
                  <c:v>41.089612481929208</c:v>
                </c:pt>
                <c:pt idx="4082">
                  <c:v>41.091363169339196</c:v>
                </c:pt>
                <c:pt idx="4083">
                  <c:v>41.093881297825838</c:v>
                </c:pt>
                <c:pt idx="4084">
                  <c:v>41.095426605523286</c:v>
                </c:pt>
                <c:pt idx="4085">
                  <c:v>41.106700184364023</c:v>
                </c:pt>
                <c:pt idx="4086">
                  <c:v>41.112657319476789</c:v>
                </c:pt>
                <c:pt idx="4087">
                  <c:v>41.11720905885295</c:v>
                </c:pt>
                <c:pt idx="4088">
                  <c:v>41.122456675145209</c:v>
                </c:pt>
                <c:pt idx="4089">
                  <c:v>41.127580605322386</c:v>
                </c:pt>
                <c:pt idx="4090">
                  <c:v>41.135938923878051</c:v>
                </c:pt>
                <c:pt idx="4091">
                  <c:v>41.143222943541204</c:v>
                </c:pt>
                <c:pt idx="4092">
                  <c:v>41.149703532076181</c:v>
                </c:pt>
                <c:pt idx="4093">
                  <c:v>41.157992893013933</c:v>
                </c:pt>
                <c:pt idx="4094">
                  <c:v>41.163525607915439</c:v>
                </c:pt>
                <c:pt idx="4095">
                  <c:v>41.167589529243685</c:v>
                </c:pt>
                <c:pt idx="4096">
                  <c:v>41.17094752505367</c:v>
                </c:pt>
                <c:pt idx="4097">
                  <c:v>41.177404823858829</c:v>
                </c:pt>
                <c:pt idx="4098">
                  <c:v>41.188211599388751</c:v>
                </c:pt>
                <c:pt idx="4099">
                  <c:v>41.190736872446486</c:v>
                </c:pt>
                <c:pt idx="4100">
                  <c:v>41.194571425016285</c:v>
                </c:pt>
                <c:pt idx="4101">
                  <c:v>41.205548550319328</c:v>
                </c:pt>
                <c:pt idx="4102">
                  <c:v>41.211642587850562</c:v>
                </c:pt>
                <c:pt idx="4103">
                  <c:v>41.215509996284581</c:v>
                </c:pt>
                <c:pt idx="4104">
                  <c:v>41.223913478197389</c:v>
                </c:pt>
                <c:pt idx="4105">
                  <c:v>41.229322603150621</c:v>
                </c:pt>
                <c:pt idx="4106">
                  <c:v>41.232584339127676</c:v>
                </c:pt>
                <c:pt idx="4107">
                  <c:v>41.238324163956662</c:v>
                </c:pt>
                <c:pt idx="4108">
                  <c:v>41.242744447674205</c:v>
                </c:pt>
                <c:pt idx="4109">
                  <c:v>41.246943037061975</c:v>
                </c:pt>
                <c:pt idx="4110">
                  <c:v>41.251504513960697</c:v>
                </c:pt>
                <c:pt idx="4111">
                  <c:v>41.25554582104705</c:v>
                </c:pt>
                <c:pt idx="4112">
                  <c:v>41.260610039965059</c:v>
                </c:pt>
                <c:pt idx="4113">
                  <c:v>41.266843173750104</c:v>
                </c:pt>
                <c:pt idx="4114">
                  <c:v>41.275765166630059</c:v>
                </c:pt>
                <c:pt idx="4115">
                  <c:v>41.281829015070088</c:v>
                </c:pt>
                <c:pt idx="4116">
                  <c:v>41.289910030777008</c:v>
                </c:pt>
                <c:pt idx="4117">
                  <c:v>41.294795801053361</c:v>
                </c:pt>
                <c:pt idx="4118">
                  <c:v>41.297592524155846</c:v>
                </c:pt>
                <c:pt idx="4119">
                  <c:v>41.301961814648529</c:v>
                </c:pt>
                <c:pt idx="4120">
                  <c:v>41.308567223353677</c:v>
                </c:pt>
                <c:pt idx="4121">
                  <c:v>41.312549398074239</c:v>
                </c:pt>
                <c:pt idx="4122">
                  <c:v>41.313109081271016</c:v>
                </c:pt>
                <c:pt idx="4123">
                  <c:v>41.316043597167877</c:v>
                </c:pt>
                <c:pt idx="4124">
                  <c:v>41.321281428965484</c:v>
                </c:pt>
                <c:pt idx="4125">
                  <c:v>41.328617261155344</c:v>
                </c:pt>
                <c:pt idx="4126">
                  <c:v>41.333091698119318</c:v>
                </c:pt>
                <c:pt idx="4127">
                  <c:v>41.341797360664195</c:v>
                </c:pt>
                <c:pt idx="4128">
                  <c:v>41.348918118155474</c:v>
                </c:pt>
                <c:pt idx="4129">
                  <c:v>41.35415034856166</c:v>
                </c:pt>
                <c:pt idx="4130">
                  <c:v>41.354197115931157</c:v>
                </c:pt>
                <c:pt idx="4131">
                  <c:v>41.361904763302014</c:v>
                </c:pt>
                <c:pt idx="4132">
                  <c:v>41.370261554941052</c:v>
                </c:pt>
                <c:pt idx="4133">
                  <c:v>41.380337932744496</c:v>
                </c:pt>
                <c:pt idx="4134">
                  <c:v>41.389302964444809</c:v>
                </c:pt>
                <c:pt idx="4135">
                  <c:v>41.393979736305553</c:v>
                </c:pt>
                <c:pt idx="4136">
                  <c:v>41.396624630369374</c:v>
                </c:pt>
                <c:pt idx="4137">
                  <c:v>41.396864025621014</c:v>
                </c:pt>
                <c:pt idx="4138">
                  <c:v>41.394249143020716</c:v>
                </c:pt>
                <c:pt idx="4139">
                  <c:v>41.395400969339512</c:v>
                </c:pt>
                <c:pt idx="4140">
                  <c:v>41.410399056738633</c:v>
                </c:pt>
                <c:pt idx="4141">
                  <c:v>41.416433965773791</c:v>
                </c:pt>
                <c:pt idx="4142">
                  <c:v>41.42438073556044</c:v>
                </c:pt>
                <c:pt idx="4143">
                  <c:v>41.432261463079115</c:v>
                </c:pt>
                <c:pt idx="4144">
                  <c:v>41.438887664343397</c:v>
                </c:pt>
                <c:pt idx="4145">
                  <c:v>41.438993010617708</c:v>
                </c:pt>
                <c:pt idx="4146">
                  <c:v>41.440596769015897</c:v>
                </c:pt>
                <c:pt idx="4147">
                  <c:v>41.442833110827998</c:v>
                </c:pt>
                <c:pt idx="4148">
                  <c:v>41.446983335868445</c:v>
                </c:pt>
                <c:pt idx="4149">
                  <c:v>41.452828278922482</c:v>
                </c:pt>
                <c:pt idx="4150">
                  <c:v>41.45595212085825</c:v>
                </c:pt>
                <c:pt idx="4151">
                  <c:v>41.465698813736296</c:v>
                </c:pt>
                <c:pt idx="4152">
                  <c:v>41.474956182531557</c:v>
                </c:pt>
                <c:pt idx="4153">
                  <c:v>41.481602774986257</c:v>
                </c:pt>
                <c:pt idx="4154">
                  <c:v>41.492131002805664</c:v>
                </c:pt>
                <c:pt idx="4155">
                  <c:v>41.494748129594512</c:v>
                </c:pt>
                <c:pt idx="4156">
                  <c:v>41.50144623118333</c:v>
                </c:pt>
                <c:pt idx="4157">
                  <c:v>41.503646460817528</c:v>
                </c:pt>
                <c:pt idx="4158">
                  <c:v>41.512630502281056</c:v>
                </c:pt>
                <c:pt idx="4159">
                  <c:v>41.514697598077213</c:v>
                </c:pt>
                <c:pt idx="4160">
                  <c:v>41.524491051616444</c:v>
                </c:pt>
                <c:pt idx="4161">
                  <c:v>41.527132157129238</c:v>
                </c:pt>
                <c:pt idx="4162">
                  <c:v>41.533179773773647</c:v>
                </c:pt>
                <c:pt idx="4163">
                  <c:v>41.536126926352296</c:v>
                </c:pt>
                <c:pt idx="4164">
                  <c:v>41.538677972778174</c:v>
                </c:pt>
                <c:pt idx="4165">
                  <c:v>41.54221325819401</c:v>
                </c:pt>
                <c:pt idx="4166">
                  <c:v>41.552805801720638</c:v>
                </c:pt>
                <c:pt idx="4167">
                  <c:v>41.559871081614361</c:v>
                </c:pt>
                <c:pt idx="4168">
                  <c:v>41.560555726936499</c:v>
                </c:pt>
                <c:pt idx="4169">
                  <c:v>41.566050341543146</c:v>
                </c:pt>
                <c:pt idx="4170">
                  <c:v>41.580697792446259</c:v>
                </c:pt>
                <c:pt idx="4171">
                  <c:v>41.579038378751406</c:v>
                </c:pt>
                <c:pt idx="4172">
                  <c:v>41.586647078185599</c:v>
                </c:pt>
                <c:pt idx="4173">
                  <c:v>41.595490336646137</c:v>
                </c:pt>
                <c:pt idx="4174">
                  <c:v>41.60446647588897</c:v>
                </c:pt>
                <c:pt idx="4175">
                  <c:v>41.597228572126788</c:v>
                </c:pt>
                <c:pt idx="4176">
                  <c:v>41.600891291228642</c:v>
                </c:pt>
                <c:pt idx="4177">
                  <c:v>41.601271847924487</c:v>
                </c:pt>
                <c:pt idx="4178">
                  <c:v>41.607584682341042</c:v>
                </c:pt>
                <c:pt idx="4179">
                  <c:v>41.613380331832055</c:v>
                </c:pt>
                <c:pt idx="4180">
                  <c:v>41.623487589339547</c:v>
                </c:pt>
                <c:pt idx="4181">
                  <c:v>41.630148942375754</c:v>
                </c:pt>
                <c:pt idx="4182">
                  <c:v>41.639056347483766</c:v>
                </c:pt>
                <c:pt idx="4183">
                  <c:v>41.645976716923926</c:v>
                </c:pt>
                <c:pt idx="4184">
                  <c:v>41.651196963062162</c:v>
                </c:pt>
                <c:pt idx="4185">
                  <c:v>41.656071836035892</c:v>
                </c:pt>
                <c:pt idx="4186">
                  <c:v>41.664220691162065</c:v>
                </c:pt>
                <c:pt idx="4187">
                  <c:v>41.670816856651776</c:v>
                </c:pt>
                <c:pt idx="4188">
                  <c:v>41.674497353092221</c:v>
                </c:pt>
                <c:pt idx="4189">
                  <c:v>41.673124960436922</c:v>
                </c:pt>
                <c:pt idx="4190">
                  <c:v>41.6767713646977</c:v>
                </c:pt>
                <c:pt idx="4191">
                  <c:v>41.683076652425335</c:v>
                </c:pt>
                <c:pt idx="4192">
                  <c:v>41.688734878581805</c:v>
                </c:pt>
                <c:pt idx="4193">
                  <c:v>41.696200481252063</c:v>
                </c:pt>
                <c:pt idx="4194">
                  <c:v>41.709655001221833</c:v>
                </c:pt>
                <c:pt idx="4195">
                  <c:v>41.715889337881421</c:v>
                </c:pt>
                <c:pt idx="4196">
                  <c:v>41.717048625129529</c:v>
                </c:pt>
                <c:pt idx="4197">
                  <c:v>41.722772428461624</c:v>
                </c:pt>
                <c:pt idx="4198">
                  <c:v>41.72662319626393</c:v>
                </c:pt>
                <c:pt idx="4199">
                  <c:v>41.730501253814339</c:v>
                </c:pt>
                <c:pt idx="4200">
                  <c:v>41.74085895709068</c:v>
                </c:pt>
                <c:pt idx="4201">
                  <c:v>41.750327351972395</c:v>
                </c:pt>
                <c:pt idx="4202">
                  <c:v>41.756519312876073</c:v>
                </c:pt>
                <c:pt idx="4203">
                  <c:v>41.760096136569196</c:v>
                </c:pt>
                <c:pt idx="4204">
                  <c:v>41.763309295465277</c:v>
                </c:pt>
                <c:pt idx="4205">
                  <c:v>41.768164297353664</c:v>
                </c:pt>
                <c:pt idx="4206">
                  <c:v>41.777793757807146</c:v>
                </c:pt>
                <c:pt idx="4207">
                  <c:v>41.781734425860868</c:v>
                </c:pt>
                <c:pt idx="4208">
                  <c:v>41.78298899238937</c:v>
                </c:pt>
                <c:pt idx="4209">
                  <c:v>41.783050414210166</c:v>
                </c:pt>
                <c:pt idx="4210">
                  <c:v>41.78190681437507</c:v>
                </c:pt>
                <c:pt idx="4211">
                  <c:v>41.787900558311456</c:v>
                </c:pt>
                <c:pt idx="4212">
                  <c:v>41.792934616092822</c:v>
                </c:pt>
                <c:pt idx="4213">
                  <c:v>41.80454077414587</c:v>
                </c:pt>
                <c:pt idx="4214">
                  <c:v>41.816292398529555</c:v>
                </c:pt>
                <c:pt idx="4215">
                  <c:v>41.825434387135154</c:v>
                </c:pt>
                <c:pt idx="4216">
                  <c:v>41.823595763871005</c:v>
                </c:pt>
                <c:pt idx="4217">
                  <c:v>41.826254797613998</c:v>
                </c:pt>
                <c:pt idx="4218">
                  <c:v>41.830459952707955</c:v>
                </c:pt>
                <c:pt idx="4219">
                  <c:v>41.836324944163621</c:v>
                </c:pt>
                <c:pt idx="4220">
                  <c:v>41.840970339738945</c:v>
                </c:pt>
                <c:pt idx="4221">
                  <c:v>41.847970523993382</c:v>
                </c:pt>
                <c:pt idx="4222">
                  <c:v>41.855231131595261</c:v>
                </c:pt>
                <c:pt idx="4223">
                  <c:v>41.862653167119348</c:v>
                </c:pt>
                <c:pt idx="4224">
                  <c:v>41.869083417138214</c:v>
                </c:pt>
                <c:pt idx="4225">
                  <c:v>41.878534403193449</c:v>
                </c:pt>
                <c:pt idx="4226">
                  <c:v>41.88695624552529</c:v>
                </c:pt>
                <c:pt idx="4227">
                  <c:v>41.889818699907018</c:v>
                </c:pt>
                <c:pt idx="4228">
                  <c:v>41.896547799751467</c:v>
                </c:pt>
                <c:pt idx="4229">
                  <c:v>41.897238259103723</c:v>
                </c:pt>
                <c:pt idx="4230">
                  <c:v>41.902960428712959</c:v>
                </c:pt>
                <c:pt idx="4231">
                  <c:v>41.907452482924093</c:v>
                </c:pt>
                <c:pt idx="4232">
                  <c:v>41.913975542071867</c:v>
                </c:pt>
                <c:pt idx="4233">
                  <c:v>41.917311981515624</c:v>
                </c:pt>
                <c:pt idx="4234">
                  <c:v>41.925239158112547</c:v>
                </c:pt>
                <c:pt idx="4235">
                  <c:v>41.926588045405779</c:v>
                </c:pt>
                <c:pt idx="4236">
                  <c:v>41.931261550230637</c:v>
                </c:pt>
                <c:pt idx="4237">
                  <c:v>41.938095527885274</c:v>
                </c:pt>
                <c:pt idx="4238">
                  <c:v>41.944532256488721</c:v>
                </c:pt>
                <c:pt idx="4239">
                  <c:v>41.950540986394145</c:v>
                </c:pt>
                <c:pt idx="4240">
                  <c:v>41.955030291451962</c:v>
                </c:pt>
                <c:pt idx="4241">
                  <c:v>41.956778308597876</c:v>
                </c:pt>
                <c:pt idx="4242">
                  <c:v>41.963619926825913</c:v>
                </c:pt>
                <c:pt idx="4243">
                  <c:v>41.966402803341381</c:v>
                </c:pt>
                <c:pt idx="4244">
                  <c:v>41.968980729798282</c:v>
                </c:pt>
                <c:pt idx="4245">
                  <c:v>41.981726585932037</c:v>
                </c:pt>
                <c:pt idx="4246">
                  <c:v>41.991252285883071</c:v>
                </c:pt>
                <c:pt idx="4247">
                  <c:v>41.996132477012154</c:v>
                </c:pt>
                <c:pt idx="4248">
                  <c:v>42.008460604973479</c:v>
                </c:pt>
                <c:pt idx="4249">
                  <c:v>42.017376855823059</c:v>
                </c:pt>
                <c:pt idx="4250">
                  <c:v>42.020197315131867</c:v>
                </c:pt>
                <c:pt idx="4251">
                  <c:v>42.023864306193538</c:v>
                </c:pt>
                <c:pt idx="4252">
                  <c:v>42.030222585968772</c:v>
                </c:pt>
                <c:pt idx="4253">
                  <c:v>42.02630062007033</c:v>
                </c:pt>
                <c:pt idx="4254">
                  <c:v>42.029797953284721</c:v>
                </c:pt>
                <c:pt idx="4255">
                  <c:v>42.032853541176316</c:v>
                </c:pt>
                <c:pt idx="4256">
                  <c:v>42.039121405322192</c:v>
                </c:pt>
                <c:pt idx="4257">
                  <c:v>42.043056187121408</c:v>
                </c:pt>
                <c:pt idx="4258">
                  <c:v>42.050037880477547</c:v>
                </c:pt>
                <c:pt idx="4259">
                  <c:v>42.056729093247597</c:v>
                </c:pt>
                <c:pt idx="4260">
                  <c:v>42.057275803587984</c:v>
                </c:pt>
                <c:pt idx="4261">
                  <c:v>42.064110134919034</c:v>
                </c:pt>
                <c:pt idx="4262">
                  <c:v>42.066446543487004</c:v>
                </c:pt>
                <c:pt idx="4263">
                  <c:v>42.074072456468443</c:v>
                </c:pt>
                <c:pt idx="4264">
                  <c:v>42.077690556527628</c:v>
                </c:pt>
                <c:pt idx="4265">
                  <c:v>42.083059091873203</c:v>
                </c:pt>
                <c:pt idx="4266">
                  <c:v>42.087466647010281</c:v>
                </c:pt>
                <c:pt idx="4267">
                  <c:v>42.095415008897362</c:v>
                </c:pt>
                <c:pt idx="4268">
                  <c:v>42.103018936604528</c:v>
                </c:pt>
                <c:pt idx="4269">
                  <c:v>42.109848172440017</c:v>
                </c:pt>
                <c:pt idx="4270">
                  <c:v>42.118253251708097</c:v>
                </c:pt>
                <c:pt idx="4271">
                  <c:v>42.122607934824131</c:v>
                </c:pt>
                <c:pt idx="4272">
                  <c:v>42.129052129413253</c:v>
                </c:pt>
                <c:pt idx="4273">
                  <c:v>42.134320288034147</c:v>
                </c:pt>
                <c:pt idx="4274">
                  <c:v>42.138289180191052</c:v>
                </c:pt>
                <c:pt idx="4275">
                  <c:v>42.144159802839269</c:v>
                </c:pt>
                <c:pt idx="4276">
                  <c:v>42.150176047356766</c:v>
                </c:pt>
                <c:pt idx="4277">
                  <c:v>42.151577824279187</c:v>
                </c:pt>
                <c:pt idx="4278">
                  <c:v>42.160181931765486</c:v>
                </c:pt>
                <c:pt idx="4279">
                  <c:v>42.16601796804229</c:v>
                </c:pt>
                <c:pt idx="4280">
                  <c:v>42.174139154593114</c:v>
                </c:pt>
                <c:pt idx="4281">
                  <c:v>42.1778471047203</c:v>
                </c:pt>
                <c:pt idx="4282">
                  <c:v>42.188355752507128</c:v>
                </c:pt>
                <c:pt idx="4283">
                  <c:v>42.183130231567581</c:v>
                </c:pt>
                <c:pt idx="4284">
                  <c:v>42.19361690363273</c:v>
                </c:pt>
                <c:pt idx="4285">
                  <c:v>42.199239436249272</c:v>
                </c:pt>
                <c:pt idx="4286">
                  <c:v>42.209217963834725</c:v>
                </c:pt>
                <c:pt idx="4287">
                  <c:v>42.205885816320432</c:v>
                </c:pt>
                <c:pt idx="4288">
                  <c:v>42.216144942555097</c:v>
                </c:pt>
                <c:pt idx="4289">
                  <c:v>42.214261243355864</c:v>
                </c:pt>
                <c:pt idx="4290">
                  <c:v>42.218456981577958</c:v>
                </c:pt>
                <c:pt idx="4291">
                  <c:v>42.21526285377287</c:v>
                </c:pt>
                <c:pt idx="4292">
                  <c:v>42.22543957657652</c:v>
                </c:pt>
                <c:pt idx="4293">
                  <c:v>42.229886313734816</c:v>
                </c:pt>
                <c:pt idx="4294">
                  <c:v>42.242230288133612</c:v>
                </c:pt>
                <c:pt idx="4295">
                  <c:v>42.243999023838626</c:v>
                </c:pt>
                <c:pt idx="4296">
                  <c:v>42.246933874586503</c:v>
                </c:pt>
                <c:pt idx="4297">
                  <c:v>42.250674673093656</c:v>
                </c:pt>
                <c:pt idx="4298">
                  <c:v>42.265904234789318</c:v>
                </c:pt>
                <c:pt idx="4299">
                  <c:v>42.267540133675482</c:v>
                </c:pt>
                <c:pt idx="4300">
                  <c:v>42.278239772275604</c:v>
                </c:pt>
                <c:pt idx="4301">
                  <c:v>42.290846566559011</c:v>
                </c:pt>
                <c:pt idx="4302">
                  <c:v>42.299166335407818</c:v>
                </c:pt>
                <c:pt idx="4303">
                  <c:v>42.298808454717651</c:v>
                </c:pt>
                <c:pt idx="4304">
                  <c:v>42.303886370159958</c:v>
                </c:pt>
                <c:pt idx="4305">
                  <c:v>42.308566132649879</c:v>
                </c:pt>
                <c:pt idx="4306">
                  <c:v>42.310695361356068</c:v>
                </c:pt>
                <c:pt idx="4307">
                  <c:v>42.316547028525818</c:v>
                </c:pt>
                <c:pt idx="4308">
                  <c:v>42.318441540459773</c:v>
                </c:pt>
                <c:pt idx="4309">
                  <c:v>42.323767734424017</c:v>
                </c:pt>
                <c:pt idx="4310">
                  <c:v>42.323770901704293</c:v>
                </c:pt>
                <c:pt idx="4311">
                  <c:v>42.333755754118194</c:v>
                </c:pt>
                <c:pt idx="4312">
                  <c:v>42.343144577892005</c:v>
                </c:pt>
                <c:pt idx="4313">
                  <c:v>42.351304969125806</c:v>
                </c:pt>
                <c:pt idx="4314">
                  <c:v>42.351204912705597</c:v>
                </c:pt>
                <c:pt idx="4315">
                  <c:v>42.359483034833104</c:v>
                </c:pt>
                <c:pt idx="4316">
                  <c:v>42.365861962148834</c:v>
                </c:pt>
                <c:pt idx="4317">
                  <c:v>42.367375142915677</c:v>
                </c:pt>
                <c:pt idx="4318">
                  <c:v>42.371651491999899</c:v>
                </c:pt>
                <c:pt idx="4319">
                  <c:v>42.381057535909477</c:v>
                </c:pt>
                <c:pt idx="4320">
                  <c:v>42.389140184738437</c:v>
                </c:pt>
                <c:pt idx="4321">
                  <c:v>42.392011566705051</c:v>
                </c:pt>
                <c:pt idx="4322">
                  <c:v>42.400506492167793</c:v>
                </c:pt>
                <c:pt idx="4323">
                  <c:v>42.404203640426374</c:v>
                </c:pt>
                <c:pt idx="4324">
                  <c:v>42.408600767369414</c:v>
                </c:pt>
                <c:pt idx="4325">
                  <c:v>42.411060838039802</c:v>
                </c:pt>
                <c:pt idx="4326">
                  <c:v>42.412163502022956</c:v>
                </c:pt>
                <c:pt idx="4327">
                  <c:v>42.415330969324572</c:v>
                </c:pt>
                <c:pt idx="4328">
                  <c:v>42.419765955278812</c:v>
                </c:pt>
                <c:pt idx="4329">
                  <c:v>42.428753041823327</c:v>
                </c:pt>
                <c:pt idx="4330">
                  <c:v>42.437034437033944</c:v>
                </c:pt>
                <c:pt idx="4331">
                  <c:v>42.446207212778738</c:v>
                </c:pt>
                <c:pt idx="4332">
                  <c:v>42.450556298521931</c:v>
                </c:pt>
                <c:pt idx="4333">
                  <c:v>42.460793427495368</c:v>
                </c:pt>
                <c:pt idx="4334">
                  <c:v>42.458370709102496</c:v>
                </c:pt>
                <c:pt idx="4335">
                  <c:v>42.46114124555961</c:v>
                </c:pt>
                <c:pt idx="4336">
                  <c:v>42.465610191215298</c:v>
                </c:pt>
                <c:pt idx="4337">
                  <c:v>42.469946027778938</c:v>
                </c:pt>
                <c:pt idx="4338">
                  <c:v>42.473077389539505</c:v>
                </c:pt>
                <c:pt idx="4339">
                  <c:v>42.481642903445092</c:v>
                </c:pt>
                <c:pt idx="4340">
                  <c:v>42.487834943445577</c:v>
                </c:pt>
                <c:pt idx="4341">
                  <c:v>42.491984074198093</c:v>
                </c:pt>
                <c:pt idx="4342">
                  <c:v>42.502571433929312</c:v>
                </c:pt>
                <c:pt idx="4343">
                  <c:v>42.504262896110617</c:v>
                </c:pt>
                <c:pt idx="4344">
                  <c:v>42.512133957105085</c:v>
                </c:pt>
                <c:pt idx="4345">
                  <c:v>42.516112336884298</c:v>
                </c:pt>
                <c:pt idx="4346">
                  <c:v>42.523009193107242</c:v>
                </c:pt>
                <c:pt idx="4347">
                  <c:v>42.521173517854791</c:v>
                </c:pt>
                <c:pt idx="4348">
                  <c:v>42.526274899971405</c:v>
                </c:pt>
                <c:pt idx="4349">
                  <c:v>42.530446216713486</c:v>
                </c:pt>
                <c:pt idx="4350">
                  <c:v>42.533729598507385</c:v>
                </c:pt>
                <c:pt idx="4351">
                  <c:v>42.539771839679517</c:v>
                </c:pt>
                <c:pt idx="4352">
                  <c:v>42.544608416083655</c:v>
                </c:pt>
                <c:pt idx="4353">
                  <c:v>42.553368257534693</c:v>
                </c:pt>
                <c:pt idx="4354">
                  <c:v>42.560318495072863</c:v>
                </c:pt>
                <c:pt idx="4355">
                  <c:v>42.563309887224044</c:v>
                </c:pt>
                <c:pt idx="4356">
                  <c:v>42.566251960798724</c:v>
                </c:pt>
                <c:pt idx="4357">
                  <c:v>42.573122372679926</c:v>
                </c:pt>
                <c:pt idx="4358">
                  <c:v>42.574424659312953</c:v>
                </c:pt>
                <c:pt idx="4359">
                  <c:v>42.579697994829147</c:v>
                </c:pt>
                <c:pt idx="4360">
                  <c:v>42.590700572655386</c:v>
                </c:pt>
                <c:pt idx="4361">
                  <c:v>42.599042569745301</c:v>
                </c:pt>
                <c:pt idx="4362">
                  <c:v>42.603771620598692</c:v>
                </c:pt>
                <c:pt idx="4363">
                  <c:v>42.611224312285572</c:v>
                </c:pt>
                <c:pt idx="4364">
                  <c:v>42.614949585329192</c:v>
                </c:pt>
                <c:pt idx="4365">
                  <c:v>42.614213744462241</c:v>
                </c:pt>
                <c:pt idx="4366">
                  <c:v>42.61723951646011</c:v>
                </c:pt>
                <c:pt idx="4367">
                  <c:v>42.619604958403031</c:v>
                </c:pt>
                <c:pt idx="4368">
                  <c:v>42.625809391182962</c:v>
                </c:pt>
                <c:pt idx="4369">
                  <c:v>42.62999421131822</c:v>
                </c:pt>
                <c:pt idx="4370">
                  <c:v>42.63672953028906</c:v>
                </c:pt>
                <c:pt idx="4371">
                  <c:v>42.645336864151616</c:v>
                </c:pt>
                <c:pt idx="4372">
                  <c:v>42.654029226548928</c:v>
                </c:pt>
                <c:pt idx="4373">
                  <c:v>42.65669840313555</c:v>
                </c:pt>
                <c:pt idx="4374">
                  <c:v>42.663424757162758</c:v>
                </c:pt>
                <c:pt idx="4375">
                  <c:v>42.675975313821219</c:v>
                </c:pt>
                <c:pt idx="4376">
                  <c:v>42.676381105325198</c:v>
                </c:pt>
                <c:pt idx="4377">
                  <c:v>42.680580344835285</c:v>
                </c:pt>
                <c:pt idx="4378">
                  <c:v>42.684279032377972</c:v>
                </c:pt>
                <c:pt idx="4379">
                  <c:v>42.691211970878712</c:v>
                </c:pt>
                <c:pt idx="4380">
                  <c:v>42.69046177758775</c:v>
                </c:pt>
                <c:pt idx="4381">
                  <c:v>42.698497534014415</c:v>
                </c:pt>
                <c:pt idx="4382">
                  <c:v>42.705131618781863</c:v>
                </c:pt>
                <c:pt idx="4383">
                  <c:v>42.710955655561321</c:v>
                </c:pt>
                <c:pt idx="4384">
                  <c:v>42.714799586740881</c:v>
                </c:pt>
                <c:pt idx="4385">
                  <c:v>42.719665355768164</c:v>
                </c:pt>
                <c:pt idx="4386">
                  <c:v>42.725111229627998</c:v>
                </c:pt>
                <c:pt idx="4387">
                  <c:v>42.732035915266835</c:v>
                </c:pt>
                <c:pt idx="4388">
                  <c:v>42.739831832431634</c:v>
                </c:pt>
                <c:pt idx="4389">
                  <c:v>42.743709112978692</c:v>
                </c:pt>
                <c:pt idx="4390">
                  <c:v>42.745894519555137</c:v>
                </c:pt>
                <c:pt idx="4391">
                  <c:v>42.751214093330972</c:v>
                </c:pt>
                <c:pt idx="4392">
                  <c:v>42.751542653059758</c:v>
                </c:pt>
                <c:pt idx="4393">
                  <c:v>42.756655255543762</c:v>
                </c:pt>
                <c:pt idx="4394">
                  <c:v>42.761407816133989</c:v>
                </c:pt>
                <c:pt idx="4395">
                  <c:v>42.76717097321027</c:v>
                </c:pt>
                <c:pt idx="4396">
                  <c:v>42.769119378574366</c:v>
                </c:pt>
                <c:pt idx="4397">
                  <c:v>42.774559711197696</c:v>
                </c:pt>
                <c:pt idx="4398">
                  <c:v>42.780860676603105</c:v>
                </c:pt>
                <c:pt idx="4399">
                  <c:v>42.786427280681231</c:v>
                </c:pt>
                <c:pt idx="4400">
                  <c:v>42.792648693633375</c:v>
                </c:pt>
                <c:pt idx="4401">
                  <c:v>42.797043205802822</c:v>
                </c:pt>
                <c:pt idx="4402">
                  <c:v>42.804006673187132</c:v>
                </c:pt>
                <c:pt idx="4403">
                  <c:v>42.81097472872046</c:v>
                </c:pt>
                <c:pt idx="4404">
                  <c:v>42.813447108259268</c:v>
                </c:pt>
                <c:pt idx="4405">
                  <c:v>42.823352908640437</c:v>
                </c:pt>
                <c:pt idx="4406">
                  <c:v>42.83463077842363</c:v>
                </c:pt>
                <c:pt idx="4407">
                  <c:v>42.839043563157411</c:v>
                </c:pt>
                <c:pt idx="4408">
                  <c:v>42.838790718445843</c:v>
                </c:pt>
                <c:pt idx="4409">
                  <c:v>42.84498104690114</c:v>
                </c:pt>
                <c:pt idx="4410">
                  <c:v>42.846107892342879</c:v>
                </c:pt>
                <c:pt idx="4411">
                  <c:v>42.847626714781406</c:v>
                </c:pt>
                <c:pt idx="4412">
                  <c:v>42.855304849371088</c:v>
                </c:pt>
                <c:pt idx="4413">
                  <c:v>42.860427870795242</c:v>
                </c:pt>
                <c:pt idx="4414">
                  <c:v>42.867982384431023</c:v>
                </c:pt>
                <c:pt idx="4415">
                  <c:v>42.871461536857652</c:v>
                </c:pt>
                <c:pt idx="4416">
                  <c:v>42.872957345466219</c:v>
                </c:pt>
                <c:pt idx="4417">
                  <c:v>42.874820715326507</c:v>
                </c:pt>
                <c:pt idx="4418">
                  <c:v>42.885693386200828</c:v>
                </c:pt>
                <c:pt idx="4419">
                  <c:v>42.890859572632863</c:v>
                </c:pt>
                <c:pt idx="4420">
                  <c:v>42.903690418217593</c:v>
                </c:pt>
                <c:pt idx="4421">
                  <c:v>42.916350655444205</c:v>
                </c:pt>
                <c:pt idx="4422">
                  <c:v>42.923738148782476</c:v>
                </c:pt>
                <c:pt idx="4423">
                  <c:v>42.92645378425253</c:v>
                </c:pt>
                <c:pt idx="4424">
                  <c:v>42.930962127748998</c:v>
                </c:pt>
                <c:pt idx="4425">
                  <c:v>42.934156932682939</c:v>
                </c:pt>
                <c:pt idx="4426">
                  <c:v>42.934003576144804</c:v>
                </c:pt>
                <c:pt idx="4427">
                  <c:v>42.941260442222337</c:v>
                </c:pt>
                <c:pt idx="4428">
                  <c:v>42.944941212661057</c:v>
                </c:pt>
                <c:pt idx="4429">
                  <c:v>42.951347494588404</c:v>
                </c:pt>
                <c:pt idx="4430">
                  <c:v>42.949527546530177</c:v>
                </c:pt>
                <c:pt idx="4431">
                  <c:v>42.956831536610025</c:v>
                </c:pt>
                <c:pt idx="4432">
                  <c:v>42.954110955034714</c:v>
                </c:pt>
                <c:pt idx="4433">
                  <c:v>42.955467764628438</c:v>
                </c:pt>
                <c:pt idx="4434">
                  <c:v>42.960255616492269</c:v>
                </c:pt>
                <c:pt idx="4435">
                  <c:v>42.970202391759791</c:v>
                </c:pt>
                <c:pt idx="4436">
                  <c:v>42.977139663796969</c:v>
                </c:pt>
                <c:pt idx="4437">
                  <c:v>42.990306349968094</c:v>
                </c:pt>
                <c:pt idx="4438">
                  <c:v>43.000848296468611</c:v>
                </c:pt>
                <c:pt idx="4439">
                  <c:v>43.004618224130681</c:v>
                </c:pt>
                <c:pt idx="4440">
                  <c:v>43.011174430220102</c:v>
                </c:pt>
                <c:pt idx="4441">
                  <c:v>43.014205673849879</c:v>
                </c:pt>
                <c:pt idx="4442">
                  <c:v>43.016106398083437</c:v>
                </c:pt>
                <c:pt idx="4443">
                  <c:v>43.017232695545204</c:v>
                </c:pt>
                <c:pt idx="4444">
                  <c:v>43.016908973918895</c:v>
                </c:pt>
                <c:pt idx="4445">
                  <c:v>43.021258834569359</c:v>
                </c:pt>
                <c:pt idx="4446">
                  <c:v>43.026090354726982</c:v>
                </c:pt>
                <c:pt idx="4447">
                  <c:v>43.031899223812928</c:v>
                </c:pt>
                <c:pt idx="4448">
                  <c:v>43.039199419278873</c:v>
                </c:pt>
                <c:pt idx="4449">
                  <c:v>43.049936436707775</c:v>
                </c:pt>
                <c:pt idx="4450">
                  <c:v>43.055601607813863</c:v>
                </c:pt>
                <c:pt idx="4451">
                  <c:v>43.060089659568959</c:v>
                </c:pt>
                <c:pt idx="4452">
                  <c:v>43.063580849726137</c:v>
                </c:pt>
                <c:pt idx="4453">
                  <c:v>43.072048002749867</c:v>
                </c:pt>
                <c:pt idx="4454">
                  <c:v>43.078414668929334</c:v>
                </c:pt>
                <c:pt idx="4455">
                  <c:v>43.079551333333129</c:v>
                </c:pt>
                <c:pt idx="4456">
                  <c:v>43.081337796029331</c:v>
                </c:pt>
                <c:pt idx="4457">
                  <c:v>43.087954072593661</c:v>
                </c:pt>
                <c:pt idx="4458">
                  <c:v>43.086931198084343</c:v>
                </c:pt>
                <c:pt idx="4459">
                  <c:v>43.091035527520333</c:v>
                </c:pt>
                <c:pt idx="4460">
                  <c:v>43.098116680317744</c:v>
                </c:pt>
                <c:pt idx="4461">
                  <c:v>43.103683701809686</c:v>
                </c:pt>
                <c:pt idx="4462">
                  <c:v>43.112638045768939</c:v>
                </c:pt>
                <c:pt idx="4463">
                  <c:v>43.124835631208377</c:v>
                </c:pt>
                <c:pt idx="4464">
                  <c:v>43.12879518056895</c:v>
                </c:pt>
                <c:pt idx="4465">
                  <c:v>43.137920014536675</c:v>
                </c:pt>
                <c:pt idx="4466">
                  <c:v>43.148262591027745</c:v>
                </c:pt>
                <c:pt idx="4467">
                  <c:v>43.149826896002182</c:v>
                </c:pt>
                <c:pt idx="4468">
                  <c:v>43.149860664066821</c:v>
                </c:pt>
                <c:pt idx="4469">
                  <c:v>43.157994120382497</c:v>
                </c:pt>
                <c:pt idx="4470">
                  <c:v>43.160037934419847</c:v>
                </c:pt>
                <c:pt idx="4471">
                  <c:v>43.157849910879087</c:v>
                </c:pt>
                <c:pt idx="4472">
                  <c:v>43.162592975850529</c:v>
                </c:pt>
                <c:pt idx="4473">
                  <c:v>43.168282326716827</c:v>
                </c:pt>
                <c:pt idx="4474">
                  <c:v>43.168821541994888</c:v>
                </c:pt>
                <c:pt idx="4475">
                  <c:v>43.176123009605064</c:v>
                </c:pt>
                <c:pt idx="4476">
                  <c:v>43.187979667198611</c:v>
                </c:pt>
                <c:pt idx="4477">
                  <c:v>43.190418924207464</c:v>
                </c:pt>
                <c:pt idx="4478">
                  <c:v>43.195566520169983</c:v>
                </c:pt>
                <c:pt idx="4479">
                  <c:v>43.208048787292554</c:v>
                </c:pt>
                <c:pt idx="4480">
                  <c:v>43.2008664784098</c:v>
                </c:pt>
                <c:pt idx="4481">
                  <c:v>43.202713933763114</c:v>
                </c:pt>
                <c:pt idx="4482">
                  <c:v>43.217383778079224</c:v>
                </c:pt>
                <c:pt idx="4483">
                  <c:v>43.219508800097344</c:v>
                </c:pt>
                <c:pt idx="4484">
                  <c:v>43.223311918673517</c:v>
                </c:pt>
                <c:pt idx="4485">
                  <c:v>43.23779626999918</c:v>
                </c:pt>
                <c:pt idx="4486">
                  <c:v>43.242458583981787</c:v>
                </c:pt>
                <c:pt idx="4487">
                  <c:v>43.240659049644215</c:v>
                </c:pt>
                <c:pt idx="4488">
                  <c:v>43.249556818248571</c:v>
                </c:pt>
                <c:pt idx="4489">
                  <c:v>43.252344562827773</c:v>
                </c:pt>
                <c:pt idx="4490">
                  <c:v>43.258306022868922</c:v>
                </c:pt>
                <c:pt idx="4491">
                  <c:v>43.264996442430103</c:v>
                </c:pt>
                <c:pt idx="4492">
                  <c:v>43.266010389455936</c:v>
                </c:pt>
                <c:pt idx="4493">
                  <c:v>43.266704167345296</c:v>
                </c:pt>
                <c:pt idx="4494">
                  <c:v>43.272166621207333</c:v>
                </c:pt>
                <c:pt idx="4495">
                  <c:v>43.277708926252011</c:v>
                </c:pt>
                <c:pt idx="4496">
                  <c:v>43.285422408854934</c:v>
                </c:pt>
                <c:pt idx="4497">
                  <c:v>43.294329219269038</c:v>
                </c:pt>
                <c:pt idx="4498">
                  <c:v>43.304247287813169</c:v>
                </c:pt>
                <c:pt idx="4499">
                  <c:v>43.310098516723954</c:v>
                </c:pt>
                <c:pt idx="4500">
                  <c:v>43.312384981440012</c:v>
                </c:pt>
                <c:pt idx="4501">
                  <c:v>43.315323151294876</c:v>
                </c:pt>
                <c:pt idx="4502">
                  <c:v>43.320027094469374</c:v>
                </c:pt>
                <c:pt idx="4503">
                  <c:v>43.323630993235319</c:v>
                </c:pt>
                <c:pt idx="4504">
                  <c:v>43.326599523978594</c:v>
                </c:pt>
                <c:pt idx="4505">
                  <c:v>43.332524649469534</c:v>
                </c:pt>
                <c:pt idx="4506">
                  <c:v>43.332589715928364</c:v>
                </c:pt>
                <c:pt idx="4507">
                  <c:v>43.339209143550157</c:v>
                </c:pt>
                <c:pt idx="4508">
                  <c:v>43.339523002703771</c:v>
                </c:pt>
                <c:pt idx="4509">
                  <c:v>43.345959295992301</c:v>
                </c:pt>
                <c:pt idx="4510">
                  <c:v>43.353907074425422</c:v>
                </c:pt>
                <c:pt idx="4511">
                  <c:v>43.360570274695156</c:v>
                </c:pt>
                <c:pt idx="4512">
                  <c:v>43.365153079538004</c:v>
                </c:pt>
                <c:pt idx="4513">
                  <c:v>43.373083932534954</c:v>
                </c:pt>
                <c:pt idx="4514">
                  <c:v>43.377190681754726</c:v>
                </c:pt>
                <c:pt idx="4515">
                  <c:v>43.379652545351085</c:v>
                </c:pt>
                <c:pt idx="4516">
                  <c:v>43.391281892249246</c:v>
                </c:pt>
                <c:pt idx="4517">
                  <c:v>43.396638609942684</c:v>
                </c:pt>
                <c:pt idx="4518">
                  <c:v>43.403620328954545</c:v>
                </c:pt>
                <c:pt idx="4519">
                  <c:v>43.409061516255726</c:v>
                </c:pt>
                <c:pt idx="4520">
                  <c:v>43.41947173158745</c:v>
                </c:pt>
                <c:pt idx="4521">
                  <c:v>43.424045299429139</c:v>
                </c:pt>
                <c:pt idx="4522">
                  <c:v>43.435367401308554</c:v>
                </c:pt>
                <c:pt idx="4523">
                  <c:v>43.439147556393735</c:v>
                </c:pt>
                <c:pt idx="4524">
                  <c:v>43.443253153829005</c:v>
                </c:pt>
                <c:pt idx="4525">
                  <c:v>43.447182083979307</c:v>
                </c:pt>
                <c:pt idx="4526">
                  <c:v>43.448492559785095</c:v>
                </c:pt>
                <c:pt idx="4527">
                  <c:v>43.450895742268045</c:v>
                </c:pt>
                <c:pt idx="4528">
                  <c:v>43.454873750661427</c:v>
                </c:pt>
                <c:pt idx="4529">
                  <c:v>43.460521876222387</c:v>
                </c:pt>
                <c:pt idx="4530">
                  <c:v>43.460102017050168</c:v>
                </c:pt>
                <c:pt idx="4531">
                  <c:v>43.465171644882659</c:v>
                </c:pt>
                <c:pt idx="4532">
                  <c:v>43.46626813155428</c:v>
                </c:pt>
                <c:pt idx="4533">
                  <c:v>43.477074069367731</c:v>
                </c:pt>
                <c:pt idx="4534">
                  <c:v>43.48211072532844</c:v>
                </c:pt>
                <c:pt idx="4535">
                  <c:v>43.4895280414881</c:v>
                </c:pt>
                <c:pt idx="4536">
                  <c:v>43.493178044298773</c:v>
                </c:pt>
                <c:pt idx="4537">
                  <c:v>43.492822040700673</c:v>
                </c:pt>
                <c:pt idx="4538">
                  <c:v>43.494786970265821</c:v>
                </c:pt>
                <c:pt idx="4539">
                  <c:v>43.500110322163934</c:v>
                </c:pt>
                <c:pt idx="4540">
                  <c:v>43.505687973413664</c:v>
                </c:pt>
                <c:pt idx="4541">
                  <c:v>43.514578403472775</c:v>
                </c:pt>
                <c:pt idx="4542">
                  <c:v>43.527262817518327</c:v>
                </c:pt>
                <c:pt idx="4543">
                  <c:v>43.536243402043041</c:v>
                </c:pt>
                <c:pt idx="4544">
                  <c:v>43.537930723420857</c:v>
                </c:pt>
                <c:pt idx="4545">
                  <c:v>43.543622987587945</c:v>
                </c:pt>
                <c:pt idx="4546">
                  <c:v>43.542665322430679</c:v>
                </c:pt>
                <c:pt idx="4547">
                  <c:v>43.548204809923455</c:v>
                </c:pt>
                <c:pt idx="4548">
                  <c:v>43.550373792908147</c:v>
                </c:pt>
                <c:pt idx="4549">
                  <c:v>43.557475696984866</c:v>
                </c:pt>
                <c:pt idx="4550">
                  <c:v>43.558629084982996</c:v>
                </c:pt>
                <c:pt idx="4551">
                  <c:v>43.568584278079456</c:v>
                </c:pt>
                <c:pt idx="4552">
                  <c:v>43.568606817236159</c:v>
                </c:pt>
                <c:pt idx="4553">
                  <c:v>43.576123656381547</c:v>
                </c:pt>
                <c:pt idx="4554">
                  <c:v>43.581974148164022</c:v>
                </c:pt>
                <c:pt idx="4555">
                  <c:v>43.586946557766545</c:v>
                </c:pt>
                <c:pt idx="4556">
                  <c:v>43.594473808006953</c:v>
                </c:pt>
                <c:pt idx="4557">
                  <c:v>43.603308554904274</c:v>
                </c:pt>
                <c:pt idx="4558">
                  <c:v>43.604670722918968</c:v>
                </c:pt>
                <c:pt idx="4559">
                  <c:v>43.608702071452178</c:v>
                </c:pt>
                <c:pt idx="4560">
                  <c:v>43.613031461998808</c:v>
                </c:pt>
                <c:pt idx="4561">
                  <c:v>43.616726811303977</c:v>
                </c:pt>
                <c:pt idx="4562">
                  <c:v>43.624162705750834</c:v>
                </c:pt>
                <c:pt idx="4563">
                  <c:v>43.631433341792977</c:v>
                </c:pt>
                <c:pt idx="4564">
                  <c:v>43.635166316584083</c:v>
                </c:pt>
                <c:pt idx="4565">
                  <c:v>43.638883066718023</c:v>
                </c:pt>
                <c:pt idx="4566">
                  <c:v>43.641572196709568</c:v>
                </c:pt>
                <c:pt idx="4567">
                  <c:v>43.643485084108711</c:v>
                </c:pt>
                <c:pt idx="4568">
                  <c:v>43.647202786921689</c:v>
                </c:pt>
                <c:pt idx="4569">
                  <c:v>43.653419221893202</c:v>
                </c:pt>
                <c:pt idx="4570">
                  <c:v>43.662335885898422</c:v>
                </c:pt>
                <c:pt idx="4571">
                  <c:v>43.667271192369661</c:v>
                </c:pt>
                <c:pt idx="4572">
                  <c:v>43.670654333253012</c:v>
                </c:pt>
                <c:pt idx="4573">
                  <c:v>43.680231172356457</c:v>
                </c:pt>
                <c:pt idx="4574">
                  <c:v>43.682366942077799</c:v>
                </c:pt>
                <c:pt idx="4575">
                  <c:v>43.691490341566535</c:v>
                </c:pt>
                <c:pt idx="4576">
                  <c:v>43.697319270860397</c:v>
                </c:pt>
                <c:pt idx="4577">
                  <c:v>43.70213071572531</c:v>
                </c:pt>
                <c:pt idx="4578">
                  <c:v>43.700404545428746</c:v>
                </c:pt>
                <c:pt idx="4579">
                  <c:v>43.712173718954844</c:v>
                </c:pt>
                <c:pt idx="4580">
                  <c:v>43.709430479585549</c:v>
                </c:pt>
                <c:pt idx="4581">
                  <c:v>43.716582959720633</c:v>
                </c:pt>
                <c:pt idx="4582">
                  <c:v>43.723122675585287</c:v>
                </c:pt>
                <c:pt idx="4583">
                  <c:v>43.730668340537939</c:v>
                </c:pt>
                <c:pt idx="4584">
                  <c:v>43.731604805909953</c:v>
                </c:pt>
                <c:pt idx="4585">
                  <c:v>43.73573406988357</c:v>
                </c:pt>
                <c:pt idx="4586">
                  <c:v>43.735653123938661</c:v>
                </c:pt>
                <c:pt idx="4587">
                  <c:v>43.739591883764383</c:v>
                </c:pt>
                <c:pt idx="4588">
                  <c:v>43.742108207781577</c:v>
                </c:pt>
                <c:pt idx="4589">
                  <c:v>43.751669341596489</c:v>
                </c:pt>
                <c:pt idx="4590">
                  <c:v>43.756063368388247</c:v>
                </c:pt>
                <c:pt idx="4591">
                  <c:v>43.761516619500568</c:v>
                </c:pt>
                <c:pt idx="4592">
                  <c:v>43.767367612250197</c:v>
                </c:pt>
                <c:pt idx="4593">
                  <c:v>43.770687925154917</c:v>
                </c:pt>
                <c:pt idx="4594">
                  <c:v>43.766531010156598</c:v>
                </c:pt>
                <c:pt idx="4595">
                  <c:v>43.775582952524019</c:v>
                </c:pt>
                <c:pt idx="4596">
                  <c:v>43.784995482394308</c:v>
                </c:pt>
                <c:pt idx="4597">
                  <c:v>43.786455023959192</c:v>
                </c:pt>
                <c:pt idx="4598">
                  <c:v>43.794716529150975</c:v>
                </c:pt>
                <c:pt idx="4599">
                  <c:v>43.806302412982163</c:v>
                </c:pt>
                <c:pt idx="4600">
                  <c:v>43.810705599484734</c:v>
                </c:pt>
                <c:pt idx="4601">
                  <c:v>43.817673476321168</c:v>
                </c:pt>
                <c:pt idx="4602">
                  <c:v>43.826629429134016</c:v>
                </c:pt>
                <c:pt idx="4603">
                  <c:v>43.82862912656001</c:v>
                </c:pt>
                <c:pt idx="4604">
                  <c:v>43.834890323685016</c:v>
                </c:pt>
                <c:pt idx="4605">
                  <c:v>43.842042963788309</c:v>
                </c:pt>
                <c:pt idx="4606">
                  <c:v>43.842333394230891</c:v>
                </c:pt>
                <c:pt idx="4607">
                  <c:v>43.845413273784779</c:v>
                </c:pt>
                <c:pt idx="4608">
                  <c:v>43.851773467559163</c:v>
                </c:pt>
                <c:pt idx="4609">
                  <c:v>43.856275394610989</c:v>
                </c:pt>
                <c:pt idx="4610">
                  <c:v>43.857810807274582</c:v>
                </c:pt>
                <c:pt idx="4611">
                  <c:v>43.863063478931807</c:v>
                </c:pt>
                <c:pt idx="4612">
                  <c:v>43.868148020860694</c:v>
                </c:pt>
                <c:pt idx="4613">
                  <c:v>43.875967357476249</c:v>
                </c:pt>
                <c:pt idx="4614">
                  <c:v>43.879034876318087</c:v>
                </c:pt>
                <c:pt idx="4615">
                  <c:v>43.885764300316211</c:v>
                </c:pt>
                <c:pt idx="4616">
                  <c:v>43.892407716468526</c:v>
                </c:pt>
                <c:pt idx="4617">
                  <c:v>43.899478908155963</c:v>
                </c:pt>
                <c:pt idx="4618">
                  <c:v>43.901105261249405</c:v>
                </c:pt>
                <c:pt idx="4619">
                  <c:v>43.90754070771483</c:v>
                </c:pt>
                <c:pt idx="4620">
                  <c:v>43.912112882224918</c:v>
                </c:pt>
                <c:pt idx="4621">
                  <c:v>43.915455694147759</c:v>
                </c:pt>
                <c:pt idx="4622">
                  <c:v>43.914471368949968</c:v>
                </c:pt>
                <c:pt idx="4623">
                  <c:v>43.919503225909857</c:v>
                </c:pt>
                <c:pt idx="4624">
                  <c:v>43.926755653360409</c:v>
                </c:pt>
                <c:pt idx="4625">
                  <c:v>43.935327222617545</c:v>
                </c:pt>
                <c:pt idx="4626">
                  <c:v>43.940551073440915</c:v>
                </c:pt>
                <c:pt idx="4627">
                  <c:v>43.953163613675727</c:v>
                </c:pt>
                <c:pt idx="4628">
                  <c:v>43.960310061371572</c:v>
                </c:pt>
                <c:pt idx="4629">
                  <c:v>43.963497643043546</c:v>
                </c:pt>
                <c:pt idx="4630">
                  <c:v>43.961981359424769</c:v>
                </c:pt>
                <c:pt idx="4631">
                  <c:v>43.966462457993615</c:v>
                </c:pt>
                <c:pt idx="4632">
                  <c:v>43.966176416154816</c:v>
                </c:pt>
                <c:pt idx="4633">
                  <c:v>43.973864816920717</c:v>
                </c:pt>
                <c:pt idx="4634">
                  <c:v>43.979325412169132</c:v>
                </c:pt>
                <c:pt idx="4635">
                  <c:v>43.989210745577886</c:v>
                </c:pt>
                <c:pt idx="4636">
                  <c:v>43.997543596430702</c:v>
                </c:pt>
                <c:pt idx="4637">
                  <c:v>44.007520109091573</c:v>
                </c:pt>
                <c:pt idx="4638">
                  <c:v>44.005908325643077</c:v>
                </c:pt>
                <c:pt idx="4639">
                  <c:v>44.006011207891035</c:v>
                </c:pt>
                <c:pt idx="4640">
                  <c:v>44.008740228664053</c:v>
                </c:pt>
                <c:pt idx="4641">
                  <c:v>44.009101014027848</c:v>
                </c:pt>
                <c:pt idx="4642">
                  <c:v>44.007755812487574</c:v>
                </c:pt>
                <c:pt idx="4643">
                  <c:v>44.012228384941935</c:v>
                </c:pt>
                <c:pt idx="4644">
                  <c:v>44.020389118986515</c:v>
                </c:pt>
                <c:pt idx="4645">
                  <c:v>44.028105104017932</c:v>
                </c:pt>
                <c:pt idx="4646">
                  <c:v>44.034121419255044</c:v>
                </c:pt>
                <c:pt idx="4647">
                  <c:v>44.047501694631066</c:v>
                </c:pt>
                <c:pt idx="4648">
                  <c:v>44.055087856783885</c:v>
                </c:pt>
                <c:pt idx="4649">
                  <c:v>44.060441448251169</c:v>
                </c:pt>
                <c:pt idx="4650">
                  <c:v>44.064915180198348</c:v>
                </c:pt>
                <c:pt idx="4651">
                  <c:v>44.071856693988515</c:v>
                </c:pt>
                <c:pt idx="4652">
                  <c:v>44.069611009633554</c:v>
                </c:pt>
                <c:pt idx="4653">
                  <c:v>44.074057423503746</c:v>
                </c:pt>
                <c:pt idx="4654">
                  <c:v>44.078264881068783</c:v>
                </c:pt>
                <c:pt idx="4655">
                  <c:v>44.083683429783974</c:v>
                </c:pt>
                <c:pt idx="4656">
                  <c:v>44.086509424452132</c:v>
                </c:pt>
                <c:pt idx="4657">
                  <c:v>44.092988932927042</c:v>
                </c:pt>
                <c:pt idx="4658">
                  <c:v>44.10022710123345</c:v>
                </c:pt>
                <c:pt idx="4659">
                  <c:v>44.103476094212645</c:v>
                </c:pt>
                <c:pt idx="4660">
                  <c:v>44.105292637714122</c:v>
                </c:pt>
                <c:pt idx="4661">
                  <c:v>44.11061147777</c:v>
                </c:pt>
                <c:pt idx="4662">
                  <c:v>44.115990966054717</c:v>
                </c:pt>
                <c:pt idx="4663">
                  <c:v>44.117449175240168</c:v>
                </c:pt>
                <c:pt idx="4664">
                  <c:v>44.122600182542314</c:v>
                </c:pt>
                <c:pt idx="4665">
                  <c:v>44.127968525955247</c:v>
                </c:pt>
                <c:pt idx="4666">
                  <c:v>44.135123968076755</c:v>
                </c:pt>
                <c:pt idx="4667">
                  <c:v>44.137778472842783</c:v>
                </c:pt>
                <c:pt idx="4668">
                  <c:v>44.143780703423978</c:v>
                </c:pt>
                <c:pt idx="4669">
                  <c:v>44.146293900085013</c:v>
                </c:pt>
                <c:pt idx="4670">
                  <c:v>44.150432075809945</c:v>
                </c:pt>
                <c:pt idx="4671">
                  <c:v>44.154108262935033</c:v>
                </c:pt>
                <c:pt idx="4672">
                  <c:v>44.159528258402361</c:v>
                </c:pt>
                <c:pt idx="4673">
                  <c:v>44.165658215773419</c:v>
                </c:pt>
                <c:pt idx="4674">
                  <c:v>44.17183984143653</c:v>
                </c:pt>
                <c:pt idx="4675">
                  <c:v>44.183434695914301</c:v>
                </c:pt>
                <c:pt idx="4676">
                  <c:v>44.188536206531396</c:v>
                </c:pt>
                <c:pt idx="4677">
                  <c:v>44.194028937330643</c:v>
                </c:pt>
                <c:pt idx="4678">
                  <c:v>44.19574479819893</c:v>
                </c:pt>
                <c:pt idx="4679">
                  <c:v>44.20291224017874</c:v>
                </c:pt>
                <c:pt idx="4680">
                  <c:v>44.205263474565761</c:v>
                </c:pt>
                <c:pt idx="4681">
                  <c:v>44.210550619318134</c:v>
                </c:pt>
                <c:pt idx="4682">
                  <c:v>44.219298663125706</c:v>
                </c:pt>
                <c:pt idx="4683">
                  <c:v>44.226407881589282</c:v>
                </c:pt>
                <c:pt idx="4684">
                  <c:v>44.232125503794542</c:v>
                </c:pt>
                <c:pt idx="4685">
                  <c:v>44.235491748746171</c:v>
                </c:pt>
                <c:pt idx="4686">
                  <c:v>44.237112318175861</c:v>
                </c:pt>
                <c:pt idx="4687">
                  <c:v>44.242822552647681</c:v>
                </c:pt>
                <c:pt idx="4688">
                  <c:v>44.247890920081154</c:v>
                </c:pt>
                <c:pt idx="4689">
                  <c:v>44.251520716186974</c:v>
                </c:pt>
                <c:pt idx="4690">
                  <c:v>44.25928826524023</c:v>
                </c:pt>
                <c:pt idx="4691">
                  <c:v>44.268397988784251</c:v>
                </c:pt>
                <c:pt idx="4692">
                  <c:v>44.271929511158397</c:v>
                </c:pt>
                <c:pt idx="4693">
                  <c:v>44.280675308232006</c:v>
                </c:pt>
                <c:pt idx="4694">
                  <c:v>44.283985639132887</c:v>
                </c:pt>
                <c:pt idx="4695">
                  <c:v>44.288731668123162</c:v>
                </c:pt>
                <c:pt idx="4696">
                  <c:v>44.291690485157702</c:v>
                </c:pt>
                <c:pt idx="4697">
                  <c:v>44.299433394868537</c:v>
                </c:pt>
                <c:pt idx="4698">
                  <c:v>44.302744695735342</c:v>
                </c:pt>
                <c:pt idx="4699">
                  <c:v>44.311385256610926</c:v>
                </c:pt>
                <c:pt idx="4700">
                  <c:v>44.31682827713643</c:v>
                </c:pt>
                <c:pt idx="4701">
                  <c:v>44.326326234795786</c:v>
                </c:pt>
                <c:pt idx="4702">
                  <c:v>44.321672416170429</c:v>
                </c:pt>
                <c:pt idx="4703">
                  <c:v>44.328581882696298</c:v>
                </c:pt>
                <c:pt idx="4704">
                  <c:v>44.329573518731806</c:v>
                </c:pt>
                <c:pt idx="4705">
                  <c:v>44.326244966265179</c:v>
                </c:pt>
                <c:pt idx="4706">
                  <c:v>44.322268879829025</c:v>
                </c:pt>
                <c:pt idx="4707">
                  <c:v>44.331453649168374</c:v>
                </c:pt>
                <c:pt idx="4708">
                  <c:v>44.33475051576287</c:v>
                </c:pt>
                <c:pt idx="4709">
                  <c:v>44.341815960458092</c:v>
                </c:pt>
                <c:pt idx="4710">
                  <c:v>44.349677271579054</c:v>
                </c:pt>
                <c:pt idx="4711">
                  <c:v>44.36374093131851</c:v>
                </c:pt>
                <c:pt idx="4712">
                  <c:v>44.368910224714888</c:v>
                </c:pt>
                <c:pt idx="4713">
                  <c:v>44.370723018015639</c:v>
                </c:pt>
                <c:pt idx="4714">
                  <c:v>44.379116617573054</c:v>
                </c:pt>
                <c:pt idx="4715">
                  <c:v>44.381921304847978</c:v>
                </c:pt>
                <c:pt idx="4716">
                  <c:v>44.382475931704334</c:v>
                </c:pt>
                <c:pt idx="4717">
                  <c:v>44.386926823295894</c:v>
                </c:pt>
                <c:pt idx="4718">
                  <c:v>44.395056440833777</c:v>
                </c:pt>
                <c:pt idx="4719">
                  <c:v>44.397404045712008</c:v>
                </c:pt>
                <c:pt idx="4720">
                  <c:v>44.412697384374731</c:v>
                </c:pt>
                <c:pt idx="4721">
                  <c:v>44.418366240630895</c:v>
                </c:pt>
                <c:pt idx="4722">
                  <c:v>44.424226100033863</c:v>
                </c:pt>
                <c:pt idx="4723">
                  <c:v>44.427416811427179</c:v>
                </c:pt>
                <c:pt idx="4724">
                  <c:v>44.427817046703296</c:v>
                </c:pt>
                <c:pt idx="4725">
                  <c:v>44.42105225239407</c:v>
                </c:pt>
                <c:pt idx="4726">
                  <c:v>44.426311606690611</c:v>
                </c:pt>
                <c:pt idx="4727">
                  <c:v>44.42957596795889</c:v>
                </c:pt>
                <c:pt idx="4728">
                  <c:v>44.435604254599816</c:v>
                </c:pt>
                <c:pt idx="4729">
                  <c:v>44.441952714824005</c:v>
                </c:pt>
                <c:pt idx="4730">
                  <c:v>44.450359439371127</c:v>
                </c:pt>
                <c:pt idx="4731">
                  <c:v>44.448739164707376</c:v>
                </c:pt>
                <c:pt idx="4732">
                  <c:v>44.45142270982258</c:v>
                </c:pt>
                <c:pt idx="4733">
                  <c:v>44.455138490532065</c:v>
                </c:pt>
                <c:pt idx="4734">
                  <c:v>44.460489929420163</c:v>
                </c:pt>
                <c:pt idx="4735">
                  <c:v>44.466365187138926</c:v>
                </c:pt>
                <c:pt idx="4736">
                  <c:v>44.475615299157845</c:v>
                </c:pt>
                <c:pt idx="4737">
                  <c:v>44.483618568537636</c:v>
                </c:pt>
                <c:pt idx="4738">
                  <c:v>44.489736849423053</c:v>
                </c:pt>
                <c:pt idx="4739">
                  <c:v>44.495833343878076</c:v>
                </c:pt>
                <c:pt idx="4740">
                  <c:v>44.498159059076414</c:v>
                </c:pt>
                <c:pt idx="4741">
                  <c:v>44.499789312368968</c:v>
                </c:pt>
                <c:pt idx="4742">
                  <c:v>44.507909698724951</c:v>
                </c:pt>
                <c:pt idx="4743">
                  <c:v>44.509718910960927</c:v>
                </c:pt>
                <c:pt idx="4744">
                  <c:v>44.516174775159818</c:v>
                </c:pt>
                <c:pt idx="4745">
                  <c:v>44.527237690127457</c:v>
                </c:pt>
                <c:pt idx="4746">
                  <c:v>44.539256930578759</c:v>
                </c:pt>
                <c:pt idx="4747">
                  <c:v>44.544680293588833</c:v>
                </c:pt>
                <c:pt idx="4748">
                  <c:v>44.557727310739949</c:v>
                </c:pt>
                <c:pt idx="4749">
                  <c:v>44.558778753058398</c:v>
                </c:pt>
                <c:pt idx="4750">
                  <c:v>44.561108608133466</c:v>
                </c:pt>
                <c:pt idx="4751">
                  <c:v>44.562890205103955</c:v>
                </c:pt>
                <c:pt idx="4752">
                  <c:v>44.564488827947699</c:v>
                </c:pt>
                <c:pt idx="4753">
                  <c:v>44.56635784591095</c:v>
                </c:pt>
                <c:pt idx="4754">
                  <c:v>44.576303840295168</c:v>
                </c:pt>
                <c:pt idx="4755">
                  <c:v>44.57538196315047</c:v>
                </c:pt>
                <c:pt idx="4756">
                  <c:v>44.577025889457353</c:v>
                </c:pt>
                <c:pt idx="4757">
                  <c:v>44.582040672325867</c:v>
                </c:pt>
                <c:pt idx="4758">
                  <c:v>44.58032728512994</c:v>
                </c:pt>
                <c:pt idx="4759">
                  <c:v>44.58108398445178</c:v>
                </c:pt>
                <c:pt idx="4760">
                  <c:v>44.592016787678247</c:v>
                </c:pt>
                <c:pt idx="4761">
                  <c:v>44.603730612409343</c:v>
                </c:pt>
                <c:pt idx="4762">
                  <c:v>44.605999433815001</c:v>
                </c:pt>
                <c:pt idx="4763">
                  <c:v>44.610331478005122</c:v>
                </c:pt>
                <c:pt idx="4764">
                  <c:v>44.617931189433833</c:v>
                </c:pt>
                <c:pt idx="4765">
                  <c:v>44.620332755772061</c:v>
                </c:pt>
                <c:pt idx="4766">
                  <c:v>44.619793838586517</c:v>
                </c:pt>
                <c:pt idx="4767">
                  <c:v>44.627972499431607</c:v>
                </c:pt>
                <c:pt idx="4768">
                  <c:v>44.639630279475242</c:v>
                </c:pt>
                <c:pt idx="4769">
                  <c:v>44.645482900710881</c:v>
                </c:pt>
                <c:pt idx="4770">
                  <c:v>44.654453163952397</c:v>
                </c:pt>
                <c:pt idx="4771">
                  <c:v>44.662843910269132</c:v>
                </c:pt>
                <c:pt idx="4772">
                  <c:v>44.66628969902704</c:v>
                </c:pt>
                <c:pt idx="4773">
                  <c:v>44.668505156525242</c:v>
                </c:pt>
                <c:pt idx="4774">
                  <c:v>44.671035279017111</c:v>
                </c:pt>
                <c:pt idx="4775">
                  <c:v>44.676662148522269</c:v>
                </c:pt>
                <c:pt idx="4776">
                  <c:v>44.677080664486219</c:v>
                </c:pt>
                <c:pt idx="4777">
                  <c:v>44.684249570670055</c:v>
                </c:pt>
                <c:pt idx="4778">
                  <c:v>44.684143703924377</c:v>
                </c:pt>
                <c:pt idx="4779">
                  <c:v>44.688802766507237</c:v>
                </c:pt>
                <c:pt idx="4780">
                  <c:v>44.690684087046733</c:v>
                </c:pt>
                <c:pt idx="4781">
                  <c:v>44.697365987818287</c:v>
                </c:pt>
                <c:pt idx="4782">
                  <c:v>44.69767985545694</c:v>
                </c:pt>
                <c:pt idx="4783">
                  <c:v>44.704855775737229</c:v>
                </c:pt>
                <c:pt idx="4784">
                  <c:v>44.706827271502185</c:v>
                </c:pt>
                <c:pt idx="4785">
                  <c:v>44.710962653836894</c:v>
                </c:pt>
                <c:pt idx="4786">
                  <c:v>44.715317936083707</c:v>
                </c:pt>
                <c:pt idx="4787">
                  <c:v>44.719211218819957</c:v>
                </c:pt>
                <c:pt idx="4788">
                  <c:v>44.722057582830452</c:v>
                </c:pt>
                <c:pt idx="4789">
                  <c:v>44.731176491971851</c:v>
                </c:pt>
                <c:pt idx="4790">
                  <c:v>44.739289467946762</c:v>
                </c:pt>
                <c:pt idx="4791">
                  <c:v>44.74361037519715</c:v>
                </c:pt>
                <c:pt idx="4792">
                  <c:v>44.749878849121671</c:v>
                </c:pt>
                <c:pt idx="4793">
                  <c:v>44.758428724417101</c:v>
                </c:pt>
                <c:pt idx="4794">
                  <c:v>44.758102654616685</c:v>
                </c:pt>
                <c:pt idx="4795">
                  <c:v>44.762013281818568</c:v>
                </c:pt>
                <c:pt idx="4796">
                  <c:v>44.769698246183495</c:v>
                </c:pt>
                <c:pt idx="4797">
                  <c:v>44.777415571328319</c:v>
                </c:pt>
                <c:pt idx="4798">
                  <c:v>44.779711563047229</c:v>
                </c:pt>
                <c:pt idx="4799">
                  <c:v>44.788549655136123</c:v>
                </c:pt>
                <c:pt idx="4800">
                  <c:v>44.793196739437654</c:v>
                </c:pt>
                <c:pt idx="4801">
                  <c:v>44.795859089329142</c:v>
                </c:pt>
                <c:pt idx="4802">
                  <c:v>44.798650891704803</c:v>
                </c:pt>
                <c:pt idx="4803">
                  <c:v>44.808581388282384</c:v>
                </c:pt>
                <c:pt idx="4804">
                  <c:v>44.81261334226329</c:v>
                </c:pt>
                <c:pt idx="4805">
                  <c:v>44.814790227464513</c:v>
                </c:pt>
                <c:pt idx="4806">
                  <c:v>44.819428208286858</c:v>
                </c:pt>
                <c:pt idx="4807">
                  <c:v>44.824029939132387</c:v>
                </c:pt>
                <c:pt idx="4808">
                  <c:v>44.827709497508692</c:v>
                </c:pt>
                <c:pt idx="4809">
                  <c:v>44.831140205120732</c:v>
                </c:pt>
                <c:pt idx="4810">
                  <c:v>44.839274666279323</c:v>
                </c:pt>
                <c:pt idx="4811">
                  <c:v>44.846872715819892</c:v>
                </c:pt>
                <c:pt idx="4812">
                  <c:v>44.851434032771138</c:v>
                </c:pt>
                <c:pt idx="4813">
                  <c:v>44.849664899657071</c:v>
                </c:pt>
                <c:pt idx="4814">
                  <c:v>44.849186984840379</c:v>
                </c:pt>
                <c:pt idx="4815">
                  <c:v>44.857532920639827</c:v>
                </c:pt>
                <c:pt idx="4816">
                  <c:v>44.854502733073318</c:v>
                </c:pt>
                <c:pt idx="4817">
                  <c:v>44.860755678457295</c:v>
                </c:pt>
                <c:pt idx="4818">
                  <c:v>44.872852760352529</c:v>
                </c:pt>
                <c:pt idx="4819">
                  <c:v>44.887588187229852</c:v>
                </c:pt>
                <c:pt idx="4820">
                  <c:v>44.884527475423035</c:v>
                </c:pt>
                <c:pt idx="4821">
                  <c:v>44.891708217129548</c:v>
                </c:pt>
                <c:pt idx="4822">
                  <c:v>44.889567736132832</c:v>
                </c:pt>
                <c:pt idx="4823">
                  <c:v>44.891443185069832</c:v>
                </c:pt>
                <c:pt idx="4824">
                  <c:v>44.889126768005795</c:v>
                </c:pt>
                <c:pt idx="4825">
                  <c:v>44.894325942952662</c:v>
                </c:pt>
                <c:pt idx="4826">
                  <c:v>44.898547620892231</c:v>
                </c:pt>
                <c:pt idx="4827">
                  <c:v>44.907659347076518</c:v>
                </c:pt>
                <c:pt idx="4828">
                  <c:v>44.914527768807332</c:v>
                </c:pt>
                <c:pt idx="4829">
                  <c:v>44.927565648164133</c:v>
                </c:pt>
                <c:pt idx="4830">
                  <c:v>44.937288032783655</c:v>
                </c:pt>
                <c:pt idx="4831">
                  <c:v>44.944282061413148</c:v>
                </c:pt>
                <c:pt idx="4832">
                  <c:v>44.948104475335548</c:v>
                </c:pt>
                <c:pt idx="4833">
                  <c:v>44.9518196260086</c:v>
                </c:pt>
                <c:pt idx="4834">
                  <c:v>44.951803729497513</c:v>
                </c:pt>
                <c:pt idx="4835">
                  <c:v>44.950594888021065</c:v>
                </c:pt>
                <c:pt idx="4836">
                  <c:v>44.953422501703507</c:v>
                </c:pt>
                <c:pt idx="4837">
                  <c:v>44.960946126639094</c:v>
                </c:pt>
                <c:pt idx="4838">
                  <c:v>44.96591792487834</c:v>
                </c:pt>
                <c:pt idx="4839">
                  <c:v>44.971113473790027</c:v>
                </c:pt>
                <c:pt idx="4840">
                  <c:v>44.975638294276621</c:v>
                </c:pt>
                <c:pt idx="4841">
                  <c:v>44.981668221183682</c:v>
                </c:pt>
                <c:pt idx="4842">
                  <c:v>44.988966198676067</c:v>
                </c:pt>
                <c:pt idx="4843">
                  <c:v>44.988908133007037</c:v>
                </c:pt>
                <c:pt idx="4844">
                  <c:v>44.998557816056596</c:v>
                </c:pt>
                <c:pt idx="4845">
                  <c:v>45.004099879847971</c:v>
                </c:pt>
                <c:pt idx="4846">
                  <c:v>45.011276297237117</c:v>
                </c:pt>
                <c:pt idx="4847">
                  <c:v>45.013433354544865</c:v>
                </c:pt>
                <c:pt idx="4848">
                  <c:v>45.026557330105923</c:v>
                </c:pt>
                <c:pt idx="4849">
                  <c:v>45.023582518664185</c:v>
                </c:pt>
                <c:pt idx="4850">
                  <c:v>45.023980316137092</c:v>
                </c:pt>
                <c:pt idx="4851">
                  <c:v>45.028679481927711</c:v>
                </c:pt>
                <c:pt idx="4852">
                  <c:v>45.038701006173241</c:v>
                </c:pt>
                <c:pt idx="4853">
                  <c:v>45.038534699063106</c:v>
                </c:pt>
                <c:pt idx="4854">
                  <c:v>45.045170173246028</c:v>
                </c:pt>
                <c:pt idx="4855">
                  <c:v>45.057816380137929</c:v>
                </c:pt>
                <c:pt idx="4856">
                  <c:v>45.060929949416746</c:v>
                </c:pt>
                <c:pt idx="4857">
                  <c:v>45.062346719164246</c:v>
                </c:pt>
                <c:pt idx="4858">
                  <c:v>45.06781729918238</c:v>
                </c:pt>
                <c:pt idx="4859">
                  <c:v>45.076355183545488</c:v>
                </c:pt>
                <c:pt idx="4860">
                  <c:v>45.079634685386324</c:v>
                </c:pt>
                <c:pt idx="4861">
                  <c:v>45.084253845859664</c:v>
                </c:pt>
                <c:pt idx="4862">
                  <c:v>45.088883203367857</c:v>
                </c:pt>
                <c:pt idx="4863">
                  <c:v>45.09161740805478</c:v>
                </c:pt>
                <c:pt idx="4864">
                  <c:v>45.089849594205575</c:v>
                </c:pt>
                <c:pt idx="4865">
                  <c:v>45.088577487941855</c:v>
                </c:pt>
                <c:pt idx="4866">
                  <c:v>45.09495187679348</c:v>
                </c:pt>
                <c:pt idx="4867">
                  <c:v>45.096667854424524</c:v>
                </c:pt>
                <c:pt idx="4868">
                  <c:v>45.10385166977413</c:v>
                </c:pt>
                <c:pt idx="4869">
                  <c:v>45.112331766634377</c:v>
                </c:pt>
                <c:pt idx="4870">
                  <c:v>45.120927045072413</c:v>
                </c:pt>
                <c:pt idx="4871">
                  <c:v>45.121100581083411</c:v>
                </c:pt>
                <c:pt idx="4872">
                  <c:v>45.128044034088383</c:v>
                </c:pt>
                <c:pt idx="4873">
                  <c:v>45.131747549832859</c:v>
                </c:pt>
                <c:pt idx="4874">
                  <c:v>45.135233543003672</c:v>
                </c:pt>
                <c:pt idx="4875">
                  <c:v>45.141787785655573</c:v>
                </c:pt>
                <c:pt idx="4876">
                  <c:v>45.148367847959385</c:v>
                </c:pt>
                <c:pt idx="4877">
                  <c:v>45.156298849118762</c:v>
                </c:pt>
                <c:pt idx="4878">
                  <c:v>45.163045032795594</c:v>
                </c:pt>
                <c:pt idx="4879">
                  <c:v>45.168954510987803</c:v>
                </c:pt>
                <c:pt idx="4880">
                  <c:v>45.172607593100928</c:v>
                </c:pt>
                <c:pt idx="4881">
                  <c:v>45.179891035220471</c:v>
                </c:pt>
                <c:pt idx="4882">
                  <c:v>45.177500775942619</c:v>
                </c:pt>
                <c:pt idx="4883">
                  <c:v>45.181935443280317</c:v>
                </c:pt>
                <c:pt idx="4884">
                  <c:v>45.187396949510443</c:v>
                </c:pt>
                <c:pt idx="4885">
                  <c:v>45.189230924043123</c:v>
                </c:pt>
                <c:pt idx="4886">
                  <c:v>45.195947715117669</c:v>
                </c:pt>
                <c:pt idx="4887">
                  <c:v>45.204008386391401</c:v>
                </c:pt>
                <c:pt idx="4888">
                  <c:v>45.206678810062513</c:v>
                </c:pt>
                <c:pt idx="4889">
                  <c:v>45.210295999063661</c:v>
                </c:pt>
                <c:pt idx="4890">
                  <c:v>45.221261606927797</c:v>
                </c:pt>
                <c:pt idx="4891">
                  <c:v>45.218503408660794</c:v>
                </c:pt>
                <c:pt idx="4892">
                  <c:v>45.222718884598812</c:v>
                </c:pt>
                <c:pt idx="4893">
                  <c:v>45.228028430692234</c:v>
                </c:pt>
                <c:pt idx="4894">
                  <c:v>45.23422533146551</c:v>
                </c:pt>
                <c:pt idx="4895">
                  <c:v>45.234750070047262</c:v>
                </c:pt>
                <c:pt idx="4896">
                  <c:v>45.250312086033929</c:v>
                </c:pt>
                <c:pt idx="4897">
                  <c:v>45.257311071043077</c:v>
                </c:pt>
                <c:pt idx="4898">
                  <c:v>45.261974285146493</c:v>
                </c:pt>
                <c:pt idx="4899">
                  <c:v>45.265493755203451</c:v>
                </c:pt>
                <c:pt idx="4900">
                  <c:v>45.266241521235372</c:v>
                </c:pt>
                <c:pt idx="4901">
                  <c:v>45.267561111193217</c:v>
                </c:pt>
                <c:pt idx="4902">
                  <c:v>45.270220706647237</c:v>
                </c:pt>
                <c:pt idx="4903">
                  <c:v>45.279874418343013</c:v>
                </c:pt>
                <c:pt idx="4904">
                  <c:v>45.280957420019604</c:v>
                </c:pt>
                <c:pt idx="4905">
                  <c:v>45.28823721763996</c:v>
                </c:pt>
                <c:pt idx="4906">
                  <c:v>45.288340113931021</c:v>
                </c:pt>
                <c:pt idx="4907">
                  <c:v>45.293785856855379</c:v>
                </c:pt>
                <c:pt idx="4908">
                  <c:v>45.292253100136726</c:v>
                </c:pt>
                <c:pt idx="4909">
                  <c:v>45.294865385897978</c:v>
                </c:pt>
                <c:pt idx="4910">
                  <c:v>45.302009365972779</c:v>
                </c:pt>
                <c:pt idx="4911">
                  <c:v>45.30786118922267</c:v>
                </c:pt>
                <c:pt idx="4912">
                  <c:v>45.314482088548374</c:v>
                </c:pt>
                <c:pt idx="4913">
                  <c:v>45.315036910798916</c:v>
                </c:pt>
                <c:pt idx="4914">
                  <c:v>45.327952741624422</c:v>
                </c:pt>
                <c:pt idx="4915">
                  <c:v>45.335317323279796</c:v>
                </c:pt>
                <c:pt idx="4916">
                  <c:v>45.340341816968973</c:v>
                </c:pt>
                <c:pt idx="4917">
                  <c:v>45.342576872537805</c:v>
                </c:pt>
                <c:pt idx="4918">
                  <c:v>45.347816140994041</c:v>
                </c:pt>
                <c:pt idx="4919">
                  <c:v>45.349616412560763</c:v>
                </c:pt>
                <c:pt idx="4920">
                  <c:v>45.353667594742888</c:v>
                </c:pt>
                <c:pt idx="4921">
                  <c:v>45.362851825399922</c:v>
                </c:pt>
                <c:pt idx="4922">
                  <c:v>45.367601934986723</c:v>
                </c:pt>
                <c:pt idx="4923">
                  <c:v>45.375771349500766</c:v>
                </c:pt>
                <c:pt idx="4924">
                  <c:v>45.379317714707476</c:v>
                </c:pt>
                <c:pt idx="4925">
                  <c:v>45.379640381198364</c:v>
                </c:pt>
                <c:pt idx="4926">
                  <c:v>45.38395234789018</c:v>
                </c:pt>
                <c:pt idx="4927">
                  <c:v>45.391947671906756</c:v>
                </c:pt>
                <c:pt idx="4928">
                  <c:v>45.398216328724814</c:v>
                </c:pt>
                <c:pt idx="4929">
                  <c:v>45.40149680979296</c:v>
                </c:pt>
                <c:pt idx="4930">
                  <c:v>45.409652614282578</c:v>
                </c:pt>
                <c:pt idx="4931">
                  <c:v>45.411731093308916</c:v>
                </c:pt>
                <c:pt idx="4932">
                  <c:v>45.414846417969031</c:v>
                </c:pt>
                <c:pt idx="4933">
                  <c:v>45.418342415790967</c:v>
                </c:pt>
                <c:pt idx="4934">
                  <c:v>45.423424073893429</c:v>
                </c:pt>
                <c:pt idx="4935">
                  <c:v>45.431126722170575</c:v>
                </c:pt>
                <c:pt idx="4936">
                  <c:v>45.434068330585696</c:v>
                </c:pt>
                <c:pt idx="4937">
                  <c:v>45.435525704812036</c:v>
                </c:pt>
                <c:pt idx="4938">
                  <c:v>45.441570567778278</c:v>
                </c:pt>
                <c:pt idx="4939">
                  <c:v>45.448967166502634</c:v>
                </c:pt>
                <c:pt idx="4940">
                  <c:v>45.449415973395297</c:v>
                </c:pt>
                <c:pt idx="4941">
                  <c:v>45.457032042302409</c:v>
                </c:pt>
                <c:pt idx="4942">
                  <c:v>45.461869922840933</c:v>
                </c:pt>
                <c:pt idx="4943">
                  <c:v>45.465458178456345</c:v>
                </c:pt>
                <c:pt idx="4944">
                  <c:v>45.466007528820413</c:v>
                </c:pt>
                <c:pt idx="4945">
                  <c:v>45.473329349781501</c:v>
                </c:pt>
                <c:pt idx="4946">
                  <c:v>45.477695720230471</c:v>
                </c:pt>
                <c:pt idx="4947">
                  <c:v>45.486188557987248</c:v>
                </c:pt>
                <c:pt idx="4948">
                  <c:v>45.493084469242682</c:v>
                </c:pt>
                <c:pt idx="4949">
                  <c:v>45.494300189079247</c:v>
                </c:pt>
                <c:pt idx="4950">
                  <c:v>45.496917530010435</c:v>
                </c:pt>
                <c:pt idx="4951">
                  <c:v>45.498173135241231</c:v>
                </c:pt>
                <c:pt idx="4952">
                  <c:v>45.499377205409857</c:v>
                </c:pt>
                <c:pt idx="4953">
                  <c:v>45.503493339267237</c:v>
                </c:pt>
                <c:pt idx="4954">
                  <c:v>45.518072668559626</c:v>
                </c:pt>
                <c:pt idx="4955">
                  <c:v>45.521628987887475</c:v>
                </c:pt>
                <c:pt idx="4956">
                  <c:v>45.529391098418273</c:v>
                </c:pt>
                <c:pt idx="4957">
                  <c:v>45.537988573951836</c:v>
                </c:pt>
                <c:pt idx="4958">
                  <c:v>45.539629466672878</c:v>
                </c:pt>
                <c:pt idx="4959">
                  <c:v>45.546205785499382</c:v>
                </c:pt>
                <c:pt idx="4960">
                  <c:v>45.552227836983661</c:v>
                </c:pt>
                <c:pt idx="4961">
                  <c:v>45.557677740876748</c:v>
                </c:pt>
                <c:pt idx="4962">
                  <c:v>45.559489782062677</c:v>
                </c:pt>
                <c:pt idx="4963">
                  <c:v>45.565233182142393</c:v>
                </c:pt>
                <c:pt idx="4964">
                  <c:v>45.563369394016235</c:v>
                </c:pt>
                <c:pt idx="4965">
                  <c:v>45.568964327565148</c:v>
                </c:pt>
                <c:pt idx="4966">
                  <c:v>45.571027637503732</c:v>
                </c:pt>
                <c:pt idx="4967">
                  <c:v>45.575784906204049</c:v>
                </c:pt>
                <c:pt idx="4968">
                  <c:v>45.583204998359001</c:v>
                </c:pt>
                <c:pt idx="4969">
                  <c:v>45.592359369097991</c:v>
                </c:pt>
                <c:pt idx="4970">
                  <c:v>45.59706913712678</c:v>
                </c:pt>
                <c:pt idx="4971">
                  <c:v>45.601532741401535</c:v>
                </c:pt>
                <c:pt idx="4972">
                  <c:v>45.605837952892784</c:v>
                </c:pt>
                <c:pt idx="4973">
                  <c:v>45.609783891155871</c:v>
                </c:pt>
                <c:pt idx="4974">
                  <c:v>45.60751038636905</c:v>
                </c:pt>
                <c:pt idx="4975">
                  <c:v>45.610443040881115</c:v>
                </c:pt>
                <c:pt idx="4976">
                  <c:v>45.615682465249343</c:v>
                </c:pt>
                <c:pt idx="4977">
                  <c:v>45.622964210755448</c:v>
                </c:pt>
                <c:pt idx="4978">
                  <c:v>45.624575467544766</c:v>
                </c:pt>
                <c:pt idx="4979">
                  <c:v>45.629432981557883</c:v>
                </c:pt>
                <c:pt idx="4980">
                  <c:v>45.63636486818281</c:v>
                </c:pt>
                <c:pt idx="4981">
                  <c:v>45.638050737564605</c:v>
                </c:pt>
                <c:pt idx="4982">
                  <c:v>45.643085392673513</c:v>
                </c:pt>
                <c:pt idx="4983">
                  <c:v>45.646408207255114</c:v>
                </c:pt>
                <c:pt idx="4984">
                  <c:v>45.650578601100662</c:v>
                </c:pt>
                <c:pt idx="4985">
                  <c:v>45.652341190579499</c:v>
                </c:pt>
                <c:pt idx="4986">
                  <c:v>45.659469683109293</c:v>
                </c:pt>
                <c:pt idx="4987">
                  <c:v>45.662007050976342</c:v>
                </c:pt>
                <c:pt idx="4988">
                  <c:v>45.674835632879251</c:v>
                </c:pt>
                <c:pt idx="4989">
                  <c:v>45.689768890949132</c:v>
                </c:pt>
                <c:pt idx="4990">
                  <c:v>45.695411144740191</c:v>
                </c:pt>
                <c:pt idx="4991">
                  <c:v>45.703001399967569</c:v>
                </c:pt>
                <c:pt idx="4992">
                  <c:v>45.704972443263685</c:v>
                </c:pt>
                <c:pt idx="4993">
                  <c:v>45.701915013537374</c:v>
                </c:pt>
                <c:pt idx="4994">
                  <c:v>45.701668099792514</c:v>
                </c:pt>
                <c:pt idx="4995">
                  <c:v>45.708510379357925</c:v>
                </c:pt>
                <c:pt idx="4996">
                  <c:v>45.713025791866301</c:v>
                </c:pt>
                <c:pt idx="4997">
                  <c:v>45.719844231276497</c:v>
                </c:pt>
                <c:pt idx="4998">
                  <c:v>45.727748320086341</c:v>
                </c:pt>
                <c:pt idx="4999">
                  <c:v>45.731053971384974</c:v>
                </c:pt>
                <c:pt idx="5000">
                  <c:v>45.730478877026883</c:v>
                </c:pt>
                <c:pt idx="5001">
                  <c:v>45.732095781604414</c:v>
                </c:pt>
                <c:pt idx="5002">
                  <c:v>45.737353905609893</c:v>
                </c:pt>
                <c:pt idx="5003">
                  <c:v>45.739301245883631</c:v>
                </c:pt>
                <c:pt idx="5004">
                  <c:v>45.744095132471898</c:v>
                </c:pt>
                <c:pt idx="5005">
                  <c:v>45.754139630901982</c:v>
                </c:pt>
                <c:pt idx="5006">
                  <c:v>45.761892546775037</c:v>
                </c:pt>
                <c:pt idx="5007">
                  <c:v>45.763547560954898</c:v>
                </c:pt>
                <c:pt idx="5008">
                  <c:v>45.768325482111663</c:v>
                </c:pt>
                <c:pt idx="5009">
                  <c:v>45.77382868007971</c:v>
                </c:pt>
                <c:pt idx="5010">
                  <c:v>45.779220129048113</c:v>
                </c:pt>
                <c:pt idx="5011">
                  <c:v>45.782130998121488</c:v>
                </c:pt>
                <c:pt idx="5012">
                  <c:v>45.788786676658198</c:v>
                </c:pt>
                <c:pt idx="5013">
                  <c:v>45.79569696465542</c:v>
                </c:pt>
                <c:pt idx="5014">
                  <c:v>45.798693889701866</c:v>
                </c:pt>
                <c:pt idx="5015">
                  <c:v>45.801242720329597</c:v>
                </c:pt>
                <c:pt idx="5016">
                  <c:v>45.802408761604582</c:v>
                </c:pt>
                <c:pt idx="5017">
                  <c:v>45.803262883110946</c:v>
                </c:pt>
                <c:pt idx="5018">
                  <c:v>45.808613707123513</c:v>
                </c:pt>
                <c:pt idx="5019">
                  <c:v>45.8137720277402</c:v>
                </c:pt>
                <c:pt idx="5020">
                  <c:v>45.819061812943723</c:v>
                </c:pt>
                <c:pt idx="5021">
                  <c:v>45.822263444374187</c:v>
                </c:pt>
                <c:pt idx="5022">
                  <c:v>45.827549672849649</c:v>
                </c:pt>
                <c:pt idx="5023">
                  <c:v>45.831546279306913</c:v>
                </c:pt>
                <c:pt idx="5024">
                  <c:v>45.838824494573331</c:v>
                </c:pt>
                <c:pt idx="5025">
                  <c:v>45.839893014474619</c:v>
                </c:pt>
                <c:pt idx="5026">
                  <c:v>45.848503172715617</c:v>
                </c:pt>
                <c:pt idx="5027">
                  <c:v>45.856142116533974</c:v>
                </c:pt>
                <c:pt idx="5028">
                  <c:v>45.860623258114245</c:v>
                </c:pt>
                <c:pt idx="5029">
                  <c:v>45.860058112994352</c:v>
                </c:pt>
                <c:pt idx="5030">
                  <c:v>45.865424955902462</c:v>
                </c:pt>
                <c:pt idx="5031">
                  <c:v>45.870411918441945</c:v>
                </c:pt>
                <c:pt idx="5032">
                  <c:v>45.874870892255764</c:v>
                </c:pt>
                <c:pt idx="5033">
                  <c:v>45.88263867065745</c:v>
                </c:pt>
                <c:pt idx="5034">
                  <c:v>45.887961253790479</c:v>
                </c:pt>
                <c:pt idx="5035">
                  <c:v>45.894001933908001</c:v>
                </c:pt>
                <c:pt idx="5036">
                  <c:v>45.902739203795043</c:v>
                </c:pt>
                <c:pt idx="5037">
                  <c:v>45.911928092950333</c:v>
                </c:pt>
                <c:pt idx="5038">
                  <c:v>45.915756160795141</c:v>
                </c:pt>
                <c:pt idx="5039">
                  <c:v>45.915848749652717</c:v>
                </c:pt>
                <c:pt idx="5040">
                  <c:v>45.92008910435618</c:v>
                </c:pt>
                <c:pt idx="5041">
                  <c:v>45.920553093534139</c:v>
                </c:pt>
                <c:pt idx="5042">
                  <c:v>45.922762977813022</c:v>
                </c:pt>
                <c:pt idx="5043">
                  <c:v>45.929286600284627</c:v>
                </c:pt>
                <c:pt idx="5044">
                  <c:v>45.941322730231377</c:v>
                </c:pt>
                <c:pt idx="5045">
                  <c:v>45.944092093564002</c:v>
                </c:pt>
                <c:pt idx="5046">
                  <c:v>45.945169172014495</c:v>
                </c:pt>
                <c:pt idx="5047">
                  <c:v>45.945771829129249</c:v>
                </c:pt>
                <c:pt idx="5048">
                  <c:v>45.943031187103024</c:v>
                </c:pt>
                <c:pt idx="5049">
                  <c:v>45.950546673003274</c:v>
                </c:pt>
                <c:pt idx="5050">
                  <c:v>45.959048886415779</c:v>
                </c:pt>
                <c:pt idx="5051">
                  <c:v>45.967562083237127</c:v>
                </c:pt>
                <c:pt idx="5052">
                  <c:v>45.97490407024705</c:v>
                </c:pt>
                <c:pt idx="5053">
                  <c:v>45.984756197560309</c:v>
                </c:pt>
                <c:pt idx="5054">
                  <c:v>45.985568229459822</c:v>
                </c:pt>
                <c:pt idx="5055">
                  <c:v>45.989884081619643</c:v>
                </c:pt>
                <c:pt idx="5056">
                  <c:v>45.994374410410543</c:v>
                </c:pt>
                <c:pt idx="5057">
                  <c:v>45.99191414603478</c:v>
                </c:pt>
                <c:pt idx="5058">
                  <c:v>45.99269990344574</c:v>
                </c:pt>
                <c:pt idx="5059">
                  <c:v>46.000269665542632</c:v>
                </c:pt>
                <c:pt idx="5060">
                  <c:v>46.003978244558667</c:v>
                </c:pt>
                <c:pt idx="5061">
                  <c:v>46.005734923897265</c:v>
                </c:pt>
                <c:pt idx="5062">
                  <c:v>46.014457323047324</c:v>
                </c:pt>
                <c:pt idx="5063">
                  <c:v>46.02260773814556</c:v>
                </c:pt>
                <c:pt idx="5064">
                  <c:v>46.022138264408326</c:v>
                </c:pt>
                <c:pt idx="5065">
                  <c:v>46.029414241335061</c:v>
                </c:pt>
                <c:pt idx="5066">
                  <c:v>46.035982449429397</c:v>
                </c:pt>
                <c:pt idx="5067">
                  <c:v>46.037742928768999</c:v>
                </c:pt>
                <c:pt idx="5068">
                  <c:v>46.041735883173558</c:v>
                </c:pt>
                <c:pt idx="5069">
                  <c:v>46.048190250222646</c:v>
                </c:pt>
                <c:pt idx="5070">
                  <c:v>46.045719905067394</c:v>
                </c:pt>
                <c:pt idx="5071">
                  <c:v>46.051870334692154</c:v>
                </c:pt>
                <c:pt idx="5072">
                  <c:v>46.060565227349699</c:v>
                </c:pt>
                <c:pt idx="5073">
                  <c:v>46.060524534951952</c:v>
                </c:pt>
                <c:pt idx="5074">
                  <c:v>46.064487600462684</c:v>
                </c:pt>
                <c:pt idx="5075">
                  <c:v>46.069944946940097</c:v>
                </c:pt>
                <c:pt idx="5076">
                  <c:v>46.075662258624412</c:v>
                </c:pt>
                <c:pt idx="5077">
                  <c:v>46.080690255059679</c:v>
                </c:pt>
                <c:pt idx="5078">
                  <c:v>46.083016714484906</c:v>
                </c:pt>
                <c:pt idx="5079">
                  <c:v>46.08792813978561</c:v>
                </c:pt>
                <c:pt idx="5080">
                  <c:v>46.096633173361333</c:v>
                </c:pt>
                <c:pt idx="5081">
                  <c:v>46.095727005319745</c:v>
                </c:pt>
                <c:pt idx="5082">
                  <c:v>46.102944260804136</c:v>
                </c:pt>
                <c:pt idx="5083">
                  <c:v>46.111760531650397</c:v>
                </c:pt>
                <c:pt idx="5084">
                  <c:v>46.114176917412522</c:v>
                </c:pt>
                <c:pt idx="5085">
                  <c:v>46.115875287086155</c:v>
                </c:pt>
                <c:pt idx="5086">
                  <c:v>46.125516103931112</c:v>
                </c:pt>
                <c:pt idx="5087">
                  <c:v>46.134196947882685</c:v>
                </c:pt>
                <c:pt idx="5088">
                  <c:v>46.137349500967716</c:v>
                </c:pt>
                <c:pt idx="5089">
                  <c:v>46.141933580937199</c:v>
                </c:pt>
                <c:pt idx="5090">
                  <c:v>46.146773633443367</c:v>
                </c:pt>
                <c:pt idx="5091">
                  <c:v>46.149911343953711</c:v>
                </c:pt>
                <c:pt idx="5092">
                  <c:v>46.149682833054626</c:v>
                </c:pt>
                <c:pt idx="5093">
                  <c:v>46.15480265608052</c:v>
                </c:pt>
                <c:pt idx="5094">
                  <c:v>46.158965342360851</c:v>
                </c:pt>
                <c:pt idx="5095">
                  <c:v>46.165439179913434</c:v>
                </c:pt>
                <c:pt idx="5096">
                  <c:v>46.167903526642249</c:v>
                </c:pt>
                <c:pt idx="5097">
                  <c:v>46.170963325321907</c:v>
                </c:pt>
                <c:pt idx="5098">
                  <c:v>46.175678222065578</c:v>
                </c:pt>
                <c:pt idx="5099">
                  <c:v>46.177719386235069</c:v>
                </c:pt>
                <c:pt idx="5100">
                  <c:v>46.183034529796785</c:v>
                </c:pt>
                <c:pt idx="5101">
                  <c:v>46.188020598683146</c:v>
                </c:pt>
                <c:pt idx="5102">
                  <c:v>46.191602059013043</c:v>
                </c:pt>
                <c:pt idx="5103">
                  <c:v>46.193833022305107</c:v>
                </c:pt>
                <c:pt idx="5104">
                  <c:v>46.201397622642915</c:v>
                </c:pt>
                <c:pt idx="5105">
                  <c:v>46.202248061428477</c:v>
                </c:pt>
                <c:pt idx="5106">
                  <c:v>46.211428197818279</c:v>
                </c:pt>
                <c:pt idx="5107">
                  <c:v>46.211721513285688</c:v>
                </c:pt>
                <c:pt idx="5108">
                  <c:v>46.221855008635146</c:v>
                </c:pt>
                <c:pt idx="5109">
                  <c:v>46.226342468628609</c:v>
                </c:pt>
                <c:pt idx="5110">
                  <c:v>46.23136852185344</c:v>
                </c:pt>
                <c:pt idx="5111">
                  <c:v>46.230612013902437</c:v>
                </c:pt>
                <c:pt idx="5112">
                  <c:v>46.237885923009991</c:v>
                </c:pt>
                <c:pt idx="5113">
                  <c:v>46.238478255013518</c:v>
                </c:pt>
                <c:pt idx="5114">
                  <c:v>46.23841274995636</c:v>
                </c:pt>
                <c:pt idx="5115">
                  <c:v>46.246125670604144</c:v>
                </c:pt>
                <c:pt idx="5116">
                  <c:v>46.252975675947866</c:v>
                </c:pt>
                <c:pt idx="5117">
                  <c:v>46.259140599124919</c:v>
                </c:pt>
                <c:pt idx="5118">
                  <c:v>46.264050963937933</c:v>
                </c:pt>
                <c:pt idx="5119">
                  <c:v>46.271094704582353</c:v>
                </c:pt>
                <c:pt idx="5120">
                  <c:v>46.274923390822806</c:v>
                </c:pt>
                <c:pt idx="5121">
                  <c:v>46.276479830387672</c:v>
                </c:pt>
                <c:pt idx="5122">
                  <c:v>46.278042522553122</c:v>
                </c:pt>
                <c:pt idx="5123">
                  <c:v>46.285689005795653</c:v>
                </c:pt>
                <c:pt idx="5124">
                  <c:v>46.296132188746817</c:v>
                </c:pt>
                <c:pt idx="5125">
                  <c:v>46.298695022520299</c:v>
                </c:pt>
                <c:pt idx="5126">
                  <c:v>46.305129667809524</c:v>
                </c:pt>
                <c:pt idx="5127">
                  <c:v>46.312793546623375</c:v>
                </c:pt>
                <c:pt idx="5128">
                  <c:v>46.317294053194601</c:v>
                </c:pt>
                <c:pt idx="5129">
                  <c:v>46.32166360524797</c:v>
                </c:pt>
                <c:pt idx="5130">
                  <c:v>46.323728435784318</c:v>
                </c:pt>
                <c:pt idx="5131">
                  <c:v>46.326586759191457</c:v>
                </c:pt>
                <c:pt idx="5132">
                  <c:v>46.32777886376514</c:v>
                </c:pt>
                <c:pt idx="5133">
                  <c:v>46.32911109528284</c:v>
                </c:pt>
                <c:pt idx="5134">
                  <c:v>46.33464754874089</c:v>
                </c:pt>
                <c:pt idx="5135">
                  <c:v>46.336531971427213</c:v>
                </c:pt>
                <c:pt idx="5136">
                  <c:v>46.337913853941551</c:v>
                </c:pt>
                <c:pt idx="5137">
                  <c:v>46.342223269470026</c:v>
                </c:pt>
                <c:pt idx="5138">
                  <c:v>46.346809922473248</c:v>
                </c:pt>
                <c:pt idx="5139">
                  <c:v>46.352052236645008</c:v>
                </c:pt>
                <c:pt idx="5140">
                  <c:v>46.358959100235523</c:v>
                </c:pt>
                <c:pt idx="5141">
                  <c:v>46.366277245519029</c:v>
                </c:pt>
                <c:pt idx="5142">
                  <c:v>46.37414750058268</c:v>
                </c:pt>
                <c:pt idx="5143">
                  <c:v>46.378465774250422</c:v>
                </c:pt>
                <c:pt idx="5144">
                  <c:v>46.379247864652413</c:v>
                </c:pt>
                <c:pt idx="5145">
                  <c:v>46.385459335424592</c:v>
                </c:pt>
                <c:pt idx="5146">
                  <c:v>46.390559927728113</c:v>
                </c:pt>
                <c:pt idx="5147">
                  <c:v>46.389853430579493</c:v>
                </c:pt>
                <c:pt idx="5148">
                  <c:v>46.392007261826748</c:v>
                </c:pt>
                <c:pt idx="5149">
                  <c:v>46.395569417957148</c:v>
                </c:pt>
                <c:pt idx="5150">
                  <c:v>46.401168049507312</c:v>
                </c:pt>
                <c:pt idx="5151">
                  <c:v>46.406134429156033</c:v>
                </c:pt>
                <c:pt idx="5152">
                  <c:v>46.413075991707338</c:v>
                </c:pt>
                <c:pt idx="5153">
                  <c:v>46.421359300587312</c:v>
                </c:pt>
                <c:pt idx="5154">
                  <c:v>46.425578094762351</c:v>
                </c:pt>
                <c:pt idx="5155">
                  <c:v>46.429087068803284</c:v>
                </c:pt>
                <c:pt idx="5156">
                  <c:v>46.432815493024997</c:v>
                </c:pt>
                <c:pt idx="5157">
                  <c:v>46.438022659353628</c:v>
                </c:pt>
                <c:pt idx="5158">
                  <c:v>46.443869429694203</c:v>
                </c:pt>
                <c:pt idx="5159">
                  <c:v>46.44941066260246</c:v>
                </c:pt>
                <c:pt idx="5160">
                  <c:v>46.456991615401364</c:v>
                </c:pt>
                <c:pt idx="5161">
                  <c:v>46.466897536171224</c:v>
                </c:pt>
                <c:pt idx="5162">
                  <c:v>46.472718128874618</c:v>
                </c:pt>
                <c:pt idx="5163">
                  <c:v>46.472785652027682</c:v>
                </c:pt>
                <c:pt idx="5164">
                  <c:v>46.476378727997911</c:v>
                </c:pt>
                <c:pt idx="5165">
                  <c:v>46.477300231780156</c:v>
                </c:pt>
                <c:pt idx="5166">
                  <c:v>46.480070882784787</c:v>
                </c:pt>
                <c:pt idx="5167">
                  <c:v>46.484630346499209</c:v>
                </c:pt>
                <c:pt idx="5168">
                  <c:v>46.494976008072499</c:v>
                </c:pt>
                <c:pt idx="5169">
                  <c:v>46.50192613937979</c:v>
                </c:pt>
                <c:pt idx="5170">
                  <c:v>46.505112538569435</c:v>
                </c:pt>
                <c:pt idx="5171">
                  <c:v>46.507390082397613</c:v>
                </c:pt>
                <c:pt idx="5172">
                  <c:v>46.509218595806523</c:v>
                </c:pt>
                <c:pt idx="5173">
                  <c:v>46.512179388978566</c:v>
                </c:pt>
                <c:pt idx="5174">
                  <c:v>46.513849061430165</c:v>
                </c:pt>
                <c:pt idx="5175">
                  <c:v>46.516818498089613</c:v>
                </c:pt>
                <c:pt idx="5176">
                  <c:v>46.519160629479224</c:v>
                </c:pt>
                <c:pt idx="5177">
                  <c:v>46.532437795137199</c:v>
                </c:pt>
                <c:pt idx="5178">
                  <c:v>46.537233362034328</c:v>
                </c:pt>
                <c:pt idx="5179">
                  <c:v>46.547135085466593</c:v>
                </c:pt>
                <c:pt idx="5180">
                  <c:v>46.554704252735199</c:v>
                </c:pt>
                <c:pt idx="5181">
                  <c:v>46.558699695464654</c:v>
                </c:pt>
                <c:pt idx="5182">
                  <c:v>46.559041209171205</c:v>
                </c:pt>
                <c:pt idx="5183">
                  <c:v>46.55934847366818</c:v>
                </c:pt>
                <c:pt idx="5184">
                  <c:v>46.559654833169915</c:v>
                </c:pt>
                <c:pt idx="5185">
                  <c:v>46.568635029014942</c:v>
                </c:pt>
                <c:pt idx="5186">
                  <c:v>46.571195177909338</c:v>
                </c:pt>
                <c:pt idx="5187">
                  <c:v>46.574833201728005</c:v>
                </c:pt>
                <c:pt idx="5188">
                  <c:v>46.582655535745133</c:v>
                </c:pt>
                <c:pt idx="5189">
                  <c:v>46.586348250681226</c:v>
                </c:pt>
                <c:pt idx="5190">
                  <c:v>46.584983370892992</c:v>
                </c:pt>
                <c:pt idx="5191">
                  <c:v>46.589008513251201</c:v>
                </c:pt>
                <c:pt idx="5192">
                  <c:v>46.59286661901681</c:v>
                </c:pt>
                <c:pt idx="5193">
                  <c:v>46.596110003962124</c:v>
                </c:pt>
                <c:pt idx="5194">
                  <c:v>46.598674545208375</c:v>
                </c:pt>
                <c:pt idx="5195">
                  <c:v>46.601251483833501</c:v>
                </c:pt>
                <c:pt idx="5196">
                  <c:v>46.608635293661578</c:v>
                </c:pt>
                <c:pt idx="5197">
                  <c:v>46.614097011929587</c:v>
                </c:pt>
                <c:pt idx="5198">
                  <c:v>46.614604058692791</c:v>
                </c:pt>
                <c:pt idx="5199">
                  <c:v>46.618120120477755</c:v>
                </c:pt>
                <c:pt idx="5200">
                  <c:v>46.628552573215551</c:v>
                </c:pt>
                <c:pt idx="5201">
                  <c:v>46.633627896247681</c:v>
                </c:pt>
                <c:pt idx="5202">
                  <c:v>46.634151241170798</c:v>
                </c:pt>
                <c:pt idx="5203">
                  <c:v>46.643550977522366</c:v>
                </c:pt>
                <c:pt idx="5204">
                  <c:v>46.651982601910554</c:v>
                </c:pt>
                <c:pt idx="5205">
                  <c:v>46.657413378719319</c:v>
                </c:pt>
                <c:pt idx="5206">
                  <c:v>46.661126991583856</c:v>
                </c:pt>
                <c:pt idx="5207">
                  <c:v>46.669187735946515</c:v>
                </c:pt>
                <c:pt idx="5208">
                  <c:v>46.670140776906251</c:v>
                </c:pt>
                <c:pt idx="5209">
                  <c:v>46.672209540403323</c:v>
                </c:pt>
                <c:pt idx="5210">
                  <c:v>46.675660593754188</c:v>
                </c:pt>
                <c:pt idx="5211">
                  <c:v>46.680533715215105</c:v>
                </c:pt>
                <c:pt idx="5212">
                  <c:v>46.686078176888337</c:v>
                </c:pt>
                <c:pt idx="5213">
                  <c:v>46.694019547127319</c:v>
                </c:pt>
                <c:pt idx="5214">
                  <c:v>46.704788649591592</c:v>
                </c:pt>
                <c:pt idx="5215">
                  <c:v>46.709033421535743</c:v>
                </c:pt>
                <c:pt idx="5216">
                  <c:v>46.710609189571528</c:v>
                </c:pt>
                <c:pt idx="5217">
                  <c:v>46.711988950786996</c:v>
                </c:pt>
                <c:pt idx="5218">
                  <c:v>46.717304132193803</c:v>
                </c:pt>
                <c:pt idx="5219">
                  <c:v>46.719807529859054</c:v>
                </c:pt>
                <c:pt idx="5220">
                  <c:v>46.721725408109876</c:v>
                </c:pt>
                <c:pt idx="5221">
                  <c:v>46.729441936626522</c:v>
                </c:pt>
                <c:pt idx="5222">
                  <c:v>46.736354513731186</c:v>
                </c:pt>
                <c:pt idx="5223">
                  <c:v>46.741932805725163</c:v>
                </c:pt>
                <c:pt idx="5224">
                  <c:v>46.743818071034575</c:v>
                </c:pt>
                <c:pt idx="5225">
                  <c:v>46.752930214366373</c:v>
                </c:pt>
                <c:pt idx="5226">
                  <c:v>46.76021859570325</c:v>
                </c:pt>
                <c:pt idx="5227">
                  <c:v>46.759177787337222</c:v>
                </c:pt>
                <c:pt idx="5228">
                  <c:v>46.761446032824821</c:v>
                </c:pt>
                <c:pt idx="5229">
                  <c:v>46.766809830106943</c:v>
                </c:pt>
                <c:pt idx="5230">
                  <c:v>46.768004804489536</c:v>
                </c:pt>
                <c:pt idx="5231">
                  <c:v>46.772836517107656</c:v>
                </c:pt>
                <c:pt idx="5232">
                  <c:v>46.776312746213726</c:v>
                </c:pt>
                <c:pt idx="5233">
                  <c:v>46.780881725612218</c:v>
                </c:pt>
                <c:pt idx="5234">
                  <c:v>46.782562666148714</c:v>
                </c:pt>
                <c:pt idx="5235">
                  <c:v>46.78521236017302</c:v>
                </c:pt>
                <c:pt idx="5236">
                  <c:v>46.783938625652596</c:v>
                </c:pt>
                <c:pt idx="5237">
                  <c:v>46.790696355281</c:v>
                </c:pt>
                <c:pt idx="5238">
                  <c:v>46.792116008640264</c:v>
                </c:pt>
                <c:pt idx="5239">
                  <c:v>46.794281740258477</c:v>
                </c:pt>
                <c:pt idx="5240">
                  <c:v>46.801960754959168</c:v>
                </c:pt>
                <c:pt idx="5241">
                  <c:v>46.80873623465213</c:v>
                </c:pt>
                <c:pt idx="5242">
                  <c:v>46.814761103311511</c:v>
                </c:pt>
                <c:pt idx="5243">
                  <c:v>46.823197418191072</c:v>
                </c:pt>
                <c:pt idx="5244">
                  <c:v>46.830294386265557</c:v>
                </c:pt>
                <c:pt idx="5245">
                  <c:v>46.830277690951341</c:v>
                </c:pt>
                <c:pt idx="5246">
                  <c:v>46.838504529047015</c:v>
                </c:pt>
                <c:pt idx="5247">
                  <c:v>46.841152962519331</c:v>
                </c:pt>
                <c:pt idx="5248">
                  <c:v>46.846400901771403</c:v>
                </c:pt>
                <c:pt idx="5249">
                  <c:v>46.853681718900042</c:v>
                </c:pt>
                <c:pt idx="5250">
                  <c:v>46.85968809493572</c:v>
                </c:pt>
                <c:pt idx="5251">
                  <c:v>46.865644672709649</c:v>
                </c:pt>
                <c:pt idx="5252">
                  <c:v>46.868279255712324</c:v>
                </c:pt>
                <c:pt idx="5253">
                  <c:v>46.870082006547662</c:v>
                </c:pt>
                <c:pt idx="5254">
                  <c:v>46.872813731131863</c:v>
                </c:pt>
                <c:pt idx="5255">
                  <c:v>46.872627086288297</c:v>
                </c:pt>
                <c:pt idx="5256">
                  <c:v>46.873330674357121</c:v>
                </c:pt>
                <c:pt idx="5257">
                  <c:v>46.881703054434752</c:v>
                </c:pt>
                <c:pt idx="5258">
                  <c:v>46.888027586163496</c:v>
                </c:pt>
                <c:pt idx="5259">
                  <c:v>46.89737354054683</c:v>
                </c:pt>
                <c:pt idx="5260">
                  <c:v>46.909378780757805</c:v>
                </c:pt>
                <c:pt idx="5261">
                  <c:v>46.910501831696585</c:v>
                </c:pt>
                <c:pt idx="5262">
                  <c:v>46.917054422130278</c:v>
                </c:pt>
                <c:pt idx="5263">
                  <c:v>46.922836088060834</c:v>
                </c:pt>
                <c:pt idx="5264">
                  <c:v>46.924070105908292</c:v>
                </c:pt>
                <c:pt idx="5265">
                  <c:v>46.927431284022063</c:v>
                </c:pt>
                <c:pt idx="5266">
                  <c:v>46.931227141858713</c:v>
                </c:pt>
                <c:pt idx="5267">
                  <c:v>46.935414257472601</c:v>
                </c:pt>
                <c:pt idx="5268">
                  <c:v>46.939127857509412</c:v>
                </c:pt>
                <c:pt idx="5269">
                  <c:v>46.940412205348423</c:v>
                </c:pt>
                <c:pt idx="5270">
                  <c:v>46.948326451230102</c:v>
                </c:pt>
                <c:pt idx="5271">
                  <c:v>46.956883665896953</c:v>
                </c:pt>
                <c:pt idx="5272">
                  <c:v>46.956529428627881</c:v>
                </c:pt>
                <c:pt idx="5273">
                  <c:v>46.960463000239024</c:v>
                </c:pt>
                <c:pt idx="5274">
                  <c:v>46.965071118410734</c:v>
                </c:pt>
                <c:pt idx="5275">
                  <c:v>46.963253682923089</c:v>
                </c:pt>
                <c:pt idx="5276">
                  <c:v>46.968349702517024</c:v>
                </c:pt>
                <c:pt idx="5277">
                  <c:v>46.972962245165391</c:v>
                </c:pt>
                <c:pt idx="5278">
                  <c:v>46.974173049823222</c:v>
                </c:pt>
                <c:pt idx="5279">
                  <c:v>46.983178718950747</c:v>
                </c:pt>
                <c:pt idx="5280">
                  <c:v>46.990106679736321</c:v>
                </c:pt>
                <c:pt idx="5281">
                  <c:v>46.991322558426035</c:v>
                </c:pt>
                <c:pt idx="5282">
                  <c:v>46.999633064553748</c:v>
                </c:pt>
                <c:pt idx="5283">
                  <c:v>47.004990364896827</c:v>
                </c:pt>
                <c:pt idx="5284">
                  <c:v>47.007977661790974</c:v>
                </c:pt>
                <c:pt idx="5285">
                  <c:v>47.010690260549516</c:v>
                </c:pt>
                <c:pt idx="5286">
                  <c:v>47.015219296212628</c:v>
                </c:pt>
                <c:pt idx="5287">
                  <c:v>47.018269193946402</c:v>
                </c:pt>
                <c:pt idx="5288">
                  <c:v>47.019652300457984</c:v>
                </c:pt>
                <c:pt idx="5289">
                  <c:v>47.024969753772304</c:v>
                </c:pt>
                <c:pt idx="5290">
                  <c:v>47.031568140767561</c:v>
                </c:pt>
                <c:pt idx="5291">
                  <c:v>47.040687003479078</c:v>
                </c:pt>
                <c:pt idx="5292">
                  <c:v>47.046840308666468</c:v>
                </c:pt>
                <c:pt idx="5293">
                  <c:v>47.052764146592466</c:v>
                </c:pt>
                <c:pt idx="5294">
                  <c:v>47.057129879906597</c:v>
                </c:pt>
                <c:pt idx="5295">
                  <c:v>47.05795821140142</c:v>
                </c:pt>
                <c:pt idx="5296">
                  <c:v>47.057983160629291</c:v>
                </c:pt>
                <c:pt idx="5297">
                  <c:v>47.061564052205298</c:v>
                </c:pt>
                <c:pt idx="5298">
                  <c:v>47.069467567517407</c:v>
                </c:pt>
                <c:pt idx="5299">
                  <c:v>47.074614686055796</c:v>
                </c:pt>
                <c:pt idx="5300">
                  <c:v>47.077756241070929</c:v>
                </c:pt>
                <c:pt idx="5301">
                  <c:v>47.087893244145448</c:v>
                </c:pt>
                <c:pt idx="5302">
                  <c:v>47.092699328185134</c:v>
                </c:pt>
                <c:pt idx="5303">
                  <c:v>47.102223062686242</c:v>
                </c:pt>
                <c:pt idx="5304">
                  <c:v>47.099952693379279</c:v>
                </c:pt>
                <c:pt idx="5305">
                  <c:v>47.110042802616832</c:v>
                </c:pt>
                <c:pt idx="5306">
                  <c:v>47.112209722643954</c:v>
                </c:pt>
                <c:pt idx="5307">
                  <c:v>47.107783726758939</c:v>
                </c:pt>
                <c:pt idx="5308">
                  <c:v>47.109723418302131</c:v>
                </c:pt>
                <c:pt idx="5309">
                  <c:v>47.117161636636169</c:v>
                </c:pt>
                <c:pt idx="5310">
                  <c:v>47.12129180390663</c:v>
                </c:pt>
                <c:pt idx="5311">
                  <c:v>47.12231146118755</c:v>
                </c:pt>
                <c:pt idx="5312">
                  <c:v>47.136856691180029</c:v>
                </c:pt>
                <c:pt idx="5313">
                  <c:v>47.134831134607886</c:v>
                </c:pt>
                <c:pt idx="5314">
                  <c:v>47.140312539252548</c:v>
                </c:pt>
                <c:pt idx="5315">
                  <c:v>47.144884098197473</c:v>
                </c:pt>
                <c:pt idx="5316">
                  <c:v>47.150935809359439</c:v>
                </c:pt>
                <c:pt idx="5317">
                  <c:v>47.146683179595065</c:v>
                </c:pt>
                <c:pt idx="5318">
                  <c:v>47.156157857672113</c:v>
                </c:pt>
                <c:pt idx="5319">
                  <c:v>47.158529385336514</c:v>
                </c:pt>
                <c:pt idx="5320">
                  <c:v>47.161612801923503</c:v>
                </c:pt>
                <c:pt idx="5321">
                  <c:v>47.162177684825394</c:v>
                </c:pt>
                <c:pt idx="5322">
                  <c:v>47.171482961474567</c:v>
                </c:pt>
                <c:pt idx="5323">
                  <c:v>47.173284898425784</c:v>
                </c:pt>
                <c:pt idx="5324">
                  <c:v>47.179612264323993</c:v>
                </c:pt>
                <c:pt idx="5325">
                  <c:v>47.181253389961952</c:v>
                </c:pt>
                <c:pt idx="5326">
                  <c:v>47.189216471777286</c:v>
                </c:pt>
                <c:pt idx="5327">
                  <c:v>47.192779679727082</c:v>
                </c:pt>
                <c:pt idx="5328">
                  <c:v>47.189423904957302</c:v>
                </c:pt>
                <c:pt idx="5329">
                  <c:v>47.193218352602507</c:v>
                </c:pt>
                <c:pt idx="5330">
                  <c:v>47.20364215521618</c:v>
                </c:pt>
                <c:pt idx="5331">
                  <c:v>47.20924606943003</c:v>
                </c:pt>
                <c:pt idx="5332">
                  <c:v>47.212953198841461</c:v>
                </c:pt>
                <c:pt idx="5333">
                  <c:v>47.223786656210386</c:v>
                </c:pt>
                <c:pt idx="5334">
                  <c:v>47.223994053827667</c:v>
                </c:pt>
                <c:pt idx="5335">
                  <c:v>47.225647192178343</c:v>
                </c:pt>
                <c:pt idx="5336">
                  <c:v>47.230055104850599</c:v>
                </c:pt>
                <c:pt idx="5337">
                  <c:v>47.237973280876851</c:v>
                </c:pt>
                <c:pt idx="5338">
                  <c:v>47.244851656377662</c:v>
                </c:pt>
                <c:pt idx="5339">
                  <c:v>47.252930334549248</c:v>
                </c:pt>
                <c:pt idx="5340">
                  <c:v>47.255806793467677</c:v>
                </c:pt>
                <c:pt idx="5341">
                  <c:v>47.259065814816225</c:v>
                </c:pt>
                <c:pt idx="5342">
                  <c:v>47.2634204951557</c:v>
                </c:pt>
                <c:pt idx="5343">
                  <c:v>47.268194157297785</c:v>
                </c:pt>
                <c:pt idx="5344">
                  <c:v>47.271972967092665</c:v>
                </c:pt>
                <c:pt idx="5345">
                  <c:v>47.28241328070532</c:v>
                </c:pt>
                <c:pt idx="5346">
                  <c:v>47.285633617151127</c:v>
                </c:pt>
                <c:pt idx="5347">
                  <c:v>47.29063005065035</c:v>
                </c:pt>
                <c:pt idx="5348">
                  <c:v>47.294396124331101</c:v>
                </c:pt>
                <c:pt idx="5349">
                  <c:v>47.301240686624666</c:v>
                </c:pt>
                <c:pt idx="5350">
                  <c:v>47.302041311643244</c:v>
                </c:pt>
                <c:pt idx="5351">
                  <c:v>47.305597728695751</c:v>
                </c:pt>
                <c:pt idx="5352">
                  <c:v>47.307504635008478</c:v>
                </c:pt>
                <c:pt idx="5353">
                  <c:v>47.30887915145793</c:v>
                </c:pt>
                <c:pt idx="5354">
                  <c:v>47.314529673677974</c:v>
                </c:pt>
                <c:pt idx="5355">
                  <c:v>47.320110930403906</c:v>
                </c:pt>
                <c:pt idx="5356">
                  <c:v>47.323887031827923</c:v>
                </c:pt>
                <c:pt idx="5357">
                  <c:v>47.333586910624739</c:v>
                </c:pt>
                <c:pt idx="5358">
                  <c:v>47.34146943438477</c:v>
                </c:pt>
                <c:pt idx="5359">
                  <c:v>47.343592958071838</c:v>
                </c:pt>
                <c:pt idx="5360">
                  <c:v>47.346055162567389</c:v>
                </c:pt>
                <c:pt idx="5361">
                  <c:v>47.354748425969639</c:v>
                </c:pt>
                <c:pt idx="5362">
                  <c:v>47.350665895812242</c:v>
                </c:pt>
                <c:pt idx="5363">
                  <c:v>47.352443783622725</c:v>
                </c:pt>
                <c:pt idx="5364">
                  <c:v>47.354580806011647</c:v>
                </c:pt>
                <c:pt idx="5365">
                  <c:v>47.358727861817563</c:v>
                </c:pt>
                <c:pt idx="5366">
                  <c:v>47.358569509829877</c:v>
                </c:pt>
                <c:pt idx="5367">
                  <c:v>47.369621355835207</c:v>
                </c:pt>
                <c:pt idx="5368">
                  <c:v>47.375467588149334</c:v>
                </c:pt>
                <c:pt idx="5369">
                  <c:v>47.384904846002115</c:v>
                </c:pt>
                <c:pt idx="5370">
                  <c:v>47.388222977025102</c:v>
                </c:pt>
                <c:pt idx="5371">
                  <c:v>47.392429719189003</c:v>
                </c:pt>
                <c:pt idx="5372">
                  <c:v>47.397133267409977</c:v>
                </c:pt>
                <c:pt idx="5373">
                  <c:v>47.399844257592882</c:v>
                </c:pt>
                <c:pt idx="5374">
                  <c:v>47.400169671233542</c:v>
                </c:pt>
                <c:pt idx="5375">
                  <c:v>47.407581627616842</c:v>
                </c:pt>
                <c:pt idx="5376">
                  <c:v>47.414295068844524</c:v>
                </c:pt>
                <c:pt idx="5377">
                  <c:v>47.420393323831583</c:v>
                </c:pt>
                <c:pt idx="5378">
                  <c:v>47.420334871436282</c:v>
                </c:pt>
                <c:pt idx="5379">
                  <c:v>47.427233172305193</c:v>
                </c:pt>
                <c:pt idx="5380">
                  <c:v>47.428832831237386</c:v>
                </c:pt>
                <c:pt idx="5381">
                  <c:v>47.431559789956367</c:v>
                </c:pt>
                <c:pt idx="5382">
                  <c:v>47.429105250583063</c:v>
                </c:pt>
                <c:pt idx="5383">
                  <c:v>47.44050985050135</c:v>
                </c:pt>
                <c:pt idx="5384">
                  <c:v>47.446022912227761</c:v>
                </c:pt>
                <c:pt idx="5385">
                  <c:v>47.44928108119764</c:v>
                </c:pt>
                <c:pt idx="5386">
                  <c:v>47.455052044429713</c:v>
                </c:pt>
                <c:pt idx="5387">
                  <c:v>47.464891241205002</c:v>
                </c:pt>
                <c:pt idx="5388">
                  <c:v>47.467910135853842</c:v>
                </c:pt>
                <c:pt idx="5389">
                  <c:v>47.466397443576618</c:v>
                </c:pt>
                <c:pt idx="5390">
                  <c:v>47.473023886773191</c:v>
                </c:pt>
                <c:pt idx="5391">
                  <c:v>47.47745489623378</c:v>
                </c:pt>
                <c:pt idx="5392">
                  <c:v>47.48296645526267</c:v>
                </c:pt>
                <c:pt idx="5393">
                  <c:v>47.483002497008592</c:v>
                </c:pt>
                <c:pt idx="5394">
                  <c:v>47.494001864944423</c:v>
                </c:pt>
                <c:pt idx="5395">
                  <c:v>47.495163660912375</c:v>
                </c:pt>
                <c:pt idx="5396">
                  <c:v>47.498465002070098</c:v>
                </c:pt>
                <c:pt idx="5397">
                  <c:v>47.495986862236414</c:v>
                </c:pt>
                <c:pt idx="5398">
                  <c:v>47.501818278975783</c:v>
                </c:pt>
                <c:pt idx="5399">
                  <c:v>47.504808967976878</c:v>
                </c:pt>
                <c:pt idx="5400">
                  <c:v>47.510700776054861</c:v>
                </c:pt>
                <c:pt idx="5401">
                  <c:v>47.514883611809921</c:v>
                </c:pt>
                <c:pt idx="5402">
                  <c:v>47.520209527974728</c:v>
                </c:pt>
                <c:pt idx="5403">
                  <c:v>47.527057085275942</c:v>
                </c:pt>
                <c:pt idx="5404">
                  <c:v>47.529637281643232</c:v>
                </c:pt>
                <c:pt idx="5405">
                  <c:v>47.534633859121996</c:v>
                </c:pt>
                <c:pt idx="5406">
                  <c:v>47.542793428139625</c:v>
                </c:pt>
                <c:pt idx="5407">
                  <c:v>47.547848896414976</c:v>
                </c:pt>
                <c:pt idx="5408">
                  <c:v>47.550364597385382</c:v>
                </c:pt>
                <c:pt idx="5409">
                  <c:v>47.552874964407408</c:v>
                </c:pt>
                <c:pt idx="5410">
                  <c:v>47.556522240799076</c:v>
                </c:pt>
                <c:pt idx="5411">
                  <c:v>47.555503275666339</c:v>
                </c:pt>
                <c:pt idx="5412">
                  <c:v>47.557809042024992</c:v>
                </c:pt>
                <c:pt idx="5413">
                  <c:v>47.560492192297119</c:v>
                </c:pt>
                <c:pt idx="5414">
                  <c:v>47.564888405376266</c:v>
                </c:pt>
                <c:pt idx="5415">
                  <c:v>47.567158349857245</c:v>
                </c:pt>
                <c:pt idx="5416">
                  <c:v>47.57356596858645</c:v>
                </c:pt>
                <c:pt idx="5417">
                  <c:v>47.580782434843435</c:v>
                </c:pt>
                <c:pt idx="5418">
                  <c:v>47.586730206924926</c:v>
                </c:pt>
                <c:pt idx="5419">
                  <c:v>47.589310712628063</c:v>
                </c:pt>
                <c:pt idx="5420">
                  <c:v>47.596122093405953</c:v>
                </c:pt>
                <c:pt idx="5421">
                  <c:v>47.599321833165732</c:v>
                </c:pt>
                <c:pt idx="5422">
                  <c:v>47.602452394433648</c:v>
                </c:pt>
                <c:pt idx="5423">
                  <c:v>47.60666677258417</c:v>
                </c:pt>
                <c:pt idx="5424">
                  <c:v>47.614607653434668</c:v>
                </c:pt>
                <c:pt idx="5425">
                  <c:v>47.618552809388831</c:v>
                </c:pt>
                <c:pt idx="5426">
                  <c:v>47.624072482013084</c:v>
                </c:pt>
                <c:pt idx="5427">
                  <c:v>47.628923762498282</c:v>
                </c:pt>
                <c:pt idx="5428">
                  <c:v>47.634645702580194</c:v>
                </c:pt>
                <c:pt idx="5429">
                  <c:v>47.639859878268979</c:v>
                </c:pt>
                <c:pt idx="5430">
                  <c:v>47.640165412303325</c:v>
                </c:pt>
                <c:pt idx="5431">
                  <c:v>47.642855566435813</c:v>
                </c:pt>
                <c:pt idx="5432">
                  <c:v>47.646861204181377</c:v>
                </c:pt>
                <c:pt idx="5433">
                  <c:v>47.649228314732284</c:v>
                </c:pt>
                <c:pt idx="5434">
                  <c:v>47.650255801516423</c:v>
                </c:pt>
                <c:pt idx="5435">
                  <c:v>47.655280078547193</c:v>
                </c:pt>
                <c:pt idx="5436">
                  <c:v>47.657115703692327</c:v>
                </c:pt>
                <c:pt idx="5437">
                  <c:v>47.66159569978835</c:v>
                </c:pt>
                <c:pt idx="5438">
                  <c:v>47.665479896833702</c:v>
                </c:pt>
                <c:pt idx="5439">
                  <c:v>47.67522635797053</c:v>
                </c:pt>
                <c:pt idx="5440">
                  <c:v>47.683732269168658</c:v>
                </c:pt>
                <c:pt idx="5441">
                  <c:v>47.692182435230833</c:v>
                </c:pt>
                <c:pt idx="5442">
                  <c:v>47.695403055984613</c:v>
                </c:pt>
                <c:pt idx="5443">
                  <c:v>47.69633733582797</c:v>
                </c:pt>
                <c:pt idx="5444">
                  <c:v>47.690566419783657</c:v>
                </c:pt>
                <c:pt idx="5445">
                  <c:v>47.689401915257278</c:v>
                </c:pt>
                <c:pt idx="5446">
                  <c:v>47.69400381145649</c:v>
                </c:pt>
                <c:pt idx="5447">
                  <c:v>47.697144644568297</c:v>
                </c:pt>
                <c:pt idx="5448">
                  <c:v>47.70526895074503</c:v>
                </c:pt>
                <c:pt idx="5449">
                  <c:v>47.717252087221205</c:v>
                </c:pt>
                <c:pt idx="5450">
                  <c:v>47.727510285008933</c:v>
                </c:pt>
                <c:pt idx="5451">
                  <c:v>47.730261646932362</c:v>
                </c:pt>
                <c:pt idx="5452">
                  <c:v>47.734465898218708</c:v>
                </c:pt>
                <c:pt idx="5453">
                  <c:v>47.743162888291536</c:v>
                </c:pt>
                <c:pt idx="5454">
                  <c:v>47.745700095559222</c:v>
                </c:pt>
                <c:pt idx="5455">
                  <c:v>47.74569431703835</c:v>
                </c:pt>
                <c:pt idx="5456">
                  <c:v>47.751516960618957</c:v>
                </c:pt>
                <c:pt idx="5457">
                  <c:v>47.757626027873918</c:v>
                </c:pt>
                <c:pt idx="5458">
                  <c:v>47.759734503865545</c:v>
                </c:pt>
                <c:pt idx="5459">
                  <c:v>47.760072380962569</c:v>
                </c:pt>
                <c:pt idx="5460">
                  <c:v>47.764375525939698</c:v>
                </c:pt>
                <c:pt idx="5461">
                  <c:v>47.762207545370664</c:v>
                </c:pt>
                <c:pt idx="5462">
                  <c:v>47.768038493790399</c:v>
                </c:pt>
                <c:pt idx="5463">
                  <c:v>47.770141601188591</c:v>
                </c:pt>
                <c:pt idx="5464">
                  <c:v>47.781654438384024</c:v>
                </c:pt>
                <c:pt idx="5465">
                  <c:v>47.786059351813336</c:v>
                </c:pt>
                <c:pt idx="5466">
                  <c:v>47.793669556003408</c:v>
                </c:pt>
                <c:pt idx="5467">
                  <c:v>47.794384530445626</c:v>
                </c:pt>
                <c:pt idx="5468">
                  <c:v>47.794235379430994</c:v>
                </c:pt>
                <c:pt idx="5469">
                  <c:v>47.793932572844732</c:v>
                </c:pt>
                <c:pt idx="5470">
                  <c:v>47.801811502811972</c:v>
                </c:pt>
                <c:pt idx="5471">
                  <c:v>47.809106609849401</c:v>
                </c:pt>
                <c:pt idx="5472">
                  <c:v>47.812386121340012</c:v>
                </c:pt>
                <c:pt idx="5473">
                  <c:v>47.822405755084432</c:v>
                </c:pt>
                <c:pt idx="5474">
                  <c:v>47.826014908199681</c:v>
                </c:pt>
                <c:pt idx="5475">
                  <c:v>47.827047130335202</c:v>
                </c:pt>
                <c:pt idx="5476">
                  <c:v>47.827990023990104</c:v>
                </c:pt>
                <c:pt idx="5477">
                  <c:v>47.83504962572826</c:v>
                </c:pt>
                <c:pt idx="5478">
                  <c:v>47.837681156026768</c:v>
                </c:pt>
                <c:pt idx="5479">
                  <c:v>47.841986528193118</c:v>
                </c:pt>
                <c:pt idx="5480">
                  <c:v>47.847685188836195</c:v>
                </c:pt>
                <c:pt idx="5481">
                  <c:v>47.853609380385201</c:v>
                </c:pt>
                <c:pt idx="5482">
                  <c:v>47.86141453439663</c:v>
                </c:pt>
                <c:pt idx="5483">
                  <c:v>47.865171765499909</c:v>
                </c:pt>
                <c:pt idx="5484">
                  <c:v>47.871828072645926</c:v>
                </c:pt>
                <c:pt idx="5485">
                  <c:v>47.8780389052787</c:v>
                </c:pt>
                <c:pt idx="5486">
                  <c:v>47.88434460985404</c:v>
                </c:pt>
                <c:pt idx="5487">
                  <c:v>47.881771366856384</c:v>
                </c:pt>
                <c:pt idx="5488">
                  <c:v>47.883660358291692</c:v>
                </c:pt>
                <c:pt idx="5489">
                  <c:v>47.882316408443174</c:v>
                </c:pt>
                <c:pt idx="5490">
                  <c:v>47.881831129560261</c:v>
                </c:pt>
                <c:pt idx="5491">
                  <c:v>47.883498662576869</c:v>
                </c:pt>
                <c:pt idx="5492">
                  <c:v>47.887900717574169</c:v>
                </c:pt>
                <c:pt idx="5493">
                  <c:v>47.892264440225247</c:v>
                </c:pt>
                <c:pt idx="5494">
                  <c:v>47.899715446476122</c:v>
                </c:pt>
                <c:pt idx="5495">
                  <c:v>47.909123576277032</c:v>
                </c:pt>
                <c:pt idx="5496">
                  <c:v>47.912933140776161</c:v>
                </c:pt>
                <c:pt idx="5497">
                  <c:v>47.918652669325226</c:v>
                </c:pt>
                <c:pt idx="5498">
                  <c:v>47.926000900784572</c:v>
                </c:pt>
                <c:pt idx="5499">
                  <c:v>47.929588243438467</c:v>
                </c:pt>
                <c:pt idx="5500">
                  <c:v>47.934047389723759</c:v>
                </c:pt>
                <c:pt idx="5501">
                  <c:v>47.940830127199305</c:v>
                </c:pt>
                <c:pt idx="5502">
                  <c:v>47.950211202299428</c:v>
                </c:pt>
                <c:pt idx="5503">
                  <c:v>47.950822503327586</c:v>
                </c:pt>
                <c:pt idx="5504">
                  <c:v>47.955160688971517</c:v>
                </c:pt>
                <c:pt idx="5505">
                  <c:v>47.955426599389384</c:v>
                </c:pt>
                <c:pt idx="5506">
                  <c:v>47.956799904031875</c:v>
                </c:pt>
                <c:pt idx="5507">
                  <c:v>47.954094740059574</c:v>
                </c:pt>
                <c:pt idx="5508">
                  <c:v>47.960620021490385</c:v>
                </c:pt>
                <c:pt idx="5509">
                  <c:v>47.96335726092871</c:v>
                </c:pt>
                <c:pt idx="5510">
                  <c:v>47.966742872180816</c:v>
                </c:pt>
                <c:pt idx="5511">
                  <c:v>47.970235922908046</c:v>
                </c:pt>
                <c:pt idx="5512">
                  <c:v>47.977662407594565</c:v>
                </c:pt>
                <c:pt idx="5513">
                  <c:v>47.985677511808426</c:v>
                </c:pt>
                <c:pt idx="5514">
                  <c:v>47.986827736642752</c:v>
                </c:pt>
                <c:pt idx="5515">
                  <c:v>47.991618500086602</c:v>
                </c:pt>
                <c:pt idx="5516">
                  <c:v>47.997779421751069</c:v>
                </c:pt>
                <c:pt idx="5517">
                  <c:v>48.002260132329752</c:v>
                </c:pt>
                <c:pt idx="5518">
                  <c:v>48.002978568895401</c:v>
                </c:pt>
                <c:pt idx="5519">
                  <c:v>48.011591915087728</c:v>
                </c:pt>
                <c:pt idx="5520">
                  <c:v>48.016563145796169</c:v>
                </c:pt>
                <c:pt idx="5521">
                  <c:v>48.016417284400028</c:v>
                </c:pt>
                <c:pt idx="5522">
                  <c:v>48.023698133919346</c:v>
                </c:pt>
                <c:pt idx="5523">
                  <c:v>48.027992943063211</c:v>
                </c:pt>
                <c:pt idx="5524">
                  <c:v>48.03476712109974</c:v>
                </c:pt>
                <c:pt idx="5525">
                  <c:v>48.038362059126172</c:v>
                </c:pt>
                <c:pt idx="5526">
                  <c:v>48.044406012821788</c:v>
                </c:pt>
                <c:pt idx="5527">
                  <c:v>48.045648090941135</c:v>
                </c:pt>
                <c:pt idx="5528">
                  <c:v>48.04990823334515</c:v>
                </c:pt>
                <c:pt idx="5529">
                  <c:v>48.050809011760236</c:v>
                </c:pt>
                <c:pt idx="5530">
                  <c:v>48.054305814724046</c:v>
                </c:pt>
                <c:pt idx="5531">
                  <c:v>48.061074833853709</c:v>
                </c:pt>
                <c:pt idx="5532">
                  <c:v>48.068833615433093</c:v>
                </c:pt>
                <c:pt idx="5533">
                  <c:v>48.071698964709213</c:v>
                </c:pt>
                <c:pt idx="5534">
                  <c:v>48.075143338916732</c:v>
                </c:pt>
                <c:pt idx="5535">
                  <c:v>48.077703735909139</c:v>
                </c:pt>
                <c:pt idx="5536">
                  <c:v>48.080269577736011</c:v>
                </c:pt>
                <c:pt idx="5537">
                  <c:v>48.07743150626095</c:v>
                </c:pt>
                <c:pt idx="5538">
                  <c:v>48.084825836593005</c:v>
                </c:pt>
                <c:pt idx="5539">
                  <c:v>48.089718841372445</c:v>
                </c:pt>
                <c:pt idx="5540">
                  <c:v>48.097988166731206</c:v>
                </c:pt>
                <c:pt idx="5541">
                  <c:v>48.102466700098034</c:v>
                </c:pt>
                <c:pt idx="5542">
                  <c:v>48.109730505019783</c:v>
                </c:pt>
                <c:pt idx="5543">
                  <c:v>48.110823559055632</c:v>
                </c:pt>
                <c:pt idx="5544">
                  <c:v>48.116221451311375</c:v>
                </c:pt>
                <c:pt idx="5545">
                  <c:v>48.116902409244645</c:v>
                </c:pt>
                <c:pt idx="5546">
                  <c:v>48.119395961632002</c:v>
                </c:pt>
                <c:pt idx="5547">
                  <c:v>48.117843117616303</c:v>
                </c:pt>
                <c:pt idx="5548">
                  <c:v>48.123179992494791</c:v>
                </c:pt>
                <c:pt idx="5549">
                  <c:v>48.129463421722619</c:v>
                </c:pt>
                <c:pt idx="5550">
                  <c:v>48.132911631430702</c:v>
                </c:pt>
                <c:pt idx="5551">
                  <c:v>48.135283649915053</c:v>
                </c:pt>
                <c:pt idx="5552">
                  <c:v>48.14120275690977</c:v>
                </c:pt>
                <c:pt idx="5553">
                  <c:v>48.14407761595421</c:v>
                </c:pt>
                <c:pt idx="5554">
                  <c:v>48.148284287303127</c:v>
                </c:pt>
                <c:pt idx="5555">
                  <c:v>48.150634595575923</c:v>
                </c:pt>
                <c:pt idx="5556">
                  <c:v>48.156866847797616</c:v>
                </c:pt>
                <c:pt idx="5557">
                  <c:v>48.16020538464435</c:v>
                </c:pt>
                <c:pt idx="5558">
                  <c:v>48.170369594129177</c:v>
                </c:pt>
                <c:pt idx="5559">
                  <c:v>48.172156215571896</c:v>
                </c:pt>
                <c:pt idx="5560">
                  <c:v>48.180662238307661</c:v>
                </c:pt>
                <c:pt idx="5561">
                  <c:v>48.183907387975054</c:v>
                </c:pt>
                <c:pt idx="5562">
                  <c:v>48.192228339391086</c:v>
                </c:pt>
                <c:pt idx="5563">
                  <c:v>48.188263233142784</c:v>
                </c:pt>
                <c:pt idx="5564">
                  <c:v>48.19031873474875</c:v>
                </c:pt>
                <c:pt idx="5565">
                  <c:v>48.193526605862793</c:v>
                </c:pt>
                <c:pt idx="5566">
                  <c:v>48.198372529282096</c:v>
                </c:pt>
                <c:pt idx="5567">
                  <c:v>48.19931800527452</c:v>
                </c:pt>
                <c:pt idx="5568">
                  <c:v>48.204414060849366</c:v>
                </c:pt>
                <c:pt idx="5569">
                  <c:v>48.213032464261182</c:v>
                </c:pt>
                <c:pt idx="5570">
                  <c:v>48.219567348140522</c:v>
                </c:pt>
                <c:pt idx="5571">
                  <c:v>48.227327059946262</c:v>
                </c:pt>
                <c:pt idx="5572">
                  <c:v>48.233079854963513</c:v>
                </c:pt>
                <c:pt idx="5573">
                  <c:v>48.235874365938955</c:v>
                </c:pt>
                <c:pt idx="5574">
                  <c:v>48.23796617869769</c:v>
                </c:pt>
                <c:pt idx="5575">
                  <c:v>48.238219450280674</c:v>
                </c:pt>
                <c:pt idx="5576">
                  <c:v>48.239971769095291</c:v>
                </c:pt>
                <c:pt idx="5577">
                  <c:v>48.245234180908227</c:v>
                </c:pt>
                <c:pt idx="5578">
                  <c:v>48.24937974634706</c:v>
                </c:pt>
                <c:pt idx="5579">
                  <c:v>48.253770078380882</c:v>
                </c:pt>
                <c:pt idx="5580">
                  <c:v>48.263324059825877</c:v>
                </c:pt>
                <c:pt idx="5581">
                  <c:v>48.271123087731567</c:v>
                </c:pt>
                <c:pt idx="5582">
                  <c:v>48.272428875923666</c:v>
                </c:pt>
                <c:pt idx="5583">
                  <c:v>48.278293909087502</c:v>
                </c:pt>
                <c:pt idx="5584">
                  <c:v>48.283224351233983</c:v>
                </c:pt>
                <c:pt idx="5585">
                  <c:v>48.28564869183684</c:v>
                </c:pt>
                <c:pt idx="5586">
                  <c:v>48.285782194119562</c:v>
                </c:pt>
                <c:pt idx="5587">
                  <c:v>48.299100912528473</c:v>
                </c:pt>
                <c:pt idx="5588">
                  <c:v>48.305188805075737</c:v>
                </c:pt>
                <c:pt idx="5589">
                  <c:v>48.306536248934457</c:v>
                </c:pt>
                <c:pt idx="5590">
                  <c:v>48.310789521551456</c:v>
                </c:pt>
                <c:pt idx="5591">
                  <c:v>48.315045047664896</c:v>
                </c:pt>
                <c:pt idx="5592">
                  <c:v>48.311841800954099</c:v>
                </c:pt>
                <c:pt idx="5593">
                  <c:v>48.317224686226908</c:v>
                </c:pt>
                <c:pt idx="5594">
                  <c:v>48.320303285651434</c:v>
                </c:pt>
                <c:pt idx="5595">
                  <c:v>48.319070757006465</c:v>
                </c:pt>
                <c:pt idx="5596">
                  <c:v>48.325239142524545</c:v>
                </c:pt>
                <c:pt idx="5597">
                  <c:v>48.331682252255</c:v>
                </c:pt>
                <c:pt idx="5598">
                  <c:v>48.333820731556813</c:v>
                </c:pt>
                <c:pt idx="5599">
                  <c:v>48.338505810363721</c:v>
                </c:pt>
                <c:pt idx="5600">
                  <c:v>48.344553300677767</c:v>
                </c:pt>
                <c:pt idx="5601">
                  <c:v>48.34881713610379</c:v>
                </c:pt>
                <c:pt idx="5602">
                  <c:v>48.351085930265413</c:v>
                </c:pt>
                <c:pt idx="5603">
                  <c:v>48.355072186071396</c:v>
                </c:pt>
                <c:pt idx="5604">
                  <c:v>48.355909030123584</c:v>
                </c:pt>
                <c:pt idx="5605">
                  <c:v>48.361068037243527</c:v>
                </c:pt>
                <c:pt idx="5606">
                  <c:v>48.359456570370092</c:v>
                </c:pt>
                <c:pt idx="5607">
                  <c:v>48.366344975591652</c:v>
                </c:pt>
                <c:pt idx="5608">
                  <c:v>48.371091984335401</c:v>
                </c:pt>
                <c:pt idx="5609">
                  <c:v>48.382014058359843</c:v>
                </c:pt>
                <c:pt idx="5610">
                  <c:v>48.387495451081385</c:v>
                </c:pt>
                <c:pt idx="5611">
                  <c:v>48.394794674343402</c:v>
                </c:pt>
                <c:pt idx="5612">
                  <c:v>48.397204199574354</c:v>
                </c:pt>
                <c:pt idx="5613">
                  <c:v>48.400171920436883</c:v>
                </c:pt>
                <c:pt idx="5614">
                  <c:v>48.398547386671638</c:v>
                </c:pt>
                <c:pt idx="5615">
                  <c:v>48.399851525537784</c:v>
                </c:pt>
                <c:pt idx="5616">
                  <c:v>48.40844053196107</c:v>
                </c:pt>
                <c:pt idx="5617">
                  <c:v>48.409903792659932</c:v>
                </c:pt>
                <c:pt idx="5618">
                  <c:v>48.413491842558166</c:v>
                </c:pt>
                <c:pt idx="5619">
                  <c:v>48.42063551837299</c:v>
                </c:pt>
                <c:pt idx="5620">
                  <c:v>48.423364878277503</c:v>
                </c:pt>
                <c:pt idx="5621">
                  <c:v>48.424463161658437</c:v>
                </c:pt>
                <c:pt idx="5622">
                  <c:v>48.424559107248072</c:v>
                </c:pt>
                <c:pt idx="5623">
                  <c:v>48.433038029349476</c:v>
                </c:pt>
                <c:pt idx="5624">
                  <c:v>48.440461011595275</c:v>
                </c:pt>
                <c:pt idx="5625">
                  <c:v>48.450290826829153</c:v>
                </c:pt>
                <c:pt idx="5626">
                  <c:v>48.454438412413211</c:v>
                </c:pt>
                <c:pt idx="5627">
                  <c:v>48.465976008009832</c:v>
                </c:pt>
                <c:pt idx="5628">
                  <c:v>48.46768941797896</c:v>
                </c:pt>
                <c:pt idx="5629">
                  <c:v>48.470296576854693</c:v>
                </c:pt>
                <c:pt idx="5630">
                  <c:v>48.468757988947026</c:v>
                </c:pt>
                <c:pt idx="5631">
                  <c:v>48.476450096089579</c:v>
                </c:pt>
                <c:pt idx="5632">
                  <c:v>48.482398051615192</c:v>
                </c:pt>
                <c:pt idx="5633">
                  <c:v>48.485117484429381</c:v>
                </c:pt>
                <c:pt idx="5634">
                  <c:v>48.489874571529981</c:v>
                </c:pt>
                <c:pt idx="5635">
                  <c:v>48.493187439675197</c:v>
                </c:pt>
                <c:pt idx="5636">
                  <c:v>48.489455876069073</c:v>
                </c:pt>
                <c:pt idx="5637">
                  <c:v>48.490562506997051</c:v>
                </c:pt>
                <c:pt idx="5638">
                  <c:v>48.494974950464119</c:v>
                </c:pt>
                <c:pt idx="5639">
                  <c:v>48.500786568000564</c:v>
                </c:pt>
                <c:pt idx="5640">
                  <c:v>48.517347122696876</c:v>
                </c:pt>
                <c:pt idx="5641">
                  <c:v>48.521408442462828</c:v>
                </c:pt>
                <c:pt idx="5642">
                  <c:v>48.527871083567796</c:v>
                </c:pt>
                <c:pt idx="5643">
                  <c:v>48.529866251199607</c:v>
                </c:pt>
                <c:pt idx="5644">
                  <c:v>48.531027031098724</c:v>
                </c:pt>
                <c:pt idx="5645">
                  <c:v>48.526751072510535</c:v>
                </c:pt>
                <c:pt idx="5646">
                  <c:v>48.537264595868145</c:v>
                </c:pt>
                <c:pt idx="5647">
                  <c:v>48.540062852276129</c:v>
                </c:pt>
                <c:pt idx="5648">
                  <c:v>48.548027170611796</c:v>
                </c:pt>
                <c:pt idx="5649">
                  <c:v>48.552428403980016</c:v>
                </c:pt>
                <c:pt idx="5650">
                  <c:v>48.550162478290488</c:v>
                </c:pt>
                <c:pt idx="5651">
                  <c:v>48.550407703283895</c:v>
                </c:pt>
                <c:pt idx="5652">
                  <c:v>48.553866729622037</c:v>
                </c:pt>
                <c:pt idx="5653">
                  <c:v>48.553192567694751</c:v>
                </c:pt>
                <c:pt idx="5654">
                  <c:v>48.558624234737579</c:v>
                </c:pt>
                <c:pt idx="5655">
                  <c:v>48.569180156300895</c:v>
                </c:pt>
                <c:pt idx="5656">
                  <c:v>48.572037128143194</c:v>
                </c:pt>
                <c:pt idx="5657">
                  <c:v>48.576115553393294</c:v>
                </c:pt>
                <c:pt idx="5658">
                  <c:v>48.584432651697711</c:v>
                </c:pt>
                <c:pt idx="5659">
                  <c:v>48.585254827714088</c:v>
                </c:pt>
                <c:pt idx="5660">
                  <c:v>48.588163959195739</c:v>
                </c:pt>
                <c:pt idx="5661">
                  <c:v>48.597043280235894</c:v>
                </c:pt>
                <c:pt idx="5662">
                  <c:v>48.602371065051202</c:v>
                </c:pt>
                <c:pt idx="5663">
                  <c:v>48.608789308808063</c:v>
                </c:pt>
                <c:pt idx="5664">
                  <c:v>48.617429530634851</c:v>
                </c:pt>
                <c:pt idx="5665">
                  <c:v>48.622218147025848</c:v>
                </c:pt>
                <c:pt idx="5666">
                  <c:v>48.627166220023611</c:v>
                </c:pt>
                <c:pt idx="5667">
                  <c:v>48.628718507663507</c:v>
                </c:pt>
                <c:pt idx="5668">
                  <c:v>48.631103839969477</c:v>
                </c:pt>
                <c:pt idx="5669">
                  <c:v>48.633124724912435</c:v>
                </c:pt>
                <c:pt idx="5670">
                  <c:v>48.641782701105868</c:v>
                </c:pt>
                <c:pt idx="5671">
                  <c:v>48.64665618749747</c:v>
                </c:pt>
                <c:pt idx="5672">
                  <c:v>48.649121428048048</c:v>
                </c:pt>
                <c:pt idx="5673">
                  <c:v>48.656597257176166</c:v>
                </c:pt>
                <c:pt idx="5674">
                  <c:v>48.658952771418498</c:v>
                </c:pt>
                <c:pt idx="5675">
                  <c:v>48.661586069804414</c:v>
                </c:pt>
                <c:pt idx="5676">
                  <c:v>48.66080210763883</c:v>
                </c:pt>
                <c:pt idx="5677">
                  <c:v>48.662719709119557</c:v>
                </c:pt>
                <c:pt idx="5678">
                  <c:v>48.661525905590075</c:v>
                </c:pt>
                <c:pt idx="5679">
                  <c:v>48.670763264017964</c:v>
                </c:pt>
                <c:pt idx="5680">
                  <c:v>48.670876381244149</c:v>
                </c:pt>
                <c:pt idx="5681">
                  <c:v>48.678206498524602</c:v>
                </c:pt>
                <c:pt idx="5682">
                  <c:v>48.687881144763828</c:v>
                </c:pt>
                <c:pt idx="5683">
                  <c:v>48.690295116358044</c:v>
                </c:pt>
                <c:pt idx="5684">
                  <c:v>48.689638043473906</c:v>
                </c:pt>
                <c:pt idx="5685">
                  <c:v>48.693764188977013</c:v>
                </c:pt>
                <c:pt idx="5686">
                  <c:v>48.703088982842317</c:v>
                </c:pt>
                <c:pt idx="5687">
                  <c:v>48.705141921945646</c:v>
                </c:pt>
                <c:pt idx="5688">
                  <c:v>48.711357514977216</c:v>
                </c:pt>
                <c:pt idx="5689">
                  <c:v>48.717994623602465</c:v>
                </c:pt>
                <c:pt idx="5690">
                  <c:v>48.723817461774686</c:v>
                </c:pt>
                <c:pt idx="5691">
                  <c:v>48.71997004439671</c:v>
                </c:pt>
                <c:pt idx="5692">
                  <c:v>48.726094254688022</c:v>
                </c:pt>
                <c:pt idx="5693">
                  <c:v>48.728041331076255</c:v>
                </c:pt>
                <c:pt idx="5694">
                  <c:v>48.729415559803861</c:v>
                </c:pt>
                <c:pt idx="5695">
                  <c:v>48.735453660358736</c:v>
                </c:pt>
                <c:pt idx="5696">
                  <c:v>48.739225122618151</c:v>
                </c:pt>
                <c:pt idx="5697">
                  <c:v>48.746691332559124</c:v>
                </c:pt>
                <c:pt idx="5698">
                  <c:v>48.752200462279248</c:v>
                </c:pt>
                <c:pt idx="5699">
                  <c:v>48.757375461545152</c:v>
                </c:pt>
                <c:pt idx="5700">
                  <c:v>48.758484952845109</c:v>
                </c:pt>
                <c:pt idx="5701">
                  <c:v>48.763843536438813</c:v>
                </c:pt>
                <c:pt idx="5702">
                  <c:v>48.76071024165428</c:v>
                </c:pt>
                <c:pt idx="5703">
                  <c:v>48.769566428857061</c:v>
                </c:pt>
                <c:pt idx="5704">
                  <c:v>48.772477143584354</c:v>
                </c:pt>
                <c:pt idx="5705">
                  <c:v>48.776298307478264</c:v>
                </c:pt>
                <c:pt idx="5706">
                  <c:v>48.779341765711493</c:v>
                </c:pt>
                <c:pt idx="5707">
                  <c:v>48.786674129054688</c:v>
                </c:pt>
                <c:pt idx="5708">
                  <c:v>48.785903322993462</c:v>
                </c:pt>
                <c:pt idx="5709">
                  <c:v>48.79048266001751</c:v>
                </c:pt>
                <c:pt idx="5710">
                  <c:v>48.79209280644551</c:v>
                </c:pt>
                <c:pt idx="5711">
                  <c:v>48.797304835595924</c:v>
                </c:pt>
                <c:pt idx="5712">
                  <c:v>48.798554413533566</c:v>
                </c:pt>
                <c:pt idx="5713">
                  <c:v>48.803576828796245</c:v>
                </c:pt>
                <c:pt idx="5714">
                  <c:v>48.808030739023273</c:v>
                </c:pt>
                <c:pt idx="5715">
                  <c:v>48.814577826307016</c:v>
                </c:pt>
                <c:pt idx="5716">
                  <c:v>48.823129870650163</c:v>
                </c:pt>
                <c:pt idx="5717">
                  <c:v>48.832855923906166</c:v>
                </c:pt>
                <c:pt idx="5718">
                  <c:v>48.832868598341165</c:v>
                </c:pt>
                <c:pt idx="5719">
                  <c:v>48.837145088317733</c:v>
                </c:pt>
                <c:pt idx="5720">
                  <c:v>48.843353135781442</c:v>
                </c:pt>
                <c:pt idx="5721">
                  <c:v>48.839287577186326</c:v>
                </c:pt>
                <c:pt idx="5722">
                  <c:v>48.840184878086987</c:v>
                </c:pt>
                <c:pt idx="5723">
                  <c:v>48.847106863597418</c:v>
                </c:pt>
                <c:pt idx="5724">
                  <c:v>48.849194481415196</c:v>
                </c:pt>
                <c:pt idx="5725">
                  <c:v>48.845974403745778</c:v>
                </c:pt>
                <c:pt idx="5726">
                  <c:v>48.852050346633213</c:v>
                </c:pt>
                <c:pt idx="5727">
                  <c:v>48.853897643192042</c:v>
                </c:pt>
                <c:pt idx="5728">
                  <c:v>48.856793175555694</c:v>
                </c:pt>
                <c:pt idx="5729">
                  <c:v>48.861323690317903</c:v>
                </c:pt>
                <c:pt idx="5730">
                  <c:v>48.865603852203478</c:v>
                </c:pt>
                <c:pt idx="5731">
                  <c:v>48.869141743326814</c:v>
                </c:pt>
                <c:pt idx="5732">
                  <c:v>48.876377163681227</c:v>
                </c:pt>
                <c:pt idx="5733">
                  <c:v>48.886182088332795</c:v>
                </c:pt>
                <c:pt idx="5734">
                  <c:v>48.890222201554806</c:v>
                </c:pt>
                <c:pt idx="5735">
                  <c:v>48.896621824443436</c:v>
                </c:pt>
                <c:pt idx="5736">
                  <c:v>48.900601285954806</c:v>
                </c:pt>
                <c:pt idx="5737">
                  <c:v>48.905767739877888</c:v>
                </c:pt>
                <c:pt idx="5738">
                  <c:v>48.911185879577864</c:v>
                </c:pt>
                <c:pt idx="5739">
                  <c:v>48.91518423533428</c:v>
                </c:pt>
                <c:pt idx="5740">
                  <c:v>48.918635255055314</c:v>
                </c:pt>
                <c:pt idx="5741">
                  <c:v>48.923534440255736</c:v>
                </c:pt>
                <c:pt idx="5742">
                  <c:v>48.924063525763472</c:v>
                </c:pt>
                <c:pt idx="5743">
                  <c:v>48.923067251001456</c:v>
                </c:pt>
                <c:pt idx="5744">
                  <c:v>48.925841986840666</c:v>
                </c:pt>
                <c:pt idx="5745">
                  <c:v>48.935273918189999</c:v>
                </c:pt>
                <c:pt idx="5746">
                  <c:v>48.940962996893617</c:v>
                </c:pt>
                <c:pt idx="5747">
                  <c:v>48.947228972737875</c:v>
                </c:pt>
                <c:pt idx="5748">
                  <c:v>48.953244481777958</c:v>
                </c:pt>
                <c:pt idx="5749">
                  <c:v>48.954412820100387</c:v>
                </c:pt>
                <c:pt idx="5750">
                  <c:v>48.954783543817101</c:v>
                </c:pt>
                <c:pt idx="5751">
                  <c:v>48.958524640032763</c:v>
                </c:pt>
                <c:pt idx="5752">
                  <c:v>48.964199739997099</c:v>
                </c:pt>
                <c:pt idx="5753">
                  <c:v>48.966979465661993</c:v>
                </c:pt>
                <c:pt idx="5754">
                  <c:v>48.972262505359836</c:v>
                </c:pt>
                <c:pt idx="5755">
                  <c:v>48.974802632747597</c:v>
                </c:pt>
                <c:pt idx="5756">
                  <c:v>48.978589203005981</c:v>
                </c:pt>
                <c:pt idx="5757">
                  <c:v>48.983938883396391</c:v>
                </c:pt>
                <c:pt idx="5758">
                  <c:v>48.988685141220152</c:v>
                </c:pt>
                <c:pt idx="5759">
                  <c:v>48.995967141705037</c:v>
                </c:pt>
                <c:pt idx="5760">
                  <c:v>49.001601678645081</c:v>
                </c:pt>
                <c:pt idx="5761">
                  <c:v>49.003681324085214</c:v>
                </c:pt>
                <c:pt idx="5762">
                  <c:v>49.002441462680743</c:v>
                </c:pt>
                <c:pt idx="5763">
                  <c:v>49.007365909942884</c:v>
                </c:pt>
                <c:pt idx="5764">
                  <c:v>49.00774322309978</c:v>
                </c:pt>
                <c:pt idx="5765">
                  <c:v>49.014020877200508</c:v>
                </c:pt>
                <c:pt idx="5766">
                  <c:v>49.016265595880931</c:v>
                </c:pt>
                <c:pt idx="5767">
                  <c:v>49.014607327152071</c:v>
                </c:pt>
                <c:pt idx="5768">
                  <c:v>49.016527427790621</c:v>
                </c:pt>
                <c:pt idx="5769">
                  <c:v>49.026425317982593</c:v>
                </c:pt>
                <c:pt idx="5770">
                  <c:v>49.028082023446466</c:v>
                </c:pt>
                <c:pt idx="5771">
                  <c:v>49.033983752139953</c:v>
                </c:pt>
                <c:pt idx="5772">
                  <c:v>49.044195097626449</c:v>
                </c:pt>
                <c:pt idx="5773">
                  <c:v>49.048528920323605</c:v>
                </c:pt>
                <c:pt idx="5774">
                  <c:v>49.051623362941925</c:v>
                </c:pt>
                <c:pt idx="5775">
                  <c:v>49.056630558671571</c:v>
                </c:pt>
                <c:pt idx="5776">
                  <c:v>49.061826681088249</c:v>
                </c:pt>
                <c:pt idx="5777">
                  <c:v>49.067087159339188</c:v>
                </c:pt>
                <c:pt idx="5778">
                  <c:v>49.074076234965126</c:v>
                </c:pt>
                <c:pt idx="5779">
                  <c:v>49.078386908002855</c:v>
                </c:pt>
                <c:pt idx="5780">
                  <c:v>49.078588756165473</c:v>
                </c:pt>
                <c:pt idx="5781">
                  <c:v>49.087606503385274</c:v>
                </c:pt>
                <c:pt idx="5782">
                  <c:v>49.087753250205438</c:v>
                </c:pt>
                <c:pt idx="5783">
                  <c:v>49.086981740954137</c:v>
                </c:pt>
                <c:pt idx="5784">
                  <c:v>49.088940175281614</c:v>
                </c:pt>
                <c:pt idx="5785">
                  <c:v>49.09555599523221</c:v>
                </c:pt>
                <c:pt idx="5786">
                  <c:v>49.089943192598525</c:v>
                </c:pt>
                <c:pt idx="5787">
                  <c:v>49.096677864326281</c:v>
                </c:pt>
                <c:pt idx="5788">
                  <c:v>49.100769122187884</c:v>
                </c:pt>
                <c:pt idx="5789">
                  <c:v>49.100001356367457</c:v>
                </c:pt>
                <c:pt idx="5790">
                  <c:v>49.108235593006277</c:v>
                </c:pt>
                <c:pt idx="5791">
                  <c:v>49.116273046565468</c:v>
                </c:pt>
                <c:pt idx="5792">
                  <c:v>49.119998460239984</c:v>
                </c:pt>
                <c:pt idx="5793">
                  <c:v>49.127512182439581</c:v>
                </c:pt>
                <c:pt idx="5794">
                  <c:v>49.139902375308104</c:v>
                </c:pt>
                <c:pt idx="5795">
                  <c:v>49.137691531197802</c:v>
                </c:pt>
                <c:pt idx="5796">
                  <c:v>49.148238467148573</c:v>
                </c:pt>
                <c:pt idx="5797">
                  <c:v>49.151532646121424</c:v>
                </c:pt>
                <c:pt idx="5798">
                  <c:v>49.154810288050882</c:v>
                </c:pt>
                <c:pt idx="5799">
                  <c:v>49.152887927414461</c:v>
                </c:pt>
                <c:pt idx="5800">
                  <c:v>49.164113827176642</c:v>
                </c:pt>
                <c:pt idx="5801">
                  <c:v>49.165500193461483</c:v>
                </c:pt>
                <c:pt idx="5802">
                  <c:v>49.168231538022454</c:v>
                </c:pt>
                <c:pt idx="5803">
                  <c:v>49.173272859542024</c:v>
                </c:pt>
                <c:pt idx="5804">
                  <c:v>49.179414731290457</c:v>
                </c:pt>
                <c:pt idx="5805">
                  <c:v>49.175828046189658</c:v>
                </c:pt>
                <c:pt idx="5806">
                  <c:v>49.176981354523392</c:v>
                </c:pt>
                <c:pt idx="5807">
                  <c:v>49.181701133562747</c:v>
                </c:pt>
                <c:pt idx="5808">
                  <c:v>49.180374807348926</c:v>
                </c:pt>
                <c:pt idx="5809">
                  <c:v>49.183175678746323</c:v>
                </c:pt>
                <c:pt idx="5810">
                  <c:v>49.19086462212114</c:v>
                </c:pt>
                <c:pt idx="5811">
                  <c:v>49.196671359661956</c:v>
                </c:pt>
                <c:pt idx="5812">
                  <c:v>49.200151739153398</c:v>
                </c:pt>
                <c:pt idx="5813">
                  <c:v>49.207744001557018</c:v>
                </c:pt>
                <c:pt idx="5814">
                  <c:v>49.213903314032422</c:v>
                </c:pt>
                <c:pt idx="5815">
                  <c:v>49.219497418618758</c:v>
                </c:pt>
                <c:pt idx="5816">
                  <c:v>49.223947438754621</c:v>
                </c:pt>
                <c:pt idx="5817">
                  <c:v>49.231356810784732</c:v>
                </c:pt>
                <c:pt idx="5818">
                  <c:v>49.235701877262123</c:v>
                </c:pt>
                <c:pt idx="5819">
                  <c:v>49.238662234705096</c:v>
                </c:pt>
                <c:pt idx="5820">
                  <c:v>49.240616925934482</c:v>
                </c:pt>
                <c:pt idx="5821">
                  <c:v>49.243575150490429</c:v>
                </c:pt>
                <c:pt idx="5822">
                  <c:v>49.246185857978809</c:v>
                </c:pt>
                <c:pt idx="5823">
                  <c:v>49.249753158826714</c:v>
                </c:pt>
                <c:pt idx="5824">
                  <c:v>49.256082889350523</c:v>
                </c:pt>
                <c:pt idx="5825">
                  <c:v>49.260937714943246</c:v>
                </c:pt>
                <c:pt idx="5826">
                  <c:v>49.260259986060369</c:v>
                </c:pt>
                <c:pt idx="5827">
                  <c:v>49.264514506599802</c:v>
                </c:pt>
                <c:pt idx="5828">
                  <c:v>49.264861147789368</c:v>
                </c:pt>
                <c:pt idx="5829">
                  <c:v>49.266405438571745</c:v>
                </c:pt>
                <c:pt idx="5830">
                  <c:v>49.269009806746112</c:v>
                </c:pt>
                <c:pt idx="5831">
                  <c:v>49.279814811750228</c:v>
                </c:pt>
                <c:pt idx="5832">
                  <c:v>49.284667576632593</c:v>
                </c:pt>
                <c:pt idx="5833">
                  <c:v>49.294787775590621</c:v>
                </c:pt>
                <c:pt idx="5834">
                  <c:v>49.29667059547284</c:v>
                </c:pt>
                <c:pt idx="5835">
                  <c:v>49.302480411483614</c:v>
                </c:pt>
                <c:pt idx="5836">
                  <c:v>49.30322393681864</c:v>
                </c:pt>
                <c:pt idx="5837">
                  <c:v>49.306180139393085</c:v>
                </c:pt>
                <c:pt idx="5838">
                  <c:v>49.307525043327736</c:v>
                </c:pt>
                <c:pt idx="5839">
                  <c:v>49.312835085434401</c:v>
                </c:pt>
                <c:pt idx="5840">
                  <c:v>49.313019962421393</c:v>
                </c:pt>
                <c:pt idx="5841">
                  <c:v>49.318041275994815</c:v>
                </c:pt>
                <c:pt idx="5842">
                  <c:v>49.318256521571691</c:v>
                </c:pt>
                <c:pt idx="5843">
                  <c:v>49.321384937589542</c:v>
                </c:pt>
                <c:pt idx="5844">
                  <c:v>49.328409220224778</c:v>
                </c:pt>
                <c:pt idx="5845">
                  <c:v>49.332475319187651</c:v>
                </c:pt>
                <c:pt idx="5846">
                  <c:v>49.328616513658631</c:v>
                </c:pt>
                <c:pt idx="5847">
                  <c:v>49.332979180438755</c:v>
                </c:pt>
                <c:pt idx="5848">
                  <c:v>49.33537988615403</c:v>
                </c:pt>
                <c:pt idx="5849">
                  <c:v>49.335734808268974</c:v>
                </c:pt>
                <c:pt idx="5850">
                  <c:v>49.342532601525015</c:v>
                </c:pt>
                <c:pt idx="5851">
                  <c:v>49.355307634897478</c:v>
                </c:pt>
                <c:pt idx="5852">
                  <c:v>49.360527061414267</c:v>
                </c:pt>
                <c:pt idx="5853">
                  <c:v>49.365332062811376</c:v>
                </c:pt>
                <c:pt idx="5854">
                  <c:v>49.364680786184401</c:v>
                </c:pt>
                <c:pt idx="5855">
                  <c:v>49.366965981490168</c:v>
                </c:pt>
                <c:pt idx="5856">
                  <c:v>49.368071183808965</c:v>
                </c:pt>
                <c:pt idx="5857">
                  <c:v>49.372105194649315</c:v>
                </c:pt>
                <c:pt idx="5858">
                  <c:v>49.37841877074878</c:v>
                </c:pt>
                <c:pt idx="5859">
                  <c:v>49.390618157212643</c:v>
                </c:pt>
                <c:pt idx="5860">
                  <c:v>49.391792768988822</c:v>
                </c:pt>
                <c:pt idx="5861">
                  <c:v>49.394180551220067</c:v>
                </c:pt>
                <c:pt idx="5862">
                  <c:v>49.40206352344812</c:v>
                </c:pt>
                <c:pt idx="5863">
                  <c:v>49.404313929860429</c:v>
                </c:pt>
                <c:pt idx="5864">
                  <c:v>49.405881360617002</c:v>
                </c:pt>
                <c:pt idx="5865">
                  <c:v>49.411797304460649</c:v>
                </c:pt>
                <c:pt idx="5866">
                  <c:v>49.416650619236805</c:v>
                </c:pt>
                <c:pt idx="5867">
                  <c:v>49.416302667893284</c:v>
                </c:pt>
                <c:pt idx="5868">
                  <c:v>49.417888898056219</c:v>
                </c:pt>
                <c:pt idx="5869">
                  <c:v>49.417488209307685</c:v>
                </c:pt>
                <c:pt idx="5870">
                  <c:v>49.422423452610168</c:v>
                </c:pt>
                <c:pt idx="5871">
                  <c:v>49.422514250359292</c:v>
                </c:pt>
                <c:pt idx="5872">
                  <c:v>49.431782938422316</c:v>
                </c:pt>
                <c:pt idx="5873">
                  <c:v>49.437084188665352</c:v>
                </c:pt>
                <c:pt idx="5874">
                  <c:v>49.444600309245615</c:v>
                </c:pt>
                <c:pt idx="5875">
                  <c:v>49.447189494784269</c:v>
                </c:pt>
                <c:pt idx="5876">
                  <c:v>49.452602696623202</c:v>
                </c:pt>
                <c:pt idx="5877">
                  <c:v>49.453669578826805</c:v>
                </c:pt>
                <c:pt idx="5878">
                  <c:v>49.46063333539368</c:v>
                </c:pt>
                <c:pt idx="5879">
                  <c:v>49.463718003958228</c:v>
                </c:pt>
                <c:pt idx="5880">
                  <c:v>49.468870544200811</c:v>
                </c:pt>
                <c:pt idx="5881">
                  <c:v>49.475634287010458</c:v>
                </c:pt>
                <c:pt idx="5882">
                  <c:v>49.47800625377544</c:v>
                </c:pt>
                <c:pt idx="5883">
                  <c:v>49.476583706645478</c:v>
                </c:pt>
                <c:pt idx="5884">
                  <c:v>49.479369331156867</c:v>
                </c:pt>
                <c:pt idx="5885">
                  <c:v>49.482139451744366</c:v>
                </c:pt>
                <c:pt idx="5886">
                  <c:v>49.483535105147077</c:v>
                </c:pt>
                <c:pt idx="5887">
                  <c:v>49.487005610236722</c:v>
                </c:pt>
                <c:pt idx="5888">
                  <c:v>49.49356738324083</c:v>
                </c:pt>
                <c:pt idx="5889">
                  <c:v>49.50146271289276</c:v>
                </c:pt>
                <c:pt idx="5890">
                  <c:v>49.503481356361206</c:v>
                </c:pt>
                <c:pt idx="5891">
                  <c:v>49.511569789223245</c:v>
                </c:pt>
                <c:pt idx="5892">
                  <c:v>49.515792408683339</c:v>
                </c:pt>
                <c:pt idx="5893">
                  <c:v>49.519987589437207</c:v>
                </c:pt>
                <c:pt idx="5894">
                  <c:v>49.51665066873089</c:v>
                </c:pt>
                <c:pt idx="5895">
                  <c:v>49.5247729225703</c:v>
                </c:pt>
                <c:pt idx="5896">
                  <c:v>49.522191265323215</c:v>
                </c:pt>
                <c:pt idx="5897">
                  <c:v>49.524548124306207</c:v>
                </c:pt>
                <c:pt idx="5898">
                  <c:v>49.525983158926444</c:v>
                </c:pt>
                <c:pt idx="5899">
                  <c:v>49.539088452057285</c:v>
                </c:pt>
                <c:pt idx="5900">
                  <c:v>49.547365092076632</c:v>
                </c:pt>
                <c:pt idx="5901">
                  <c:v>49.559803761993557</c:v>
                </c:pt>
                <c:pt idx="5902">
                  <c:v>49.566512325872097</c:v>
                </c:pt>
                <c:pt idx="5903">
                  <c:v>49.572830459642425</c:v>
                </c:pt>
                <c:pt idx="5904">
                  <c:v>49.569889699891043</c:v>
                </c:pt>
                <c:pt idx="5905">
                  <c:v>49.566660834012119</c:v>
                </c:pt>
                <c:pt idx="5906">
                  <c:v>49.567898529920271</c:v>
                </c:pt>
                <c:pt idx="5907">
                  <c:v>49.57171460436961</c:v>
                </c:pt>
                <c:pt idx="5908">
                  <c:v>49.576742731558475</c:v>
                </c:pt>
                <c:pt idx="5909">
                  <c:v>49.586251179680715</c:v>
                </c:pt>
                <c:pt idx="5910">
                  <c:v>49.590647278056792</c:v>
                </c:pt>
                <c:pt idx="5911">
                  <c:v>49.588319110236483</c:v>
                </c:pt>
                <c:pt idx="5912">
                  <c:v>49.592419541670495</c:v>
                </c:pt>
                <c:pt idx="5913">
                  <c:v>49.597227647469744</c:v>
                </c:pt>
                <c:pt idx="5914">
                  <c:v>49.598939619677466</c:v>
                </c:pt>
                <c:pt idx="5915">
                  <c:v>49.601223575951664</c:v>
                </c:pt>
                <c:pt idx="5916">
                  <c:v>49.612588479303533</c:v>
                </c:pt>
                <c:pt idx="5917">
                  <c:v>49.615536119734493</c:v>
                </c:pt>
                <c:pt idx="5918">
                  <c:v>49.614043085449779</c:v>
                </c:pt>
                <c:pt idx="5919">
                  <c:v>49.61694530749471</c:v>
                </c:pt>
                <c:pt idx="5920">
                  <c:v>49.629465206182005</c:v>
                </c:pt>
                <c:pt idx="5921">
                  <c:v>49.625678550784045</c:v>
                </c:pt>
                <c:pt idx="5922">
                  <c:v>49.631219069108305</c:v>
                </c:pt>
                <c:pt idx="5923">
                  <c:v>49.634307297993132</c:v>
                </c:pt>
                <c:pt idx="5924">
                  <c:v>49.638005949075428</c:v>
                </c:pt>
                <c:pt idx="5925">
                  <c:v>49.633968848700604</c:v>
                </c:pt>
                <c:pt idx="5926">
                  <c:v>49.642555536638397</c:v>
                </c:pt>
                <c:pt idx="5927">
                  <c:v>49.646239479702572</c:v>
                </c:pt>
                <c:pt idx="5928">
                  <c:v>49.656568009825747</c:v>
                </c:pt>
                <c:pt idx="5929">
                  <c:v>49.661702450139799</c:v>
                </c:pt>
                <c:pt idx="5930">
                  <c:v>49.669020318528339</c:v>
                </c:pt>
                <c:pt idx="5931">
                  <c:v>49.673771800883472</c:v>
                </c:pt>
                <c:pt idx="5932">
                  <c:v>49.676057799743717</c:v>
                </c:pt>
                <c:pt idx="5933">
                  <c:v>49.681882535313562</c:v>
                </c:pt>
                <c:pt idx="5934">
                  <c:v>49.685140456129083</c:v>
                </c:pt>
                <c:pt idx="5935">
                  <c:v>49.686749465105848</c:v>
                </c:pt>
                <c:pt idx="5936">
                  <c:v>49.688958039830439</c:v>
                </c:pt>
                <c:pt idx="5937">
                  <c:v>49.691276679928961</c:v>
                </c:pt>
                <c:pt idx="5938">
                  <c:v>49.688618987332291</c:v>
                </c:pt>
                <c:pt idx="5939">
                  <c:v>49.690958639299723</c:v>
                </c:pt>
                <c:pt idx="5940">
                  <c:v>49.691219812438788</c:v>
                </c:pt>
                <c:pt idx="5941">
                  <c:v>49.695892794459304</c:v>
                </c:pt>
                <c:pt idx="5942">
                  <c:v>49.699295879353471</c:v>
                </c:pt>
                <c:pt idx="5943">
                  <c:v>49.705875933880193</c:v>
                </c:pt>
                <c:pt idx="5944">
                  <c:v>49.709121706776536</c:v>
                </c:pt>
                <c:pt idx="5945">
                  <c:v>49.713147560508844</c:v>
                </c:pt>
                <c:pt idx="5946">
                  <c:v>49.713856139048637</c:v>
                </c:pt>
                <c:pt idx="5947">
                  <c:v>49.722245581519942</c:v>
                </c:pt>
                <c:pt idx="5948">
                  <c:v>49.72457469291551</c:v>
                </c:pt>
                <c:pt idx="5949">
                  <c:v>49.727058699915091</c:v>
                </c:pt>
                <c:pt idx="5950">
                  <c:v>49.734308079352118</c:v>
                </c:pt>
                <c:pt idx="5951">
                  <c:v>49.738637475820077</c:v>
                </c:pt>
                <c:pt idx="5952">
                  <c:v>49.738190569061203</c:v>
                </c:pt>
                <c:pt idx="5953">
                  <c:v>49.74105831143131</c:v>
                </c:pt>
                <c:pt idx="5954">
                  <c:v>49.745959328814308</c:v>
                </c:pt>
                <c:pt idx="5955">
                  <c:v>49.750032198537461</c:v>
                </c:pt>
                <c:pt idx="5956">
                  <c:v>49.755653754307467</c:v>
                </c:pt>
                <c:pt idx="5957">
                  <c:v>49.759704290050436</c:v>
                </c:pt>
                <c:pt idx="5958">
                  <c:v>49.764784056863334</c:v>
                </c:pt>
                <c:pt idx="5959">
                  <c:v>49.770187470139717</c:v>
                </c:pt>
                <c:pt idx="5960">
                  <c:v>49.772790912553113</c:v>
                </c:pt>
                <c:pt idx="5961">
                  <c:v>49.775421977895363</c:v>
                </c:pt>
                <c:pt idx="5962">
                  <c:v>49.778184496632335</c:v>
                </c:pt>
                <c:pt idx="5963">
                  <c:v>49.777315181697794</c:v>
                </c:pt>
                <c:pt idx="5964">
                  <c:v>49.780873748100859</c:v>
                </c:pt>
                <c:pt idx="5965">
                  <c:v>49.788391874158222</c:v>
                </c:pt>
                <c:pt idx="5966">
                  <c:v>49.79023721268684</c:v>
                </c:pt>
                <c:pt idx="5967">
                  <c:v>49.795876032048113</c:v>
                </c:pt>
                <c:pt idx="5968">
                  <c:v>49.797916207697369</c:v>
                </c:pt>
                <c:pt idx="5969">
                  <c:v>49.79766528472063</c:v>
                </c:pt>
                <c:pt idx="5970">
                  <c:v>49.803397283834862</c:v>
                </c:pt>
                <c:pt idx="5971">
                  <c:v>49.808902791360616</c:v>
                </c:pt>
                <c:pt idx="5972">
                  <c:v>49.812588330044456</c:v>
                </c:pt>
                <c:pt idx="5973">
                  <c:v>49.819668319938195</c:v>
                </c:pt>
                <c:pt idx="5974">
                  <c:v>49.822755115048054</c:v>
                </c:pt>
                <c:pt idx="5975">
                  <c:v>49.823753463738804</c:v>
                </c:pt>
                <c:pt idx="5976">
                  <c:v>49.832529262171803</c:v>
                </c:pt>
                <c:pt idx="5977">
                  <c:v>49.833241514964541</c:v>
                </c:pt>
                <c:pt idx="5978">
                  <c:v>49.839816524254644</c:v>
                </c:pt>
                <c:pt idx="5979">
                  <c:v>49.848125647954205</c:v>
                </c:pt>
                <c:pt idx="5980">
                  <c:v>49.850665710807888</c:v>
                </c:pt>
                <c:pt idx="5981">
                  <c:v>49.848503698449633</c:v>
                </c:pt>
                <c:pt idx="5982">
                  <c:v>49.861197454389014</c:v>
                </c:pt>
                <c:pt idx="5983">
                  <c:v>49.864741684297989</c:v>
                </c:pt>
                <c:pt idx="5984">
                  <c:v>49.86559362422021</c:v>
                </c:pt>
                <c:pt idx="5985">
                  <c:v>49.867167430221016</c:v>
                </c:pt>
                <c:pt idx="5986">
                  <c:v>49.87278218302361</c:v>
                </c:pt>
                <c:pt idx="5987">
                  <c:v>49.872526985064113</c:v>
                </c:pt>
                <c:pt idx="5988">
                  <c:v>49.877633078334348</c:v>
                </c:pt>
                <c:pt idx="5989">
                  <c:v>49.883269796964967</c:v>
                </c:pt>
                <c:pt idx="5990">
                  <c:v>49.890523635836914</c:v>
                </c:pt>
                <c:pt idx="5991">
                  <c:v>49.902035727972518</c:v>
                </c:pt>
                <c:pt idx="5992">
                  <c:v>49.901644801508617</c:v>
                </c:pt>
                <c:pt idx="5993">
                  <c:v>49.905169216003245</c:v>
                </c:pt>
                <c:pt idx="5994">
                  <c:v>49.909339456001248</c:v>
                </c:pt>
                <c:pt idx="5995">
                  <c:v>49.911982455058748</c:v>
                </c:pt>
                <c:pt idx="5996">
                  <c:v>49.907098285937955</c:v>
                </c:pt>
                <c:pt idx="5997">
                  <c:v>49.915141192423313</c:v>
                </c:pt>
                <c:pt idx="5998">
                  <c:v>49.915341068441066</c:v>
                </c:pt>
                <c:pt idx="5999">
                  <c:v>49.920202949696758</c:v>
                </c:pt>
                <c:pt idx="6000">
                  <c:v>49.923425486081193</c:v>
                </c:pt>
                <c:pt idx="6001">
                  <c:v>49.929112189293598</c:v>
                </c:pt>
                <c:pt idx="6002">
                  <c:v>49.929736196251525</c:v>
                </c:pt>
                <c:pt idx="6003">
                  <c:v>49.935147904884062</c:v>
                </c:pt>
                <c:pt idx="6004">
                  <c:v>49.940867190734906</c:v>
                </c:pt>
                <c:pt idx="6005">
                  <c:v>49.942548430006674</c:v>
                </c:pt>
                <c:pt idx="6006">
                  <c:v>49.949136620654222</c:v>
                </c:pt>
                <c:pt idx="6007">
                  <c:v>49.95435371451233</c:v>
                </c:pt>
                <c:pt idx="6008">
                  <c:v>49.958738465379213</c:v>
                </c:pt>
                <c:pt idx="6009">
                  <c:v>49.963173267703816</c:v>
                </c:pt>
                <c:pt idx="6010">
                  <c:v>49.962940211281122</c:v>
                </c:pt>
                <c:pt idx="6011">
                  <c:v>49.962533026595409</c:v>
                </c:pt>
                <c:pt idx="6012">
                  <c:v>49.967147897589236</c:v>
                </c:pt>
                <c:pt idx="6013">
                  <c:v>49.972413226267534</c:v>
                </c:pt>
                <c:pt idx="6014">
                  <c:v>49.974814858253282</c:v>
                </c:pt>
                <c:pt idx="6015">
                  <c:v>49.987302846348086</c:v>
                </c:pt>
                <c:pt idx="6016">
                  <c:v>49.994096906248345</c:v>
                </c:pt>
                <c:pt idx="6017">
                  <c:v>49.997998173039207</c:v>
                </c:pt>
                <c:pt idx="6018">
                  <c:v>50.000630369002351</c:v>
                </c:pt>
                <c:pt idx="6019">
                  <c:v>50.001937253473685</c:v>
                </c:pt>
                <c:pt idx="6020">
                  <c:v>50.005540585056266</c:v>
                </c:pt>
                <c:pt idx="6021">
                  <c:v>50.005498805908815</c:v>
                </c:pt>
                <c:pt idx="6022">
                  <c:v>50.00803901838286</c:v>
                </c:pt>
                <c:pt idx="6023">
                  <c:v>50.012130833357858</c:v>
                </c:pt>
                <c:pt idx="6024">
                  <c:v>50.01749438818986</c:v>
                </c:pt>
                <c:pt idx="6025">
                  <c:v>50.014378837683452</c:v>
                </c:pt>
                <c:pt idx="6026">
                  <c:v>50.020878131705864</c:v>
                </c:pt>
                <c:pt idx="6027">
                  <c:v>50.026305415800962</c:v>
                </c:pt>
                <c:pt idx="6028">
                  <c:v>50.030362280036158</c:v>
                </c:pt>
                <c:pt idx="6029">
                  <c:v>50.035008971226695</c:v>
                </c:pt>
                <c:pt idx="6030">
                  <c:v>50.043557339420829</c:v>
                </c:pt>
                <c:pt idx="6031">
                  <c:v>50.046359151030096</c:v>
                </c:pt>
                <c:pt idx="6032">
                  <c:v>50.053117849858779</c:v>
                </c:pt>
                <c:pt idx="6033">
                  <c:v>50.057245456134282</c:v>
                </c:pt>
                <c:pt idx="6034">
                  <c:v>50.061823915715536</c:v>
                </c:pt>
                <c:pt idx="6035">
                  <c:v>50.067330036066252</c:v>
                </c:pt>
                <c:pt idx="6036">
                  <c:v>50.069446416291989</c:v>
                </c:pt>
                <c:pt idx="6037">
                  <c:v>50.07110694663686</c:v>
                </c:pt>
                <c:pt idx="6038">
                  <c:v>50.073746946832713</c:v>
                </c:pt>
                <c:pt idx="6039">
                  <c:v>50.077740708934286</c:v>
                </c:pt>
                <c:pt idx="6040">
                  <c:v>50.079806339287487</c:v>
                </c:pt>
                <c:pt idx="6041">
                  <c:v>50.083381045634553</c:v>
                </c:pt>
                <c:pt idx="6042">
                  <c:v>50.086956266758115</c:v>
                </c:pt>
                <c:pt idx="6043">
                  <c:v>50.092514565745262</c:v>
                </c:pt>
                <c:pt idx="6044">
                  <c:v>50.09325212557394</c:v>
                </c:pt>
                <c:pt idx="6045">
                  <c:v>50.099191659419134</c:v>
                </c:pt>
                <c:pt idx="6046">
                  <c:v>50.107189583368701</c:v>
                </c:pt>
                <c:pt idx="6047">
                  <c:v>50.101768949796359</c:v>
                </c:pt>
                <c:pt idx="6048">
                  <c:v>50.104397754564999</c:v>
                </c:pt>
                <c:pt idx="6049">
                  <c:v>50.103844550458895</c:v>
                </c:pt>
                <c:pt idx="6050">
                  <c:v>50.104959538230901</c:v>
                </c:pt>
                <c:pt idx="6051">
                  <c:v>50.107962555295103</c:v>
                </c:pt>
                <c:pt idx="6052">
                  <c:v>50.121850778801509</c:v>
                </c:pt>
                <c:pt idx="6053">
                  <c:v>50.126754067536353</c:v>
                </c:pt>
                <c:pt idx="6054">
                  <c:v>50.136252198712143</c:v>
                </c:pt>
                <c:pt idx="6055">
                  <c:v>50.141687612424469</c:v>
                </c:pt>
                <c:pt idx="6056">
                  <c:v>50.145206843750017</c:v>
                </c:pt>
                <c:pt idx="6057">
                  <c:v>50.145880440503689</c:v>
                </c:pt>
                <c:pt idx="6058">
                  <c:v>50.14689212121192</c:v>
                </c:pt>
                <c:pt idx="6059">
                  <c:v>50.154228439471218</c:v>
                </c:pt>
                <c:pt idx="6060">
                  <c:v>50.152921098970282</c:v>
                </c:pt>
                <c:pt idx="6061">
                  <c:v>50.157719540661539</c:v>
                </c:pt>
                <c:pt idx="6062">
                  <c:v>50.164091518017202</c:v>
                </c:pt>
                <c:pt idx="6063">
                  <c:v>50.165301256474947</c:v>
                </c:pt>
                <c:pt idx="6064">
                  <c:v>50.169391621128113</c:v>
                </c:pt>
                <c:pt idx="6065">
                  <c:v>50.182587332498848</c:v>
                </c:pt>
                <c:pt idx="6066">
                  <c:v>50.182702728874197</c:v>
                </c:pt>
                <c:pt idx="6067">
                  <c:v>50.184881179592637</c:v>
                </c:pt>
                <c:pt idx="6068">
                  <c:v>50.192982967307138</c:v>
                </c:pt>
                <c:pt idx="6069">
                  <c:v>50.193439912126216</c:v>
                </c:pt>
                <c:pt idx="6070">
                  <c:v>50.189884416511077</c:v>
                </c:pt>
                <c:pt idx="6071">
                  <c:v>50.196853459909605</c:v>
                </c:pt>
                <c:pt idx="6072">
                  <c:v>50.201151643448171</c:v>
                </c:pt>
                <c:pt idx="6073">
                  <c:v>50.207590649386518</c:v>
                </c:pt>
                <c:pt idx="6074">
                  <c:v>50.212203837626475</c:v>
                </c:pt>
                <c:pt idx="6075">
                  <c:v>50.219516829429153</c:v>
                </c:pt>
                <c:pt idx="6076">
                  <c:v>50.218585264597039</c:v>
                </c:pt>
                <c:pt idx="6077">
                  <c:v>50.222908654255107</c:v>
                </c:pt>
                <c:pt idx="6078">
                  <c:v>50.227062515998739</c:v>
                </c:pt>
                <c:pt idx="6079">
                  <c:v>50.228453339617168</c:v>
                </c:pt>
                <c:pt idx="6080">
                  <c:v>50.232408080831895</c:v>
                </c:pt>
                <c:pt idx="6081">
                  <c:v>50.243868119577755</c:v>
                </c:pt>
                <c:pt idx="6082">
                  <c:v>50.249440944841723</c:v>
                </c:pt>
                <c:pt idx="6083">
                  <c:v>50.252301320034782</c:v>
                </c:pt>
                <c:pt idx="6084">
                  <c:v>50.260203375338222</c:v>
                </c:pt>
                <c:pt idx="6085">
                  <c:v>50.260253103447603</c:v>
                </c:pt>
                <c:pt idx="6086">
                  <c:v>50.256886905227695</c:v>
                </c:pt>
                <c:pt idx="6087">
                  <c:v>50.256135552057998</c:v>
                </c:pt>
                <c:pt idx="6088">
                  <c:v>50.25955223209057</c:v>
                </c:pt>
                <c:pt idx="6089">
                  <c:v>50.263153950880863</c:v>
                </c:pt>
                <c:pt idx="6090">
                  <c:v>50.269653298446556</c:v>
                </c:pt>
                <c:pt idx="6091">
                  <c:v>50.273834225007036</c:v>
                </c:pt>
                <c:pt idx="6092">
                  <c:v>50.284646317758799</c:v>
                </c:pt>
                <c:pt idx="6093">
                  <c:v>50.288591291249325</c:v>
                </c:pt>
                <c:pt idx="6094">
                  <c:v>50.288588605462721</c:v>
                </c:pt>
                <c:pt idx="6095">
                  <c:v>50.290847780498453</c:v>
                </c:pt>
                <c:pt idx="6096">
                  <c:v>50.293530930164643</c:v>
                </c:pt>
                <c:pt idx="6097">
                  <c:v>50.284293548917859</c:v>
                </c:pt>
                <c:pt idx="6098">
                  <c:v>50.285078920328445</c:v>
                </c:pt>
                <c:pt idx="6099">
                  <c:v>50.285492328127141</c:v>
                </c:pt>
                <c:pt idx="6100">
                  <c:v>50.289575082766248</c:v>
                </c:pt>
                <c:pt idx="6101">
                  <c:v>50.296550200940615</c:v>
                </c:pt>
                <c:pt idx="6102">
                  <c:v>50.307327162980187</c:v>
                </c:pt>
                <c:pt idx="6103">
                  <c:v>50.311584905497156</c:v>
                </c:pt>
                <c:pt idx="6104">
                  <c:v>50.315335771828721</c:v>
                </c:pt>
                <c:pt idx="6105">
                  <c:v>50.320008051723718</c:v>
                </c:pt>
                <c:pt idx="6106">
                  <c:v>50.318658871128179</c:v>
                </c:pt>
                <c:pt idx="6107">
                  <c:v>50.325977345230278</c:v>
                </c:pt>
                <c:pt idx="6108">
                  <c:v>50.332311199980282</c:v>
                </c:pt>
                <c:pt idx="6109">
                  <c:v>50.338205383649225</c:v>
                </c:pt>
                <c:pt idx="6110">
                  <c:v>50.337592069741163</c:v>
                </c:pt>
                <c:pt idx="6111">
                  <c:v>50.345505353894552</c:v>
                </c:pt>
                <c:pt idx="6112">
                  <c:v>50.348495236509358</c:v>
                </c:pt>
                <c:pt idx="6113">
                  <c:v>50.351045991227821</c:v>
                </c:pt>
                <c:pt idx="6114">
                  <c:v>50.36048022510176</c:v>
                </c:pt>
                <c:pt idx="6115">
                  <c:v>50.367372075296522</c:v>
                </c:pt>
                <c:pt idx="6116">
                  <c:v>50.371150263577782</c:v>
                </c:pt>
                <c:pt idx="6117">
                  <c:v>50.375954473301427</c:v>
                </c:pt>
                <c:pt idx="6118">
                  <c:v>50.377274514071978</c:v>
                </c:pt>
                <c:pt idx="6119">
                  <c:v>50.374721731851231</c:v>
                </c:pt>
                <c:pt idx="6120">
                  <c:v>50.378125577950428</c:v>
                </c:pt>
                <c:pt idx="6121">
                  <c:v>50.382617353421267</c:v>
                </c:pt>
                <c:pt idx="6122">
                  <c:v>50.381165943974977</c:v>
                </c:pt>
                <c:pt idx="6123">
                  <c:v>50.384211700278335</c:v>
                </c:pt>
                <c:pt idx="6124">
                  <c:v>50.391844932375456</c:v>
                </c:pt>
                <c:pt idx="6125">
                  <c:v>50.40053267469348</c:v>
                </c:pt>
                <c:pt idx="6126">
                  <c:v>50.405180482031547</c:v>
                </c:pt>
                <c:pt idx="6127">
                  <c:v>50.41246892634409</c:v>
                </c:pt>
                <c:pt idx="6128">
                  <c:v>50.414608994565796</c:v>
                </c:pt>
                <c:pt idx="6129">
                  <c:v>50.420518123320882</c:v>
                </c:pt>
                <c:pt idx="6130">
                  <c:v>50.41829876661884</c:v>
                </c:pt>
                <c:pt idx="6131">
                  <c:v>50.41948145444691</c:v>
                </c:pt>
                <c:pt idx="6132">
                  <c:v>50.421815354351537</c:v>
                </c:pt>
                <c:pt idx="6133">
                  <c:v>50.433466218575447</c:v>
                </c:pt>
                <c:pt idx="6134">
                  <c:v>50.432725266524827</c:v>
                </c:pt>
                <c:pt idx="6135">
                  <c:v>50.437310320817872</c:v>
                </c:pt>
                <c:pt idx="6136">
                  <c:v>50.442828025402676</c:v>
                </c:pt>
                <c:pt idx="6137">
                  <c:v>50.44404133219151</c:v>
                </c:pt>
                <c:pt idx="6138">
                  <c:v>50.447091151444617</c:v>
                </c:pt>
                <c:pt idx="6139">
                  <c:v>50.452314217735321</c:v>
                </c:pt>
                <c:pt idx="6140">
                  <c:v>50.459499065506158</c:v>
                </c:pt>
                <c:pt idx="6141">
                  <c:v>50.459324527548191</c:v>
                </c:pt>
                <c:pt idx="6142">
                  <c:v>50.466481349575176</c:v>
                </c:pt>
                <c:pt idx="6143">
                  <c:v>50.468581149217705</c:v>
                </c:pt>
                <c:pt idx="6144">
                  <c:v>50.480291288536485</c:v>
                </c:pt>
                <c:pt idx="6145">
                  <c:v>50.48287359715458</c:v>
                </c:pt>
                <c:pt idx="6146">
                  <c:v>50.491696620324561</c:v>
                </c:pt>
                <c:pt idx="6147">
                  <c:v>50.494954726092885</c:v>
                </c:pt>
                <c:pt idx="6148">
                  <c:v>50.501780061479685</c:v>
                </c:pt>
                <c:pt idx="6149">
                  <c:v>50.497829577117791</c:v>
                </c:pt>
                <c:pt idx="6150">
                  <c:v>50.500715533718868</c:v>
                </c:pt>
                <c:pt idx="6151">
                  <c:v>50.504032690927232</c:v>
                </c:pt>
                <c:pt idx="6152">
                  <c:v>50.505964933905418</c:v>
                </c:pt>
                <c:pt idx="6153">
                  <c:v>50.500749125912272</c:v>
                </c:pt>
                <c:pt idx="6154">
                  <c:v>50.506565533413927</c:v>
                </c:pt>
                <c:pt idx="6155">
                  <c:v>50.512915684235942</c:v>
                </c:pt>
                <c:pt idx="6156">
                  <c:v>50.513287426804901</c:v>
                </c:pt>
                <c:pt idx="6157">
                  <c:v>50.520518734345941</c:v>
                </c:pt>
                <c:pt idx="6158">
                  <c:v>50.524560934024969</c:v>
                </c:pt>
                <c:pt idx="6159">
                  <c:v>50.52126018919806</c:v>
                </c:pt>
                <c:pt idx="6160">
                  <c:v>50.52316822832563</c:v>
                </c:pt>
                <c:pt idx="6161">
                  <c:v>50.531668794278048</c:v>
                </c:pt>
                <c:pt idx="6162">
                  <c:v>50.530862966188053</c:v>
                </c:pt>
                <c:pt idx="6163">
                  <c:v>50.537415606573219</c:v>
                </c:pt>
                <c:pt idx="6164">
                  <c:v>50.545805499996433</c:v>
                </c:pt>
                <c:pt idx="6165">
                  <c:v>50.549821653427763</c:v>
                </c:pt>
                <c:pt idx="6166">
                  <c:v>50.548759739102337</c:v>
                </c:pt>
                <c:pt idx="6167">
                  <c:v>50.553404534668879</c:v>
                </c:pt>
                <c:pt idx="6168">
                  <c:v>50.558870826050118</c:v>
                </c:pt>
                <c:pt idx="6169">
                  <c:v>50.559657956638247</c:v>
                </c:pt>
                <c:pt idx="6170">
                  <c:v>50.564254566298658</c:v>
                </c:pt>
                <c:pt idx="6171">
                  <c:v>50.573453213705193</c:v>
                </c:pt>
                <c:pt idx="6172">
                  <c:v>50.575894649799693</c:v>
                </c:pt>
                <c:pt idx="6173">
                  <c:v>50.578444927179738</c:v>
                </c:pt>
                <c:pt idx="6174">
                  <c:v>50.585325534851634</c:v>
                </c:pt>
                <c:pt idx="6175">
                  <c:v>50.588576772713971</c:v>
                </c:pt>
                <c:pt idx="6176">
                  <c:v>50.592444849694886</c:v>
                </c:pt>
                <c:pt idx="6177">
                  <c:v>50.59563968218005</c:v>
                </c:pt>
                <c:pt idx="6178">
                  <c:v>50.598445537733539</c:v>
                </c:pt>
                <c:pt idx="6179">
                  <c:v>50.602517461758119</c:v>
                </c:pt>
                <c:pt idx="6180">
                  <c:v>50.605182076384025</c:v>
                </c:pt>
                <c:pt idx="6181">
                  <c:v>50.60596674193296</c:v>
                </c:pt>
                <c:pt idx="6182">
                  <c:v>50.615937782265803</c:v>
                </c:pt>
                <c:pt idx="6183">
                  <c:v>50.619791370049228</c:v>
                </c:pt>
                <c:pt idx="6184">
                  <c:v>50.620593778583881</c:v>
                </c:pt>
                <c:pt idx="6185">
                  <c:v>50.626960380132665</c:v>
                </c:pt>
                <c:pt idx="6186">
                  <c:v>50.630486244902229</c:v>
                </c:pt>
                <c:pt idx="6187">
                  <c:v>50.633591290472879</c:v>
                </c:pt>
                <c:pt idx="6188">
                  <c:v>50.640189596353281</c:v>
                </c:pt>
                <c:pt idx="6189">
                  <c:v>50.644619747035357</c:v>
                </c:pt>
                <c:pt idx="6190">
                  <c:v>50.646790644228723</c:v>
                </c:pt>
                <c:pt idx="6191">
                  <c:v>50.64990659688339</c:v>
                </c:pt>
                <c:pt idx="6192">
                  <c:v>50.652752735703267</c:v>
                </c:pt>
                <c:pt idx="6193">
                  <c:v>50.654214725178988</c:v>
                </c:pt>
                <c:pt idx="6194">
                  <c:v>50.660384148729719</c:v>
                </c:pt>
                <c:pt idx="6195">
                  <c:v>50.662571320181499</c:v>
                </c:pt>
                <c:pt idx="6196">
                  <c:v>50.666365934130752</c:v>
                </c:pt>
                <c:pt idx="6197">
                  <c:v>50.669771962437217</c:v>
                </c:pt>
                <c:pt idx="6198">
                  <c:v>50.675809357906139</c:v>
                </c:pt>
                <c:pt idx="6199">
                  <c:v>50.679116263806428</c:v>
                </c:pt>
                <c:pt idx="6200">
                  <c:v>50.683524580385317</c:v>
                </c:pt>
                <c:pt idx="6201">
                  <c:v>50.691275707812189</c:v>
                </c:pt>
                <c:pt idx="6202">
                  <c:v>50.69155847439346</c:v>
                </c:pt>
                <c:pt idx="6203">
                  <c:v>50.693836411248384</c:v>
                </c:pt>
                <c:pt idx="6204">
                  <c:v>50.695580329946267</c:v>
                </c:pt>
                <c:pt idx="6205">
                  <c:v>50.701954224156864</c:v>
                </c:pt>
                <c:pt idx="6206">
                  <c:v>50.701432144542686</c:v>
                </c:pt>
                <c:pt idx="6207">
                  <c:v>50.708473141643317</c:v>
                </c:pt>
                <c:pt idx="6208">
                  <c:v>50.708110667034532</c:v>
                </c:pt>
                <c:pt idx="6209">
                  <c:v>50.710681979727596</c:v>
                </c:pt>
                <c:pt idx="6210">
                  <c:v>50.713831683021759</c:v>
                </c:pt>
                <c:pt idx="6211">
                  <c:v>50.713828078860118</c:v>
                </c:pt>
                <c:pt idx="6212">
                  <c:v>50.720357794632164</c:v>
                </c:pt>
                <c:pt idx="6213">
                  <c:v>50.723962453581223</c:v>
                </c:pt>
                <c:pt idx="6214">
                  <c:v>50.729116456733514</c:v>
                </c:pt>
                <c:pt idx="6215">
                  <c:v>50.73259329303869</c:v>
                </c:pt>
                <c:pt idx="6216">
                  <c:v>50.741666555568131</c:v>
                </c:pt>
                <c:pt idx="6217">
                  <c:v>50.73892686696648</c:v>
                </c:pt>
                <c:pt idx="6218">
                  <c:v>50.74361859126455</c:v>
                </c:pt>
                <c:pt idx="6219">
                  <c:v>50.746436223256026</c:v>
                </c:pt>
                <c:pt idx="6220">
                  <c:v>50.747510444768501</c:v>
                </c:pt>
                <c:pt idx="6221">
                  <c:v>50.748357134274478</c:v>
                </c:pt>
                <c:pt idx="6222">
                  <c:v>50.756213492988465</c:v>
                </c:pt>
                <c:pt idx="6223">
                  <c:v>50.761484878072402</c:v>
                </c:pt>
                <c:pt idx="6224">
                  <c:v>50.767184982045208</c:v>
                </c:pt>
                <c:pt idx="6225">
                  <c:v>50.769854731811435</c:v>
                </c:pt>
                <c:pt idx="6226">
                  <c:v>50.776567988531063</c:v>
                </c:pt>
                <c:pt idx="6227">
                  <c:v>50.776588197982768</c:v>
                </c:pt>
                <c:pt idx="6228">
                  <c:v>50.781831839582921</c:v>
                </c:pt>
                <c:pt idx="6229">
                  <c:v>50.786001602136821</c:v>
                </c:pt>
                <c:pt idx="6230">
                  <c:v>50.787350844446891</c:v>
                </c:pt>
                <c:pt idx="6231">
                  <c:v>50.789331912411548</c:v>
                </c:pt>
                <c:pt idx="6232">
                  <c:v>50.795050686986755</c:v>
                </c:pt>
                <c:pt idx="6233">
                  <c:v>50.796135389864858</c:v>
                </c:pt>
                <c:pt idx="6234">
                  <c:v>50.79593313110545</c:v>
                </c:pt>
                <c:pt idx="6235">
                  <c:v>50.803424650191573</c:v>
                </c:pt>
                <c:pt idx="6236">
                  <c:v>50.805994003715355</c:v>
                </c:pt>
                <c:pt idx="6237">
                  <c:v>50.809144199997</c:v>
                </c:pt>
                <c:pt idx="6238">
                  <c:v>50.818060829121016</c:v>
                </c:pt>
                <c:pt idx="6239">
                  <c:v>50.826646833116527</c:v>
                </c:pt>
                <c:pt idx="6240">
                  <c:v>50.831221585276062</c:v>
                </c:pt>
                <c:pt idx="6241">
                  <c:v>50.83665363683842</c:v>
                </c:pt>
                <c:pt idx="6242">
                  <c:v>50.844353867318276</c:v>
                </c:pt>
                <c:pt idx="6243">
                  <c:v>50.845690235776487</c:v>
                </c:pt>
                <c:pt idx="6244">
                  <c:v>50.847505279473864</c:v>
                </c:pt>
                <c:pt idx="6245">
                  <c:v>50.8457228706053</c:v>
                </c:pt>
                <c:pt idx="6246">
                  <c:v>50.852070483173691</c:v>
                </c:pt>
                <c:pt idx="6247">
                  <c:v>50.852025440297879</c:v>
                </c:pt>
                <c:pt idx="6248">
                  <c:v>50.85357836764539</c:v>
                </c:pt>
                <c:pt idx="6249">
                  <c:v>50.85578694168219</c:v>
                </c:pt>
                <c:pt idx="6250">
                  <c:v>50.864946345934271</c:v>
                </c:pt>
                <c:pt idx="6251">
                  <c:v>50.867500946854172</c:v>
                </c:pt>
                <c:pt idx="6252">
                  <c:v>50.866931257758537</c:v>
                </c:pt>
                <c:pt idx="6253">
                  <c:v>50.871095914085572</c:v>
                </c:pt>
                <c:pt idx="6254">
                  <c:v>50.872868883540335</c:v>
                </c:pt>
                <c:pt idx="6255">
                  <c:v>50.878249748910456</c:v>
                </c:pt>
                <c:pt idx="6256">
                  <c:v>50.879764439904783</c:v>
                </c:pt>
                <c:pt idx="6257">
                  <c:v>50.887631813816256</c:v>
                </c:pt>
                <c:pt idx="6258">
                  <c:v>50.890217440109517</c:v>
                </c:pt>
                <c:pt idx="6259">
                  <c:v>50.898609146396041</c:v>
                </c:pt>
                <c:pt idx="6260">
                  <c:v>50.900055103675825</c:v>
                </c:pt>
                <c:pt idx="6261">
                  <c:v>50.904196666208009</c:v>
                </c:pt>
                <c:pt idx="6262">
                  <c:v>50.9050923425471</c:v>
                </c:pt>
                <c:pt idx="6263">
                  <c:v>50.908566226940181</c:v>
                </c:pt>
                <c:pt idx="6264">
                  <c:v>50.913203955660471</c:v>
                </c:pt>
                <c:pt idx="6265">
                  <c:v>50.916011021450188</c:v>
                </c:pt>
                <c:pt idx="6266">
                  <c:v>50.916852025744852</c:v>
                </c:pt>
                <c:pt idx="6267">
                  <c:v>50.923030682541217</c:v>
                </c:pt>
                <c:pt idx="6268">
                  <c:v>50.931214303440825</c:v>
                </c:pt>
                <c:pt idx="6269">
                  <c:v>50.931519335064301</c:v>
                </c:pt>
                <c:pt idx="6270">
                  <c:v>50.933078693155778</c:v>
                </c:pt>
                <c:pt idx="6271">
                  <c:v>50.939455315404004</c:v>
                </c:pt>
                <c:pt idx="6272">
                  <c:v>50.941680699239093</c:v>
                </c:pt>
                <c:pt idx="6273">
                  <c:v>50.943323306184006</c:v>
                </c:pt>
                <c:pt idx="6274">
                  <c:v>50.946541839590921</c:v>
                </c:pt>
                <c:pt idx="6275">
                  <c:v>50.949622538874614</c:v>
                </c:pt>
                <c:pt idx="6276">
                  <c:v>50.954551330241749</c:v>
                </c:pt>
                <c:pt idx="6277">
                  <c:v>50.955821443939897</c:v>
                </c:pt>
                <c:pt idx="6278">
                  <c:v>50.962634088903791</c:v>
                </c:pt>
                <c:pt idx="6279">
                  <c:v>50.969655913314952</c:v>
                </c:pt>
                <c:pt idx="6280">
                  <c:v>50.974765588176595</c:v>
                </c:pt>
                <c:pt idx="6281">
                  <c:v>50.978872816927662</c:v>
                </c:pt>
                <c:pt idx="6282">
                  <c:v>50.986974222679052</c:v>
                </c:pt>
                <c:pt idx="6283">
                  <c:v>50.988362075684257</c:v>
                </c:pt>
                <c:pt idx="6284">
                  <c:v>50.991672169807309</c:v>
                </c:pt>
                <c:pt idx="6285">
                  <c:v>50.992679209054877</c:v>
                </c:pt>
                <c:pt idx="6286">
                  <c:v>50.995695558649544</c:v>
                </c:pt>
                <c:pt idx="6287">
                  <c:v>50.997653248903113</c:v>
                </c:pt>
                <c:pt idx="6288">
                  <c:v>50.997910901536109</c:v>
                </c:pt>
                <c:pt idx="6289">
                  <c:v>51.001724407157653</c:v>
                </c:pt>
                <c:pt idx="6290">
                  <c:v>51.008435560931453</c:v>
                </c:pt>
                <c:pt idx="6291">
                  <c:v>51.011537034417564</c:v>
                </c:pt>
                <c:pt idx="6292">
                  <c:v>51.01098763723833</c:v>
                </c:pt>
                <c:pt idx="6293">
                  <c:v>51.01543541846187</c:v>
                </c:pt>
                <c:pt idx="6294">
                  <c:v>51.019578622044676</c:v>
                </c:pt>
                <c:pt idx="6295">
                  <c:v>51.025624991954558</c:v>
                </c:pt>
                <c:pt idx="6296">
                  <c:v>51.028916113185304</c:v>
                </c:pt>
                <c:pt idx="6297">
                  <c:v>51.035188371567493</c:v>
                </c:pt>
                <c:pt idx="6298">
                  <c:v>51.043056262977203</c:v>
                </c:pt>
                <c:pt idx="6299">
                  <c:v>51.042742682258712</c:v>
                </c:pt>
                <c:pt idx="6300">
                  <c:v>51.04258998607957</c:v>
                </c:pt>
                <c:pt idx="6301">
                  <c:v>51.042315536385097</c:v>
                </c:pt>
                <c:pt idx="6302">
                  <c:v>51.043913769208473</c:v>
                </c:pt>
                <c:pt idx="6303">
                  <c:v>51.04493190330745</c:v>
                </c:pt>
                <c:pt idx="6304">
                  <c:v>51.046845732652848</c:v>
                </c:pt>
                <c:pt idx="6305">
                  <c:v>51.050959814342015</c:v>
                </c:pt>
                <c:pt idx="6306">
                  <c:v>51.054557743405979</c:v>
                </c:pt>
                <c:pt idx="6307">
                  <c:v>51.062604213048886</c:v>
                </c:pt>
                <c:pt idx="6308">
                  <c:v>51.065084684256661</c:v>
                </c:pt>
                <c:pt idx="6309">
                  <c:v>51.069218699866852</c:v>
                </c:pt>
                <c:pt idx="6310">
                  <c:v>51.071043334750641</c:v>
                </c:pt>
                <c:pt idx="6311">
                  <c:v>51.077041860721508</c:v>
                </c:pt>
                <c:pt idx="6312">
                  <c:v>51.081485263992349</c:v>
                </c:pt>
                <c:pt idx="6313">
                  <c:v>51.085003419608384</c:v>
                </c:pt>
                <c:pt idx="6314">
                  <c:v>51.090596732628342</c:v>
                </c:pt>
                <c:pt idx="6315">
                  <c:v>51.095653821821614</c:v>
                </c:pt>
                <c:pt idx="6316">
                  <c:v>51.095140340531529</c:v>
                </c:pt>
                <c:pt idx="6317">
                  <c:v>51.097887501104843</c:v>
                </c:pt>
                <c:pt idx="6318">
                  <c:v>51.100522386460874</c:v>
                </c:pt>
                <c:pt idx="6319">
                  <c:v>51.10532982557109</c:v>
                </c:pt>
                <c:pt idx="6320">
                  <c:v>51.108439235801356</c:v>
                </c:pt>
                <c:pt idx="6321">
                  <c:v>51.121856030337497</c:v>
                </c:pt>
                <c:pt idx="6322">
                  <c:v>51.123459863221129</c:v>
                </c:pt>
                <c:pt idx="6323">
                  <c:v>51.125371826842851</c:v>
                </c:pt>
                <c:pt idx="6324">
                  <c:v>51.129555369750861</c:v>
                </c:pt>
                <c:pt idx="6325">
                  <c:v>51.134898670751667</c:v>
                </c:pt>
                <c:pt idx="6326">
                  <c:v>51.132110922749177</c:v>
                </c:pt>
                <c:pt idx="6327">
                  <c:v>51.13807815991435</c:v>
                </c:pt>
                <c:pt idx="6328">
                  <c:v>51.141557609497447</c:v>
                </c:pt>
                <c:pt idx="6329">
                  <c:v>51.143185717802027</c:v>
                </c:pt>
                <c:pt idx="6330">
                  <c:v>51.146594677326128</c:v>
                </c:pt>
                <c:pt idx="6331">
                  <c:v>51.147622553017413</c:v>
                </c:pt>
                <c:pt idx="6332">
                  <c:v>51.147209402971171</c:v>
                </c:pt>
                <c:pt idx="6333">
                  <c:v>51.15323742963669</c:v>
                </c:pt>
                <c:pt idx="6334">
                  <c:v>51.155400882362692</c:v>
                </c:pt>
                <c:pt idx="6335">
                  <c:v>51.158283470543758</c:v>
                </c:pt>
                <c:pt idx="6336">
                  <c:v>51.164461797652578</c:v>
                </c:pt>
                <c:pt idx="6337">
                  <c:v>51.169285939384551</c:v>
                </c:pt>
                <c:pt idx="6338">
                  <c:v>51.175330180447631</c:v>
                </c:pt>
                <c:pt idx="6339">
                  <c:v>51.180322351024813</c:v>
                </c:pt>
                <c:pt idx="6340">
                  <c:v>51.181440114765138</c:v>
                </c:pt>
                <c:pt idx="6341">
                  <c:v>51.182752688425353</c:v>
                </c:pt>
                <c:pt idx="6342">
                  <c:v>51.190803448269165</c:v>
                </c:pt>
                <c:pt idx="6343">
                  <c:v>51.193441470988624</c:v>
                </c:pt>
                <c:pt idx="6344">
                  <c:v>51.194135577554107</c:v>
                </c:pt>
                <c:pt idx="6345">
                  <c:v>51.202154509784279</c:v>
                </c:pt>
                <c:pt idx="6346">
                  <c:v>51.207632167654026</c:v>
                </c:pt>
                <c:pt idx="6347">
                  <c:v>51.205801826531982</c:v>
                </c:pt>
                <c:pt idx="6348">
                  <c:v>51.20539147185842</c:v>
                </c:pt>
                <c:pt idx="6349">
                  <c:v>51.214392029312172</c:v>
                </c:pt>
                <c:pt idx="6350">
                  <c:v>51.220974544457491</c:v>
                </c:pt>
                <c:pt idx="6351">
                  <c:v>51.223813366034577</c:v>
                </c:pt>
                <c:pt idx="6352">
                  <c:v>51.226758198920436</c:v>
                </c:pt>
                <c:pt idx="6353">
                  <c:v>51.232482383379967</c:v>
                </c:pt>
                <c:pt idx="6354">
                  <c:v>51.231000408615913</c:v>
                </c:pt>
                <c:pt idx="6355">
                  <c:v>51.229052116404922</c:v>
                </c:pt>
                <c:pt idx="6356">
                  <c:v>51.234541546830449</c:v>
                </c:pt>
                <c:pt idx="6357">
                  <c:v>51.23891751397629</c:v>
                </c:pt>
                <c:pt idx="6358">
                  <c:v>51.243273074349418</c:v>
                </c:pt>
                <c:pt idx="6359">
                  <c:v>51.25088954714321</c:v>
                </c:pt>
                <c:pt idx="6360">
                  <c:v>51.254913423936401</c:v>
                </c:pt>
                <c:pt idx="6361">
                  <c:v>51.259351679638485</c:v>
                </c:pt>
                <c:pt idx="6362">
                  <c:v>51.260710220856538</c:v>
                </c:pt>
                <c:pt idx="6363">
                  <c:v>51.260997515243659</c:v>
                </c:pt>
                <c:pt idx="6364">
                  <c:v>51.262805676080539</c:v>
                </c:pt>
                <c:pt idx="6365">
                  <c:v>51.266761820719623</c:v>
                </c:pt>
                <c:pt idx="6366">
                  <c:v>51.268746719009201</c:v>
                </c:pt>
                <c:pt idx="6367">
                  <c:v>51.270611415617758</c:v>
                </c:pt>
                <c:pt idx="6368">
                  <c:v>51.277114039535014</c:v>
                </c:pt>
                <c:pt idx="6369">
                  <c:v>51.276982471357805</c:v>
                </c:pt>
                <c:pt idx="6370">
                  <c:v>51.281134470582209</c:v>
                </c:pt>
                <c:pt idx="6371">
                  <c:v>51.281381555144002</c:v>
                </c:pt>
                <c:pt idx="6372">
                  <c:v>51.292088101617011</c:v>
                </c:pt>
                <c:pt idx="6373">
                  <c:v>51.296019951421542</c:v>
                </c:pt>
                <c:pt idx="6374">
                  <c:v>51.302830459455912</c:v>
                </c:pt>
                <c:pt idx="6375">
                  <c:v>51.30431941460224</c:v>
                </c:pt>
                <c:pt idx="6376">
                  <c:v>51.310258701550765</c:v>
                </c:pt>
                <c:pt idx="6377">
                  <c:v>51.310359871331457</c:v>
                </c:pt>
                <c:pt idx="6378">
                  <c:v>51.309013010579079</c:v>
                </c:pt>
                <c:pt idx="6379">
                  <c:v>51.311803791965545</c:v>
                </c:pt>
                <c:pt idx="6380">
                  <c:v>51.316353819574452</c:v>
                </c:pt>
                <c:pt idx="6381">
                  <c:v>51.320569757741865</c:v>
                </c:pt>
                <c:pt idx="6382">
                  <c:v>51.32679932351359</c:v>
                </c:pt>
                <c:pt idx="6383">
                  <c:v>51.339564616607163</c:v>
                </c:pt>
                <c:pt idx="6384">
                  <c:v>51.345802857818327</c:v>
                </c:pt>
                <c:pt idx="6385">
                  <c:v>51.344032430737755</c:v>
                </c:pt>
                <c:pt idx="6386">
                  <c:v>51.349493082103415</c:v>
                </c:pt>
                <c:pt idx="6387">
                  <c:v>51.351427234106566</c:v>
                </c:pt>
                <c:pt idx="6388">
                  <c:v>51.350753837881051</c:v>
                </c:pt>
                <c:pt idx="6389">
                  <c:v>51.349974212670261</c:v>
                </c:pt>
                <c:pt idx="6390">
                  <c:v>51.362858121055993</c:v>
                </c:pt>
                <c:pt idx="6391">
                  <c:v>51.364059881750634</c:v>
                </c:pt>
                <c:pt idx="6392">
                  <c:v>51.369506343836782</c:v>
                </c:pt>
                <c:pt idx="6393">
                  <c:v>51.371160542558108</c:v>
                </c:pt>
                <c:pt idx="6394">
                  <c:v>51.374325021345655</c:v>
                </c:pt>
                <c:pt idx="6395">
                  <c:v>51.375107974404173</c:v>
                </c:pt>
                <c:pt idx="6396">
                  <c:v>51.379879458262486</c:v>
                </c:pt>
                <c:pt idx="6397">
                  <c:v>51.38031941660239</c:v>
                </c:pt>
                <c:pt idx="6398">
                  <c:v>51.383600994347759</c:v>
                </c:pt>
                <c:pt idx="6399">
                  <c:v>51.38973674904922</c:v>
                </c:pt>
                <c:pt idx="6400">
                  <c:v>51.395160111954894</c:v>
                </c:pt>
                <c:pt idx="6401">
                  <c:v>51.400008233662732</c:v>
                </c:pt>
                <c:pt idx="6402">
                  <c:v>51.406286274413198</c:v>
                </c:pt>
                <c:pt idx="6403">
                  <c:v>51.406989717925924</c:v>
                </c:pt>
                <c:pt idx="6404">
                  <c:v>51.411915264116374</c:v>
                </c:pt>
                <c:pt idx="6405">
                  <c:v>51.416981104338348</c:v>
                </c:pt>
                <c:pt idx="6406">
                  <c:v>51.416591889233317</c:v>
                </c:pt>
                <c:pt idx="6407">
                  <c:v>51.41717798995478</c:v>
                </c:pt>
                <c:pt idx="6408">
                  <c:v>51.428075603247144</c:v>
                </c:pt>
                <c:pt idx="6409">
                  <c:v>51.430996495115451</c:v>
                </c:pt>
                <c:pt idx="6410">
                  <c:v>51.4265757194824</c:v>
                </c:pt>
                <c:pt idx="6411">
                  <c:v>51.43378770032615</c:v>
                </c:pt>
                <c:pt idx="6412">
                  <c:v>51.44100172152821</c:v>
                </c:pt>
                <c:pt idx="6413">
                  <c:v>51.440835643025878</c:v>
                </c:pt>
                <c:pt idx="6414">
                  <c:v>51.442829548463536</c:v>
                </c:pt>
                <c:pt idx="6415">
                  <c:v>51.449050180433957</c:v>
                </c:pt>
                <c:pt idx="6416">
                  <c:v>51.454469716443008</c:v>
                </c:pt>
                <c:pt idx="6417">
                  <c:v>51.457166230267902</c:v>
                </c:pt>
                <c:pt idx="6418">
                  <c:v>51.45614674340932</c:v>
                </c:pt>
                <c:pt idx="6419">
                  <c:v>51.459450157592983</c:v>
                </c:pt>
                <c:pt idx="6420">
                  <c:v>51.460587594050438</c:v>
                </c:pt>
                <c:pt idx="6421">
                  <c:v>51.459135515698904</c:v>
                </c:pt>
                <c:pt idx="6422">
                  <c:v>51.462335429092306</c:v>
                </c:pt>
                <c:pt idx="6423">
                  <c:v>51.471704321646861</c:v>
                </c:pt>
                <c:pt idx="6424">
                  <c:v>51.475771879551829</c:v>
                </c:pt>
                <c:pt idx="6425">
                  <c:v>51.482509843948961</c:v>
                </c:pt>
                <c:pt idx="6426">
                  <c:v>51.489779910023323</c:v>
                </c:pt>
                <c:pt idx="6427">
                  <c:v>51.492634807365903</c:v>
                </c:pt>
                <c:pt idx="6428">
                  <c:v>51.499516738009262</c:v>
                </c:pt>
                <c:pt idx="6429">
                  <c:v>51.509111193088827</c:v>
                </c:pt>
                <c:pt idx="6430">
                  <c:v>51.50936244373338</c:v>
                </c:pt>
                <c:pt idx="6431">
                  <c:v>51.513650471214852</c:v>
                </c:pt>
                <c:pt idx="6432">
                  <c:v>51.517675415386734</c:v>
                </c:pt>
                <c:pt idx="6433">
                  <c:v>51.516827510104484</c:v>
                </c:pt>
                <c:pt idx="6434">
                  <c:v>51.51578676288095</c:v>
                </c:pt>
                <c:pt idx="6435">
                  <c:v>51.522294330672175</c:v>
                </c:pt>
                <c:pt idx="6436">
                  <c:v>51.522821315370962</c:v>
                </c:pt>
                <c:pt idx="6437">
                  <c:v>51.52387583219263</c:v>
                </c:pt>
                <c:pt idx="6438">
                  <c:v>51.524972857357604</c:v>
                </c:pt>
                <c:pt idx="6439">
                  <c:v>51.528566295470497</c:v>
                </c:pt>
                <c:pt idx="6440">
                  <c:v>51.534126552514827</c:v>
                </c:pt>
                <c:pt idx="6441">
                  <c:v>51.536492355169841</c:v>
                </c:pt>
                <c:pt idx="6442">
                  <c:v>51.539738752013548</c:v>
                </c:pt>
                <c:pt idx="6443">
                  <c:v>51.543868893757953</c:v>
                </c:pt>
                <c:pt idx="6444">
                  <c:v>51.543744889480045</c:v>
                </c:pt>
                <c:pt idx="6445">
                  <c:v>51.545528021871021</c:v>
                </c:pt>
                <c:pt idx="6446">
                  <c:v>51.552766721858553</c:v>
                </c:pt>
                <c:pt idx="6447">
                  <c:v>51.556323892923601</c:v>
                </c:pt>
                <c:pt idx="6448">
                  <c:v>51.560526081372416</c:v>
                </c:pt>
                <c:pt idx="6449">
                  <c:v>51.562893666721322</c:v>
                </c:pt>
                <c:pt idx="6450">
                  <c:v>51.56639683998101</c:v>
                </c:pt>
                <c:pt idx="6451">
                  <c:v>51.568136807266754</c:v>
                </c:pt>
                <c:pt idx="6452">
                  <c:v>51.572881385781294</c:v>
                </c:pt>
                <c:pt idx="6453">
                  <c:v>51.575985326922591</c:v>
                </c:pt>
                <c:pt idx="6454">
                  <c:v>51.582712470454666</c:v>
                </c:pt>
                <c:pt idx="6455">
                  <c:v>51.581309832679359</c:v>
                </c:pt>
                <c:pt idx="6456">
                  <c:v>51.586044352100814</c:v>
                </c:pt>
                <c:pt idx="6457">
                  <c:v>51.590522538853484</c:v>
                </c:pt>
                <c:pt idx="6458">
                  <c:v>51.591275823259991</c:v>
                </c:pt>
                <c:pt idx="6459">
                  <c:v>51.594869255257912</c:v>
                </c:pt>
                <c:pt idx="6460">
                  <c:v>51.600256088562389</c:v>
                </c:pt>
                <c:pt idx="6461">
                  <c:v>51.602414265625029</c:v>
                </c:pt>
                <c:pt idx="6462">
                  <c:v>51.606469708255858</c:v>
                </c:pt>
                <c:pt idx="6463">
                  <c:v>51.617010097486776</c:v>
                </c:pt>
                <c:pt idx="6464">
                  <c:v>51.620266138911916</c:v>
                </c:pt>
                <c:pt idx="6465">
                  <c:v>51.627526358715805</c:v>
                </c:pt>
                <c:pt idx="6466">
                  <c:v>51.628468832365151</c:v>
                </c:pt>
                <c:pt idx="6467">
                  <c:v>51.628850239735073</c:v>
                </c:pt>
                <c:pt idx="6468">
                  <c:v>51.632469912243451</c:v>
                </c:pt>
                <c:pt idx="6469">
                  <c:v>51.636785061147052</c:v>
                </c:pt>
                <c:pt idx="6470">
                  <c:v>51.639952747917299</c:v>
                </c:pt>
                <c:pt idx="6471">
                  <c:v>51.650172266936657</c:v>
                </c:pt>
                <c:pt idx="6472">
                  <c:v>51.654802212598852</c:v>
                </c:pt>
                <c:pt idx="6473">
                  <c:v>51.653342219577816</c:v>
                </c:pt>
                <c:pt idx="6474">
                  <c:v>51.656766528749401</c:v>
                </c:pt>
                <c:pt idx="6475">
                  <c:v>51.65472008102163</c:v>
                </c:pt>
                <c:pt idx="6476">
                  <c:v>51.653613728352205</c:v>
                </c:pt>
                <c:pt idx="6477">
                  <c:v>51.657597548281579</c:v>
                </c:pt>
                <c:pt idx="6478">
                  <c:v>51.659549887855327</c:v>
                </c:pt>
                <c:pt idx="6479">
                  <c:v>51.661948516874745</c:v>
                </c:pt>
                <c:pt idx="6480">
                  <c:v>51.670627470109444</c:v>
                </c:pt>
                <c:pt idx="6481">
                  <c:v>51.675793541488403</c:v>
                </c:pt>
                <c:pt idx="6482">
                  <c:v>51.683651811593244</c:v>
                </c:pt>
                <c:pt idx="6483">
                  <c:v>51.69339781905834</c:v>
                </c:pt>
                <c:pt idx="6484">
                  <c:v>51.696218243121152</c:v>
                </c:pt>
                <c:pt idx="6485">
                  <c:v>51.69689956158679</c:v>
                </c:pt>
                <c:pt idx="6486">
                  <c:v>51.694935666073697</c:v>
                </c:pt>
                <c:pt idx="6487">
                  <c:v>51.693507083745416</c:v>
                </c:pt>
                <c:pt idx="6488">
                  <c:v>51.693957939794259</c:v>
                </c:pt>
                <c:pt idx="6489">
                  <c:v>51.699444887090849</c:v>
                </c:pt>
                <c:pt idx="6490">
                  <c:v>51.70838714356529</c:v>
                </c:pt>
                <c:pt idx="6491">
                  <c:v>51.715425307280462</c:v>
                </c:pt>
                <c:pt idx="6492">
                  <c:v>51.717238984902203</c:v>
                </c:pt>
                <c:pt idx="6493">
                  <c:v>51.718479919122203</c:v>
                </c:pt>
                <c:pt idx="6494">
                  <c:v>51.721643384374865</c:v>
                </c:pt>
                <c:pt idx="6495">
                  <c:v>51.716103144963519</c:v>
                </c:pt>
                <c:pt idx="6496">
                  <c:v>51.720573716980837</c:v>
                </c:pt>
                <c:pt idx="6497">
                  <c:v>51.72591170599263</c:v>
                </c:pt>
                <c:pt idx="6498">
                  <c:v>51.730441622304639</c:v>
                </c:pt>
                <c:pt idx="6499">
                  <c:v>51.738654028277153</c:v>
                </c:pt>
                <c:pt idx="6500">
                  <c:v>51.746458103637224</c:v>
                </c:pt>
                <c:pt idx="6501">
                  <c:v>51.747430945286681</c:v>
                </c:pt>
                <c:pt idx="6502">
                  <c:v>51.754900453606311</c:v>
                </c:pt>
                <c:pt idx="6503">
                  <c:v>51.761681108637461</c:v>
                </c:pt>
                <c:pt idx="6504">
                  <c:v>51.759676303849702</c:v>
                </c:pt>
                <c:pt idx="6505">
                  <c:v>51.766294391826818</c:v>
                </c:pt>
                <c:pt idx="6506">
                  <c:v>51.766592002568494</c:v>
                </c:pt>
                <c:pt idx="6507">
                  <c:v>51.764297800439863</c:v>
                </c:pt>
                <c:pt idx="6508">
                  <c:v>51.764688452667919</c:v>
                </c:pt>
                <c:pt idx="6509">
                  <c:v>51.768736255569102</c:v>
                </c:pt>
                <c:pt idx="6510">
                  <c:v>51.769295156842588</c:v>
                </c:pt>
                <c:pt idx="6511">
                  <c:v>51.775445189295873</c:v>
                </c:pt>
                <c:pt idx="6512">
                  <c:v>51.780577160963162</c:v>
                </c:pt>
                <c:pt idx="6513">
                  <c:v>51.784589670590378</c:v>
                </c:pt>
                <c:pt idx="6514">
                  <c:v>51.787109552770787</c:v>
                </c:pt>
                <c:pt idx="6515">
                  <c:v>51.789025087238372</c:v>
                </c:pt>
                <c:pt idx="6516">
                  <c:v>51.794552830232817</c:v>
                </c:pt>
                <c:pt idx="6517">
                  <c:v>51.800129765037958</c:v>
                </c:pt>
                <c:pt idx="6518">
                  <c:v>51.804096346857115</c:v>
                </c:pt>
                <c:pt idx="6519">
                  <c:v>51.806456576333133</c:v>
                </c:pt>
                <c:pt idx="6520">
                  <c:v>51.811084677716416</c:v>
                </c:pt>
                <c:pt idx="6521">
                  <c:v>51.816974666953477</c:v>
                </c:pt>
                <c:pt idx="6522">
                  <c:v>51.814994155581829</c:v>
                </c:pt>
                <c:pt idx="6523">
                  <c:v>51.812804364379396</c:v>
                </c:pt>
                <c:pt idx="6524">
                  <c:v>51.820106298857887</c:v>
                </c:pt>
                <c:pt idx="6525">
                  <c:v>51.825473992913523</c:v>
                </c:pt>
                <c:pt idx="6526">
                  <c:v>51.829030339185714</c:v>
                </c:pt>
                <c:pt idx="6527">
                  <c:v>51.832912104836488</c:v>
                </c:pt>
                <c:pt idx="6528">
                  <c:v>51.837011659041607</c:v>
                </c:pt>
                <c:pt idx="6529">
                  <c:v>51.836011026100756</c:v>
                </c:pt>
                <c:pt idx="6530">
                  <c:v>51.835360827267593</c:v>
                </c:pt>
                <c:pt idx="6531">
                  <c:v>51.835721414496085</c:v>
                </c:pt>
                <c:pt idx="6532">
                  <c:v>51.843037447382173</c:v>
                </c:pt>
                <c:pt idx="6533">
                  <c:v>51.846278208272267</c:v>
                </c:pt>
                <c:pt idx="6534">
                  <c:v>51.853371072173296</c:v>
                </c:pt>
                <c:pt idx="6535">
                  <c:v>51.859176477504818</c:v>
                </c:pt>
                <c:pt idx="6536">
                  <c:v>51.86014776456777</c:v>
                </c:pt>
                <c:pt idx="6537">
                  <c:v>51.857822638944299</c:v>
                </c:pt>
                <c:pt idx="6538">
                  <c:v>51.865500680699903</c:v>
                </c:pt>
                <c:pt idx="6539">
                  <c:v>51.867769915548635</c:v>
                </c:pt>
                <c:pt idx="6540">
                  <c:v>51.874000551151802</c:v>
                </c:pt>
                <c:pt idx="6541">
                  <c:v>51.875872986953325</c:v>
                </c:pt>
                <c:pt idx="6542">
                  <c:v>51.887652107747044</c:v>
                </c:pt>
                <c:pt idx="6543">
                  <c:v>51.893581743410685</c:v>
                </c:pt>
                <c:pt idx="6544">
                  <c:v>51.896852048099376</c:v>
                </c:pt>
                <c:pt idx="6545">
                  <c:v>51.894433599804998</c:v>
                </c:pt>
                <c:pt idx="6546">
                  <c:v>51.903509340700694</c:v>
                </c:pt>
                <c:pt idx="6547">
                  <c:v>51.903003558148349</c:v>
                </c:pt>
                <c:pt idx="6548">
                  <c:v>51.908106808931699</c:v>
                </c:pt>
                <c:pt idx="6549">
                  <c:v>51.909431739525715</c:v>
                </c:pt>
                <c:pt idx="6550">
                  <c:v>51.915399930662126</c:v>
                </c:pt>
                <c:pt idx="6551">
                  <c:v>51.916186333894665</c:v>
                </c:pt>
                <c:pt idx="6552">
                  <c:v>51.922039502785367</c:v>
                </c:pt>
                <c:pt idx="6553">
                  <c:v>51.921317131558929</c:v>
                </c:pt>
                <c:pt idx="6554">
                  <c:v>51.926255153685283</c:v>
                </c:pt>
                <c:pt idx="6555">
                  <c:v>51.931792959267909</c:v>
                </c:pt>
                <c:pt idx="6556">
                  <c:v>51.937919247223604</c:v>
                </c:pt>
                <c:pt idx="6557">
                  <c:v>51.940095538445938</c:v>
                </c:pt>
                <c:pt idx="6558">
                  <c:v>51.94561476324111</c:v>
                </c:pt>
                <c:pt idx="6559">
                  <c:v>51.948203131106801</c:v>
                </c:pt>
                <c:pt idx="6560">
                  <c:v>51.952987364138814</c:v>
                </c:pt>
                <c:pt idx="6561">
                  <c:v>51.953258669160597</c:v>
                </c:pt>
                <c:pt idx="6562">
                  <c:v>51.95475607293065</c:v>
                </c:pt>
                <c:pt idx="6563">
                  <c:v>51.956693488190368</c:v>
                </c:pt>
                <c:pt idx="6564">
                  <c:v>51.96324709569609</c:v>
                </c:pt>
                <c:pt idx="6565">
                  <c:v>51.969343464588931</c:v>
                </c:pt>
                <c:pt idx="6566">
                  <c:v>51.974311189922403</c:v>
                </c:pt>
                <c:pt idx="6567">
                  <c:v>51.976767287578127</c:v>
                </c:pt>
                <c:pt idx="6568">
                  <c:v>51.983239717858929</c:v>
                </c:pt>
                <c:pt idx="6569">
                  <c:v>51.982579347858895</c:v>
                </c:pt>
                <c:pt idx="6570">
                  <c:v>51.982320433638257</c:v>
                </c:pt>
                <c:pt idx="6571">
                  <c:v>51.981520574911372</c:v>
                </c:pt>
                <c:pt idx="6572">
                  <c:v>51.987794387441774</c:v>
                </c:pt>
                <c:pt idx="6573">
                  <c:v>51.987248113010608</c:v>
                </c:pt>
                <c:pt idx="6574">
                  <c:v>51.993212575599784</c:v>
                </c:pt>
                <c:pt idx="6575">
                  <c:v>51.995413156817335</c:v>
                </c:pt>
                <c:pt idx="6576">
                  <c:v>52.002343645239613</c:v>
                </c:pt>
                <c:pt idx="6577">
                  <c:v>52.009609980910191</c:v>
                </c:pt>
                <c:pt idx="6578">
                  <c:v>52.012958046075404</c:v>
                </c:pt>
                <c:pt idx="6579">
                  <c:v>52.013151068798969</c:v>
                </c:pt>
                <c:pt idx="6580">
                  <c:v>52.015064723034335</c:v>
                </c:pt>
                <c:pt idx="6581">
                  <c:v>52.019762632511174</c:v>
                </c:pt>
                <c:pt idx="6582">
                  <c:v>52.018430606698701</c:v>
                </c:pt>
                <c:pt idx="6583">
                  <c:v>52.021595772733079</c:v>
                </c:pt>
                <c:pt idx="6584">
                  <c:v>52.033746594424528</c:v>
                </c:pt>
                <c:pt idx="6585">
                  <c:v>52.040482165840125</c:v>
                </c:pt>
                <c:pt idx="6586">
                  <c:v>52.043781714498664</c:v>
                </c:pt>
                <c:pt idx="6587">
                  <c:v>52.055414206534735</c:v>
                </c:pt>
                <c:pt idx="6588">
                  <c:v>52.058440532564418</c:v>
                </c:pt>
                <c:pt idx="6589">
                  <c:v>52.055514802893171</c:v>
                </c:pt>
                <c:pt idx="6590">
                  <c:v>52.057223176137555</c:v>
                </c:pt>
                <c:pt idx="6591">
                  <c:v>52.060591653630766</c:v>
                </c:pt>
                <c:pt idx="6592">
                  <c:v>52.061698985681666</c:v>
                </c:pt>
                <c:pt idx="6593">
                  <c:v>52.06946622369761</c:v>
                </c:pt>
                <c:pt idx="6594">
                  <c:v>52.068329245479006</c:v>
                </c:pt>
                <c:pt idx="6595">
                  <c:v>52.073791413913099</c:v>
                </c:pt>
                <c:pt idx="6596">
                  <c:v>52.078215948453796</c:v>
                </c:pt>
                <c:pt idx="6597">
                  <c:v>52.076857596156785</c:v>
                </c:pt>
                <c:pt idx="6598">
                  <c:v>52.076021092740291</c:v>
                </c:pt>
                <c:pt idx="6599">
                  <c:v>52.081785222236491</c:v>
                </c:pt>
                <c:pt idx="6600">
                  <c:v>52.083008127645122</c:v>
                </c:pt>
                <c:pt idx="6601">
                  <c:v>52.087146099780419</c:v>
                </c:pt>
                <c:pt idx="6602">
                  <c:v>52.093264583742936</c:v>
                </c:pt>
                <c:pt idx="6603">
                  <c:v>52.09897396165438</c:v>
                </c:pt>
                <c:pt idx="6604">
                  <c:v>52.104402140534013</c:v>
                </c:pt>
                <c:pt idx="6605">
                  <c:v>52.110516116826417</c:v>
                </c:pt>
                <c:pt idx="6606">
                  <c:v>52.110954099214226</c:v>
                </c:pt>
                <c:pt idx="6607">
                  <c:v>52.108429780660614</c:v>
                </c:pt>
                <c:pt idx="6608">
                  <c:v>52.111132072830571</c:v>
                </c:pt>
                <c:pt idx="6609">
                  <c:v>52.115341005823289</c:v>
                </c:pt>
                <c:pt idx="6610">
                  <c:v>52.116062927520808</c:v>
                </c:pt>
                <c:pt idx="6611">
                  <c:v>52.11968839582395</c:v>
                </c:pt>
                <c:pt idx="6612">
                  <c:v>52.121678939976071</c:v>
                </c:pt>
                <c:pt idx="6613">
                  <c:v>52.122804075526084</c:v>
                </c:pt>
                <c:pt idx="6614">
                  <c:v>52.122452209853392</c:v>
                </c:pt>
                <c:pt idx="6615">
                  <c:v>52.125570771871864</c:v>
                </c:pt>
                <c:pt idx="6616">
                  <c:v>52.1332917464659</c:v>
                </c:pt>
                <c:pt idx="6617">
                  <c:v>52.135970940841901</c:v>
                </c:pt>
                <c:pt idx="6618">
                  <c:v>52.138171360261595</c:v>
                </c:pt>
                <c:pt idx="6619">
                  <c:v>52.144668399926388</c:v>
                </c:pt>
                <c:pt idx="6620">
                  <c:v>52.143766835101346</c:v>
                </c:pt>
                <c:pt idx="6621">
                  <c:v>52.143457133771768</c:v>
                </c:pt>
                <c:pt idx="6622">
                  <c:v>52.148708029005604</c:v>
                </c:pt>
                <c:pt idx="6623">
                  <c:v>52.1543327013256</c:v>
                </c:pt>
                <c:pt idx="6624">
                  <c:v>52.156068757149797</c:v>
                </c:pt>
                <c:pt idx="6625">
                  <c:v>52.165696777390281</c:v>
                </c:pt>
                <c:pt idx="6626">
                  <c:v>52.167205171435953</c:v>
                </c:pt>
                <c:pt idx="6627">
                  <c:v>52.173788257264263</c:v>
                </c:pt>
                <c:pt idx="6628">
                  <c:v>52.179832256007771</c:v>
                </c:pt>
                <c:pt idx="6629">
                  <c:v>52.183761084089326</c:v>
                </c:pt>
                <c:pt idx="6630">
                  <c:v>52.182356593860277</c:v>
                </c:pt>
                <c:pt idx="6631">
                  <c:v>52.185871003362436</c:v>
                </c:pt>
                <c:pt idx="6632">
                  <c:v>52.185740645968011</c:v>
                </c:pt>
                <c:pt idx="6633">
                  <c:v>52.189833617247437</c:v>
                </c:pt>
                <c:pt idx="6634">
                  <c:v>52.193533594344345</c:v>
                </c:pt>
                <c:pt idx="6635">
                  <c:v>52.19999213952444</c:v>
                </c:pt>
                <c:pt idx="6636">
                  <c:v>52.199908372244941</c:v>
                </c:pt>
                <c:pt idx="6637">
                  <c:v>52.208883539443285</c:v>
                </c:pt>
                <c:pt idx="6638">
                  <c:v>52.209289369650591</c:v>
                </c:pt>
                <c:pt idx="6639">
                  <c:v>52.213328464986418</c:v>
                </c:pt>
                <c:pt idx="6640">
                  <c:v>52.216218391498082</c:v>
                </c:pt>
                <c:pt idx="6641">
                  <c:v>52.226162488048871</c:v>
                </c:pt>
                <c:pt idx="6642">
                  <c:v>52.2231899708569</c:v>
                </c:pt>
                <c:pt idx="6643">
                  <c:v>52.231723604941124</c:v>
                </c:pt>
                <c:pt idx="6644">
                  <c:v>52.240227163280359</c:v>
                </c:pt>
                <c:pt idx="6645">
                  <c:v>52.245134259314682</c:v>
                </c:pt>
                <c:pt idx="6646">
                  <c:v>52.241966966058769</c:v>
                </c:pt>
                <c:pt idx="6647">
                  <c:v>52.246022382616879</c:v>
                </c:pt>
                <c:pt idx="6648">
                  <c:v>52.241177163294978</c:v>
                </c:pt>
                <c:pt idx="6649">
                  <c:v>52.24320037199324</c:v>
                </c:pt>
                <c:pt idx="6650">
                  <c:v>52.245583409287086</c:v>
                </c:pt>
                <c:pt idx="6651">
                  <c:v>52.256488525909582</c:v>
                </c:pt>
                <c:pt idx="6652">
                  <c:v>52.263487245178496</c:v>
                </c:pt>
                <c:pt idx="6653">
                  <c:v>52.266839434554299</c:v>
                </c:pt>
                <c:pt idx="6654">
                  <c:v>52.265992874555138</c:v>
                </c:pt>
                <c:pt idx="6655">
                  <c:v>52.264212772936368</c:v>
                </c:pt>
                <c:pt idx="6656">
                  <c:v>52.267565506212442</c:v>
                </c:pt>
                <c:pt idx="6657">
                  <c:v>52.26869053921822</c:v>
                </c:pt>
                <c:pt idx="6658">
                  <c:v>52.2771779813149</c:v>
                </c:pt>
                <c:pt idx="6659">
                  <c:v>52.283912073424254</c:v>
                </c:pt>
                <c:pt idx="6660">
                  <c:v>52.293149300596681</c:v>
                </c:pt>
                <c:pt idx="6661">
                  <c:v>52.287685917175693</c:v>
                </c:pt>
                <c:pt idx="6662">
                  <c:v>52.290012802685268</c:v>
                </c:pt>
                <c:pt idx="6663">
                  <c:v>52.290703022858942</c:v>
                </c:pt>
                <c:pt idx="6664">
                  <c:v>52.294795953365238</c:v>
                </c:pt>
                <c:pt idx="6665">
                  <c:v>52.296836552606898</c:v>
                </c:pt>
                <c:pt idx="6666">
                  <c:v>52.309933952580636</c:v>
                </c:pt>
                <c:pt idx="6667">
                  <c:v>52.313157035849166</c:v>
                </c:pt>
                <c:pt idx="6668">
                  <c:v>52.315650506572936</c:v>
                </c:pt>
                <c:pt idx="6669">
                  <c:v>52.316058416668128</c:v>
                </c:pt>
                <c:pt idx="6670">
                  <c:v>52.315284001184807</c:v>
                </c:pt>
                <c:pt idx="6671">
                  <c:v>52.314246684382205</c:v>
                </c:pt>
                <c:pt idx="6672">
                  <c:v>52.32122646610194</c:v>
                </c:pt>
                <c:pt idx="6673">
                  <c:v>52.325478840770458</c:v>
                </c:pt>
                <c:pt idx="6674">
                  <c:v>52.329008967079503</c:v>
                </c:pt>
                <c:pt idx="6675">
                  <c:v>52.337405241503447</c:v>
                </c:pt>
                <c:pt idx="6676">
                  <c:v>52.342439607887528</c:v>
                </c:pt>
                <c:pt idx="6677">
                  <c:v>52.345002576297688</c:v>
                </c:pt>
                <c:pt idx="6678">
                  <c:v>52.349452307754532</c:v>
                </c:pt>
                <c:pt idx="6679">
                  <c:v>52.353667103905174</c:v>
                </c:pt>
                <c:pt idx="6680">
                  <c:v>52.358737585373341</c:v>
                </c:pt>
                <c:pt idx="6681">
                  <c:v>52.361266811716426</c:v>
                </c:pt>
                <c:pt idx="6682">
                  <c:v>52.363560812472997</c:v>
                </c:pt>
                <c:pt idx="6683">
                  <c:v>52.364940468840473</c:v>
                </c:pt>
                <c:pt idx="6684">
                  <c:v>52.368687247578009</c:v>
                </c:pt>
                <c:pt idx="6685">
                  <c:v>52.367272401633201</c:v>
                </c:pt>
                <c:pt idx="6686">
                  <c:v>52.372773208261933</c:v>
                </c:pt>
                <c:pt idx="6687">
                  <c:v>52.37699723919993</c:v>
                </c:pt>
                <c:pt idx="6688">
                  <c:v>52.382519374764001</c:v>
                </c:pt>
                <c:pt idx="6689">
                  <c:v>52.387423176184825</c:v>
                </c:pt>
                <c:pt idx="6690">
                  <c:v>52.393243866231273</c:v>
                </c:pt>
                <c:pt idx="6691">
                  <c:v>52.398920863633101</c:v>
                </c:pt>
                <c:pt idx="6692">
                  <c:v>52.40545670238032</c:v>
                </c:pt>
                <c:pt idx="6693">
                  <c:v>52.412093266150556</c:v>
                </c:pt>
                <c:pt idx="6694">
                  <c:v>52.412902874773025</c:v>
                </c:pt>
                <c:pt idx="6695">
                  <c:v>52.414107234614292</c:v>
                </c:pt>
                <c:pt idx="6696">
                  <c:v>52.410756316645497</c:v>
                </c:pt>
                <c:pt idx="6697">
                  <c:v>52.414196842624335</c:v>
                </c:pt>
                <c:pt idx="6698">
                  <c:v>52.413958214631052</c:v>
                </c:pt>
                <c:pt idx="6699">
                  <c:v>52.419205392075085</c:v>
                </c:pt>
                <c:pt idx="6700">
                  <c:v>52.424370655545772</c:v>
                </c:pt>
                <c:pt idx="6701">
                  <c:v>52.426487243119752</c:v>
                </c:pt>
                <c:pt idx="6702">
                  <c:v>52.424530542891986</c:v>
                </c:pt>
                <c:pt idx="6703">
                  <c:v>52.425603657617181</c:v>
                </c:pt>
                <c:pt idx="6704">
                  <c:v>52.428192434492416</c:v>
                </c:pt>
                <c:pt idx="6705">
                  <c:v>52.428883557532842</c:v>
                </c:pt>
                <c:pt idx="6706">
                  <c:v>52.436943548269468</c:v>
                </c:pt>
                <c:pt idx="6707">
                  <c:v>52.443128545513297</c:v>
                </c:pt>
                <c:pt idx="6708">
                  <c:v>52.451583006265821</c:v>
                </c:pt>
                <c:pt idx="6709">
                  <c:v>52.456216352921771</c:v>
                </c:pt>
                <c:pt idx="6710">
                  <c:v>52.461377054887734</c:v>
                </c:pt>
                <c:pt idx="6711">
                  <c:v>52.461382400514978</c:v>
                </c:pt>
                <c:pt idx="6712">
                  <c:v>52.463407807643023</c:v>
                </c:pt>
                <c:pt idx="6713">
                  <c:v>52.46152900838058</c:v>
                </c:pt>
                <c:pt idx="6714">
                  <c:v>52.461730389847574</c:v>
                </c:pt>
                <c:pt idx="6715">
                  <c:v>52.471725865000124</c:v>
                </c:pt>
                <c:pt idx="6716">
                  <c:v>52.479586747571432</c:v>
                </c:pt>
                <c:pt idx="6717">
                  <c:v>52.488975788538141</c:v>
                </c:pt>
                <c:pt idx="6718">
                  <c:v>52.496088431109818</c:v>
                </c:pt>
                <c:pt idx="6719">
                  <c:v>52.508765185785442</c:v>
                </c:pt>
                <c:pt idx="6720">
                  <c:v>52.504781770706778</c:v>
                </c:pt>
                <c:pt idx="6721">
                  <c:v>52.505897543655422</c:v>
                </c:pt>
                <c:pt idx="6722">
                  <c:v>52.505245109312042</c:v>
                </c:pt>
                <c:pt idx="6723">
                  <c:v>52.509042367750546</c:v>
                </c:pt>
                <c:pt idx="6724">
                  <c:v>52.501360619659977</c:v>
                </c:pt>
                <c:pt idx="6725">
                  <c:v>52.505791520263678</c:v>
                </c:pt>
                <c:pt idx="6726">
                  <c:v>52.508612799321483</c:v>
                </c:pt>
                <c:pt idx="6727">
                  <c:v>52.514016679884364</c:v>
                </c:pt>
                <c:pt idx="6728">
                  <c:v>52.514043192790858</c:v>
                </c:pt>
                <c:pt idx="6729">
                  <c:v>52.519772470165876</c:v>
                </c:pt>
                <c:pt idx="6730">
                  <c:v>52.525632955991703</c:v>
                </c:pt>
                <c:pt idx="6731">
                  <c:v>52.527917250646837</c:v>
                </c:pt>
                <c:pt idx="6732">
                  <c:v>52.529226020579038</c:v>
                </c:pt>
                <c:pt idx="6733">
                  <c:v>52.533641775613432</c:v>
                </c:pt>
                <c:pt idx="6734">
                  <c:v>52.535806040940464</c:v>
                </c:pt>
                <c:pt idx="6735">
                  <c:v>52.539767195988851</c:v>
                </c:pt>
                <c:pt idx="6736">
                  <c:v>52.545135088719633</c:v>
                </c:pt>
                <c:pt idx="6737">
                  <c:v>52.548564583226423</c:v>
                </c:pt>
                <c:pt idx="6738">
                  <c:v>52.552885379234795</c:v>
                </c:pt>
                <c:pt idx="6739">
                  <c:v>52.557925867549763</c:v>
                </c:pt>
                <c:pt idx="6740">
                  <c:v>52.559803294779819</c:v>
                </c:pt>
                <c:pt idx="6741">
                  <c:v>52.562201926731959</c:v>
                </c:pt>
                <c:pt idx="6742">
                  <c:v>52.563009768758093</c:v>
                </c:pt>
                <c:pt idx="6743">
                  <c:v>52.564480210223849</c:v>
                </c:pt>
                <c:pt idx="6744">
                  <c:v>52.565657391159426</c:v>
                </c:pt>
                <c:pt idx="6745">
                  <c:v>52.565055541791722</c:v>
                </c:pt>
                <c:pt idx="6746">
                  <c:v>52.566223792187522</c:v>
                </c:pt>
                <c:pt idx="6747">
                  <c:v>52.571581453140141</c:v>
                </c:pt>
                <c:pt idx="6748">
                  <c:v>52.579532122544798</c:v>
                </c:pt>
                <c:pt idx="6749">
                  <c:v>52.585442404720595</c:v>
                </c:pt>
                <c:pt idx="6750">
                  <c:v>52.58913987241376</c:v>
                </c:pt>
                <c:pt idx="6751">
                  <c:v>52.593626754317462</c:v>
                </c:pt>
                <c:pt idx="6752">
                  <c:v>52.597612219202617</c:v>
                </c:pt>
                <c:pt idx="6753">
                  <c:v>52.592707056701002</c:v>
                </c:pt>
                <c:pt idx="6754">
                  <c:v>52.592456076028633</c:v>
                </c:pt>
                <c:pt idx="6755">
                  <c:v>52.600612118697939</c:v>
                </c:pt>
                <c:pt idx="6756">
                  <c:v>52.605483635710335</c:v>
                </c:pt>
                <c:pt idx="6757">
                  <c:v>52.608476144790735</c:v>
                </c:pt>
                <c:pt idx="6758">
                  <c:v>52.617573420486885</c:v>
                </c:pt>
                <c:pt idx="6759">
                  <c:v>52.622716737552864</c:v>
                </c:pt>
                <c:pt idx="6760">
                  <c:v>52.623073349472747</c:v>
                </c:pt>
                <c:pt idx="6761">
                  <c:v>52.623579303002622</c:v>
                </c:pt>
                <c:pt idx="6762">
                  <c:v>52.626829481403732</c:v>
                </c:pt>
                <c:pt idx="6763">
                  <c:v>52.630163565477631</c:v>
                </c:pt>
                <c:pt idx="6764">
                  <c:v>52.632708720212612</c:v>
                </c:pt>
                <c:pt idx="6765">
                  <c:v>52.639688074543642</c:v>
                </c:pt>
                <c:pt idx="6766">
                  <c:v>52.643847106692988</c:v>
                </c:pt>
                <c:pt idx="6767">
                  <c:v>52.651135705152662</c:v>
                </c:pt>
                <c:pt idx="6768">
                  <c:v>52.655351034495027</c:v>
                </c:pt>
                <c:pt idx="6769">
                  <c:v>52.659827951373174</c:v>
                </c:pt>
                <c:pt idx="6770">
                  <c:v>52.661333008952944</c:v>
                </c:pt>
                <c:pt idx="6771">
                  <c:v>52.668387187784731</c:v>
                </c:pt>
                <c:pt idx="6772">
                  <c:v>52.664210054117554</c:v>
                </c:pt>
                <c:pt idx="6773">
                  <c:v>52.661366904553176</c:v>
                </c:pt>
                <c:pt idx="6774">
                  <c:v>52.665463927520889</c:v>
                </c:pt>
                <c:pt idx="6775">
                  <c:v>52.667513972069287</c:v>
                </c:pt>
                <c:pt idx="6776">
                  <c:v>52.666578244552149</c:v>
                </c:pt>
                <c:pt idx="6777">
                  <c:v>52.671260443414766</c:v>
                </c:pt>
                <c:pt idx="6778">
                  <c:v>52.679793538290674</c:v>
                </c:pt>
                <c:pt idx="6779">
                  <c:v>52.680699992123934</c:v>
                </c:pt>
                <c:pt idx="6780">
                  <c:v>52.682151229604472</c:v>
                </c:pt>
                <c:pt idx="6781">
                  <c:v>52.686115853587147</c:v>
                </c:pt>
                <c:pt idx="6782">
                  <c:v>52.691917438639805</c:v>
                </c:pt>
                <c:pt idx="6783">
                  <c:v>52.693457868896019</c:v>
                </c:pt>
                <c:pt idx="6784">
                  <c:v>52.695977087030791</c:v>
                </c:pt>
                <c:pt idx="6785">
                  <c:v>52.694667085283641</c:v>
                </c:pt>
                <c:pt idx="6786">
                  <c:v>52.707868383044584</c:v>
                </c:pt>
                <c:pt idx="6787">
                  <c:v>52.707245341658407</c:v>
                </c:pt>
                <c:pt idx="6788">
                  <c:v>52.711383693252728</c:v>
                </c:pt>
                <c:pt idx="6789">
                  <c:v>52.71996284903539</c:v>
                </c:pt>
                <c:pt idx="6790">
                  <c:v>52.728240965437045</c:v>
                </c:pt>
                <c:pt idx="6791">
                  <c:v>52.71851486317037</c:v>
                </c:pt>
                <c:pt idx="6792">
                  <c:v>52.723805199836079</c:v>
                </c:pt>
                <c:pt idx="6793">
                  <c:v>52.732579531008241</c:v>
                </c:pt>
                <c:pt idx="6794">
                  <c:v>52.730867435559595</c:v>
                </c:pt>
                <c:pt idx="6795">
                  <c:v>52.735268670929806</c:v>
                </c:pt>
                <c:pt idx="6796">
                  <c:v>52.744292084982121</c:v>
                </c:pt>
                <c:pt idx="6797">
                  <c:v>52.749468523778546</c:v>
                </c:pt>
                <c:pt idx="6798">
                  <c:v>52.746961996072834</c:v>
                </c:pt>
                <c:pt idx="6799">
                  <c:v>52.751457160204879</c:v>
                </c:pt>
                <c:pt idx="6800">
                  <c:v>52.75233263980531</c:v>
                </c:pt>
                <c:pt idx="6801">
                  <c:v>52.749594872997548</c:v>
                </c:pt>
                <c:pt idx="6802">
                  <c:v>52.749225213406852</c:v>
                </c:pt>
                <c:pt idx="6803">
                  <c:v>52.751666574353315</c:v>
                </c:pt>
                <c:pt idx="6804">
                  <c:v>52.75412821797461</c:v>
                </c:pt>
                <c:pt idx="6805">
                  <c:v>52.758074617581293</c:v>
                </c:pt>
                <c:pt idx="6806">
                  <c:v>52.762850792931772</c:v>
                </c:pt>
                <c:pt idx="6807">
                  <c:v>52.770996250395413</c:v>
                </c:pt>
                <c:pt idx="6808">
                  <c:v>52.775384085641932</c:v>
                </c:pt>
                <c:pt idx="6809">
                  <c:v>52.78045176722604</c:v>
                </c:pt>
                <c:pt idx="6810">
                  <c:v>52.788649084923222</c:v>
                </c:pt>
                <c:pt idx="6811">
                  <c:v>52.794700223828293</c:v>
                </c:pt>
                <c:pt idx="6812">
                  <c:v>52.792857362239999</c:v>
                </c:pt>
                <c:pt idx="6813">
                  <c:v>52.795613650046036</c:v>
                </c:pt>
                <c:pt idx="6814">
                  <c:v>52.803960279918705</c:v>
                </c:pt>
                <c:pt idx="6815">
                  <c:v>52.805996239722482</c:v>
                </c:pt>
                <c:pt idx="6816">
                  <c:v>52.812443713909602</c:v>
                </c:pt>
                <c:pt idx="6817">
                  <c:v>52.817635286821584</c:v>
                </c:pt>
                <c:pt idx="6818">
                  <c:v>52.818132978476036</c:v>
                </c:pt>
                <c:pt idx="6819">
                  <c:v>52.815664783682266</c:v>
                </c:pt>
                <c:pt idx="6820">
                  <c:v>52.817057107602558</c:v>
                </c:pt>
                <c:pt idx="6821">
                  <c:v>52.823079124850345</c:v>
                </c:pt>
                <c:pt idx="6822">
                  <c:v>52.823810751383192</c:v>
                </c:pt>
                <c:pt idx="6823">
                  <c:v>52.831166534095189</c:v>
                </c:pt>
                <c:pt idx="6824">
                  <c:v>52.831172485106052</c:v>
                </c:pt>
                <c:pt idx="6825">
                  <c:v>52.83365718985435</c:v>
                </c:pt>
                <c:pt idx="6826">
                  <c:v>52.826966458211835</c:v>
                </c:pt>
                <c:pt idx="6827">
                  <c:v>52.835357337750153</c:v>
                </c:pt>
                <c:pt idx="6828">
                  <c:v>52.836950450748212</c:v>
                </c:pt>
                <c:pt idx="6829">
                  <c:v>52.842962912149133</c:v>
                </c:pt>
                <c:pt idx="6830">
                  <c:v>52.849987252665905</c:v>
                </c:pt>
                <c:pt idx="6831">
                  <c:v>52.852179910899302</c:v>
                </c:pt>
                <c:pt idx="6832">
                  <c:v>52.853102880361462</c:v>
                </c:pt>
                <c:pt idx="6833">
                  <c:v>52.857458272149564</c:v>
                </c:pt>
                <c:pt idx="6834">
                  <c:v>52.863462448939728</c:v>
                </c:pt>
                <c:pt idx="6835">
                  <c:v>52.857479028572257</c:v>
                </c:pt>
                <c:pt idx="6836">
                  <c:v>52.865730129297958</c:v>
                </c:pt>
                <c:pt idx="6837">
                  <c:v>52.866279552207175</c:v>
                </c:pt>
                <c:pt idx="6838">
                  <c:v>52.871957366009575</c:v>
                </c:pt>
                <c:pt idx="6839">
                  <c:v>52.872079481063246</c:v>
                </c:pt>
                <c:pt idx="6840">
                  <c:v>52.880399593798572</c:v>
                </c:pt>
                <c:pt idx="6841">
                  <c:v>52.885629480299599</c:v>
                </c:pt>
                <c:pt idx="6842">
                  <c:v>52.891286080991378</c:v>
                </c:pt>
                <c:pt idx="6843">
                  <c:v>52.892446882376746</c:v>
                </c:pt>
                <c:pt idx="6844">
                  <c:v>52.894642417508123</c:v>
                </c:pt>
                <c:pt idx="6845">
                  <c:v>52.897480850032615</c:v>
                </c:pt>
                <c:pt idx="6846">
                  <c:v>52.899545783118398</c:v>
                </c:pt>
                <c:pt idx="6847">
                  <c:v>52.904550600135408</c:v>
                </c:pt>
                <c:pt idx="6848">
                  <c:v>52.905995221713624</c:v>
                </c:pt>
                <c:pt idx="6849">
                  <c:v>52.909120946942231</c:v>
                </c:pt>
                <c:pt idx="6850">
                  <c:v>52.911796885980173</c:v>
                </c:pt>
                <c:pt idx="6851">
                  <c:v>52.913778366060363</c:v>
                </c:pt>
                <c:pt idx="6852">
                  <c:v>52.914003821379694</c:v>
                </c:pt>
                <c:pt idx="6853">
                  <c:v>52.913590875309964</c:v>
                </c:pt>
                <c:pt idx="6854">
                  <c:v>52.918432072543318</c:v>
                </c:pt>
                <c:pt idx="6855">
                  <c:v>52.92273347579868</c:v>
                </c:pt>
                <c:pt idx="6856">
                  <c:v>52.925244078461517</c:v>
                </c:pt>
                <c:pt idx="6857">
                  <c:v>52.931036782386251</c:v>
                </c:pt>
                <c:pt idx="6858">
                  <c:v>52.936196443866983</c:v>
                </c:pt>
                <c:pt idx="6859">
                  <c:v>52.941714125099189</c:v>
                </c:pt>
                <c:pt idx="6860">
                  <c:v>52.948060212688276</c:v>
                </c:pt>
                <c:pt idx="6861">
                  <c:v>52.951228492485541</c:v>
                </c:pt>
                <c:pt idx="6862">
                  <c:v>52.9556223069102</c:v>
                </c:pt>
                <c:pt idx="6863">
                  <c:v>52.962701721719952</c:v>
                </c:pt>
                <c:pt idx="6864">
                  <c:v>52.964151354100807</c:v>
                </c:pt>
                <c:pt idx="6865">
                  <c:v>52.963269760481225</c:v>
                </c:pt>
                <c:pt idx="6866">
                  <c:v>52.968521697439996</c:v>
                </c:pt>
                <c:pt idx="6867">
                  <c:v>52.970140794586101</c:v>
                </c:pt>
                <c:pt idx="6868">
                  <c:v>52.970186888722047</c:v>
                </c:pt>
                <c:pt idx="6869">
                  <c:v>52.973476747769055</c:v>
                </c:pt>
                <c:pt idx="6870">
                  <c:v>52.976751098505488</c:v>
                </c:pt>
                <c:pt idx="6871">
                  <c:v>52.979360369913294</c:v>
                </c:pt>
                <c:pt idx="6872">
                  <c:v>52.980711634571549</c:v>
                </c:pt>
                <c:pt idx="6873">
                  <c:v>52.989550558978465</c:v>
                </c:pt>
                <c:pt idx="6874">
                  <c:v>52.9930742593708</c:v>
                </c:pt>
                <c:pt idx="6875">
                  <c:v>52.998822059880055</c:v>
                </c:pt>
                <c:pt idx="6876">
                  <c:v>52.999906423903823</c:v>
                </c:pt>
                <c:pt idx="6877">
                  <c:v>53.003626001079041</c:v>
                </c:pt>
                <c:pt idx="6878">
                  <c:v>53.002234595235748</c:v>
                </c:pt>
                <c:pt idx="6879">
                  <c:v>53.007155095772291</c:v>
                </c:pt>
                <c:pt idx="6880">
                  <c:v>53.010906872249009</c:v>
                </c:pt>
                <c:pt idx="6881">
                  <c:v>53.017576165642161</c:v>
                </c:pt>
                <c:pt idx="6882">
                  <c:v>53.029712039883712</c:v>
                </c:pt>
                <c:pt idx="6883">
                  <c:v>53.034461141087107</c:v>
                </c:pt>
                <c:pt idx="6884">
                  <c:v>53.0284880901538</c:v>
                </c:pt>
                <c:pt idx="6885">
                  <c:v>53.029879596775046</c:v>
                </c:pt>
                <c:pt idx="6886">
                  <c:v>53.028820780467456</c:v>
                </c:pt>
                <c:pt idx="6887">
                  <c:v>53.022535057737322</c:v>
                </c:pt>
                <c:pt idx="6888">
                  <c:v>53.022053449096177</c:v>
                </c:pt>
                <c:pt idx="6889">
                  <c:v>53.035806366440603</c:v>
                </c:pt>
                <c:pt idx="6890">
                  <c:v>53.036992343474466</c:v>
                </c:pt>
                <c:pt idx="6891">
                  <c:v>53.044081308028581</c:v>
                </c:pt>
                <c:pt idx="6892">
                  <c:v>53.047947279836002</c:v>
                </c:pt>
                <c:pt idx="6893">
                  <c:v>53.055006191479592</c:v>
                </c:pt>
                <c:pt idx="6894">
                  <c:v>53.054059999231924</c:v>
                </c:pt>
                <c:pt idx="6895">
                  <c:v>53.058380204600496</c:v>
                </c:pt>
                <c:pt idx="6896">
                  <c:v>53.063879779301814</c:v>
                </c:pt>
                <c:pt idx="6897">
                  <c:v>53.063247429109524</c:v>
                </c:pt>
                <c:pt idx="6898">
                  <c:v>53.065781028948095</c:v>
                </c:pt>
                <c:pt idx="6899">
                  <c:v>53.066419187504621</c:v>
                </c:pt>
                <c:pt idx="6900">
                  <c:v>53.071511632539526</c:v>
                </c:pt>
                <c:pt idx="6901">
                  <c:v>53.07155580102723</c:v>
                </c:pt>
                <c:pt idx="6902">
                  <c:v>53.07913672582621</c:v>
                </c:pt>
                <c:pt idx="6903">
                  <c:v>53.078300354413692</c:v>
                </c:pt>
                <c:pt idx="6904">
                  <c:v>53.087888863774992</c:v>
                </c:pt>
                <c:pt idx="6905">
                  <c:v>53.086890241474713</c:v>
                </c:pt>
                <c:pt idx="6906">
                  <c:v>53.084302214908085</c:v>
                </c:pt>
                <c:pt idx="6907">
                  <c:v>53.084086179750692</c:v>
                </c:pt>
                <c:pt idx="6908">
                  <c:v>53.089564318545214</c:v>
                </c:pt>
                <c:pt idx="6909">
                  <c:v>53.087971902003595</c:v>
                </c:pt>
                <c:pt idx="6910">
                  <c:v>53.098965551244575</c:v>
                </c:pt>
                <c:pt idx="6911">
                  <c:v>53.105513275531152</c:v>
                </c:pt>
                <c:pt idx="6912">
                  <c:v>53.113089747614957</c:v>
                </c:pt>
                <c:pt idx="6913">
                  <c:v>53.1168930460761</c:v>
                </c:pt>
                <c:pt idx="6914">
                  <c:v>53.120162605790846</c:v>
                </c:pt>
                <c:pt idx="6915">
                  <c:v>53.116200622457441</c:v>
                </c:pt>
                <c:pt idx="6916">
                  <c:v>53.12073186020573</c:v>
                </c:pt>
                <c:pt idx="6917">
                  <c:v>53.120315944725476</c:v>
                </c:pt>
                <c:pt idx="6918">
                  <c:v>53.120905690289888</c:v>
                </c:pt>
                <c:pt idx="6919">
                  <c:v>53.121687071120292</c:v>
                </c:pt>
                <c:pt idx="6920">
                  <c:v>53.128663242016692</c:v>
                </c:pt>
                <c:pt idx="6921">
                  <c:v>53.135026153423929</c:v>
                </c:pt>
                <c:pt idx="6922">
                  <c:v>53.141657009207833</c:v>
                </c:pt>
                <c:pt idx="6923">
                  <c:v>53.146352514503988</c:v>
                </c:pt>
                <c:pt idx="6924">
                  <c:v>53.15481698281117</c:v>
                </c:pt>
                <c:pt idx="6925">
                  <c:v>53.156285964620182</c:v>
                </c:pt>
                <c:pt idx="6926">
                  <c:v>53.154692807135213</c:v>
                </c:pt>
                <c:pt idx="6927">
                  <c:v>53.160506794704077</c:v>
                </c:pt>
                <c:pt idx="6928">
                  <c:v>53.158902079113169</c:v>
                </c:pt>
                <c:pt idx="6929">
                  <c:v>53.16324970952202</c:v>
                </c:pt>
                <c:pt idx="6930">
                  <c:v>53.166419106880767</c:v>
                </c:pt>
                <c:pt idx="6931">
                  <c:v>53.172553507681528</c:v>
                </c:pt>
                <c:pt idx="6932">
                  <c:v>53.170522458677809</c:v>
                </c:pt>
                <c:pt idx="6933">
                  <c:v>53.180294393914743</c:v>
                </c:pt>
                <c:pt idx="6934">
                  <c:v>53.18150409909223</c:v>
                </c:pt>
                <c:pt idx="6935">
                  <c:v>53.187786869923968</c:v>
                </c:pt>
                <c:pt idx="6936">
                  <c:v>53.187475756357266</c:v>
                </c:pt>
                <c:pt idx="6937">
                  <c:v>53.190552538194709</c:v>
                </c:pt>
                <c:pt idx="6938">
                  <c:v>53.194232889987383</c:v>
                </c:pt>
                <c:pt idx="6939">
                  <c:v>53.195130324782568</c:v>
                </c:pt>
                <c:pt idx="6940">
                  <c:v>53.194119441821996</c:v>
                </c:pt>
                <c:pt idx="6941">
                  <c:v>53.200679910998403</c:v>
                </c:pt>
                <c:pt idx="6942">
                  <c:v>53.206727698328166</c:v>
                </c:pt>
                <c:pt idx="6943">
                  <c:v>53.210031966231028</c:v>
                </c:pt>
                <c:pt idx="6944">
                  <c:v>53.214176918585132</c:v>
                </c:pt>
                <c:pt idx="6945">
                  <c:v>53.220666000090283</c:v>
                </c:pt>
                <c:pt idx="6946">
                  <c:v>53.221516915642461</c:v>
                </c:pt>
                <c:pt idx="6947">
                  <c:v>53.221302964861728</c:v>
                </c:pt>
                <c:pt idx="6948">
                  <c:v>53.221172881686698</c:v>
                </c:pt>
                <c:pt idx="6949">
                  <c:v>53.220802778544929</c:v>
                </c:pt>
                <c:pt idx="6950">
                  <c:v>53.222886528547463</c:v>
                </c:pt>
                <c:pt idx="6951">
                  <c:v>53.231820677798439</c:v>
                </c:pt>
                <c:pt idx="6952">
                  <c:v>53.234050154796819</c:v>
                </c:pt>
                <c:pt idx="6953">
                  <c:v>53.238943955494918</c:v>
                </c:pt>
                <c:pt idx="6954">
                  <c:v>53.24626829410083</c:v>
                </c:pt>
                <c:pt idx="6955">
                  <c:v>53.246564067803106</c:v>
                </c:pt>
                <c:pt idx="6956">
                  <c:v>53.24196534511195</c:v>
                </c:pt>
                <c:pt idx="6957">
                  <c:v>53.247377381969422</c:v>
                </c:pt>
                <c:pt idx="6958">
                  <c:v>53.247111865632704</c:v>
                </c:pt>
                <c:pt idx="6959">
                  <c:v>53.248034528060728</c:v>
                </c:pt>
                <c:pt idx="6960">
                  <c:v>53.251638789361508</c:v>
                </c:pt>
                <c:pt idx="6961">
                  <c:v>53.25885297183352</c:v>
                </c:pt>
                <c:pt idx="6962">
                  <c:v>53.262588269144956</c:v>
                </c:pt>
                <c:pt idx="6963">
                  <c:v>53.270310998976889</c:v>
                </c:pt>
                <c:pt idx="6964">
                  <c:v>53.276346727356305</c:v>
                </c:pt>
                <c:pt idx="6965">
                  <c:v>53.284066102531504</c:v>
                </c:pt>
                <c:pt idx="6966">
                  <c:v>53.282940935474848</c:v>
                </c:pt>
                <c:pt idx="6967">
                  <c:v>53.286029339644166</c:v>
                </c:pt>
                <c:pt idx="6968">
                  <c:v>53.287078630802874</c:v>
                </c:pt>
                <c:pt idx="6969">
                  <c:v>53.287482935854101</c:v>
                </c:pt>
                <c:pt idx="6970">
                  <c:v>53.28779583250116</c:v>
                </c:pt>
                <c:pt idx="6971">
                  <c:v>53.295520529975398</c:v>
                </c:pt>
                <c:pt idx="6972">
                  <c:v>53.29582992764044</c:v>
                </c:pt>
                <c:pt idx="6973">
                  <c:v>53.30046934653361</c:v>
                </c:pt>
                <c:pt idx="6974">
                  <c:v>53.305185049639043</c:v>
                </c:pt>
                <c:pt idx="6975">
                  <c:v>53.309464819895709</c:v>
                </c:pt>
                <c:pt idx="6976">
                  <c:v>53.310650493872132</c:v>
                </c:pt>
                <c:pt idx="6977">
                  <c:v>53.317007120382222</c:v>
                </c:pt>
                <c:pt idx="6978">
                  <c:v>53.319542552634438</c:v>
                </c:pt>
                <c:pt idx="6979">
                  <c:v>53.320379177029238</c:v>
                </c:pt>
                <c:pt idx="6980">
                  <c:v>53.321667474341517</c:v>
                </c:pt>
                <c:pt idx="6981">
                  <c:v>53.325961048419558</c:v>
                </c:pt>
                <c:pt idx="6982">
                  <c:v>53.326387647310028</c:v>
                </c:pt>
                <c:pt idx="6983">
                  <c:v>53.326388810628977</c:v>
                </c:pt>
                <c:pt idx="6984">
                  <c:v>53.334677944085321</c:v>
                </c:pt>
                <c:pt idx="6985">
                  <c:v>53.340301073169826</c:v>
                </c:pt>
                <c:pt idx="6986">
                  <c:v>53.339000270143814</c:v>
                </c:pt>
                <c:pt idx="6987">
                  <c:v>53.341933471803245</c:v>
                </c:pt>
                <c:pt idx="6988">
                  <c:v>53.349231962399266</c:v>
                </c:pt>
                <c:pt idx="6989">
                  <c:v>53.343743189855147</c:v>
                </c:pt>
                <c:pt idx="6990">
                  <c:v>53.340974020798477</c:v>
                </c:pt>
                <c:pt idx="6991">
                  <c:v>53.347105180727283</c:v>
                </c:pt>
                <c:pt idx="6992">
                  <c:v>53.351675153236556</c:v>
                </c:pt>
                <c:pt idx="6993">
                  <c:v>53.351428211699726</c:v>
                </c:pt>
                <c:pt idx="6994">
                  <c:v>53.356691031493405</c:v>
                </c:pt>
                <c:pt idx="6995">
                  <c:v>53.363200526370747</c:v>
                </c:pt>
                <c:pt idx="6996">
                  <c:v>53.367481790439271</c:v>
                </c:pt>
                <c:pt idx="6997">
                  <c:v>53.367673813451788</c:v>
                </c:pt>
                <c:pt idx="6998">
                  <c:v>53.377244197140762</c:v>
                </c:pt>
                <c:pt idx="6999">
                  <c:v>53.383679192681861</c:v>
                </c:pt>
                <c:pt idx="7000">
                  <c:v>53.387684417343436</c:v>
                </c:pt>
                <c:pt idx="7001">
                  <c:v>53.390977523470632</c:v>
                </c:pt>
                <c:pt idx="7002">
                  <c:v>53.400054093122741</c:v>
                </c:pt>
                <c:pt idx="7003">
                  <c:v>53.396863264849323</c:v>
                </c:pt>
                <c:pt idx="7004">
                  <c:v>53.397640157602588</c:v>
                </c:pt>
                <c:pt idx="7005">
                  <c:v>53.396229597175363</c:v>
                </c:pt>
                <c:pt idx="7006">
                  <c:v>53.394619558492494</c:v>
                </c:pt>
                <c:pt idx="7007">
                  <c:v>53.396707161210053</c:v>
                </c:pt>
                <c:pt idx="7008">
                  <c:v>53.400225959631634</c:v>
                </c:pt>
                <c:pt idx="7009">
                  <c:v>53.407447637155244</c:v>
                </c:pt>
                <c:pt idx="7010">
                  <c:v>53.410749382119604</c:v>
                </c:pt>
                <c:pt idx="7011">
                  <c:v>53.415254831553781</c:v>
                </c:pt>
                <c:pt idx="7012">
                  <c:v>53.41614247510887</c:v>
                </c:pt>
                <c:pt idx="7013">
                  <c:v>53.419360016485641</c:v>
                </c:pt>
                <c:pt idx="7014">
                  <c:v>53.422893372546014</c:v>
                </c:pt>
                <c:pt idx="7015">
                  <c:v>53.430696446368515</c:v>
                </c:pt>
                <c:pt idx="7016">
                  <c:v>53.440883321626835</c:v>
                </c:pt>
                <c:pt idx="7017">
                  <c:v>53.449038094552634</c:v>
                </c:pt>
                <c:pt idx="7018">
                  <c:v>53.456707916433707</c:v>
                </c:pt>
                <c:pt idx="7019">
                  <c:v>53.455359331122452</c:v>
                </c:pt>
                <c:pt idx="7020">
                  <c:v>53.461783923961342</c:v>
                </c:pt>
                <c:pt idx="7021">
                  <c:v>53.461278969002308</c:v>
                </c:pt>
                <c:pt idx="7022">
                  <c:v>53.460749847696398</c:v>
                </c:pt>
                <c:pt idx="7023">
                  <c:v>53.461508275836898</c:v>
                </c:pt>
                <c:pt idx="7024">
                  <c:v>53.466405956892132</c:v>
                </c:pt>
                <c:pt idx="7025">
                  <c:v>53.468910094363977</c:v>
                </c:pt>
                <c:pt idx="7026">
                  <c:v>53.472400669767936</c:v>
                </c:pt>
                <c:pt idx="7027">
                  <c:v>53.474113849845551</c:v>
                </c:pt>
                <c:pt idx="7028">
                  <c:v>53.474104024784353</c:v>
                </c:pt>
                <c:pt idx="7029">
                  <c:v>53.476661867821477</c:v>
                </c:pt>
                <c:pt idx="7030">
                  <c:v>53.474437008246618</c:v>
                </c:pt>
                <c:pt idx="7031">
                  <c:v>53.474687145354913</c:v>
                </c:pt>
                <c:pt idx="7032">
                  <c:v>53.478560794069359</c:v>
                </c:pt>
                <c:pt idx="7033">
                  <c:v>53.486683823486729</c:v>
                </c:pt>
                <c:pt idx="7034">
                  <c:v>53.489616727112278</c:v>
                </c:pt>
                <c:pt idx="7035">
                  <c:v>53.490934129686153</c:v>
                </c:pt>
                <c:pt idx="7036">
                  <c:v>53.493611265691847</c:v>
                </c:pt>
                <c:pt idx="7037">
                  <c:v>53.49986475180507</c:v>
                </c:pt>
                <c:pt idx="7038">
                  <c:v>53.499277629898685</c:v>
                </c:pt>
                <c:pt idx="7039">
                  <c:v>53.497644689905862</c:v>
                </c:pt>
                <c:pt idx="7040">
                  <c:v>53.503534428913987</c:v>
                </c:pt>
                <c:pt idx="7041">
                  <c:v>53.507232827107565</c:v>
                </c:pt>
                <c:pt idx="7042">
                  <c:v>53.504694422832927</c:v>
                </c:pt>
                <c:pt idx="7043">
                  <c:v>53.506916397087274</c:v>
                </c:pt>
                <c:pt idx="7044">
                  <c:v>53.512534568451962</c:v>
                </c:pt>
                <c:pt idx="7045">
                  <c:v>53.519750575995509</c:v>
                </c:pt>
                <c:pt idx="7046">
                  <c:v>53.522050893924892</c:v>
                </c:pt>
                <c:pt idx="7047">
                  <c:v>53.526731966521673</c:v>
                </c:pt>
                <c:pt idx="7048">
                  <c:v>53.533116899895887</c:v>
                </c:pt>
                <c:pt idx="7049">
                  <c:v>53.54330823617893</c:v>
                </c:pt>
                <c:pt idx="7050">
                  <c:v>53.543740819890601</c:v>
                </c:pt>
                <c:pt idx="7051">
                  <c:v>53.553252642042935</c:v>
                </c:pt>
                <c:pt idx="7052">
                  <c:v>53.563580046286134</c:v>
                </c:pt>
                <c:pt idx="7053">
                  <c:v>53.564030945047229</c:v>
                </c:pt>
                <c:pt idx="7054">
                  <c:v>53.568403974163417</c:v>
                </c:pt>
                <c:pt idx="7055">
                  <c:v>53.569311333400798</c:v>
                </c:pt>
                <c:pt idx="7056">
                  <c:v>53.567864310093952</c:v>
                </c:pt>
                <c:pt idx="7057">
                  <c:v>53.56250487961286</c:v>
                </c:pt>
                <c:pt idx="7058">
                  <c:v>53.567359937298491</c:v>
                </c:pt>
                <c:pt idx="7059">
                  <c:v>53.564837202349587</c:v>
                </c:pt>
                <c:pt idx="7060">
                  <c:v>53.567109688272964</c:v>
                </c:pt>
                <c:pt idx="7061">
                  <c:v>53.568479235260632</c:v>
                </c:pt>
                <c:pt idx="7062">
                  <c:v>53.57074914818164</c:v>
                </c:pt>
                <c:pt idx="7063">
                  <c:v>53.570644985854287</c:v>
                </c:pt>
                <c:pt idx="7064">
                  <c:v>53.577059596591958</c:v>
                </c:pt>
                <c:pt idx="7065">
                  <c:v>53.582441584349759</c:v>
                </c:pt>
                <c:pt idx="7066">
                  <c:v>53.588675444117939</c:v>
                </c:pt>
                <c:pt idx="7067">
                  <c:v>53.594481741185859</c:v>
                </c:pt>
                <c:pt idx="7068">
                  <c:v>53.603038933744401</c:v>
                </c:pt>
                <c:pt idx="7069">
                  <c:v>53.600574282226845</c:v>
                </c:pt>
                <c:pt idx="7070">
                  <c:v>53.599767861973362</c:v>
                </c:pt>
                <c:pt idx="7071">
                  <c:v>53.599904872686807</c:v>
                </c:pt>
                <c:pt idx="7072">
                  <c:v>53.603786245870104</c:v>
                </c:pt>
                <c:pt idx="7073">
                  <c:v>53.601090168167559</c:v>
                </c:pt>
                <c:pt idx="7074">
                  <c:v>53.607639062193599</c:v>
                </c:pt>
                <c:pt idx="7075">
                  <c:v>53.616573402130214</c:v>
                </c:pt>
                <c:pt idx="7076">
                  <c:v>53.619552589842684</c:v>
                </c:pt>
                <c:pt idx="7077">
                  <c:v>53.621081022736561</c:v>
                </c:pt>
                <c:pt idx="7078">
                  <c:v>53.625343433964147</c:v>
                </c:pt>
                <c:pt idx="7079">
                  <c:v>53.629164803164976</c:v>
                </c:pt>
                <c:pt idx="7080">
                  <c:v>53.629026179478878</c:v>
                </c:pt>
                <c:pt idx="7081">
                  <c:v>53.630533261390028</c:v>
                </c:pt>
                <c:pt idx="7082">
                  <c:v>53.630161907733303</c:v>
                </c:pt>
                <c:pt idx="7083">
                  <c:v>53.635737562146424</c:v>
                </c:pt>
                <c:pt idx="7084">
                  <c:v>53.632888544475442</c:v>
                </c:pt>
                <c:pt idx="7085">
                  <c:v>53.642576174056671</c:v>
                </c:pt>
                <c:pt idx="7086">
                  <c:v>53.645246208440753</c:v>
                </c:pt>
                <c:pt idx="7087">
                  <c:v>53.656220716833715</c:v>
                </c:pt>
                <c:pt idx="7088">
                  <c:v>53.658270128678382</c:v>
                </c:pt>
                <c:pt idx="7089">
                  <c:v>53.663487790232054</c:v>
                </c:pt>
                <c:pt idx="7090">
                  <c:v>53.664027769035535</c:v>
                </c:pt>
                <c:pt idx="7091">
                  <c:v>53.669221237347486</c:v>
                </c:pt>
                <c:pt idx="7092">
                  <c:v>53.668728517509443</c:v>
                </c:pt>
                <c:pt idx="7093">
                  <c:v>53.670470040451185</c:v>
                </c:pt>
                <c:pt idx="7094">
                  <c:v>53.675978971769197</c:v>
                </c:pt>
                <c:pt idx="7095">
                  <c:v>53.672937571608955</c:v>
                </c:pt>
                <c:pt idx="7096">
                  <c:v>53.675237954588951</c:v>
                </c:pt>
                <c:pt idx="7097">
                  <c:v>53.677370304903569</c:v>
                </c:pt>
                <c:pt idx="7098">
                  <c:v>53.679948600103614</c:v>
                </c:pt>
                <c:pt idx="7099">
                  <c:v>53.684591905110608</c:v>
                </c:pt>
                <c:pt idx="7100">
                  <c:v>53.692549565543892</c:v>
                </c:pt>
                <c:pt idx="7101">
                  <c:v>53.69747394354205</c:v>
                </c:pt>
                <c:pt idx="7102">
                  <c:v>53.701354691408724</c:v>
                </c:pt>
                <c:pt idx="7103">
                  <c:v>53.7044106981485</c:v>
                </c:pt>
                <c:pt idx="7104">
                  <c:v>53.708866115410999</c:v>
                </c:pt>
                <c:pt idx="7105">
                  <c:v>53.710238972659113</c:v>
                </c:pt>
                <c:pt idx="7106">
                  <c:v>53.713870398214418</c:v>
                </c:pt>
                <c:pt idx="7107">
                  <c:v>53.717655534395774</c:v>
                </c:pt>
                <c:pt idx="7108">
                  <c:v>53.721480891089904</c:v>
                </c:pt>
                <c:pt idx="7109">
                  <c:v>53.718288964502868</c:v>
                </c:pt>
                <c:pt idx="7110">
                  <c:v>53.723701551691136</c:v>
                </c:pt>
                <c:pt idx="7111">
                  <c:v>53.729636431419678</c:v>
                </c:pt>
                <c:pt idx="7112">
                  <c:v>53.730898716139883</c:v>
                </c:pt>
                <c:pt idx="7113">
                  <c:v>53.738191198501397</c:v>
                </c:pt>
                <c:pt idx="7114">
                  <c:v>53.746320762206551</c:v>
                </c:pt>
                <c:pt idx="7115">
                  <c:v>53.744763749119386</c:v>
                </c:pt>
                <c:pt idx="7116">
                  <c:v>53.743752054848038</c:v>
                </c:pt>
                <c:pt idx="7117">
                  <c:v>53.744704734328039</c:v>
                </c:pt>
                <c:pt idx="7118">
                  <c:v>53.745814709972272</c:v>
                </c:pt>
                <c:pt idx="7119">
                  <c:v>53.745016276323199</c:v>
                </c:pt>
                <c:pt idx="7120">
                  <c:v>53.752922331719468</c:v>
                </c:pt>
                <c:pt idx="7121">
                  <c:v>53.762221380017401</c:v>
                </c:pt>
                <c:pt idx="7122">
                  <c:v>53.769374127419738</c:v>
                </c:pt>
                <c:pt idx="7123">
                  <c:v>53.77132904606934</c:v>
                </c:pt>
                <c:pt idx="7124">
                  <c:v>53.774780927795135</c:v>
                </c:pt>
                <c:pt idx="7125">
                  <c:v>53.771362974187454</c:v>
                </c:pt>
                <c:pt idx="7126">
                  <c:v>53.763702284686403</c:v>
                </c:pt>
                <c:pt idx="7127">
                  <c:v>53.764578725917069</c:v>
                </c:pt>
                <c:pt idx="7128">
                  <c:v>53.763735534675241</c:v>
                </c:pt>
                <c:pt idx="7129">
                  <c:v>53.765353688699939</c:v>
                </c:pt>
                <c:pt idx="7130">
                  <c:v>53.766595587239735</c:v>
                </c:pt>
                <c:pt idx="7131">
                  <c:v>53.778351532513604</c:v>
                </c:pt>
                <c:pt idx="7132">
                  <c:v>53.780532153416701</c:v>
                </c:pt>
                <c:pt idx="7133">
                  <c:v>53.785745766590694</c:v>
                </c:pt>
                <c:pt idx="7134">
                  <c:v>53.790995341739311</c:v>
                </c:pt>
                <c:pt idx="7135">
                  <c:v>53.800120794783638</c:v>
                </c:pt>
                <c:pt idx="7136">
                  <c:v>53.801129402885032</c:v>
                </c:pt>
                <c:pt idx="7137">
                  <c:v>53.805755516347197</c:v>
                </c:pt>
                <c:pt idx="7138">
                  <c:v>53.814302035922722</c:v>
                </c:pt>
                <c:pt idx="7139">
                  <c:v>53.816416006959727</c:v>
                </c:pt>
                <c:pt idx="7140">
                  <c:v>53.817734800842423</c:v>
                </c:pt>
                <c:pt idx="7141">
                  <c:v>53.818829974236074</c:v>
                </c:pt>
                <c:pt idx="7142">
                  <c:v>53.819480198195699</c:v>
                </c:pt>
                <c:pt idx="7143">
                  <c:v>53.821992884902976</c:v>
                </c:pt>
                <c:pt idx="7144">
                  <c:v>53.823746566541885</c:v>
                </c:pt>
                <c:pt idx="7145">
                  <c:v>53.831158137305962</c:v>
                </c:pt>
                <c:pt idx="7146">
                  <c:v>53.832966186029104</c:v>
                </c:pt>
                <c:pt idx="7147">
                  <c:v>53.841169450575912</c:v>
                </c:pt>
                <c:pt idx="7148">
                  <c:v>53.843379297989358</c:v>
                </c:pt>
                <c:pt idx="7149">
                  <c:v>53.845997686257384</c:v>
                </c:pt>
                <c:pt idx="7150">
                  <c:v>53.845580910329943</c:v>
                </c:pt>
                <c:pt idx="7151">
                  <c:v>53.855027724344644</c:v>
                </c:pt>
                <c:pt idx="7152">
                  <c:v>53.856614498997168</c:v>
                </c:pt>
                <c:pt idx="7153">
                  <c:v>53.85878251664667</c:v>
                </c:pt>
                <c:pt idx="7154">
                  <c:v>53.861539287653805</c:v>
                </c:pt>
                <c:pt idx="7155">
                  <c:v>53.864593815133603</c:v>
                </c:pt>
                <c:pt idx="7156">
                  <c:v>53.862025251144033</c:v>
                </c:pt>
                <c:pt idx="7157">
                  <c:v>53.864207091595361</c:v>
                </c:pt>
                <c:pt idx="7158">
                  <c:v>53.865217412065157</c:v>
                </c:pt>
                <c:pt idx="7159">
                  <c:v>53.870282706954946</c:v>
                </c:pt>
                <c:pt idx="7160">
                  <c:v>53.872016560877796</c:v>
                </c:pt>
                <c:pt idx="7161">
                  <c:v>53.876460103551743</c:v>
                </c:pt>
                <c:pt idx="7162">
                  <c:v>53.875753997130836</c:v>
                </c:pt>
                <c:pt idx="7163">
                  <c:v>53.876222258194602</c:v>
                </c:pt>
                <c:pt idx="7164">
                  <c:v>53.877143266716281</c:v>
                </c:pt>
                <c:pt idx="7165">
                  <c:v>53.882682443414545</c:v>
                </c:pt>
                <c:pt idx="7166">
                  <c:v>53.883903053549524</c:v>
                </c:pt>
                <c:pt idx="7167">
                  <c:v>53.891249955586638</c:v>
                </c:pt>
                <c:pt idx="7168">
                  <c:v>53.898163239521274</c:v>
                </c:pt>
                <c:pt idx="7169">
                  <c:v>53.907772237507707</c:v>
                </c:pt>
                <c:pt idx="7170">
                  <c:v>53.908638687214612</c:v>
                </c:pt>
                <c:pt idx="7171">
                  <c:v>53.91603286397001</c:v>
                </c:pt>
                <c:pt idx="7172">
                  <c:v>53.92073132713913</c:v>
                </c:pt>
                <c:pt idx="7173">
                  <c:v>53.924905177080404</c:v>
                </c:pt>
                <c:pt idx="7174">
                  <c:v>53.927582708338321</c:v>
                </c:pt>
                <c:pt idx="7175">
                  <c:v>53.929845262732989</c:v>
                </c:pt>
                <c:pt idx="7176">
                  <c:v>53.932014932903847</c:v>
                </c:pt>
                <c:pt idx="7177">
                  <c:v>53.932305548990072</c:v>
                </c:pt>
                <c:pt idx="7178">
                  <c:v>53.933883533337621</c:v>
                </c:pt>
                <c:pt idx="7179">
                  <c:v>53.934341387716394</c:v>
                </c:pt>
                <c:pt idx="7180">
                  <c:v>53.938646785628293</c:v>
                </c:pt>
                <c:pt idx="7181">
                  <c:v>53.935881699726885</c:v>
                </c:pt>
                <c:pt idx="7182">
                  <c:v>53.941800005940898</c:v>
                </c:pt>
                <c:pt idx="7183">
                  <c:v>53.946282067753899</c:v>
                </c:pt>
                <c:pt idx="7184">
                  <c:v>53.952717892352197</c:v>
                </c:pt>
                <c:pt idx="7185">
                  <c:v>53.96072979164844</c:v>
                </c:pt>
                <c:pt idx="7186">
                  <c:v>53.970961339340576</c:v>
                </c:pt>
                <c:pt idx="7187">
                  <c:v>53.972954667702837</c:v>
                </c:pt>
                <c:pt idx="7188">
                  <c:v>53.975178916646449</c:v>
                </c:pt>
                <c:pt idx="7189">
                  <c:v>53.975319696529766</c:v>
                </c:pt>
                <c:pt idx="7190">
                  <c:v>53.975414404090273</c:v>
                </c:pt>
                <c:pt idx="7191">
                  <c:v>53.974595252382997</c:v>
                </c:pt>
                <c:pt idx="7192">
                  <c:v>53.976537461823739</c:v>
                </c:pt>
                <c:pt idx="7193">
                  <c:v>53.983763684699774</c:v>
                </c:pt>
                <c:pt idx="7194">
                  <c:v>53.985012467560047</c:v>
                </c:pt>
                <c:pt idx="7195">
                  <c:v>53.985065092108698</c:v>
                </c:pt>
                <c:pt idx="7196">
                  <c:v>53.988850479625363</c:v>
                </c:pt>
                <c:pt idx="7197">
                  <c:v>53.994676250163856</c:v>
                </c:pt>
                <c:pt idx="7198">
                  <c:v>53.993094566855078</c:v>
                </c:pt>
                <c:pt idx="7199">
                  <c:v>53.994741461236231</c:v>
                </c:pt>
                <c:pt idx="7200">
                  <c:v>54.000024417623663</c:v>
                </c:pt>
                <c:pt idx="7201">
                  <c:v>54.002637439407223</c:v>
                </c:pt>
                <c:pt idx="7202">
                  <c:v>54.006258627105659</c:v>
                </c:pt>
                <c:pt idx="7203">
                  <c:v>54.00686120918747</c:v>
                </c:pt>
                <c:pt idx="7204">
                  <c:v>54.013300139232022</c:v>
                </c:pt>
                <c:pt idx="7205">
                  <c:v>54.01553256032399</c:v>
                </c:pt>
                <c:pt idx="7206">
                  <c:v>54.021984143422266</c:v>
                </c:pt>
                <c:pt idx="7207">
                  <c:v>54.023823859017817</c:v>
                </c:pt>
                <c:pt idx="7208">
                  <c:v>54.028113375790852</c:v>
                </c:pt>
                <c:pt idx="7209">
                  <c:v>54.031527597710848</c:v>
                </c:pt>
                <c:pt idx="7210">
                  <c:v>54.032773111273897</c:v>
                </c:pt>
                <c:pt idx="7211">
                  <c:v>54.031888424954516</c:v>
                </c:pt>
                <c:pt idx="7212">
                  <c:v>54.030597955871784</c:v>
                </c:pt>
                <c:pt idx="7213">
                  <c:v>54.034450784071169</c:v>
                </c:pt>
                <c:pt idx="7214">
                  <c:v>54.030810634786725</c:v>
                </c:pt>
                <c:pt idx="7215">
                  <c:v>54.039751864246981</c:v>
                </c:pt>
                <c:pt idx="7216">
                  <c:v>54.041467578153515</c:v>
                </c:pt>
                <c:pt idx="7217">
                  <c:v>54.045035809006677</c:v>
                </c:pt>
                <c:pt idx="7218">
                  <c:v>54.043237329626166</c:v>
                </c:pt>
                <c:pt idx="7219">
                  <c:v>54.048586436161656</c:v>
                </c:pt>
                <c:pt idx="7220">
                  <c:v>54.051271979265302</c:v>
                </c:pt>
                <c:pt idx="7221">
                  <c:v>54.058690731314599</c:v>
                </c:pt>
                <c:pt idx="7222">
                  <c:v>54.064888689394174</c:v>
                </c:pt>
                <c:pt idx="7223">
                  <c:v>54.075208171090381</c:v>
                </c:pt>
                <c:pt idx="7224">
                  <c:v>54.080408879134566</c:v>
                </c:pt>
                <c:pt idx="7225">
                  <c:v>54.08064336377042</c:v>
                </c:pt>
                <c:pt idx="7226">
                  <c:v>54.085098701024513</c:v>
                </c:pt>
                <c:pt idx="7227">
                  <c:v>54.088306776274109</c:v>
                </c:pt>
                <c:pt idx="7228">
                  <c:v>54.086970235141621</c:v>
                </c:pt>
                <c:pt idx="7229">
                  <c:v>54.091391324057</c:v>
                </c:pt>
                <c:pt idx="7230">
                  <c:v>54.096947469699288</c:v>
                </c:pt>
                <c:pt idx="7231">
                  <c:v>54.095751469408455</c:v>
                </c:pt>
                <c:pt idx="7232">
                  <c:v>54.097792612576768</c:v>
                </c:pt>
                <c:pt idx="7233">
                  <c:v>54.100450874362899</c:v>
                </c:pt>
                <c:pt idx="7234">
                  <c:v>54.101266212906054</c:v>
                </c:pt>
                <c:pt idx="7235">
                  <c:v>54.098085972974559</c:v>
                </c:pt>
                <c:pt idx="7236">
                  <c:v>54.104389433070978</c:v>
                </c:pt>
                <c:pt idx="7237">
                  <c:v>54.112577024873289</c:v>
                </c:pt>
                <c:pt idx="7238">
                  <c:v>54.118962090101945</c:v>
                </c:pt>
                <c:pt idx="7239">
                  <c:v>54.124100149961372</c:v>
                </c:pt>
                <c:pt idx="7240">
                  <c:v>54.131885072674834</c:v>
                </c:pt>
                <c:pt idx="7241">
                  <c:v>54.130828243241311</c:v>
                </c:pt>
                <c:pt idx="7242">
                  <c:v>54.130972084050654</c:v>
                </c:pt>
                <c:pt idx="7243">
                  <c:v>54.130823468470375</c:v>
                </c:pt>
                <c:pt idx="7244">
                  <c:v>54.134015390882972</c:v>
                </c:pt>
                <c:pt idx="7245">
                  <c:v>54.133315307807244</c:v>
                </c:pt>
                <c:pt idx="7246">
                  <c:v>54.14065979211334</c:v>
                </c:pt>
                <c:pt idx="7247">
                  <c:v>54.142330567940562</c:v>
                </c:pt>
                <c:pt idx="7248">
                  <c:v>54.146053472195455</c:v>
                </c:pt>
                <c:pt idx="7249">
                  <c:v>54.151521166250156</c:v>
                </c:pt>
                <c:pt idx="7250">
                  <c:v>54.156268100378256</c:v>
                </c:pt>
                <c:pt idx="7251">
                  <c:v>54.154865921777358</c:v>
                </c:pt>
                <c:pt idx="7252">
                  <c:v>54.154680411073684</c:v>
                </c:pt>
                <c:pt idx="7253">
                  <c:v>54.154983515794449</c:v>
                </c:pt>
                <c:pt idx="7254">
                  <c:v>54.155016620322229</c:v>
                </c:pt>
                <c:pt idx="7255">
                  <c:v>54.156514134802386</c:v>
                </c:pt>
                <c:pt idx="7256">
                  <c:v>54.16120414295176</c:v>
                </c:pt>
                <c:pt idx="7257">
                  <c:v>54.167831909635765</c:v>
                </c:pt>
                <c:pt idx="7258">
                  <c:v>54.176965322748387</c:v>
                </c:pt>
                <c:pt idx="7259">
                  <c:v>54.180187719340474</c:v>
                </c:pt>
                <c:pt idx="7260">
                  <c:v>54.189403723800716</c:v>
                </c:pt>
                <c:pt idx="7261">
                  <c:v>54.194333625333357</c:v>
                </c:pt>
                <c:pt idx="7262">
                  <c:v>54.193921379317644</c:v>
                </c:pt>
                <c:pt idx="7263">
                  <c:v>54.196776162407197</c:v>
                </c:pt>
                <c:pt idx="7264">
                  <c:v>54.203919176755377</c:v>
                </c:pt>
                <c:pt idx="7265">
                  <c:v>54.20422263772457</c:v>
                </c:pt>
                <c:pt idx="7266">
                  <c:v>54.20720497984378</c:v>
                </c:pt>
                <c:pt idx="7267">
                  <c:v>54.212184232467905</c:v>
                </c:pt>
                <c:pt idx="7268">
                  <c:v>54.214837781434809</c:v>
                </c:pt>
                <c:pt idx="7269">
                  <c:v>54.215425997286864</c:v>
                </c:pt>
                <c:pt idx="7270">
                  <c:v>54.217314190278657</c:v>
                </c:pt>
                <c:pt idx="7271">
                  <c:v>54.21749585049723</c:v>
                </c:pt>
                <c:pt idx="7272">
                  <c:v>54.220717433166712</c:v>
                </c:pt>
                <c:pt idx="7273">
                  <c:v>54.22159554500918</c:v>
                </c:pt>
                <c:pt idx="7274">
                  <c:v>54.223625307320972</c:v>
                </c:pt>
                <c:pt idx="7275">
                  <c:v>54.226585112890824</c:v>
                </c:pt>
                <c:pt idx="7276">
                  <c:v>54.22938922166869</c:v>
                </c:pt>
                <c:pt idx="7277">
                  <c:v>54.23127465631061</c:v>
                </c:pt>
                <c:pt idx="7278">
                  <c:v>54.23400535774018</c:v>
                </c:pt>
                <c:pt idx="7279">
                  <c:v>54.235911434180615</c:v>
                </c:pt>
                <c:pt idx="7280">
                  <c:v>54.237833605205765</c:v>
                </c:pt>
                <c:pt idx="7281">
                  <c:v>54.240333976164038</c:v>
                </c:pt>
                <c:pt idx="7282">
                  <c:v>54.239734081033156</c:v>
                </c:pt>
                <c:pt idx="7283">
                  <c:v>54.243224534026822</c:v>
                </c:pt>
                <c:pt idx="7284">
                  <c:v>54.250966591327014</c:v>
                </c:pt>
                <c:pt idx="7285">
                  <c:v>54.256755396131531</c:v>
                </c:pt>
                <c:pt idx="7286">
                  <c:v>54.265725264734861</c:v>
                </c:pt>
                <c:pt idx="7287">
                  <c:v>54.275950657178349</c:v>
                </c:pt>
                <c:pt idx="7288">
                  <c:v>54.280039453294577</c:v>
                </c:pt>
                <c:pt idx="7289">
                  <c:v>54.279346804075239</c:v>
                </c:pt>
                <c:pt idx="7290">
                  <c:v>54.279888972493495</c:v>
                </c:pt>
                <c:pt idx="7291">
                  <c:v>54.278209238809197</c:v>
                </c:pt>
                <c:pt idx="7292">
                  <c:v>54.276556022674832</c:v>
                </c:pt>
                <c:pt idx="7293">
                  <c:v>54.276903591188649</c:v>
                </c:pt>
                <c:pt idx="7294">
                  <c:v>54.281847942769943</c:v>
                </c:pt>
                <c:pt idx="7295">
                  <c:v>54.288576711236011</c:v>
                </c:pt>
                <c:pt idx="7296">
                  <c:v>54.292737835065751</c:v>
                </c:pt>
                <c:pt idx="7297">
                  <c:v>54.294644341235994</c:v>
                </c:pt>
                <c:pt idx="7298">
                  <c:v>54.300694286312293</c:v>
                </c:pt>
                <c:pt idx="7299">
                  <c:v>54.302228585551219</c:v>
                </c:pt>
                <c:pt idx="7300">
                  <c:v>54.299020976868348</c:v>
                </c:pt>
                <c:pt idx="7301">
                  <c:v>54.297876750032948</c:v>
                </c:pt>
                <c:pt idx="7302">
                  <c:v>54.301523916855913</c:v>
                </c:pt>
                <c:pt idx="7303">
                  <c:v>54.306104031626816</c:v>
                </c:pt>
                <c:pt idx="7304">
                  <c:v>54.307866264943435</c:v>
                </c:pt>
                <c:pt idx="7305">
                  <c:v>54.315771929913218</c:v>
                </c:pt>
                <c:pt idx="7306">
                  <c:v>54.323047921179146</c:v>
                </c:pt>
                <c:pt idx="7307">
                  <c:v>54.330356572375273</c:v>
                </c:pt>
                <c:pt idx="7308">
                  <c:v>54.331866009943852</c:v>
                </c:pt>
                <c:pt idx="7309">
                  <c:v>54.333748010645422</c:v>
                </c:pt>
                <c:pt idx="7310">
                  <c:v>54.334510658683733</c:v>
                </c:pt>
                <c:pt idx="7311">
                  <c:v>54.334910861014158</c:v>
                </c:pt>
                <c:pt idx="7312">
                  <c:v>54.332919884999207</c:v>
                </c:pt>
                <c:pt idx="7313">
                  <c:v>54.334361485307625</c:v>
                </c:pt>
                <c:pt idx="7314">
                  <c:v>54.339126514904613</c:v>
                </c:pt>
                <c:pt idx="7315">
                  <c:v>54.343628614407876</c:v>
                </c:pt>
                <c:pt idx="7316">
                  <c:v>54.34781509240328</c:v>
                </c:pt>
                <c:pt idx="7317">
                  <c:v>54.353833597712899</c:v>
                </c:pt>
                <c:pt idx="7318">
                  <c:v>54.35542835808176</c:v>
                </c:pt>
                <c:pt idx="7319">
                  <c:v>54.35793952712703</c:v>
                </c:pt>
                <c:pt idx="7320">
                  <c:v>54.36166550094898</c:v>
                </c:pt>
                <c:pt idx="7321">
                  <c:v>54.36713952001471</c:v>
                </c:pt>
                <c:pt idx="7322">
                  <c:v>54.369633531268732</c:v>
                </c:pt>
                <c:pt idx="7323">
                  <c:v>54.373313096729021</c:v>
                </c:pt>
                <c:pt idx="7324">
                  <c:v>54.373963107621158</c:v>
                </c:pt>
                <c:pt idx="7325">
                  <c:v>54.375628536281816</c:v>
                </c:pt>
                <c:pt idx="7326">
                  <c:v>54.371157806485755</c:v>
                </c:pt>
                <c:pt idx="7327">
                  <c:v>54.37086560212903</c:v>
                </c:pt>
                <c:pt idx="7328">
                  <c:v>54.371116562430664</c:v>
                </c:pt>
                <c:pt idx="7329">
                  <c:v>54.372242694403155</c:v>
                </c:pt>
                <c:pt idx="7330">
                  <c:v>54.370523074708402</c:v>
                </c:pt>
                <c:pt idx="7331">
                  <c:v>54.374700850504709</c:v>
                </c:pt>
                <c:pt idx="7332">
                  <c:v>54.378809004097114</c:v>
                </c:pt>
                <c:pt idx="7333">
                  <c:v>54.387199752067602</c:v>
                </c:pt>
                <c:pt idx="7334">
                  <c:v>54.397064020951959</c:v>
                </c:pt>
                <c:pt idx="7335">
                  <c:v>54.398157114079495</c:v>
                </c:pt>
                <c:pt idx="7336">
                  <c:v>54.410632193660263</c:v>
                </c:pt>
                <c:pt idx="7337">
                  <c:v>54.421945485760105</c:v>
                </c:pt>
                <c:pt idx="7338">
                  <c:v>54.425368297363022</c:v>
                </c:pt>
                <c:pt idx="7339">
                  <c:v>54.427658979450349</c:v>
                </c:pt>
                <c:pt idx="7340">
                  <c:v>54.439109047471803</c:v>
                </c:pt>
                <c:pt idx="7341">
                  <c:v>54.435786831840936</c:v>
                </c:pt>
                <c:pt idx="7342">
                  <c:v>54.433168403749207</c:v>
                </c:pt>
                <c:pt idx="7343">
                  <c:v>54.42869313394182</c:v>
                </c:pt>
                <c:pt idx="7344">
                  <c:v>54.428885035772907</c:v>
                </c:pt>
                <c:pt idx="7345">
                  <c:v>54.435157691788064</c:v>
                </c:pt>
                <c:pt idx="7346">
                  <c:v>54.438485267179772</c:v>
                </c:pt>
                <c:pt idx="7347">
                  <c:v>54.438745822736948</c:v>
                </c:pt>
                <c:pt idx="7348">
                  <c:v>54.448117614494869</c:v>
                </c:pt>
                <c:pt idx="7349">
                  <c:v>54.445954673801658</c:v>
                </c:pt>
                <c:pt idx="7350">
                  <c:v>54.441299608080236</c:v>
                </c:pt>
                <c:pt idx="7351">
                  <c:v>54.441076947124387</c:v>
                </c:pt>
                <c:pt idx="7352">
                  <c:v>54.445654613462011</c:v>
                </c:pt>
                <c:pt idx="7353">
                  <c:v>54.448650917053932</c:v>
                </c:pt>
                <c:pt idx="7354">
                  <c:v>54.450029569350285</c:v>
                </c:pt>
                <c:pt idx="7355">
                  <c:v>54.452755855100044</c:v>
                </c:pt>
                <c:pt idx="7356">
                  <c:v>54.461832214608009</c:v>
                </c:pt>
                <c:pt idx="7357">
                  <c:v>54.467712581174247</c:v>
                </c:pt>
                <c:pt idx="7358">
                  <c:v>54.467455430254326</c:v>
                </c:pt>
                <c:pt idx="7359">
                  <c:v>54.474926268004332</c:v>
                </c:pt>
                <c:pt idx="7360">
                  <c:v>54.480776847941208</c:v>
                </c:pt>
                <c:pt idx="7361">
                  <c:v>54.480511432587981</c:v>
                </c:pt>
                <c:pt idx="7362">
                  <c:v>54.485095970764903</c:v>
                </c:pt>
                <c:pt idx="7363">
                  <c:v>54.486337816130138</c:v>
                </c:pt>
                <c:pt idx="7364">
                  <c:v>54.489146522108527</c:v>
                </c:pt>
                <c:pt idx="7365">
                  <c:v>54.492034793221329</c:v>
                </c:pt>
                <c:pt idx="7366">
                  <c:v>54.493170675520034</c:v>
                </c:pt>
                <c:pt idx="7367">
                  <c:v>54.496582481285813</c:v>
                </c:pt>
                <c:pt idx="7368">
                  <c:v>54.506740973631089</c:v>
                </c:pt>
                <c:pt idx="7369">
                  <c:v>54.517316676916082</c:v>
                </c:pt>
                <c:pt idx="7370">
                  <c:v>54.521961764015529</c:v>
                </c:pt>
                <c:pt idx="7371">
                  <c:v>54.524330537413881</c:v>
                </c:pt>
                <c:pt idx="7372">
                  <c:v>54.520231237539676</c:v>
                </c:pt>
                <c:pt idx="7373">
                  <c:v>54.523840376916233</c:v>
                </c:pt>
                <c:pt idx="7374">
                  <c:v>54.519841132244856</c:v>
                </c:pt>
                <c:pt idx="7375">
                  <c:v>54.526309963247378</c:v>
                </c:pt>
                <c:pt idx="7376">
                  <c:v>54.536243757756381</c:v>
                </c:pt>
                <c:pt idx="7377">
                  <c:v>54.537799800124688</c:v>
                </c:pt>
                <c:pt idx="7378">
                  <c:v>54.537218027417204</c:v>
                </c:pt>
                <c:pt idx="7379">
                  <c:v>54.545281522897142</c:v>
                </c:pt>
                <c:pt idx="7380">
                  <c:v>54.543396175179154</c:v>
                </c:pt>
                <c:pt idx="7381">
                  <c:v>54.538453952320154</c:v>
                </c:pt>
                <c:pt idx="7382">
                  <c:v>54.545611030955953</c:v>
                </c:pt>
                <c:pt idx="7383">
                  <c:v>54.547491258322189</c:v>
                </c:pt>
                <c:pt idx="7384">
                  <c:v>54.547841835738062</c:v>
                </c:pt>
                <c:pt idx="7385">
                  <c:v>54.554241097047978</c:v>
                </c:pt>
                <c:pt idx="7386">
                  <c:v>54.56196912448037</c:v>
                </c:pt>
                <c:pt idx="7387">
                  <c:v>54.564191038142404</c:v>
                </c:pt>
                <c:pt idx="7388">
                  <c:v>54.568531177656418</c:v>
                </c:pt>
                <c:pt idx="7389">
                  <c:v>54.571637406108607</c:v>
                </c:pt>
                <c:pt idx="7390">
                  <c:v>54.572083156787585</c:v>
                </c:pt>
                <c:pt idx="7391">
                  <c:v>54.576382778525854</c:v>
                </c:pt>
                <c:pt idx="7392">
                  <c:v>54.580780575200912</c:v>
                </c:pt>
                <c:pt idx="7393">
                  <c:v>54.584445565070112</c:v>
                </c:pt>
                <c:pt idx="7394">
                  <c:v>54.586392802680393</c:v>
                </c:pt>
                <c:pt idx="7395">
                  <c:v>54.58592586573657</c:v>
                </c:pt>
                <c:pt idx="7396">
                  <c:v>54.585829777461413</c:v>
                </c:pt>
                <c:pt idx="7397">
                  <c:v>54.588857960507639</c:v>
                </c:pt>
                <c:pt idx="7398">
                  <c:v>54.592088878057268</c:v>
                </c:pt>
                <c:pt idx="7399">
                  <c:v>54.596744722974528</c:v>
                </c:pt>
                <c:pt idx="7400">
                  <c:v>54.597043181884885</c:v>
                </c:pt>
                <c:pt idx="7401">
                  <c:v>54.603935976687907</c:v>
                </c:pt>
                <c:pt idx="7402">
                  <c:v>54.606344971476929</c:v>
                </c:pt>
                <c:pt idx="7403">
                  <c:v>54.605157209495019</c:v>
                </c:pt>
                <c:pt idx="7404">
                  <c:v>54.604670311240724</c:v>
                </c:pt>
                <c:pt idx="7405">
                  <c:v>54.608236598614482</c:v>
                </c:pt>
                <c:pt idx="7406">
                  <c:v>54.608520288145186</c:v>
                </c:pt>
                <c:pt idx="7407">
                  <c:v>54.609858054644008</c:v>
                </c:pt>
                <c:pt idx="7408">
                  <c:v>54.616839748879784</c:v>
                </c:pt>
                <c:pt idx="7409">
                  <c:v>54.619407683681899</c:v>
                </c:pt>
                <c:pt idx="7410">
                  <c:v>54.621505265457337</c:v>
                </c:pt>
                <c:pt idx="7411">
                  <c:v>54.625305589195456</c:v>
                </c:pt>
                <c:pt idx="7412">
                  <c:v>54.629014602732028</c:v>
                </c:pt>
                <c:pt idx="7413">
                  <c:v>54.632602886884413</c:v>
                </c:pt>
                <c:pt idx="7414">
                  <c:v>54.636720952399095</c:v>
                </c:pt>
                <c:pt idx="7415">
                  <c:v>54.641011778131791</c:v>
                </c:pt>
                <c:pt idx="7416">
                  <c:v>54.639101726300467</c:v>
                </c:pt>
                <c:pt idx="7417">
                  <c:v>54.643923966467227</c:v>
                </c:pt>
                <c:pt idx="7418">
                  <c:v>54.644119849057461</c:v>
                </c:pt>
                <c:pt idx="7419">
                  <c:v>54.648618455595432</c:v>
                </c:pt>
                <c:pt idx="7420">
                  <c:v>54.657012125953486</c:v>
                </c:pt>
                <c:pt idx="7421">
                  <c:v>54.665110897866022</c:v>
                </c:pt>
                <c:pt idx="7422">
                  <c:v>54.665518894504736</c:v>
                </c:pt>
                <c:pt idx="7423">
                  <c:v>54.664872086598926</c:v>
                </c:pt>
                <c:pt idx="7424">
                  <c:v>54.670057618805949</c:v>
                </c:pt>
                <c:pt idx="7425">
                  <c:v>54.66668822127167</c:v>
                </c:pt>
                <c:pt idx="7426">
                  <c:v>54.66673659110122</c:v>
                </c:pt>
                <c:pt idx="7427">
                  <c:v>54.670738294018847</c:v>
                </c:pt>
                <c:pt idx="7428">
                  <c:v>54.681219747005251</c:v>
                </c:pt>
                <c:pt idx="7429">
                  <c:v>54.680512327618793</c:v>
                </c:pt>
                <c:pt idx="7430">
                  <c:v>54.687586521573031</c:v>
                </c:pt>
                <c:pt idx="7431">
                  <c:v>54.693683939620065</c:v>
                </c:pt>
                <c:pt idx="7432">
                  <c:v>54.702221019767435</c:v>
                </c:pt>
                <c:pt idx="7433">
                  <c:v>54.701908204141283</c:v>
                </c:pt>
                <c:pt idx="7434">
                  <c:v>54.703898724692934</c:v>
                </c:pt>
                <c:pt idx="7435">
                  <c:v>54.708999641776835</c:v>
                </c:pt>
                <c:pt idx="7436">
                  <c:v>54.708216806432873</c:v>
                </c:pt>
                <c:pt idx="7437">
                  <c:v>54.704276543332284</c:v>
                </c:pt>
                <c:pt idx="7438">
                  <c:v>54.703987022758497</c:v>
                </c:pt>
                <c:pt idx="7439">
                  <c:v>54.710189467131741</c:v>
                </c:pt>
                <c:pt idx="7440">
                  <c:v>54.714253741017956</c:v>
                </c:pt>
                <c:pt idx="7441">
                  <c:v>54.719484484550208</c:v>
                </c:pt>
                <c:pt idx="7442">
                  <c:v>54.722426926051739</c:v>
                </c:pt>
                <c:pt idx="7443">
                  <c:v>54.727536839855517</c:v>
                </c:pt>
                <c:pt idx="7444">
                  <c:v>54.72864021292137</c:v>
                </c:pt>
                <c:pt idx="7445">
                  <c:v>54.731159424013036</c:v>
                </c:pt>
                <c:pt idx="7446">
                  <c:v>54.733729984371067</c:v>
                </c:pt>
                <c:pt idx="7447">
                  <c:v>54.739195311741334</c:v>
                </c:pt>
                <c:pt idx="7448">
                  <c:v>54.746234837154553</c:v>
                </c:pt>
                <c:pt idx="7449">
                  <c:v>54.748187175415239</c:v>
                </c:pt>
                <c:pt idx="7450">
                  <c:v>54.748549326749341</c:v>
                </c:pt>
                <c:pt idx="7451">
                  <c:v>54.74981815673366</c:v>
                </c:pt>
                <c:pt idx="7452">
                  <c:v>54.747882916894845</c:v>
                </c:pt>
                <c:pt idx="7453">
                  <c:v>54.747473536262511</c:v>
                </c:pt>
                <c:pt idx="7454">
                  <c:v>54.751949269208311</c:v>
                </c:pt>
                <c:pt idx="7455">
                  <c:v>54.753381675497806</c:v>
                </c:pt>
                <c:pt idx="7456">
                  <c:v>54.760218647864555</c:v>
                </c:pt>
                <c:pt idx="7457">
                  <c:v>54.766291892049502</c:v>
                </c:pt>
                <c:pt idx="7458">
                  <c:v>54.767219013824402</c:v>
                </c:pt>
                <c:pt idx="7459">
                  <c:v>54.767172685722372</c:v>
                </c:pt>
                <c:pt idx="7460">
                  <c:v>54.767840769302687</c:v>
                </c:pt>
                <c:pt idx="7461">
                  <c:v>54.767985680766898</c:v>
                </c:pt>
                <c:pt idx="7462">
                  <c:v>54.770808374754111</c:v>
                </c:pt>
                <c:pt idx="7463">
                  <c:v>54.778986694762672</c:v>
                </c:pt>
                <c:pt idx="7464">
                  <c:v>54.783854361274926</c:v>
                </c:pt>
                <c:pt idx="7465">
                  <c:v>54.789124274190542</c:v>
                </c:pt>
                <c:pt idx="7466">
                  <c:v>54.791751517060241</c:v>
                </c:pt>
                <c:pt idx="7467">
                  <c:v>54.791655679059303</c:v>
                </c:pt>
                <c:pt idx="7468">
                  <c:v>54.792770406991622</c:v>
                </c:pt>
                <c:pt idx="7469">
                  <c:v>54.792622483588843</c:v>
                </c:pt>
                <c:pt idx="7470">
                  <c:v>54.792629569593238</c:v>
                </c:pt>
                <c:pt idx="7471">
                  <c:v>54.797645987801353</c:v>
                </c:pt>
                <c:pt idx="7472">
                  <c:v>54.802663731778964</c:v>
                </c:pt>
                <c:pt idx="7473">
                  <c:v>54.802783254859591</c:v>
                </c:pt>
                <c:pt idx="7474">
                  <c:v>54.809252770320697</c:v>
                </c:pt>
                <c:pt idx="7475">
                  <c:v>54.816204300994151</c:v>
                </c:pt>
                <c:pt idx="7476">
                  <c:v>54.822768295704371</c:v>
                </c:pt>
                <c:pt idx="7477">
                  <c:v>54.826979054394279</c:v>
                </c:pt>
                <c:pt idx="7478">
                  <c:v>54.830393057229699</c:v>
                </c:pt>
                <c:pt idx="7479">
                  <c:v>54.834014001202107</c:v>
                </c:pt>
                <c:pt idx="7480">
                  <c:v>54.839548230235472</c:v>
                </c:pt>
                <c:pt idx="7481">
                  <c:v>54.83968418008245</c:v>
                </c:pt>
                <c:pt idx="7482">
                  <c:v>54.844057650030287</c:v>
                </c:pt>
                <c:pt idx="7483">
                  <c:v>54.851298027296863</c:v>
                </c:pt>
                <c:pt idx="7484">
                  <c:v>54.849541085480574</c:v>
                </c:pt>
                <c:pt idx="7485">
                  <c:v>54.846900369410392</c:v>
                </c:pt>
                <c:pt idx="7486">
                  <c:v>54.845014833709556</c:v>
                </c:pt>
                <c:pt idx="7487">
                  <c:v>54.848530100224124</c:v>
                </c:pt>
                <c:pt idx="7488">
                  <c:v>54.842325060953513</c:v>
                </c:pt>
                <c:pt idx="7489">
                  <c:v>54.854306720822706</c:v>
                </c:pt>
                <c:pt idx="7490">
                  <c:v>54.857878449996676</c:v>
                </c:pt>
                <c:pt idx="7491">
                  <c:v>54.865339421471688</c:v>
                </c:pt>
                <c:pt idx="7492">
                  <c:v>54.862863247796767</c:v>
                </c:pt>
                <c:pt idx="7493">
                  <c:v>54.869484601123396</c:v>
                </c:pt>
                <c:pt idx="7494">
                  <c:v>54.866295140279718</c:v>
                </c:pt>
                <c:pt idx="7495">
                  <c:v>54.86719683464743</c:v>
                </c:pt>
                <c:pt idx="7496">
                  <c:v>54.864937379559095</c:v>
                </c:pt>
                <c:pt idx="7497">
                  <c:v>54.86644496704794</c:v>
                </c:pt>
                <c:pt idx="7498">
                  <c:v>54.873839162566391</c:v>
                </c:pt>
                <c:pt idx="7499">
                  <c:v>54.875539704288066</c:v>
                </c:pt>
                <c:pt idx="7500">
                  <c:v>54.884237184620801</c:v>
                </c:pt>
                <c:pt idx="7501">
                  <c:v>54.892644794362369</c:v>
                </c:pt>
                <c:pt idx="7502">
                  <c:v>54.902076813671769</c:v>
                </c:pt>
                <c:pt idx="7503">
                  <c:v>54.903945973396958</c:v>
                </c:pt>
                <c:pt idx="7504">
                  <c:v>54.90680575726261</c:v>
                </c:pt>
                <c:pt idx="7505">
                  <c:v>54.901748738560102</c:v>
                </c:pt>
                <c:pt idx="7506">
                  <c:v>54.903450661817757</c:v>
                </c:pt>
                <c:pt idx="7507">
                  <c:v>54.905308716259448</c:v>
                </c:pt>
                <c:pt idx="7508">
                  <c:v>54.908163291178276</c:v>
                </c:pt>
                <c:pt idx="7509">
                  <c:v>54.911868608665714</c:v>
                </c:pt>
                <c:pt idx="7510">
                  <c:v>54.919420311745625</c:v>
                </c:pt>
                <c:pt idx="7511">
                  <c:v>54.918899121573176</c:v>
                </c:pt>
                <c:pt idx="7512">
                  <c:v>54.92129164926714</c:v>
                </c:pt>
                <c:pt idx="7513">
                  <c:v>54.923257779616755</c:v>
                </c:pt>
                <c:pt idx="7514">
                  <c:v>54.925917243300219</c:v>
                </c:pt>
                <c:pt idx="7515">
                  <c:v>54.926869439554345</c:v>
                </c:pt>
                <c:pt idx="7516">
                  <c:v>54.936298620218523</c:v>
                </c:pt>
                <c:pt idx="7517">
                  <c:v>54.939468061899788</c:v>
                </c:pt>
                <c:pt idx="7518">
                  <c:v>54.941366812711919</c:v>
                </c:pt>
                <c:pt idx="7519">
                  <c:v>54.945164869278678</c:v>
                </c:pt>
                <c:pt idx="7520">
                  <c:v>54.950564266182745</c:v>
                </c:pt>
                <c:pt idx="7521">
                  <c:v>54.949047858205731</c:v>
                </c:pt>
                <c:pt idx="7522">
                  <c:v>54.950761422256434</c:v>
                </c:pt>
                <c:pt idx="7523">
                  <c:v>54.952679727919396</c:v>
                </c:pt>
                <c:pt idx="7524">
                  <c:v>54.955138350051662</c:v>
                </c:pt>
                <c:pt idx="7525">
                  <c:v>54.956935475608006</c:v>
                </c:pt>
                <c:pt idx="7526">
                  <c:v>54.957511478223338</c:v>
                </c:pt>
                <c:pt idx="7527">
                  <c:v>54.963184412352788</c:v>
                </c:pt>
                <c:pt idx="7528">
                  <c:v>54.965805652229882</c:v>
                </c:pt>
                <c:pt idx="7529">
                  <c:v>54.968340014482159</c:v>
                </c:pt>
                <c:pt idx="7530">
                  <c:v>54.971305713193587</c:v>
                </c:pt>
                <c:pt idx="7531">
                  <c:v>54.973897246031058</c:v>
                </c:pt>
                <c:pt idx="7532">
                  <c:v>54.973700265679987</c:v>
                </c:pt>
                <c:pt idx="7533">
                  <c:v>54.982562888409703</c:v>
                </c:pt>
                <c:pt idx="7534">
                  <c:v>54.990091068477319</c:v>
                </c:pt>
                <c:pt idx="7535">
                  <c:v>54.989428123811976</c:v>
                </c:pt>
                <c:pt idx="7536">
                  <c:v>54.994609633705764</c:v>
                </c:pt>
                <c:pt idx="7537">
                  <c:v>54.995226484272145</c:v>
                </c:pt>
                <c:pt idx="7538">
                  <c:v>54.99023783371829</c:v>
                </c:pt>
                <c:pt idx="7539">
                  <c:v>54.990010453046466</c:v>
                </c:pt>
                <c:pt idx="7540">
                  <c:v>54.995148719457497</c:v>
                </c:pt>
                <c:pt idx="7541">
                  <c:v>54.99673962733867</c:v>
                </c:pt>
                <c:pt idx="7542">
                  <c:v>55.000756615980947</c:v>
                </c:pt>
                <c:pt idx="7543">
                  <c:v>55.002627551848192</c:v>
                </c:pt>
                <c:pt idx="7544">
                  <c:v>55.004406023739193</c:v>
                </c:pt>
                <c:pt idx="7545">
                  <c:v>55.010184640784416</c:v>
                </c:pt>
                <c:pt idx="7546">
                  <c:v>55.013324956699499</c:v>
                </c:pt>
                <c:pt idx="7547">
                  <c:v>55.017761131158139</c:v>
                </c:pt>
                <c:pt idx="7548">
                  <c:v>55.023333112863575</c:v>
                </c:pt>
                <c:pt idx="7549">
                  <c:v>55.027837166005398</c:v>
                </c:pt>
                <c:pt idx="7550">
                  <c:v>55.025116795125726</c:v>
                </c:pt>
                <c:pt idx="7551">
                  <c:v>55.033528677179355</c:v>
                </c:pt>
                <c:pt idx="7552">
                  <c:v>55.036164356298535</c:v>
                </c:pt>
                <c:pt idx="7553">
                  <c:v>55.038955369472333</c:v>
                </c:pt>
                <c:pt idx="7554">
                  <c:v>55.041711178630145</c:v>
                </c:pt>
                <c:pt idx="7555">
                  <c:v>55.049987791689681</c:v>
                </c:pt>
                <c:pt idx="7556">
                  <c:v>55.046396533967553</c:v>
                </c:pt>
                <c:pt idx="7557">
                  <c:v>55.05041913839797</c:v>
                </c:pt>
                <c:pt idx="7558">
                  <c:v>55.050516985719938</c:v>
                </c:pt>
                <c:pt idx="7559">
                  <c:v>55.054492684940953</c:v>
                </c:pt>
                <c:pt idx="7560">
                  <c:v>55.053428694543229</c:v>
                </c:pt>
                <c:pt idx="7561">
                  <c:v>55.056551381019872</c:v>
                </c:pt>
                <c:pt idx="7562">
                  <c:v>55.053908447369949</c:v>
                </c:pt>
                <c:pt idx="7563">
                  <c:v>55.068511260989155</c:v>
                </c:pt>
                <c:pt idx="7564">
                  <c:v>55.068699990925701</c:v>
                </c:pt>
                <c:pt idx="7565">
                  <c:v>55.070572010069704</c:v>
                </c:pt>
                <c:pt idx="7566">
                  <c:v>55.076550386282371</c:v>
                </c:pt>
                <c:pt idx="7567">
                  <c:v>55.082182994235424</c:v>
                </c:pt>
                <c:pt idx="7568">
                  <c:v>55.072978779925926</c:v>
                </c:pt>
                <c:pt idx="7569">
                  <c:v>55.073234132994592</c:v>
                </c:pt>
                <c:pt idx="7570">
                  <c:v>55.078876137522364</c:v>
                </c:pt>
                <c:pt idx="7571">
                  <c:v>55.077083787888157</c:v>
                </c:pt>
                <c:pt idx="7572">
                  <c:v>55.076328968202461</c:v>
                </c:pt>
                <c:pt idx="7573">
                  <c:v>55.083800289689293</c:v>
                </c:pt>
                <c:pt idx="7574">
                  <c:v>55.096333556248467</c:v>
                </c:pt>
                <c:pt idx="7575">
                  <c:v>55.098707662299809</c:v>
                </c:pt>
                <c:pt idx="7576">
                  <c:v>55.105629491725082</c:v>
                </c:pt>
                <c:pt idx="7577">
                  <c:v>55.110677106939832</c:v>
                </c:pt>
                <c:pt idx="7578">
                  <c:v>55.115652398011456</c:v>
                </c:pt>
                <c:pt idx="7579">
                  <c:v>55.113838526865798</c:v>
                </c:pt>
                <c:pt idx="7580">
                  <c:v>55.119095277188272</c:v>
                </c:pt>
                <c:pt idx="7581">
                  <c:v>55.121529139845599</c:v>
                </c:pt>
                <c:pt idx="7582">
                  <c:v>55.128018885541074</c:v>
                </c:pt>
                <c:pt idx="7583">
                  <c:v>55.129088729131311</c:v>
                </c:pt>
                <c:pt idx="7584">
                  <c:v>55.134146100285193</c:v>
                </c:pt>
                <c:pt idx="7585">
                  <c:v>55.136787196029104</c:v>
                </c:pt>
                <c:pt idx="7586">
                  <c:v>55.139387229341722</c:v>
                </c:pt>
                <c:pt idx="7587">
                  <c:v>55.137005563104914</c:v>
                </c:pt>
                <c:pt idx="7588">
                  <c:v>55.136239149784174</c:v>
                </c:pt>
                <c:pt idx="7589">
                  <c:v>55.13805914437701</c:v>
                </c:pt>
                <c:pt idx="7590">
                  <c:v>55.141304907295329</c:v>
                </c:pt>
                <c:pt idx="7591">
                  <c:v>55.142063832886755</c:v>
                </c:pt>
                <c:pt idx="7592">
                  <c:v>55.148105858213931</c:v>
                </c:pt>
                <c:pt idx="7593">
                  <c:v>55.154237523211727</c:v>
                </c:pt>
                <c:pt idx="7594">
                  <c:v>55.154887718132706</c:v>
                </c:pt>
                <c:pt idx="7595">
                  <c:v>55.155343050460317</c:v>
                </c:pt>
                <c:pt idx="7596">
                  <c:v>55.158138198360689</c:v>
                </c:pt>
                <c:pt idx="7597">
                  <c:v>55.166120007765997</c:v>
                </c:pt>
                <c:pt idx="7598">
                  <c:v>55.166243450634354</c:v>
                </c:pt>
                <c:pt idx="7599">
                  <c:v>55.168004111814241</c:v>
                </c:pt>
                <c:pt idx="7600">
                  <c:v>55.170939588015052</c:v>
                </c:pt>
                <c:pt idx="7601">
                  <c:v>55.176841996113318</c:v>
                </c:pt>
                <c:pt idx="7602">
                  <c:v>55.173736799379313</c:v>
                </c:pt>
                <c:pt idx="7603">
                  <c:v>55.175577891921854</c:v>
                </c:pt>
                <c:pt idx="7604">
                  <c:v>55.173902316502314</c:v>
                </c:pt>
                <c:pt idx="7605">
                  <c:v>55.175958560115227</c:v>
                </c:pt>
                <c:pt idx="7606">
                  <c:v>55.179873768589538</c:v>
                </c:pt>
                <c:pt idx="7607">
                  <c:v>55.181205552896742</c:v>
                </c:pt>
                <c:pt idx="7608">
                  <c:v>55.1846442684148</c:v>
                </c:pt>
                <c:pt idx="7609">
                  <c:v>55.19449162298406</c:v>
                </c:pt>
                <c:pt idx="7610">
                  <c:v>55.200425551867305</c:v>
                </c:pt>
                <c:pt idx="7611">
                  <c:v>55.196897233476065</c:v>
                </c:pt>
                <c:pt idx="7612">
                  <c:v>55.20637970687433</c:v>
                </c:pt>
                <c:pt idx="7613">
                  <c:v>55.212012569861017</c:v>
                </c:pt>
                <c:pt idx="7614">
                  <c:v>55.212666542629279</c:v>
                </c:pt>
                <c:pt idx="7615">
                  <c:v>55.213776534792871</c:v>
                </c:pt>
                <c:pt idx="7616">
                  <c:v>55.221136172016351</c:v>
                </c:pt>
                <c:pt idx="7617">
                  <c:v>55.216371009837133</c:v>
                </c:pt>
                <c:pt idx="7618">
                  <c:v>55.222178539712488</c:v>
                </c:pt>
                <c:pt idx="7619">
                  <c:v>55.228741970646169</c:v>
                </c:pt>
                <c:pt idx="7620">
                  <c:v>55.229550441688914</c:v>
                </c:pt>
                <c:pt idx="7621">
                  <c:v>55.231779462950783</c:v>
                </c:pt>
                <c:pt idx="7622">
                  <c:v>55.239306974742668</c:v>
                </c:pt>
                <c:pt idx="7623">
                  <c:v>55.241327793165524</c:v>
                </c:pt>
                <c:pt idx="7624">
                  <c:v>55.242650885177135</c:v>
                </c:pt>
                <c:pt idx="7625">
                  <c:v>55.250180584021543</c:v>
                </c:pt>
                <c:pt idx="7626">
                  <c:v>55.248860325465174</c:v>
                </c:pt>
                <c:pt idx="7627">
                  <c:v>55.246915067633537</c:v>
                </c:pt>
                <c:pt idx="7628">
                  <c:v>55.244895953596973</c:v>
                </c:pt>
                <c:pt idx="7629">
                  <c:v>55.247015087193134</c:v>
                </c:pt>
                <c:pt idx="7630">
                  <c:v>55.247553300964775</c:v>
                </c:pt>
                <c:pt idx="7631">
                  <c:v>55.257964865410052</c:v>
                </c:pt>
                <c:pt idx="7632">
                  <c:v>55.267980054362837</c:v>
                </c:pt>
                <c:pt idx="7633">
                  <c:v>55.278876286286277</c:v>
                </c:pt>
                <c:pt idx="7634">
                  <c:v>55.278072455409927</c:v>
                </c:pt>
                <c:pt idx="7635">
                  <c:v>55.283880158575982</c:v>
                </c:pt>
                <c:pt idx="7636">
                  <c:v>55.286767632714451</c:v>
                </c:pt>
                <c:pt idx="7637">
                  <c:v>55.284973651419747</c:v>
                </c:pt>
                <c:pt idx="7638">
                  <c:v>55.277406743864574</c:v>
                </c:pt>
                <c:pt idx="7639">
                  <c:v>55.281423828934848</c:v>
                </c:pt>
                <c:pt idx="7640">
                  <c:v>55.282830619523111</c:v>
                </c:pt>
                <c:pt idx="7641">
                  <c:v>55.281665186563373</c:v>
                </c:pt>
                <c:pt idx="7642">
                  <c:v>55.287363858615592</c:v>
                </c:pt>
                <c:pt idx="7643">
                  <c:v>55.295288798748587</c:v>
                </c:pt>
                <c:pt idx="7644">
                  <c:v>55.304202711146978</c:v>
                </c:pt>
                <c:pt idx="7645">
                  <c:v>55.302075923841514</c:v>
                </c:pt>
                <c:pt idx="7646">
                  <c:v>55.300694388020347</c:v>
                </c:pt>
                <c:pt idx="7647">
                  <c:v>55.303116902597637</c:v>
                </c:pt>
                <c:pt idx="7648">
                  <c:v>55.302305789058984</c:v>
                </c:pt>
                <c:pt idx="7649">
                  <c:v>55.298837919538947</c:v>
                </c:pt>
                <c:pt idx="7650">
                  <c:v>55.306922709649918</c:v>
                </c:pt>
                <c:pt idx="7651">
                  <c:v>55.309817042989621</c:v>
                </c:pt>
                <c:pt idx="7652">
                  <c:v>55.310862995334809</c:v>
                </c:pt>
                <c:pt idx="7653">
                  <c:v>55.318215427921835</c:v>
                </c:pt>
                <c:pt idx="7654">
                  <c:v>55.32716799465932</c:v>
                </c:pt>
                <c:pt idx="7655">
                  <c:v>55.325851866316818</c:v>
                </c:pt>
                <c:pt idx="7656">
                  <c:v>55.33011282025408</c:v>
                </c:pt>
                <c:pt idx="7657">
                  <c:v>55.331167674680366</c:v>
                </c:pt>
                <c:pt idx="7658">
                  <c:v>55.325850257750197</c:v>
                </c:pt>
                <c:pt idx="7659">
                  <c:v>55.31923554732699</c:v>
                </c:pt>
                <c:pt idx="7660">
                  <c:v>55.318347435688722</c:v>
                </c:pt>
                <c:pt idx="7661">
                  <c:v>55.324803565862474</c:v>
                </c:pt>
                <c:pt idx="7662">
                  <c:v>55.330851176702062</c:v>
                </c:pt>
                <c:pt idx="7663">
                  <c:v>55.338284124848585</c:v>
                </c:pt>
                <c:pt idx="7664">
                  <c:v>55.345030480050198</c:v>
                </c:pt>
                <c:pt idx="7665">
                  <c:v>55.350953955079021</c:v>
                </c:pt>
                <c:pt idx="7666">
                  <c:v>55.351205715353544</c:v>
                </c:pt>
                <c:pt idx="7667">
                  <c:v>55.357491749805753</c:v>
                </c:pt>
                <c:pt idx="7668">
                  <c:v>55.356459350887896</c:v>
                </c:pt>
                <c:pt idx="7669">
                  <c:v>55.358551481601339</c:v>
                </c:pt>
                <c:pt idx="7670">
                  <c:v>55.365837247346825</c:v>
                </c:pt>
                <c:pt idx="7671">
                  <c:v>55.366983138252088</c:v>
                </c:pt>
                <c:pt idx="7672">
                  <c:v>55.364044425310283</c:v>
                </c:pt>
                <c:pt idx="7673">
                  <c:v>55.371816258523971</c:v>
                </c:pt>
                <c:pt idx="7674">
                  <c:v>55.374812345297165</c:v>
                </c:pt>
                <c:pt idx="7675">
                  <c:v>55.376075428175248</c:v>
                </c:pt>
                <c:pt idx="7676">
                  <c:v>55.386511073552619</c:v>
                </c:pt>
                <c:pt idx="7677">
                  <c:v>55.39126845248353</c:v>
                </c:pt>
                <c:pt idx="7678">
                  <c:v>55.397660061441442</c:v>
                </c:pt>
                <c:pt idx="7679">
                  <c:v>55.402430331639096</c:v>
                </c:pt>
                <c:pt idx="7680">
                  <c:v>55.402792795389338</c:v>
                </c:pt>
                <c:pt idx="7681">
                  <c:v>55.396540907102278</c:v>
                </c:pt>
                <c:pt idx="7682">
                  <c:v>55.396961336838821</c:v>
                </c:pt>
                <c:pt idx="7683">
                  <c:v>55.394257231149162</c:v>
                </c:pt>
                <c:pt idx="7684">
                  <c:v>55.396076520627204</c:v>
                </c:pt>
                <c:pt idx="7685">
                  <c:v>55.399689523913821</c:v>
                </c:pt>
                <c:pt idx="7686">
                  <c:v>55.408339149863274</c:v>
                </c:pt>
                <c:pt idx="7687">
                  <c:v>55.410205895170691</c:v>
                </c:pt>
                <c:pt idx="7688">
                  <c:v>55.413079934535418</c:v>
                </c:pt>
                <c:pt idx="7689">
                  <c:v>55.413969618820751</c:v>
                </c:pt>
                <c:pt idx="7690">
                  <c:v>55.417443696719246</c:v>
                </c:pt>
                <c:pt idx="7691">
                  <c:v>55.421275738074328</c:v>
                </c:pt>
                <c:pt idx="7692">
                  <c:v>55.423716141376509</c:v>
                </c:pt>
                <c:pt idx="7693">
                  <c:v>55.428438445605764</c:v>
                </c:pt>
                <c:pt idx="7694">
                  <c:v>55.432950707312784</c:v>
                </c:pt>
                <c:pt idx="7695">
                  <c:v>55.441426695583949</c:v>
                </c:pt>
                <c:pt idx="7696">
                  <c:v>55.440692673447515</c:v>
                </c:pt>
                <c:pt idx="7697">
                  <c:v>55.442991127918638</c:v>
                </c:pt>
                <c:pt idx="7698">
                  <c:v>55.445122398516403</c:v>
                </c:pt>
                <c:pt idx="7699">
                  <c:v>55.448148532252652</c:v>
                </c:pt>
                <c:pt idx="7700">
                  <c:v>55.444379458280039</c:v>
                </c:pt>
                <c:pt idx="7701">
                  <c:v>55.44508233052305</c:v>
                </c:pt>
                <c:pt idx="7702">
                  <c:v>55.446853551183324</c:v>
                </c:pt>
                <c:pt idx="7703">
                  <c:v>55.451903233606835</c:v>
                </c:pt>
                <c:pt idx="7704">
                  <c:v>55.45595869089523</c:v>
                </c:pt>
                <c:pt idx="7705">
                  <c:v>55.458981378210332</c:v>
                </c:pt>
                <c:pt idx="7706">
                  <c:v>55.466469700095956</c:v>
                </c:pt>
                <c:pt idx="7707">
                  <c:v>55.474086685647386</c:v>
                </c:pt>
                <c:pt idx="7708">
                  <c:v>55.474983270921051</c:v>
                </c:pt>
                <c:pt idx="7709">
                  <c:v>55.473252623142002</c:v>
                </c:pt>
                <c:pt idx="7710">
                  <c:v>55.475983072975723</c:v>
                </c:pt>
                <c:pt idx="7711">
                  <c:v>55.475290712954191</c:v>
                </c:pt>
                <c:pt idx="7712">
                  <c:v>55.47545522824587</c:v>
                </c:pt>
                <c:pt idx="7713">
                  <c:v>55.475853701012603</c:v>
                </c:pt>
                <c:pt idx="7714">
                  <c:v>55.475462515997847</c:v>
                </c:pt>
                <c:pt idx="7715">
                  <c:v>55.47984247008926</c:v>
                </c:pt>
                <c:pt idx="7716">
                  <c:v>55.484322230093255</c:v>
                </c:pt>
                <c:pt idx="7717">
                  <c:v>55.487043232434075</c:v>
                </c:pt>
                <c:pt idx="7718">
                  <c:v>55.48990978475176</c:v>
                </c:pt>
                <c:pt idx="7719">
                  <c:v>55.49623768418288</c:v>
                </c:pt>
                <c:pt idx="7720">
                  <c:v>55.496543328729942</c:v>
                </c:pt>
                <c:pt idx="7721">
                  <c:v>55.493725869689783</c:v>
                </c:pt>
                <c:pt idx="7722">
                  <c:v>55.49739700134468</c:v>
                </c:pt>
                <c:pt idx="7723">
                  <c:v>55.499353704977935</c:v>
                </c:pt>
                <c:pt idx="7724">
                  <c:v>55.504435546463796</c:v>
                </c:pt>
                <c:pt idx="7725">
                  <c:v>55.512560537548175</c:v>
                </c:pt>
                <c:pt idx="7726">
                  <c:v>55.518360204626255</c:v>
                </c:pt>
                <c:pt idx="7727">
                  <c:v>55.524417884985247</c:v>
                </c:pt>
                <c:pt idx="7728">
                  <c:v>55.529726873825496</c:v>
                </c:pt>
                <c:pt idx="7729">
                  <c:v>55.53403205892711</c:v>
                </c:pt>
                <c:pt idx="7730">
                  <c:v>55.532229467088953</c:v>
                </c:pt>
                <c:pt idx="7731">
                  <c:v>55.540212119788748</c:v>
                </c:pt>
                <c:pt idx="7732">
                  <c:v>55.540345885146905</c:v>
                </c:pt>
                <c:pt idx="7733">
                  <c:v>55.544273126359883</c:v>
                </c:pt>
                <c:pt idx="7734">
                  <c:v>55.539750585197126</c:v>
                </c:pt>
                <c:pt idx="7735">
                  <c:v>55.542733051112052</c:v>
                </c:pt>
                <c:pt idx="7736">
                  <c:v>55.539915351825378</c:v>
                </c:pt>
                <c:pt idx="7737">
                  <c:v>55.54148120038046</c:v>
                </c:pt>
                <c:pt idx="7738">
                  <c:v>55.544418146238705</c:v>
                </c:pt>
                <c:pt idx="7739">
                  <c:v>55.551844076825127</c:v>
                </c:pt>
                <c:pt idx="7740">
                  <c:v>55.549669339551635</c:v>
                </c:pt>
                <c:pt idx="7741">
                  <c:v>55.551211765585322</c:v>
                </c:pt>
                <c:pt idx="7742">
                  <c:v>55.555420797787882</c:v>
                </c:pt>
                <c:pt idx="7743">
                  <c:v>55.557274080509067</c:v>
                </c:pt>
                <c:pt idx="7744">
                  <c:v>55.558018290563098</c:v>
                </c:pt>
                <c:pt idx="7745">
                  <c:v>55.566486331255454</c:v>
                </c:pt>
                <c:pt idx="7746">
                  <c:v>55.570024501929652</c:v>
                </c:pt>
                <c:pt idx="7747">
                  <c:v>55.574189102586161</c:v>
                </c:pt>
                <c:pt idx="7748">
                  <c:v>55.575145590464032</c:v>
                </c:pt>
                <c:pt idx="7749">
                  <c:v>55.582074002446348</c:v>
                </c:pt>
                <c:pt idx="7750">
                  <c:v>55.586578821440938</c:v>
                </c:pt>
                <c:pt idx="7751">
                  <c:v>55.590843410228828</c:v>
                </c:pt>
                <c:pt idx="7752">
                  <c:v>55.590083956890602</c:v>
                </c:pt>
                <c:pt idx="7753">
                  <c:v>55.595131122953397</c:v>
                </c:pt>
                <c:pt idx="7754">
                  <c:v>55.595913912392362</c:v>
                </c:pt>
                <c:pt idx="7755">
                  <c:v>55.597054959868331</c:v>
                </c:pt>
                <c:pt idx="7756">
                  <c:v>55.602451826268769</c:v>
                </c:pt>
                <c:pt idx="7757">
                  <c:v>55.603820788473044</c:v>
                </c:pt>
                <c:pt idx="7758">
                  <c:v>55.603238616055634</c:v>
                </c:pt>
                <c:pt idx="7759">
                  <c:v>55.605900362782975</c:v>
                </c:pt>
                <c:pt idx="7760">
                  <c:v>55.605487151566024</c:v>
                </c:pt>
                <c:pt idx="7761">
                  <c:v>55.606852235718733</c:v>
                </c:pt>
                <c:pt idx="7762">
                  <c:v>55.612274064895544</c:v>
                </c:pt>
                <c:pt idx="7763">
                  <c:v>55.617907999398447</c:v>
                </c:pt>
                <c:pt idx="7764">
                  <c:v>55.618231861972504</c:v>
                </c:pt>
                <c:pt idx="7765">
                  <c:v>55.622001214242665</c:v>
                </c:pt>
                <c:pt idx="7766">
                  <c:v>55.625937828891566</c:v>
                </c:pt>
                <c:pt idx="7767">
                  <c:v>55.630380598100466</c:v>
                </c:pt>
                <c:pt idx="7768">
                  <c:v>55.633454722221281</c:v>
                </c:pt>
                <c:pt idx="7769">
                  <c:v>55.638789663486577</c:v>
                </c:pt>
                <c:pt idx="7770">
                  <c:v>55.641678942883004</c:v>
                </c:pt>
                <c:pt idx="7771">
                  <c:v>55.644383275346854</c:v>
                </c:pt>
                <c:pt idx="7772">
                  <c:v>55.645308471943359</c:v>
                </c:pt>
                <c:pt idx="7773">
                  <c:v>55.647147670752574</c:v>
                </c:pt>
                <c:pt idx="7774">
                  <c:v>55.647504190192286</c:v>
                </c:pt>
                <c:pt idx="7775">
                  <c:v>55.648870851765352</c:v>
                </c:pt>
                <c:pt idx="7776">
                  <c:v>55.647523466790368</c:v>
                </c:pt>
                <c:pt idx="7777">
                  <c:v>55.652340750338944</c:v>
                </c:pt>
                <c:pt idx="7778">
                  <c:v>55.658446494058111</c:v>
                </c:pt>
                <c:pt idx="7779">
                  <c:v>55.66163530286606</c:v>
                </c:pt>
                <c:pt idx="7780">
                  <c:v>55.664350186249429</c:v>
                </c:pt>
                <c:pt idx="7781">
                  <c:v>55.667173468584409</c:v>
                </c:pt>
                <c:pt idx="7782">
                  <c:v>55.668122373111395</c:v>
                </c:pt>
                <c:pt idx="7783">
                  <c:v>55.661745410050457</c:v>
                </c:pt>
                <c:pt idx="7784">
                  <c:v>55.666405180319387</c:v>
                </c:pt>
                <c:pt idx="7785">
                  <c:v>55.674305645693551</c:v>
                </c:pt>
                <c:pt idx="7786">
                  <c:v>55.680045022882652</c:v>
                </c:pt>
                <c:pt idx="7787">
                  <c:v>55.680303580575256</c:v>
                </c:pt>
                <c:pt idx="7788">
                  <c:v>55.687356073461025</c:v>
                </c:pt>
                <c:pt idx="7789">
                  <c:v>55.687882564174437</c:v>
                </c:pt>
                <c:pt idx="7790">
                  <c:v>55.688499898519716</c:v>
                </c:pt>
                <c:pt idx="7791">
                  <c:v>55.692449312762321</c:v>
                </c:pt>
                <c:pt idx="7792">
                  <c:v>55.697285418319929</c:v>
                </c:pt>
                <c:pt idx="7793">
                  <c:v>55.696949891305636</c:v>
                </c:pt>
                <c:pt idx="7794">
                  <c:v>55.698790565066204</c:v>
                </c:pt>
                <c:pt idx="7795">
                  <c:v>55.700644907789503</c:v>
                </c:pt>
                <c:pt idx="7796">
                  <c:v>55.702530543126798</c:v>
                </c:pt>
                <c:pt idx="7797">
                  <c:v>55.703087887910286</c:v>
                </c:pt>
                <c:pt idx="7798">
                  <c:v>55.714063710581215</c:v>
                </c:pt>
                <c:pt idx="7799">
                  <c:v>55.718204189666096</c:v>
                </c:pt>
                <c:pt idx="7800">
                  <c:v>55.719320077032727</c:v>
                </c:pt>
                <c:pt idx="7801">
                  <c:v>55.721975987358249</c:v>
                </c:pt>
                <c:pt idx="7802">
                  <c:v>55.72121212049997</c:v>
                </c:pt>
                <c:pt idx="7803">
                  <c:v>55.724641543669165</c:v>
                </c:pt>
                <c:pt idx="7804">
                  <c:v>55.726657377686159</c:v>
                </c:pt>
                <c:pt idx="7805">
                  <c:v>55.731021898826327</c:v>
                </c:pt>
                <c:pt idx="7806">
                  <c:v>55.732426397780387</c:v>
                </c:pt>
                <c:pt idx="7807">
                  <c:v>55.738452632280747</c:v>
                </c:pt>
                <c:pt idx="7808">
                  <c:v>55.731508775797764</c:v>
                </c:pt>
                <c:pt idx="7809">
                  <c:v>55.731442213043763</c:v>
                </c:pt>
                <c:pt idx="7810">
                  <c:v>55.73461356715957</c:v>
                </c:pt>
                <c:pt idx="7811">
                  <c:v>55.732977689206621</c:v>
                </c:pt>
                <c:pt idx="7812">
                  <c:v>55.736412443665358</c:v>
                </c:pt>
                <c:pt idx="7813">
                  <c:v>55.742535568481046</c:v>
                </c:pt>
                <c:pt idx="7814">
                  <c:v>55.746212366781734</c:v>
                </c:pt>
                <c:pt idx="7815">
                  <c:v>55.748079384116672</c:v>
                </c:pt>
                <c:pt idx="7816">
                  <c:v>55.755264708569925</c:v>
                </c:pt>
                <c:pt idx="7817">
                  <c:v>55.758453737750742</c:v>
                </c:pt>
                <c:pt idx="7818">
                  <c:v>55.765327192512856</c:v>
                </c:pt>
                <c:pt idx="7819">
                  <c:v>55.774457438123974</c:v>
                </c:pt>
                <c:pt idx="7820">
                  <c:v>55.776905927988444</c:v>
                </c:pt>
                <c:pt idx="7821">
                  <c:v>55.775078628710261</c:v>
                </c:pt>
                <c:pt idx="7822">
                  <c:v>55.774624037926309</c:v>
                </c:pt>
                <c:pt idx="7823">
                  <c:v>55.771705827584228</c:v>
                </c:pt>
                <c:pt idx="7824">
                  <c:v>55.768905267685092</c:v>
                </c:pt>
                <c:pt idx="7825">
                  <c:v>55.769348694650525</c:v>
                </c:pt>
                <c:pt idx="7826">
                  <c:v>55.7776379768599</c:v>
                </c:pt>
                <c:pt idx="7827">
                  <c:v>55.783601738734021</c:v>
                </c:pt>
                <c:pt idx="7828">
                  <c:v>55.788207997016208</c:v>
                </c:pt>
                <c:pt idx="7829">
                  <c:v>55.794478980403923</c:v>
                </c:pt>
                <c:pt idx="7830">
                  <c:v>55.798465607115943</c:v>
                </c:pt>
                <c:pt idx="7831">
                  <c:v>55.795382213426954</c:v>
                </c:pt>
                <c:pt idx="7832">
                  <c:v>55.798638928061813</c:v>
                </c:pt>
                <c:pt idx="7833">
                  <c:v>55.798528662177681</c:v>
                </c:pt>
                <c:pt idx="7834">
                  <c:v>55.796542325783911</c:v>
                </c:pt>
                <c:pt idx="7835">
                  <c:v>55.799267015752299</c:v>
                </c:pt>
                <c:pt idx="7836">
                  <c:v>55.805651063529901</c:v>
                </c:pt>
                <c:pt idx="7837">
                  <c:v>55.808186500032477</c:v>
                </c:pt>
                <c:pt idx="7838">
                  <c:v>55.817038985846025</c:v>
                </c:pt>
                <c:pt idx="7839">
                  <c:v>55.823682273873352</c:v>
                </c:pt>
                <c:pt idx="7840">
                  <c:v>55.825949326793612</c:v>
                </c:pt>
                <c:pt idx="7841">
                  <c:v>55.830662251891923</c:v>
                </c:pt>
                <c:pt idx="7842">
                  <c:v>55.832211340714515</c:v>
                </c:pt>
                <c:pt idx="7843">
                  <c:v>55.832658392583099</c:v>
                </c:pt>
                <c:pt idx="7844">
                  <c:v>55.838755851219808</c:v>
                </c:pt>
                <c:pt idx="7845">
                  <c:v>55.840398346699089</c:v>
                </c:pt>
                <c:pt idx="7846">
                  <c:v>55.84182417254474</c:v>
                </c:pt>
                <c:pt idx="7847">
                  <c:v>55.847383147292838</c:v>
                </c:pt>
                <c:pt idx="7848">
                  <c:v>55.849930645352138</c:v>
                </c:pt>
                <c:pt idx="7849">
                  <c:v>55.848754194770855</c:v>
                </c:pt>
                <c:pt idx="7850">
                  <c:v>55.853644833464081</c:v>
                </c:pt>
                <c:pt idx="7851">
                  <c:v>55.853694036225761</c:v>
                </c:pt>
                <c:pt idx="7852">
                  <c:v>55.852883919997147</c:v>
                </c:pt>
                <c:pt idx="7853">
                  <c:v>55.857726331221613</c:v>
                </c:pt>
                <c:pt idx="7854">
                  <c:v>55.862861456275233</c:v>
                </c:pt>
                <c:pt idx="7855">
                  <c:v>55.866592765438384</c:v>
                </c:pt>
                <c:pt idx="7856">
                  <c:v>55.876304098398556</c:v>
                </c:pt>
                <c:pt idx="7857">
                  <c:v>55.880028518772576</c:v>
                </c:pt>
                <c:pt idx="7858">
                  <c:v>55.881750728187534</c:v>
                </c:pt>
                <c:pt idx="7859">
                  <c:v>55.884829979633082</c:v>
                </c:pt>
                <c:pt idx="7860">
                  <c:v>55.888478802260565</c:v>
                </c:pt>
                <c:pt idx="7861">
                  <c:v>55.886006180530465</c:v>
                </c:pt>
                <c:pt idx="7862">
                  <c:v>55.89216962882314</c:v>
                </c:pt>
                <c:pt idx="7863">
                  <c:v>55.895355483791448</c:v>
                </c:pt>
                <c:pt idx="7864">
                  <c:v>55.894385298553956</c:v>
                </c:pt>
                <c:pt idx="7865">
                  <c:v>55.895546995120071</c:v>
                </c:pt>
                <c:pt idx="7866">
                  <c:v>55.900076623687575</c:v>
                </c:pt>
                <c:pt idx="7867">
                  <c:v>55.898949772392733</c:v>
                </c:pt>
                <c:pt idx="7868">
                  <c:v>55.899778304844652</c:v>
                </c:pt>
                <c:pt idx="7869">
                  <c:v>55.900835820758935</c:v>
                </c:pt>
                <c:pt idx="7870">
                  <c:v>55.898537627307782</c:v>
                </c:pt>
                <c:pt idx="7871">
                  <c:v>55.899122046230353</c:v>
                </c:pt>
                <c:pt idx="7872">
                  <c:v>55.902715501478347</c:v>
                </c:pt>
                <c:pt idx="7873">
                  <c:v>55.905185859168604</c:v>
                </c:pt>
                <c:pt idx="7874">
                  <c:v>55.906230163350777</c:v>
                </c:pt>
                <c:pt idx="7875">
                  <c:v>55.913685560371903</c:v>
                </c:pt>
                <c:pt idx="7876">
                  <c:v>55.916887005339404</c:v>
                </c:pt>
                <c:pt idx="7877">
                  <c:v>55.921670863693045</c:v>
                </c:pt>
                <c:pt idx="7878">
                  <c:v>55.92704182700804</c:v>
                </c:pt>
                <c:pt idx="7879">
                  <c:v>55.932515671297708</c:v>
                </c:pt>
                <c:pt idx="7880">
                  <c:v>55.939142166989811</c:v>
                </c:pt>
                <c:pt idx="7881">
                  <c:v>55.941334408547149</c:v>
                </c:pt>
                <c:pt idx="7882">
                  <c:v>55.939002531525887</c:v>
                </c:pt>
                <c:pt idx="7883">
                  <c:v>55.938938883997459</c:v>
                </c:pt>
                <c:pt idx="7884">
                  <c:v>55.946000983351439</c:v>
                </c:pt>
                <c:pt idx="7885">
                  <c:v>55.947582274212039</c:v>
                </c:pt>
                <c:pt idx="7886">
                  <c:v>55.950607156780691</c:v>
                </c:pt>
                <c:pt idx="7887">
                  <c:v>55.957228853751722</c:v>
                </c:pt>
                <c:pt idx="7888">
                  <c:v>55.960610725889111</c:v>
                </c:pt>
                <c:pt idx="7889">
                  <c:v>55.957379738264976</c:v>
                </c:pt>
                <c:pt idx="7890">
                  <c:v>55.956920025688611</c:v>
                </c:pt>
                <c:pt idx="7891">
                  <c:v>55.961457492183555</c:v>
                </c:pt>
                <c:pt idx="7892">
                  <c:v>55.964361743533026</c:v>
                </c:pt>
                <c:pt idx="7893">
                  <c:v>55.961322695031683</c:v>
                </c:pt>
                <c:pt idx="7894">
                  <c:v>55.964886531955145</c:v>
                </c:pt>
                <c:pt idx="7895">
                  <c:v>55.97176692699118</c:v>
                </c:pt>
                <c:pt idx="7896">
                  <c:v>55.973114358541785</c:v>
                </c:pt>
                <c:pt idx="7897">
                  <c:v>55.975045113341743</c:v>
                </c:pt>
                <c:pt idx="7898">
                  <c:v>55.983532768393751</c:v>
                </c:pt>
                <c:pt idx="7899">
                  <c:v>55.988160787379414</c:v>
                </c:pt>
                <c:pt idx="7900">
                  <c:v>55.985209176248112</c:v>
                </c:pt>
                <c:pt idx="7901">
                  <c:v>55.990048029372382</c:v>
                </c:pt>
                <c:pt idx="7902">
                  <c:v>55.991265721241724</c:v>
                </c:pt>
                <c:pt idx="7903">
                  <c:v>55.994274982594604</c:v>
                </c:pt>
                <c:pt idx="7904">
                  <c:v>55.992140954252974</c:v>
                </c:pt>
                <c:pt idx="7905">
                  <c:v>55.996251622711704</c:v>
                </c:pt>
                <c:pt idx="7906">
                  <c:v>55.997447039374073</c:v>
                </c:pt>
                <c:pt idx="7907">
                  <c:v>55.998963286008916</c:v>
                </c:pt>
                <c:pt idx="7908">
                  <c:v>56.000362883330467</c:v>
                </c:pt>
                <c:pt idx="7909">
                  <c:v>56.009171005818736</c:v>
                </c:pt>
                <c:pt idx="7910">
                  <c:v>56.008435332987084</c:v>
                </c:pt>
                <c:pt idx="7911">
                  <c:v>56.014595470521137</c:v>
                </c:pt>
                <c:pt idx="7912">
                  <c:v>56.021299121506502</c:v>
                </c:pt>
                <c:pt idx="7913">
                  <c:v>56.0284375532854</c:v>
                </c:pt>
                <c:pt idx="7914">
                  <c:v>56.031044582234287</c:v>
                </c:pt>
                <c:pt idx="7915">
                  <c:v>56.040043513259413</c:v>
                </c:pt>
                <c:pt idx="7916">
                  <c:v>56.041282766719988</c:v>
                </c:pt>
                <c:pt idx="7917">
                  <c:v>56.038301892428251</c:v>
                </c:pt>
                <c:pt idx="7918">
                  <c:v>56.038681861201972</c:v>
                </c:pt>
                <c:pt idx="7919">
                  <c:v>56.042182302872426</c:v>
                </c:pt>
                <c:pt idx="7920">
                  <c:v>56.045541869113336</c:v>
                </c:pt>
                <c:pt idx="7921">
                  <c:v>56.047413014548724</c:v>
                </c:pt>
                <c:pt idx="7922">
                  <c:v>56.052695739871105</c:v>
                </c:pt>
                <c:pt idx="7923">
                  <c:v>56.052555334676967</c:v>
                </c:pt>
                <c:pt idx="7924">
                  <c:v>56.054719952625803</c:v>
                </c:pt>
                <c:pt idx="7925">
                  <c:v>56.050612363044294</c:v>
                </c:pt>
                <c:pt idx="7926">
                  <c:v>56.047685660885257</c:v>
                </c:pt>
                <c:pt idx="7927">
                  <c:v>56.047146556885266</c:v>
                </c:pt>
                <c:pt idx="7928">
                  <c:v>56.05353870458184</c:v>
                </c:pt>
                <c:pt idx="7929">
                  <c:v>56.055438410295054</c:v>
                </c:pt>
                <c:pt idx="7930">
                  <c:v>56.060006328166267</c:v>
                </c:pt>
                <c:pt idx="7931">
                  <c:v>56.068066849523419</c:v>
                </c:pt>
                <c:pt idx="7932">
                  <c:v>56.079373309481568</c:v>
                </c:pt>
                <c:pt idx="7933">
                  <c:v>56.078741963900413</c:v>
                </c:pt>
                <c:pt idx="7934">
                  <c:v>56.080247856998042</c:v>
                </c:pt>
                <c:pt idx="7935">
                  <c:v>56.086868031843245</c:v>
                </c:pt>
                <c:pt idx="7936">
                  <c:v>56.089174385477335</c:v>
                </c:pt>
                <c:pt idx="7937">
                  <c:v>56.088207600939242</c:v>
                </c:pt>
                <c:pt idx="7938">
                  <c:v>56.090082099758526</c:v>
                </c:pt>
                <c:pt idx="7939">
                  <c:v>56.090414325669848</c:v>
                </c:pt>
                <c:pt idx="7940">
                  <c:v>56.089204212631174</c:v>
                </c:pt>
                <c:pt idx="7941">
                  <c:v>56.088490736128144</c:v>
                </c:pt>
                <c:pt idx="7942">
                  <c:v>56.089119987560288</c:v>
                </c:pt>
                <c:pt idx="7943">
                  <c:v>56.092040333770818</c:v>
                </c:pt>
                <c:pt idx="7944">
                  <c:v>56.099267416888452</c:v>
                </c:pt>
                <c:pt idx="7945">
                  <c:v>56.101127281311484</c:v>
                </c:pt>
                <c:pt idx="7946">
                  <c:v>56.104391236186643</c:v>
                </c:pt>
                <c:pt idx="7947">
                  <c:v>56.108065963882154</c:v>
                </c:pt>
                <c:pt idx="7948">
                  <c:v>56.117707867969422</c:v>
                </c:pt>
                <c:pt idx="7949">
                  <c:v>56.116496366570004</c:v>
                </c:pt>
                <c:pt idx="7950">
                  <c:v>56.11952494854561</c:v>
                </c:pt>
                <c:pt idx="7951">
                  <c:v>56.123837280929557</c:v>
                </c:pt>
                <c:pt idx="7952">
                  <c:v>56.126766508650675</c:v>
                </c:pt>
                <c:pt idx="7953">
                  <c:v>56.125631617440888</c:v>
                </c:pt>
                <c:pt idx="7954">
                  <c:v>56.132672499087867</c:v>
                </c:pt>
                <c:pt idx="7955">
                  <c:v>56.137968439834296</c:v>
                </c:pt>
                <c:pt idx="7956">
                  <c:v>56.139267144282641</c:v>
                </c:pt>
                <c:pt idx="7957">
                  <c:v>56.141601611653769</c:v>
                </c:pt>
                <c:pt idx="7958">
                  <c:v>56.14383911883656</c:v>
                </c:pt>
                <c:pt idx="7959">
                  <c:v>56.14638517458333</c:v>
                </c:pt>
                <c:pt idx="7960">
                  <c:v>56.1472038439382</c:v>
                </c:pt>
                <c:pt idx="7961">
                  <c:v>56.150560053021479</c:v>
                </c:pt>
                <c:pt idx="7962">
                  <c:v>56.153060300460993</c:v>
                </c:pt>
                <c:pt idx="7963">
                  <c:v>56.154749882345605</c:v>
                </c:pt>
                <c:pt idx="7964">
                  <c:v>56.156122298910915</c:v>
                </c:pt>
                <c:pt idx="7965">
                  <c:v>56.160469531723983</c:v>
                </c:pt>
                <c:pt idx="7966">
                  <c:v>56.1676737238786</c:v>
                </c:pt>
                <c:pt idx="7967">
                  <c:v>56.166416411395971</c:v>
                </c:pt>
                <c:pt idx="7968">
                  <c:v>56.165312761633871</c:v>
                </c:pt>
                <c:pt idx="7969">
                  <c:v>56.162910482028835</c:v>
                </c:pt>
                <c:pt idx="7970">
                  <c:v>56.16640130185344</c:v>
                </c:pt>
                <c:pt idx="7971">
                  <c:v>56.16286275022518</c:v>
                </c:pt>
                <c:pt idx="7972">
                  <c:v>56.169733240628887</c:v>
                </c:pt>
                <c:pt idx="7973">
                  <c:v>56.177914659542601</c:v>
                </c:pt>
                <c:pt idx="7974">
                  <c:v>56.184751045997757</c:v>
                </c:pt>
                <c:pt idx="7975">
                  <c:v>56.181233711656638</c:v>
                </c:pt>
                <c:pt idx="7976">
                  <c:v>56.184895772805611</c:v>
                </c:pt>
                <c:pt idx="7977">
                  <c:v>56.186718401347022</c:v>
                </c:pt>
                <c:pt idx="7978">
                  <c:v>56.184930439524329</c:v>
                </c:pt>
                <c:pt idx="7979">
                  <c:v>56.185751565274487</c:v>
                </c:pt>
                <c:pt idx="7980">
                  <c:v>56.196493550885272</c:v>
                </c:pt>
                <c:pt idx="7981">
                  <c:v>56.201209733768067</c:v>
                </c:pt>
                <c:pt idx="7982">
                  <c:v>56.204882447988041</c:v>
                </c:pt>
                <c:pt idx="7983">
                  <c:v>56.208198067586963</c:v>
                </c:pt>
                <c:pt idx="7984">
                  <c:v>56.21277225080977</c:v>
                </c:pt>
                <c:pt idx="7985">
                  <c:v>56.216113668706143</c:v>
                </c:pt>
                <c:pt idx="7986">
                  <c:v>56.213800483524857</c:v>
                </c:pt>
                <c:pt idx="7987">
                  <c:v>56.214536797664778</c:v>
                </c:pt>
                <c:pt idx="7988">
                  <c:v>56.219370873162539</c:v>
                </c:pt>
                <c:pt idx="7989">
                  <c:v>56.222504959050511</c:v>
                </c:pt>
                <c:pt idx="7990">
                  <c:v>56.223971046142495</c:v>
                </c:pt>
                <c:pt idx="7991">
                  <c:v>56.235986471402398</c:v>
                </c:pt>
                <c:pt idx="7992">
                  <c:v>56.243091643813912</c:v>
                </c:pt>
                <c:pt idx="7993">
                  <c:v>56.245014225728333</c:v>
                </c:pt>
                <c:pt idx="7994">
                  <c:v>56.248311487959448</c:v>
                </c:pt>
                <c:pt idx="7995">
                  <c:v>56.241236638438842</c:v>
                </c:pt>
                <c:pt idx="7996">
                  <c:v>56.240294976283408</c:v>
                </c:pt>
                <c:pt idx="7997">
                  <c:v>56.239123960533711</c:v>
                </c:pt>
                <c:pt idx="7998">
                  <c:v>56.236135477452763</c:v>
                </c:pt>
                <c:pt idx="7999">
                  <c:v>56.236640787869156</c:v>
                </c:pt>
                <c:pt idx="8000">
                  <c:v>56.246217521151813</c:v>
                </c:pt>
                <c:pt idx="8001">
                  <c:v>56.245798368151327</c:v>
                </c:pt>
                <c:pt idx="8002">
                  <c:v>56.255239807756972</c:v>
                </c:pt>
                <c:pt idx="8003">
                  <c:v>56.261010239216866</c:v>
                </c:pt>
                <c:pt idx="8004">
                  <c:v>56.263900928832165</c:v>
                </c:pt>
                <c:pt idx="8005">
                  <c:v>56.258372514345204</c:v>
                </c:pt>
                <c:pt idx="8006">
                  <c:v>56.259198397413876</c:v>
                </c:pt>
                <c:pt idx="8007">
                  <c:v>56.25590818562074</c:v>
                </c:pt>
                <c:pt idx="8008">
                  <c:v>56.263583305724453</c:v>
                </c:pt>
                <c:pt idx="8009">
                  <c:v>56.262279560045975</c:v>
                </c:pt>
                <c:pt idx="8010">
                  <c:v>56.274582475045008</c:v>
                </c:pt>
                <c:pt idx="8011">
                  <c:v>56.285568112916074</c:v>
                </c:pt>
                <c:pt idx="8012">
                  <c:v>56.290074874066775</c:v>
                </c:pt>
                <c:pt idx="8013">
                  <c:v>56.289391642531541</c:v>
                </c:pt>
                <c:pt idx="8014">
                  <c:v>56.293865377988858</c:v>
                </c:pt>
                <c:pt idx="8015">
                  <c:v>56.29192008920252</c:v>
                </c:pt>
                <c:pt idx="8016">
                  <c:v>56.291727094966589</c:v>
                </c:pt>
                <c:pt idx="8017">
                  <c:v>56.289952546217577</c:v>
                </c:pt>
                <c:pt idx="8018">
                  <c:v>56.291170359574686</c:v>
                </c:pt>
                <c:pt idx="8019">
                  <c:v>56.296173529905403</c:v>
                </c:pt>
                <c:pt idx="8020">
                  <c:v>56.301637456625414</c:v>
                </c:pt>
                <c:pt idx="8021">
                  <c:v>56.302097708545944</c:v>
                </c:pt>
                <c:pt idx="8022">
                  <c:v>56.309157384497304</c:v>
                </c:pt>
                <c:pt idx="8023">
                  <c:v>56.315141280893499</c:v>
                </c:pt>
                <c:pt idx="8024">
                  <c:v>56.316998470343492</c:v>
                </c:pt>
                <c:pt idx="8025">
                  <c:v>56.318342956764866</c:v>
                </c:pt>
                <c:pt idx="8026">
                  <c:v>56.328808106224756</c:v>
                </c:pt>
                <c:pt idx="8027">
                  <c:v>56.330642743899183</c:v>
                </c:pt>
                <c:pt idx="8028">
                  <c:v>56.327674610259081</c:v>
                </c:pt>
                <c:pt idx="8029">
                  <c:v>56.33005806671266</c:v>
                </c:pt>
                <c:pt idx="8030">
                  <c:v>56.333088733862077</c:v>
                </c:pt>
                <c:pt idx="8031">
                  <c:v>56.32501578968354</c:v>
                </c:pt>
                <c:pt idx="8032">
                  <c:v>56.327364033782132</c:v>
                </c:pt>
                <c:pt idx="8033">
                  <c:v>56.336598881143196</c:v>
                </c:pt>
                <c:pt idx="8034">
                  <c:v>56.343162251748439</c:v>
                </c:pt>
                <c:pt idx="8035">
                  <c:v>56.348567106041003</c:v>
                </c:pt>
                <c:pt idx="8036">
                  <c:v>56.355895977543334</c:v>
                </c:pt>
                <c:pt idx="8037">
                  <c:v>56.355576425779262</c:v>
                </c:pt>
                <c:pt idx="8038">
                  <c:v>56.357783744464882</c:v>
                </c:pt>
                <c:pt idx="8039">
                  <c:v>56.355347919017802</c:v>
                </c:pt>
                <c:pt idx="8040">
                  <c:v>56.358047224316202</c:v>
                </c:pt>
                <c:pt idx="8041">
                  <c:v>56.354340578760954</c:v>
                </c:pt>
                <c:pt idx="8042">
                  <c:v>56.357004914563689</c:v>
                </c:pt>
                <c:pt idx="8043">
                  <c:v>56.356693915342682</c:v>
                </c:pt>
                <c:pt idx="8044">
                  <c:v>56.359676079986045</c:v>
                </c:pt>
                <c:pt idx="8045">
                  <c:v>56.362722671977338</c:v>
                </c:pt>
                <c:pt idx="8046">
                  <c:v>56.36498027730088</c:v>
                </c:pt>
                <c:pt idx="8047">
                  <c:v>56.36623004037066</c:v>
                </c:pt>
                <c:pt idx="8048">
                  <c:v>56.368954170380491</c:v>
                </c:pt>
                <c:pt idx="8049">
                  <c:v>56.371273768698032</c:v>
                </c:pt>
                <c:pt idx="8050">
                  <c:v>56.370805922216277</c:v>
                </c:pt>
                <c:pt idx="8051">
                  <c:v>56.380139909986305</c:v>
                </c:pt>
                <c:pt idx="8052">
                  <c:v>56.382833923654729</c:v>
                </c:pt>
                <c:pt idx="8053">
                  <c:v>56.382921083848956</c:v>
                </c:pt>
                <c:pt idx="8054">
                  <c:v>56.392127921761627</c:v>
                </c:pt>
                <c:pt idx="8055">
                  <c:v>56.397827969678396</c:v>
                </c:pt>
                <c:pt idx="8056">
                  <c:v>56.393476091571735</c:v>
                </c:pt>
                <c:pt idx="8057">
                  <c:v>56.401444075288943</c:v>
                </c:pt>
                <c:pt idx="8058">
                  <c:v>56.40569239563839</c:v>
                </c:pt>
                <c:pt idx="8059">
                  <c:v>56.403866852176421</c:v>
                </c:pt>
                <c:pt idx="8060">
                  <c:v>56.399737449305505</c:v>
                </c:pt>
                <c:pt idx="8061">
                  <c:v>56.408143219775049</c:v>
                </c:pt>
                <c:pt idx="8062">
                  <c:v>56.404398153725047</c:v>
                </c:pt>
                <c:pt idx="8063">
                  <c:v>56.40664075615399</c:v>
                </c:pt>
                <c:pt idx="8064">
                  <c:v>56.409238411807166</c:v>
                </c:pt>
                <c:pt idx="8065">
                  <c:v>56.41461958645651</c:v>
                </c:pt>
                <c:pt idx="8066">
                  <c:v>56.414146660684665</c:v>
                </c:pt>
                <c:pt idx="8067">
                  <c:v>56.422125291861654</c:v>
                </c:pt>
                <c:pt idx="8068">
                  <c:v>56.426581614240966</c:v>
                </c:pt>
                <c:pt idx="8069">
                  <c:v>56.429583281006828</c:v>
                </c:pt>
                <c:pt idx="8070">
                  <c:v>56.43550954271069</c:v>
                </c:pt>
                <c:pt idx="8071">
                  <c:v>56.440326133724682</c:v>
                </c:pt>
                <c:pt idx="8072">
                  <c:v>56.442809424729624</c:v>
                </c:pt>
                <c:pt idx="8073">
                  <c:v>56.446361335177428</c:v>
                </c:pt>
                <c:pt idx="8074">
                  <c:v>56.445290399638097</c:v>
                </c:pt>
                <c:pt idx="8075">
                  <c:v>56.444858150227148</c:v>
                </c:pt>
                <c:pt idx="8076">
                  <c:v>56.447673834775472</c:v>
                </c:pt>
                <c:pt idx="8077">
                  <c:v>56.449705530976679</c:v>
                </c:pt>
                <c:pt idx="8078">
                  <c:v>56.452607834388438</c:v>
                </c:pt>
                <c:pt idx="8079">
                  <c:v>56.456296115750021</c:v>
                </c:pt>
                <c:pt idx="8080">
                  <c:v>56.458066069191126</c:v>
                </c:pt>
                <c:pt idx="8081">
                  <c:v>56.461573864836922</c:v>
                </c:pt>
                <c:pt idx="8082">
                  <c:v>56.462489432780089</c:v>
                </c:pt>
                <c:pt idx="8083">
                  <c:v>56.457361614300396</c:v>
                </c:pt>
                <c:pt idx="8084">
                  <c:v>56.458262530672847</c:v>
                </c:pt>
                <c:pt idx="8085">
                  <c:v>56.459501805874766</c:v>
                </c:pt>
                <c:pt idx="8086">
                  <c:v>56.463185198612777</c:v>
                </c:pt>
                <c:pt idx="8087">
                  <c:v>56.463061512387547</c:v>
                </c:pt>
                <c:pt idx="8088">
                  <c:v>56.47566069293616</c:v>
                </c:pt>
                <c:pt idx="8089">
                  <c:v>56.480954250193591</c:v>
                </c:pt>
                <c:pt idx="8090">
                  <c:v>56.489715828414525</c:v>
                </c:pt>
                <c:pt idx="8091">
                  <c:v>56.485840427678532</c:v>
                </c:pt>
                <c:pt idx="8092">
                  <c:v>56.494443340401332</c:v>
                </c:pt>
                <c:pt idx="8093">
                  <c:v>56.494528038287932</c:v>
                </c:pt>
                <c:pt idx="8094">
                  <c:v>56.495590607511019</c:v>
                </c:pt>
                <c:pt idx="8095">
                  <c:v>56.494218927547465</c:v>
                </c:pt>
                <c:pt idx="8096">
                  <c:v>56.501439681299281</c:v>
                </c:pt>
                <c:pt idx="8097">
                  <c:v>56.499995173376192</c:v>
                </c:pt>
                <c:pt idx="8098">
                  <c:v>56.499229676606532</c:v>
                </c:pt>
                <c:pt idx="8099">
                  <c:v>56.50353815358811</c:v>
                </c:pt>
                <c:pt idx="8100">
                  <c:v>56.507959309298784</c:v>
                </c:pt>
                <c:pt idx="8101">
                  <c:v>56.505046727331248</c:v>
                </c:pt>
                <c:pt idx="8102">
                  <c:v>56.506251073604766</c:v>
                </c:pt>
                <c:pt idx="8103">
                  <c:v>56.505452713745157</c:v>
                </c:pt>
                <c:pt idx="8104">
                  <c:v>56.505019734810809</c:v>
                </c:pt>
                <c:pt idx="8105">
                  <c:v>56.5068499478338</c:v>
                </c:pt>
                <c:pt idx="8106">
                  <c:v>56.509688735812759</c:v>
                </c:pt>
                <c:pt idx="8107">
                  <c:v>56.510671510810276</c:v>
                </c:pt>
                <c:pt idx="8108">
                  <c:v>56.516526950795381</c:v>
                </c:pt>
                <c:pt idx="8109">
                  <c:v>56.51821779281795</c:v>
                </c:pt>
                <c:pt idx="8110">
                  <c:v>56.521848410675695</c:v>
                </c:pt>
                <c:pt idx="8111">
                  <c:v>56.525199792680233</c:v>
                </c:pt>
                <c:pt idx="8112">
                  <c:v>56.530291839339654</c:v>
                </c:pt>
                <c:pt idx="8113">
                  <c:v>56.537271589316035</c:v>
                </c:pt>
                <c:pt idx="8114">
                  <c:v>56.545632897909726</c:v>
                </c:pt>
                <c:pt idx="8115">
                  <c:v>56.543426164289372</c:v>
                </c:pt>
                <c:pt idx="8116">
                  <c:v>56.545295107709634</c:v>
                </c:pt>
                <c:pt idx="8117">
                  <c:v>56.552195959582981</c:v>
                </c:pt>
                <c:pt idx="8118">
                  <c:v>56.551116342383771</c:v>
                </c:pt>
                <c:pt idx="8119">
                  <c:v>56.552321856804078</c:v>
                </c:pt>
                <c:pt idx="8120">
                  <c:v>56.560085723894815</c:v>
                </c:pt>
                <c:pt idx="8121">
                  <c:v>56.56017537558197</c:v>
                </c:pt>
                <c:pt idx="8122">
                  <c:v>56.562533399684966</c:v>
                </c:pt>
                <c:pt idx="8123">
                  <c:v>56.563683219651111</c:v>
                </c:pt>
                <c:pt idx="8124">
                  <c:v>56.562141582965424</c:v>
                </c:pt>
                <c:pt idx="8125">
                  <c:v>56.566916135340577</c:v>
                </c:pt>
                <c:pt idx="8126">
                  <c:v>56.575802984511959</c:v>
                </c:pt>
                <c:pt idx="8127">
                  <c:v>56.574581606315348</c:v>
                </c:pt>
                <c:pt idx="8128">
                  <c:v>56.576299990870098</c:v>
                </c:pt>
                <c:pt idx="8129">
                  <c:v>56.580936016324543</c:v>
                </c:pt>
                <c:pt idx="8130">
                  <c:v>56.577464321467481</c:v>
                </c:pt>
                <c:pt idx="8131">
                  <c:v>56.579113569938862</c:v>
                </c:pt>
                <c:pt idx="8132">
                  <c:v>56.581231985734817</c:v>
                </c:pt>
                <c:pt idx="8133">
                  <c:v>56.587854259957432</c:v>
                </c:pt>
                <c:pt idx="8134">
                  <c:v>56.59131363741902</c:v>
                </c:pt>
                <c:pt idx="8135">
                  <c:v>56.596486376755728</c:v>
                </c:pt>
                <c:pt idx="8136">
                  <c:v>56.600054475964328</c:v>
                </c:pt>
                <c:pt idx="8137">
                  <c:v>56.609652915113486</c:v>
                </c:pt>
                <c:pt idx="8138">
                  <c:v>56.609848340027511</c:v>
                </c:pt>
                <c:pt idx="8139">
                  <c:v>56.616661310798044</c:v>
                </c:pt>
                <c:pt idx="8140">
                  <c:v>56.616954735518846</c:v>
                </c:pt>
                <c:pt idx="8141">
                  <c:v>56.618485235375296</c:v>
                </c:pt>
                <c:pt idx="8142">
                  <c:v>56.617284187856093</c:v>
                </c:pt>
                <c:pt idx="8143">
                  <c:v>56.621914584254412</c:v>
                </c:pt>
                <c:pt idx="8144">
                  <c:v>56.61580402676401</c:v>
                </c:pt>
                <c:pt idx="8145">
                  <c:v>56.62064433426864</c:v>
                </c:pt>
                <c:pt idx="8146">
                  <c:v>56.621999484858591</c:v>
                </c:pt>
                <c:pt idx="8147">
                  <c:v>56.625314190795997</c:v>
                </c:pt>
                <c:pt idx="8148">
                  <c:v>56.626697788279536</c:v>
                </c:pt>
                <c:pt idx="8149">
                  <c:v>56.637959985899464</c:v>
                </c:pt>
                <c:pt idx="8150">
                  <c:v>56.641757464487135</c:v>
                </c:pt>
                <c:pt idx="8151">
                  <c:v>56.646108644862338</c:v>
                </c:pt>
                <c:pt idx="8152">
                  <c:v>56.641656690417236</c:v>
                </c:pt>
                <c:pt idx="8153">
                  <c:v>56.642908460499356</c:v>
                </c:pt>
                <c:pt idx="8154">
                  <c:v>56.639217824343618</c:v>
                </c:pt>
                <c:pt idx="8155">
                  <c:v>56.642550006360963</c:v>
                </c:pt>
                <c:pt idx="8156">
                  <c:v>56.646256361657358</c:v>
                </c:pt>
                <c:pt idx="8157">
                  <c:v>56.654309727995269</c:v>
                </c:pt>
                <c:pt idx="8158">
                  <c:v>56.658289176180304</c:v>
                </c:pt>
                <c:pt idx="8159">
                  <c:v>56.659725456740929</c:v>
                </c:pt>
                <c:pt idx="8160">
                  <c:v>56.659280390770405</c:v>
                </c:pt>
                <c:pt idx="8161">
                  <c:v>56.657833393441081</c:v>
                </c:pt>
                <c:pt idx="8162">
                  <c:v>56.659856176492688</c:v>
                </c:pt>
                <c:pt idx="8163">
                  <c:v>56.663123565255397</c:v>
                </c:pt>
                <c:pt idx="8164">
                  <c:v>56.666718032280528</c:v>
                </c:pt>
                <c:pt idx="8165">
                  <c:v>56.674516226497509</c:v>
                </c:pt>
                <c:pt idx="8166">
                  <c:v>56.681657094975868</c:v>
                </c:pt>
                <c:pt idx="8167">
                  <c:v>56.6831486947831</c:v>
                </c:pt>
                <c:pt idx="8168">
                  <c:v>56.689333905634655</c:v>
                </c:pt>
                <c:pt idx="8169">
                  <c:v>56.68877059222384</c:v>
                </c:pt>
                <c:pt idx="8170">
                  <c:v>56.690700323308349</c:v>
                </c:pt>
                <c:pt idx="8171">
                  <c:v>56.69257155747664</c:v>
                </c:pt>
                <c:pt idx="8172">
                  <c:v>56.699530925049615</c:v>
                </c:pt>
                <c:pt idx="8173">
                  <c:v>56.696210494608088</c:v>
                </c:pt>
                <c:pt idx="8174">
                  <c:v>56.704396135395314</c:v>
                </c:pt>
                <c:pt idx="8175">
                  <c:v>56.704539470554721</c:v>
                </c:pt>
                <c:pt idx="8176">
                  <c:v>56.703751519368609</c:v>
                </c:pt>
                <c:pt idx="8177">
                  <c:v>56.704548382716823</c:v>
                </c:pt>
                <c:pt idx="8178">
                  <c:v>56.707542333749146</c:v>
                </c:pt>
                <c:pt idx="8179">
                  <c:v>56.712620409803513</c:v>
                </c:pt>
                <c:pt idx="8180">
                  <c:v>56.712633328703212</c:v>
                </c:pt>
                <c:pt idx="8181">
                  <c:v>56.721393211945966</c:v>
                </c:pt>
                <c:pt idx="8182">
                  <c:v>56.72575520841459</c:v>
                </c:pt>
                <c:pt idx="8183">
                  <c:v>56.72807313318863</c:v>
                </c:pt>
                <c:pt idx="8184">
                  <c:v>56.728362563077759</c:v>
                </c:pt>
                <c:pt idx="8185">
                  <c:v>56.737577621955005</c:v>
                </c:pt>
                <c:pt idx="8186">
                  <c:v>56.738497789659959</c:v>
                </c:pt>
                <c:pt idx="8187">
                  <c:v>56.735048386760262</c:v>
                </c:pt>
                <c:pt idx="8188">
                  <c:v>56.736259617826953</c:v>
                </c:pt>
                <c:pt idx="8189">
                  <c:v>56.740510644324196</c:v>
                </c:pt>
                <c:pt idx="8190">
                  <c:v>56.73741879429317</c:v>
                </c:pt>
                <c:pt idx="8191">
                  <c:v>56.737152644744448</c:v>
                </c:pt>
                <c:pt idx="8192">
                  <c:v>56.7475542340175</c:v>
                </c:pt>
                <c:pt idx="8193">
                  <c:v>56.753815550112037</c:v>
                </c:pt>
                <c:pt idx="8194">
                  <c:v>56.750977294376398</c:v>
                </c:pt>
                <c:pt idx="8195">
                  <c:v>56.752997367686646</c:v>
                </c:pt>
                <c:pt idx="8196">
                  <c:v>56.752891151122128</c:v>
                </c:pt>
                <c:pt idx="8197">
                  <c:v>56.753421616590217</c:v>
                </c:pt>
                <c:pt idx="8198">
                  <c:v>56.762433759091913</c:v>
                </c:pt>
                <c:pt idx="8199">
                  <c:v>56.772758955610435</c:v>
                </c:pt>
                <c:pt idx="8200">
                  <c:v>56.775244665143035</c:v>
                </c:pt>
                <c:pt idx="8201">
                  <c:v>56.780981382910355</c:v>
                </c:pt>
                <c:pt idx="8202">
                  <c:v>56.781455886567372</c:v>
                </c:pt>
                <c:pt idx="8203">
                  <c:v>56.77782908991427</c:v>
                </c:pt>
                <c:pt idx="8204">
                  <c:v>56.773744399562929</c:v>
                </c:pt>
                <c:pt idx="8205">
                  <c:v>56.77670563522689</c:v>
                </c:pt>
                <c:pt idx="8206">
                  <c:v>56.780138376171145</c:v>
                </c:pt>
                <c:pt idx="8207">
                  <c:v>56.777357710173305</c:v>
                </c:pt>
                <c:pt idx="8208">
                  <c:v>56.779177171097828</c:v>
                </c:pt>
                <c:pt idx="8209">
                  <c:v>56.779302427150427</c:v>
                </c:pt>
                <c:pt idx="8210">
                  <c:v>56.780856696029296</c:v>
                </c:pt>
                <c:pt idx="8211">
                  <c:v>56.784413743727683</c:v>
                </c:pt>
                <c:pt idx="8212">
                  <c:v>56.792255257235333</c:v>
                </c:pt>
                <c:pt idx="8213">
                  <c:v>56.797798837934593</c:v>
                </c:pt>
                <c:pt idx="8214">
                  <c:v>56.805703357567758</c:v>
                </c:pt>
                <c:pt idx="8215">
                  <c:v>56.815666099916733</c:v>
                </c:pt>
                <c:pt idx="8216">
                  <c:v>56.824248814781434</c:v>
                </c:pt>
                <c:pt idx="8217">
                  <c:v>56.826498295697128</c:v>
                </c:pt>
                <c:pt idx="8218">
                  <c:v>56.82708269694507</c:v>
                </c:pt>
                <c:pt idx="8219">
                  <c:v>56.830566180559821</c:v>
                </c:pt>
                <c:pt idx="8220">
                  <c:v>56.826171574099178</c:v>
                </c:pt>
                <c:pt idx="8221">
                  <c:v>56.817259246164078</c:v>
                </c:pt>
                <c:pt idx="8222">
                  <c:v>56.815909975852946</c:v>
                </c:pt>
                <c:pt idx="8223">
                  <c:v>56.81653751802105</c:v>
                </c:pt>
                <c:pt idx="8224">
                  <c:v>56.820882455831473</c:v>
                </c:pt>
                <c:pt idx="8225">
                  <c:v>56.826441214136118</c:v>
                </c:pt>
                <c:pt idx="8226">
                  <c:v>56.832335747023514</c:v>
                </c:pt>
                <c:pt idx="8227">
                  <c:v>56.83802631870109</c:v>
                </c:pt>
                <c:pt idx="8228">
                  <c:v>56.844686381506634</c:v>
                </c:pt>
                <c:pt idx="8229">
                  <c:v>56.848191040571194</c:v>
                </c:pt>
                <c:pt idx="8230">
                  <c:v>56.844737960202607</c:v>
                </c:pt>
                <c:pt idx="8231">
                  <c:v>56.848010257659688</c:v>
                </c:pt>
                <c:pt idx="8232">
                  <c:v>56.853013915639202</c:v>
                </c:pt>
                <c:pt idx="8233">
                  <c:v>56.847865887740589</c:v>
                </c:pt>
                <c:pt idx="8234">
                  <c:v>56.846877287010997</c:v>
                </c:pt>
                <c:pt idx="8235">
                  <c:v>56.854473414527419</c:v>
                </c:pt>
                <c:pt idx="8236">
                  <c:v>56.85778692001147</c:v>
                </c:pt>
                <c:pt idx="8237">
                  <c:v>56.860747306381867</c:v>
                </c:pt>
                <c:pt idx="8238">
                  <c:v>56.868286145786023</c:v>
                </c:pt>
                <c:pt idx="8239">
                  <c:v>56.866653922989599</c:v>
                </c:pt>
                <c:pt idx="8240">
                  <c:v>56.866607157928101</c:v>
                </c:pt>
                <c:pt idx="8241">
                  <c:v>56.869634894460845</c:v>
                </c:pt>
                <c:pt idx="8242">
                  <c:v>56.867907505196385</c:v>
                </c:pt>
                <c:pt idx="8243">
                  <c:v>56.869574966765185</c:v>
                </c:pt>
                <c:pt idx="8244">
                  <c:v>56.877066884134408</c:v>
                </c:pt>
                <c:pt idx="8245">
                  <c:v>56.878980320529379</c:v>
                </c:pt>
                <c:pt idx="8246">
                  <c:v>56.882174554144818</c:v>
                </c:pt>
                <c:pt idx="8247">
                  <c:v>56.884707434087112</c:v>
                </c:pt>
                <c:pt idx="8248">
                  <c:v>56.882746959702466</c:v>
                </c:pt>
                <c:pt idx="8249">
                  <c:v>56.888613347291198</c:v>
                </c:pt>
                <c:pt idx="8250">
                  <c:v>56.891245334939484</c:v>
                </c:pt>
                <c:pt idx="8251">
                  <c:v>56.888646585203524</c:v>
                </c:pt>
                <c:pt idx="8252">
                  <c:v>56.893144723563772</c:v>
                </c:pt>
                <c:pt idx="8253">
                  <c:v>56.89932566897869</c:v>
                </c:pt>
                <c:pt idx="8254">
                  <c:v>56.899344765885211</c:v>
                </c:pt>
                <c:pt idx="8255">
                  <c:v>56.904875355408912</c:v>
                </c:pt>
                <c:pt idx="8256">
                  <c:v>56.909509663993994</c:v>
                </c:pt>
                <c:pt idx="8257">
                  <c:v>56.916254854231738</c:v>
                </c:pt>
                <c:pt idx="8258">
                  <c:v>56.918788654244089</c:v>
                </c:pt>
                <c:pt idx="8259">
                  <c:v>56.915735759575213</c:v>
                </c:pt>
                <c:pt idx="8260">
                  <c:v>56.911962748678206</c:v>
                </c:pt>
                <c:pt idx="8261">
                  <c:v>56.919726720236895</c:v>
                </c:pt>
                <c:pt idx="8262">
                  <c:v>56.918553454424817</c:v>
                </c:pt>
                <c:pt idx="8263">
                  <c:v>56.922184272019351</c:v>
                </c:pt>
                <c:pt idx="8264">
                  <c:v>56.928207423679261</c:v>
                </c:pt>
                <c:pt idx="8265">
                  <c:v>56.931173664646977</c:v>
                </c:pt>
                <c:pt idx="8266">
                  <c:v>56.92991107258878</c:v>
                </c:pt>
                <c:pt idx="8267">
                  <c:v>56.932985225837641</c:v>
                </c:pt>
                <c:pt idx="8268">
                  <c:v>56.935748095082019</c:v>
                </c:pt>
                <c:pt idx="8269">
                  <c:v>56.940691646214646</c:v>
                </c:pt>
                <c:pt idx="8270">
                  <c:v>56.949415817261539</c:v>
                </c:pt>
                <c:pt idx="8271">
                  <c:v>56.949003104223607</c:v>
                </c:pt>
                <c:pt idx="8272">
                  <c:v>56.949544827256183</c:v>
                </c:pt>
                <c:pt idx="8273">
                  <c:v>56.947843049354972</c:v>
                </c:pt>
                <c:pt idx="8274">
                  <c:v>56.951551604564756</c:v>
                </c:pt>
                <c:pt idx="8275">
                  <c:v>56.948403063203173</c:v>
                </c:pt>
                <c:pt idx="8276">
                  <c:v>56.953505833341453</c:v>
                </c:pt>
                <c:pt idx="8277">
                  <c:v>56.957603856150932</c:v>
                </c:pt>
                <c:pt idx="8278">
                  <c:v>56.966855945387408</c:v>
                </c:pt>
                <c:pt idx="8279">
                  <c:v>56.964406148183244</c:v>
                </c:pt>
                <c:pt idx="8280">
                  <c:v>56.970620600066603</c:v>
                </c:pt>
                <c:pt idx="8281">
                  <c:v>56.974279760383524</c:v>
                </c:pt>
                <c:pt idx="8282">
                  <c:v>56.974850168940669</c:v>
                </c:pt>
                <c:pt idx="8283">
                  <c:v>56.971757847622577</c:v>
                </c:pt>
                <c:pt idx="8284">
                  <c:v>56.978198079750733</c:v>
                </c:pt>
                <c:pt idx="8285">
                  <c:v>56.983317817093862</c:v>
                </c:pt>
                <c:pt idx="8286">
                  <c:v>56.980152973827401</c:v>
                </c:pt>
                <c:pt idx="8287">
                  <c:v>56.982254229428705</c:v>
                </c:pt>
                <c:pt idx="8288">
                  <c:v>56.981240749654475</c:v>
                </c:pt>
                <c:pt idx="8289">
                  <c:v>56.980515790703464</c:v>
                </c:pt>
                <c:pt idx="8290">
                  <c:v>56.980434365355414</c:v>
                </c:pt>
                <c:pt idx="8291">
                  <c:v>56.982899322244478</c:v>
                </c:pt>
                <c:pt idx="8292">
                  <c:v>56.983246451350531</c:v>
                </c:pt>
                <c:pt idx="8293">
                  <c:v>56.996567014110589</c:v>
                </c:pt>
                <c:pt idx="8294">
                  <c:v>56.996019188011836</c:v>
                </c:pt>
                <c:pt idx="8295">
                  <c:v>56.999723158654263</c:v>
                </c:pt>
                <c:pt idx="8296">
                  <c:v>57.00542136480756</c:v>
                </c:pt>
                <c:pt idx="8297">
                  <c:v>57.010880597324061</c:v>
                </c:pt>
                <c:pt idx="8298">
                  <c:v>57.007250014116174</c:v>
                </c:pt>
                <c:pt idx="8299">
                  <c:v>57.008760891500948</c:v>
                </c:pt>
                <c:pt idx="8300">
                  <c:v>57.010283724037535</c:v>
                </c:pt>
                <c:pt idx="8301">
                  <c:v>57.014358828959757</c:v>
                </c:pt>
                <c:pt idx="8302">
                  <c:v>57.015964732117105</c:v>
                </c:pt>
                <c:pt idx="8303">
                  <c:v>57.018804275622664</c:v>
                </c:pt>
                <c:pt idx="8304">
                  <c:v>57.026067283931788</c:v>
                </c:pt>
                <c:pt idx="8305">
                  <c:v>57.031478705874953</c:v>
                </c:pt>
                <c:pt idx="8306">
                  <c:v>57.033626668083251</c:v>
                </c:pt>
                <c:pt idx="8307">
                  <c:v>57.03676469899149</c:v>
                </c:pt>
                <c:pt idx="8308">
                  <c:v>57.036070223138758</c:v>
                </c:pt>
                <c:pt idx="8309">
                  <c:v>57.039381985702903</c:v>
                </c:pt>
                <c:pt idx="8310">
                  <c:v>57.033865344157448</c:v>
                </c:pt>
                <c:pt idx="8311">
                  <c:v>57.034935337022333</c:v>
                </c:pt>
                <c:pt idx="8312">
                  <c:v>57.039751126019738</c:v>
                </c:pt>
                <c:pt idx="8313">
                  <c:v>57.045604765127123</c:v>
                </c:pt>
                <c:pt idx="8314">
                  <c:v>57.043296436614654</c:v>
                </c:pt>
                <c:pt idx="8315">
                  <c:v>57.04951577964853</c:v>
                </c:pt>
                <c:pt idx="8316">
                  <c:v>57.054238466817239</c:v>
                </c:pt>
                <c:pt idx="8317">
                  <c:v>57.056162292450566</c:v>
                </c:pt>
                <c:pt idx="8318">
                  <c:v>57.059483832865155</c:v>
                </c:pt>
                <c:pt idx="8319">
                  <c:v>57.064471582692946</c:v>
                </c:pt>
                <c:pt idx="8320">
                  <c:v>57.066175284148791</c:v>
                </c:pt>
                <c:pt idx="8321">
                  <c:v>57.062358032770568</c:v>
                </c:pt>
                <c:pt idx="8322">
                  <c:v>57.06258663327219</c:v>
                </c:pt>
                <c:pt idx="8323">
                  <c:v>57.065210994037486</c:v>
                </c:pt>
                <c:pt idx="8324">
                  <c:v>57.069904673080359</c:v>
                </c:pt>
                <c:pt idx="8325">
                  <c:v>57.074308357072354</c:v>
                </c:pt>
                <c:pt idx="8326">
                  <c:v>57.083007683829081</c:v>
                </c:pt>
                <c:pt idx="8327">
                  <c:v>57.084415937607751</c:v>
                </c:pt>
                <c:pt idx="8328">
                  <c:v>57.086823532587815</c:v>
                </c:pt>
                <c:pt idx="8329">
                  <c:v>57.094692251321135</c:v>
                </c:pt>
                <c:pt idx="8330">
                  <c:v>57.094575185729852</c:v>
                </c:pt>
                <c:pt idx="8331">
                  <c:v>57.098317029524672</c:v>
                </c:pt>
                <c:pt idx="8332">
                  <c:v>57.103397367583796</c:v>
                </c:pt>
                <c:pt idx="8333">
                  <c:v>57.105919304235705</c:v>
                </c:pt>
                <c:pt idx="8334">
                  <c:v>57.101731032057145</c:v>
                </c:pt>
                <c:pt idx="8335">
                  <c:v>57.107410876117413</c:v>
                </c:pt>
                <c:pt idx="8336">
                  <c:v>57.106043488343019</c:v>
                </c:pt>
                <c:pt idx="8337">
                  <c:v>57.107058054385007</c:v>
                </c:pt>
                <c:pt idx="8338">
                  <c:v>57.10976102750751</c:v>
                </c:pt>
                <c:pt idx="8339">
                  <c:v>57.1101487771367</c:v>
                </c:pt>
                <c:pt idx="8340">
                  <c:v>57.106828676517765</c:v>
                </c:pt>
                <c:pt idx="8341">
                  <c:v>57.112789040477693</c:v>
                </c:pt>
                <c:pt idx="8342">
                  <c:v>57.111763799872051</c:v>
                </c:pt>
                <c:pt idx="8343">
                  <c:v>57.11496342530004</c:v>
                </c:pt>
                <c:pt idx="8344">
                  <c:v>57.118584337579691</c:v>
                </c:pt>
                <c:pt idx="8345">
                  <c:v>57.122655805773931</c:v>
                </c:pt>
                <c:pt idx="8346">
                  <c:v>57.119769963891009</c:v>
                </c:pt>
                <c:pt idx="8347">
                  <c:v>57.127038772270375</c:v>
                </c:pt>
                <c:pt idx="8348">
                  <c:v>57.128548417195603</c:v>
                </c:pt>
                <c:pt idx="8349">
                  <c:v>57.130942312162389</c:v>
                </c:pt>
                <c:pt idx="8350">
                  <c:v>57.138053446000853</c:v>
                </c:pt>
                <c:pt idx="8351">
                  <c:v>57.145353311543843</c:v>
                </c:pt>
                <c:pt idx="8352">
                  <c:v>57.150420262912533</c:v>
                </c:pt>
                <c:pt idx="8353">
                  <c:v>57.155683648725571</c:v>
                </c:pt>
                <c:pt idx="8354">
                  <c:v>57.15846549439857</c:v>
                </c:pt>
                <c:pt idx="8355">
                  <c:v>57.155432936694069</c:v>
                </c:pt>
                <c:pt idx="8356">
                  <c:v>57.156585295320916</c:v>
                </c:pt>
                <c:pt idx="8357">
                  <c:v>57.153686297611593</c:v>
                </c:pt>
                <c:pt idx="8358">
                  <c:v>57.150468307750884</c:v>
                </c:pt>
                <c:pt idx="8359">
                  <c:v>57.152668349236002</c:v>
                </c:pt>
                <c:pt idx="8360">
                  <c:v>57.156735568322617</c:v>
                </c:pt>
                <c:pt idx="8361">
                  <c:v>57.159177485866451</c:v>
                </c:pt>
                <c:pt idx="8362">
                  <c:v>57.166868305209867</c:v>
                </c:pt>
                <c:pt idx="8363">
                  <c:v>57.171296721378909</c:v>
                </c:pt>
                <c:pt idx="8364">
                  <c:v>57.180161538102638</c:v>
                </c:pt>
                <c:pt idx="8365">
                  <c:v>57.181142039797308</c:v>
                </c:pt>
                <c:pt idx="8366">
                  <c:v>57.181385881348533</c:v>
                </c:pt>
                <c:pt idx="8367">
                  <c:v>57.180708611098211</c:v>
                </c:pt>
                <c:pt idx="8368">
                  <c:v>57.180487769736388</c:v>
                </c:pt>
                <c:pt idx="8369">
                  <c:v>57.185000441341842</c:v>
                </c:pt>
                <c:pt idx="8370">
                  <c:v>57.188691001435721</c:v>
                </c:pt>
                <c:pt idx="8371">
                  <c:v>57.193938332144832</c:v>
                </c:pt>
                <c:pt idx="8372">
                  <c:v>57.19994641981269</c:v>
                </c:pt>
                <c:pt idx="8373">
                  <c:v>57.205752216626159</c:v>
                </c:pt>
                <c:pt idx="8374">
                  <c:v>57.203842246631247</c:v>
                </c:pt>
                <c:pt idx="8375">
                  <c:v>57.208263472538775</c:v>
                </c:pt>
                <c:pt idx="8376">
                  <c:v>57.204185439213802</c:v>
                </c:pt>
                <c:pt idx="8377">
                  <c:v>57.208010063135589</c:v>
                </c:pt>
                <c:pt idx="8378">
                  <c:v>57.209249503155931</c:v>
                </c:pt>
                <c:pt idx="8379">
                  <c:v>57.207009201585265</c:v>
                </c:pt>
                <c:pt idx="8380">
                  <c:v>57.208892667004406</c:v>
                </c:pt>
                <c:pt idx="8381">
                  <c:v>57.218004184321238</c:v>
                </c:pt>
                <c:pt idx="8382">
                  <c:v>57.213334092346329</c:v>
                </c:pt>
                <c:pt idx="8383">
                  <c:v>57.212066092394593</c:v>
                </c:pt>
                <c:pt idx="8384">
                  <c:v>57.216383754299912</c:v>
                </c:pt>
                <c:pt idx="8385">
                  <c:v>57.220939701939166</c:v>
                </c:pt>
                <c:pt idx="8386">
                  <c:v>57.224222748828574</c:v>
                </c:pt>
                <c:pt idx="8387">
                  <c:v>57.225607483974315</c:v>
                </c:pt>
                <c:pt idx="8388">
                  <c:v>57.233315838904403</c:v>
                </c:pt>
                <c:pt idx="8389">
                  <c:v>57.235744755310407</c:v>
                </c:pt>
                <c:pt idx="8390">
                  <c:v>57.237218738374757</c:v>
                </c:pt>
                <c:pt idx="8391">
                  <c:v>57.239362608443024</c:v>
                </c:pt>
                <c:pt idx="8392">
                  <c:v>57.242638627133182</c:v>
                </c:pt>
                <c:pt idx="8393">
                  <c:v>57.2402200310597</c:v>
                </c:pt>
                <c:pt idx="8394">
                  <c:v>57.239067583867666</c:v>
                </c:pt>
                <c:pt idx="8395">
                  <c:v>57.242099025485842</c:v>
                </c:pt>
                <c:pt idx="8396">
                  <c:v>57.241986085117034</c:v>
                </c:pt>
                <c:pt idx="8397">
                  <c:v>57.243669255087184</c:v>
                </c:pt>
                <c:pt idx="8398">
                  <c:v>57.24654120905992</c:v>
                </c:pt>
                <c:pt idx="8399">
                  <c:v>57.25256332617672</c:v>
                </c:pt>
                <c:pt idx="8400">
                  <c:v>57.256144200067318</c:v>
                </c:pt>
                <c:pt idx="8401">
                  <c:v>57.258668381211862</c:v>
                </c:pt>
                <c:pt idx="8402">
                  <c:v>57.265949069895633</c:v>
                </c:pt>
                <c:pt idx="8403">
                  <c:v>57.269820836192459</c:v>
                </c:pt>
                <c:pt idx="8404">
                  <c:v>57.266223883333261</c:v>
                </c:pt>
                <c:pt idx="8405">
                  <c:v>57.26702583656629</c:v>
                </c:pt>
                <c:pt idx="8406">
                  <c:v>57.26585129469786</c:v>
                </c:pt>
                <c:pt idx="8407">
                  <c:v>57.264005572552797</c:v>
                </c:pt>
                <c:pt idx="8408">
                  <c:v>57.269759687644864</c:v>
                </c:pt>
                <c:pt idx="8409">
                  <c:v>57.280361958384766</c:v>
                </c:pt>
                <c:pt idx="8410">
                  <c:v>57.28405882553924</c:v>
                </c:pt>
                <c:pt idx="8411">
                  <c:v>57.290985288099193</c:v>
                </c:pt>
                <c:pt idx="8412">
                  <c:v>57.291997636602289</c:v>
                </c:pt>
                <c:pt idx="8413">
                  <c:v>57.29307991885414</c:v>
                </c:pt>
                <c:pt idx="8414">
                  <c:v>57.291969114301935</c:v>
                </c:pt>
                <c:pt idx="8415">
                  <c:v>57.293026619748801</c:v>
                </c:pt>
                <c:pt idx="8416">
                  <c:v>57.295855644939614</c:v>
                </c:pt>
                <c:pt idx="8417">
                  <c:v>57.301451562972559</c:v>
                </c:pt>
                <c:pt idx="8418">
                  <c:v>57.30601530554295</c:v>
                </c:pt>
                <c:pt idx="8419">
                  <c:v>57.306739723187846</c:v>
                </c:pt>
                <c:pt idx="8420">
                  <c:v>57.311006162859123</c:v>
                </c:pt>
                <c:pt idx="8421">
                  <c:v>57.314016334177566</c:v>
                </c:pt>
                <c:pt idx="8422">
                  <c:v>57.311395563677777</c:v>
                </c:pt>
                <c:pt idx="8423">
                  <c:v>57.317336255334155</c:v>
                </c:pt>
                <c:pt idx="8424">
                  <c:v>57.321220185950764</c:v>
                </c:pt>
                <c:pt idx="8425">
                  <c:v>57.321262907521643</c:v>
                </c:pt>
                <c:pt idx="8426">
                  <c:v>57.319367576932756</c:v>
                </c:pt>
                <c:pt idx="8427">
                  <c:v>57.323921410891671</c:v>
                </c:pt>
                <c:pt idx="8428">
                  <c:v>57.322020796466646</c:v>
                </c:pt>
                <c:pt idx="8429">
                  <c:v>57.324509211330643</c:v>
                </c:pt>
                <c:pt idx="8430">
                  <c:v>57.327898991690653</c:v>
                </c:pt>
                <c:pt idx="8431">
                  <c:v>57.332750178427332</c:v>
                </c:pt>
                <c:pt idx="8432">
                  <c:v>57.337968267028756</c:v>
                </c:pt>
                <c:pt idx="8433">
                  <c:v>57.340841455240493</c:v>
                </c:pt>
                <c:pt idx="8434">
                  <c:v>57.344062406958379</c:v>
                </c:pt>
                <c:pt idx="8435">
                  <c:v>57.342734169548315</c:v>
                </c:pt>
                <c:pt idx="8436">
                  <c:v>57.34342865369937</c:v>
                </c:pt>
                <c:pt idx="8437">
                  <c:v>57.341830391408209</c:v>
                </c:pt>
                <c:pt idx="8438">
                  <c:v>57.335224066955526</c:v>
                </c:pt>
                <c:pt idx="8439">
                  <c:v>57.335783073084528</c:v>
                </c:pt>
                <c:pt idx="8440">
                  <c:v>57.340787261970092</c:v>
                </c:pt>
                <c:pt idx="8441">
                  <c:v>57.349599074609898</c:v>
                </c:pt>
                <c:pt idx="8442">
                  <c:v>57.356182206362803</c:v>
                </c:pt>
                <c:pt idx="8443">
                  <c:v>57.365439529829658</c:v>
                </c:pt>
                <c:pt idx="8444">
                  <c:v>57.368515554908981</c:v>
                </c:pt>
                <c:pt idx="8445">
                  <c:v>57.369795159969634</c:v>
                </c:pt>
                <c:pt idx="8446">
                  <c:v>57.365391957555438</c:v>
                </c:pt>
                <c:pt idx="8447">
                  <c:v>57.369313363564643</c:v>
                </c:pt>
                <c:pt idx="8448">
                  <c:v>57.369464701845175</c:v>
                </c:pt>
                <c:pt idx="8449">
                  <c:v>57.377760634183801</c:v>
                </c:pt>
                <c:pt idx="8450">
                  <c:v>57.380237423437073</c:v>
                </c:pt>
                <c:pt idx="8451">
                  <c:v>57.379554878773433</c:v>
                </c:pt>
                <c:pt idx="8452">
                  <c:v>57.380418435668801</c:v>
                </c:pt>
                <c:pt idx="8453">
                  <c:v>57.386319594676976</c:v>
                </c:pt>
                <c:pt idx="8454">
                  <c:v>57.384149647169124</c:v>
                </c:pt>
                <c:pt idx="8455">
                  <c:v>57.385115707060287</c:v>
                </c:pt>
                <c:pt idx="8456">
                  <c:v>57.396166356130678</c:v>
                </c:pt>
                <c:pt idx="8457">
                  <c:v>57.393353063075878</c:v>
                </c:pt>
                <c:pt idx="8458">
                  <c:v>57.394869852742922</c:v>
                </c:pt>
                <c:pt idx="8459">
                  <c:v>57.398789926180577</c:v>
                </c:pt>
                <c:pt idx="8460">
                  <c:v>57.401247473159927</c:v>
                </c:pt>
                <c:pt idx="8461">
                  <c:v>57.400034258375989</c:v>
                </c:pt>
                <c:pt idx="8462">
                  <c:v>57.404415145991344</c:v>
                </c:pt>
                <c:pt idx="8463">
                  <c:v>57.405332748015553</c:v>
                </c:pt>
                <c:pt idx="8464">
                  <c:v>57.406897223297406</c:v>
                </c:pt>
                <c:pt idx="8465">
                  <c:v>57.407730772446406</c:v>
                </c:pt>
                <c:pt idx="8466">
                  <c:v>57.411267545057363</c:v>
                </c:pt>
                <c:pt idx="8467">
                  <c:v>57.418420429401614</c:v>
                </c:pt>
                <c:pt idx="8468">
                  <c:v>57.41988715332235</c:v>
                </c:pt>
                <c:pt idx="8469">
                  <c:v>57.423024436369701</c:v>
                </c:pt>
                <c:pt idx="8470">
                  <c:v>57.432061633917826</c:v>
                </c:pt>
                <c:pt idx="8471">
                  <c:v>57.43486035774081</c:v>
                </c:pt>
                <c:pt idx="8472">
                  <c:v>57.434357270105785</c:v>
                </c:pt>
                <c:pt idx="8473">
                  <c:v>57.438564710876413</c:v>
                </c:pt>
                <c:pt idx="8474">
                  <c:v>57.439436524960989</c:v>
                </c:pt>
                <c:pt idx="8475">
                  <c:v>57.44083082604228</c:v>
                </c:pt>
                <c:pt idx="8476">
                  <c:v>57.440235803346027</c:v>
                </c:pt>
                <c:pt idx="8477">
                  <c:v>57.446129215469497</c:v>
                </c:pt>
                <c:pt idx="8478">
                  <c:v>57.446503142377288</c:v>
                </c:pt>
                <c:pt idx="8479">
                  <c:v>57.446270909623351</c:v>
                </c:pt>
                <c:pt idx="8480">
                  <c:v>57.445468419223559</c:v>
                </c:pt>
                <c:pt idx="8481">
                  <c:v>57.454688899854204</c:v>
                </c:pt>
                <c:pt idx="8482">
                  <c:v>57.455666966761171</c:v>
                </c:pt>
                <c:pt idx="8483">
                  <c:v>57.45847556329953</c:v>
                </c:pt>
                <c:pt idx="8484">
                  <c:v>57.46637482650884</c:v>
                </c:pt>
                <c:pt idx="8485">
                  <c:v>57.472930971726598</c:v>
                </c:pt>
                <c:pt idx="8486">
                  <c:v>57.470153893257226</c:v>
                </c:pt>
                <c:pt idx="8487">
                  <c:v>57.469770669854668</c:v>
                </c:pt>
                <c:pt idx="8488">
                  <c:v>57.4743395624523</c:v>
                </c:pt>
                <c:pt idx="8489">
                  <c:v>57.471383337805513</c:v>
                </c:pt>
                <c:pt idx="8490">
                  <c:v>57.46591144134463</c:v>
                </c:pt>
                <c:pt idx="8491">
                  <c:v>57.468084585899966</c:v>
                </c:pt>
                <c:pt idx="8492">
                  <c:v>57.474266161344403</c:v>
                </c:pt>
                <c:pt idx="8493">
                  <c:v>57.475816089350509</c:v>
                </c:pt>
                <c:pt idx="8494">
                  <c:v>57.482752463805014</c:v>
                </c:pt>
                <c:pt idx="8495">
                  <c:v>57.48736497461374</c:v>
                </c:pt>
                <c:pt idx="8496">
                  <c:v>57.49273283278395</c:v>
                </c:pt>
                <c:pt idx="8497">
                  <c:v>57.492303933253574</c:v>
                </c:pt>
                <c:pt idx="8498">
                  <c:v>57.499705977959444</c:v>
                </c:pt>
                <c:pt idx="8499">
                  <c:v>57.500470422482444</c:v>
                </c:pt>
                <c:pt idx="8500">
                  <c:v>57.507220690683766</c:v>
                </c:pt>
                <c:pt idx="8501">
                  <c:v>57.504427655767302</c:v>
                </c:pt>
                <c:pt idx="8502">
                  <c:v>57.509279662198743</c:v>
                </c:pt>
                <c:pt idx="8503">
                  <c:v>57.506184977527504</c:v>
                </c:pt>
                <c:pt idx="8504">
                  <c:v>57.506304962461478</c:v>
                </c:pt>
                <c:pt idx="8505">
                  <c:v>57.508781872148106</c:v>
                </c:pt>
                <c:pt idx="8506">
                  <c:v>57.50874331978283</c:v>
                </c:pt>
                <c:pt idx="8507">
                  <c:v>57.50873403790181</c:v>
                </c:pt>
                <c:pt idx="8508">
                  <c:v>57.511910216048157</c:v>
                </c:pt>
                <c:pt idx="8509">
                  <c:v>57.508856060124231</c:v>
                </c:pt>
                <c:pt idx="8510">
                  <c:v>57.505367366722211</c:v>
                </c:pt>
                <c:pt idx="8511">
                  <c:v>57.513981740443512</c:v>
                </c:pt>
                <c:pt idx="8512">
                  <c:v>57.516224529637881</c:v>
                </c:pt>
                <c:pt idx="8513">
                  <c:v>57.514467956942191</c:v>
                </c:pt>
                <c:pt idx="8514">
                  <c:v>57.522814433280111</c:v>
                </c:pt>
                <c:pt idx="8515">
                  <c:v>57.528107107096979</c:v>
                </c:pt>
                <c:pt idx="8516">
                  <c:v>57.529044530560114</c:v>
                </c:pt>
                <c:pt idx="8517">
                  <c:v>57.536314274698647</c:v>
                </c:pt>
                <c:pt idx="8518">
                  <c:v>57.542341681485389</c:v>
                </c:pt>
                <c:pt idx="8519">
                  <c:v>57.546386014102382</c:v>
                </c:pt>
                <c:pt idx="8520">
                  <c:v>57.549803275958695</c:v>
                </c:pt>
                <c:pt idx="8521">
                  <c:v>57.549843639257787</c:v>
                </c:pt>
                <c:pt idx="8522">
                  <c:v>57.54454963004379</c:v>
                </c:pt>
                <c:pt idx="8523">
                  <c:v>57.545108976300789</c:v>
                </c:pt>
                <c:pt idx="8524">
                  <c:v>57.546925034719393</c:v>
                </c:pt>
                <c:pt idx="8525">
                  <c:v>57.5460278873676</c:v>
                </c:pt>
                <c:pt idx="8526">
                  <c:v>57.551636232085116</c:v>
                </c:pt>
                <c:pt idx="8527">
                  <c:v>57.556945925473258</c:v>
                </c:pt>
                <c:pt idx="8528">
                  <c:v>57.561187756398112</c:v>
                </c:pt>
                <c:pt idx="8529">
                  <c:v>57.560382827951329</c:v>
                </c:pt>
                <c:pt idx="8530">
                  <c:v>57.565535376469803</c:v>
                </c:pt>
                <c:pt idx="8531">
                  <c:v>57.56637356337886</c:v>
                </c:pt>
                <c:pt idx="8532">
                  <c:v>57.571853229640794</c:v>
                </c:pt>
                <c:pt idx="8533">
                  <c:v>57.572505133458193</c:v>
                </c:pt>
                <c:pt idx="8534">
                  <c:v>57.573991396709211</c:v>
                </c:pt>
                <c:pt idx="8535">
                  <c:v>57.575324451946791</c:v>
                </c:pt>
                <c:pt idx="8536">
                  <c:v>57.575555967727226</c:v>
                </c:pt>
                <c:pt idx="8537">
                  <c:v>57.573167105646874</c:v>
                </c:pt>
                <c:pt idx="8538">
                  <c:v>57.576589150498634</c:v>
                </c:pt>
                <c:pt idx="8539">
                  <c:v>57.58514448214779</c:v>
                </c:pt>
                <c:pt idx="8540">
                  <c:v>57.585362098700742</c:v>
                </c:pt>
                <c:pt idx="8541">
                  <c:v>57.591957623111703</c:v>
                </c:pt>
                <c:pt idx="8542">
                  <c:v>57.593943522219774</c:v>
                </c:pt>
                <c:pt idx="8543">
                  <c:v>57.595491988359903</c:v>
                </c:pt>
                <c:pt idx="8544">
                  <c:v>57.597707100951993</c:v>
                </c:pt>
                <c:pt idx="8545">
                  <c:v>57.602678448682376</c:v>
                </c:pt>
                <c:pt idx="8546">
                  <c:v>57.601521574831622</c:v>
                </c:pt>
                <c:pt idx="8547">
                  <c:v>57.606362866377388</c:v>
                </c:pt>
                <c:pt idx="8548">
                  <c:v>57.61261716313966</c:v>
                </c:pt>
                <c:pt idx="8549">
                  <c:v>57.611214255010012</c:v>
                </c:pt>
                <c:pt idx="8550">
                  <c:v>57.613173189561294</c:v>
                </c:pt>
                <c:pt idx="8551">
                  <c:v>57.617643149911984</c:v>
                </c:pt>
                <c:pt idx="8552">
                  <c:v>57.62277186927404</c:v>
                </c:pt>
                <c:pt idx="8553">
                  <c:v>57.619594099951129</c:v>
                </c:pt>
                <c:pt idx="8554">
                  <c:v>57.620708099717397</c:v>
                </c:pt>
                <c:pt idx="8555">
                  <c:v>57.624693121689845</c:v>
                </c:pt>
                <c:pt idx="8556">
                  <c:v>57.629395669569455</c:v>
                </c:pt>
                <c:pt idx="8557">
                  <c:v>57.629723670650506</c:v>
                </c:pt>
                <c:pt idx="8558">
                  <c:v>57.634875969243161</c:v>
                </c:pt>
                <c:pt idx="8559">
                  <c:v>57.64089538990352</c:v>
                </c:pt>
                <c:pt idx="8560">
                  <c:v>57.642945654929463</c:v>
                </c:pt>
                <c:pt idx="8561">
                  <c:v>57.642855434754566</c:v>
                </c:pt>
                <c:pt idx="8562">
                  <c:v>57.645140637326861</c:v>
                </c:pt>
                <c:pt idx="8563">
                  <c:v>57.647996568454118</c:v>
                </c:pt>
                <c:pt idx="8564">
                  <c:v>57.644967749674343</c:v>
                </c:pt>
                <c:pt idx="8565">
                  <c:v>57.647469230798038</c:v>
                </c:pt>
                <c:pt idx="8566">
                  <c:v>57.642569970047305</c:v>
                </c:pt>
                <c:pt idx="8567">
                  <c:v>57.642712672396272</c:v>
                </c:pt>
                <c:pt idx="8568">
                  <c:v>57.640621203326852</c:v>
                </c:pt>
                <c:pt idx="8569">
                  <c:v>57.643830785981322</c:v>
                </c:pt>
                <c:pt idx="8570">
                  <c:v>57.646592289132215</c:v>
                </c:pt>
                <c:pt idx="8571">
                  <c:v>57.656269696962724</c:v>
                </c:pt>
                <c:pt idx="8572">
                  <c:v>57.664230257993282</c:v>
                </c:pt>
                <c:pt idx="8573">
                  <c:v>57.669584300274252</c:v>
                </c:pt>
                <c:pt idx="8574">
                  <c:v>57.672460824525842</c:v>
                </c:pt>
                <c:pt idx="8575">
                  <c:v>57.671442840091018</c:v>
                </c:pt>
                <c:pt idx="8576">
                  <c:v>57.673167489088669</c:v>
                </c:pt>
                <c:pt idx="8577">
                  <c:v>57.668473163246915</c:v>
                </c:pt>
                <c:pt idx="8578">
                  <c:v>57.667349469598228</c:v>
                </c:pt>
                <c:pt idx="8579">
                  <c:v>57.673975934773352</c:v>
                </c:pt>
                <c:pt idx="8580">
                  <c:v>57.681031089270164</c:v>
                </c:pt>
                <c:pt idx="8581">
                  <c:v>57.682830993997563</c:v>
                </c:pt>
                <c:pt idx="8582">
                  <c:v>57.690497897031982</c:v>
                </c:pt>
                <c:pt idx="8583">
                  <c:v>57.696970333143057</c:v>
                </c:pt>
                <c:pt idx="8584">
                  <c:v>57.697889533087128</c:v>
                </c:pt>
                <c:pt idx="8585">
                  <c:v>57.700807246020645</c:v>
                </c:pt>
                <c:pt idx="8586">
                  <c:v>57.70260998570857</c:v>
                </c:pt>
                <c:pt idx="8587">
                  <c:v>57.700839630716281</c:v>
                </c:pt>
                <c:pt idx="8588">
                  <c:v>57.702466449035818</c:v>
                </c:pt>
                <c:pt idx="8589">
                  <c:v>57.701837365618509</c:v>
                </c:pt>
                <c:pt idx="8590">
                  <c:v>57.702710267676295</c:v>
                </c:pt>
                <c:pt idx="8591">
                  <c:v>57.706501311568218</c:v>
                </c:pt>
                <c:pt idx="8592">
                  <c:v>57.709925554176252</c:v>
                </c:pt>
                <c:pt idx="8593">
                  <c:v>57.717828369801019</c:v>
                </c:pt>
                <c:pt idx="8594">
                  <c:v>57.720304909029878</c:v>
                </c:pt>
                <c:pt idx="8595">
                  <c:v>57.720315014110064</c:v>
                </c:pt>
                <c:pt idx="8596">
                  <c:v>57.725724460030015</c:v>
                </c:pt>
                <c:pt idx="8597">
                  <c:v>57.731943620372192</c:v>
                </c:pt>
                <c:pt idx="8598">
                  <c:v>57.728499658433122</c:v>
                </c:pt>
                <c:pt idx="8599">
                  <c:v>57.736296111911898</c:v>
                </c:pt>
                <c:pt idx="8600">
                  <c:v>57.739837047367544</c:v>
                </c:pt>
                <c:pt idx="8601">
                  <c:v>57.734954753811238</c:v>
                </c:pt>
                <c:pt idx="8602">
                  <c:v>57.72814239872239</c:v>
                </c:pt>
                <c:pt idx="8603">
                  <c:v>57.73312138099574</c:v>
                </c:pt>
                <c:pt idx="8604">
                  <c:v>57.727987568933443</c:v>
                </c:pt>
                <c:pt idx="8605">
                  <c:v>57.730457878448114</c:v>
                </c:pt>
                <c:pt idx="8606">
                  <c:v>57.732536852850345</c:v>
                </c:pt>
                <c:pt idx="8607">
                  <c:v>57.743747229068035</c:v>
                </c:pt>
                <c:pt idx="8608">
                  <c:v>57.74239824096783</c:v>
                </c:pt>
                <c:pt idx="8609">
                  <c:v>57.747413310607911</c:v>
                </c:pt>
                <c:pt idx="8610">
                  <c:v>57.747274928212015</c:v>
                </c:pt>
                <c:pt idx="8611">
                  <c:v>57.755665332359982</c:v>
                </c:pt>
                <c:pt idx="8612">
                  <c:v>57.756025933302524</c:v>
                </c:pt>
                <c:pt idx="8613">
                  <c:v>57.764907308807736</c:v>
                </c:pt>
                <c:pt idx="8614">
                  <c:v>57.770874819669359</c:v>
                </c:pt>
                <c:pt idx="8615">
                  <c:v>57.775225628708462</c:v>
                </c:pt>
                <c:pt idx="8616">
                  <c:v>57.774805305108828</c:v>
                </c:pt>
                <c:pt idx="8617">
                  <c:v>57.772685717600062</c:v>
                </c:pt>
                <c:pt idx="8618">
                  <c:v>57.771466677938463</c:v>
                </c:pt>
                <c:pt idx="8619">
                  <c:v>57.769689804259713</c:v>
                </c:pt>
                <c:pt idx="8620">
                  <c:v>57.768386077763978</c:v>
                </c:pt>
                <c:pt idx="8621">
                  <c:v>57.772457202274211</c:v>
                </c:pt>
                <c:pt idx="8622">
                  <c:v>57.7769468251498</c:v>
                </c:pt>
                <c:pt idx="8623">
                  <c:v>57.777261422013417</c:v>
                </c:pt>
                <c:pt idx="8624">
                  <c:v>57.778615933879188</c:v>
                </c:pt>
                <c:pt idx="8625">
                  <c:v>57.786723261156261</c:v>
                </c:pt>
                <c:pt idx="8626">
                  <c:v>57.787858646354458</c:v>
                </c:pt>
                <c:pt idx="8627">
                  <c:v>57.790464959166243</c:v>
                </c:pt>
                <c:pt idx="8628">
                  <c:v>57.793934553067878</c:v>
                </c:pt>
                <c:pt idx="8629">
                  <c:v>57.79518624036659</c:v>
                </c:pt>
                <c:pt idx="8630">
                  <c:v>57.798267076793692</c:v>
                </c:pt>
                <c:pt idx="8631">
                  <c:v>57.802266856350869</c:v>
                </c:pt>
                <c:pt idx="8632">
                  <c:v>57.809444917077869</c:v>
                </c:pt>
                <c:pt idx="8633">
                  <c:v>57.812860903465683</c:v>
                </c:pt>
                <c:pt idx="8634">
                  <c:v>57.820108517557117</c:v>
                </c:pt>
                <c:pt idx="8635">
                  <c:v>57.817438822474877</c:v>
                </c:pt>
                <c:pt idx="8636">
                  <c:v>57.816594448513044</c:v>
                </c:pt>
                <c:pt idx="8637">
                  <c:v>57.816069086307508</c:v>
                </c:pt>
                <c:pt idx="8638">
                  <c:v>57.817966022336179</c:v>
                </c:pt>
                <c:pt idx="8639">
                  <c:v>57.819445270804081</c:v>
                </c:pt>
                <c:pt idx="8640">
                  <c:v>57.821396574182657</c:v>
                </c:pt>
                <c:pt idx="8641">
                  <c:v>57.822266722800563</c:v>
                </c:pt>
                <c:pt idx="8642">
                  <c:v>57.822990775727895</c:v>
                </c:pt>
                <c:pt idx="8643">
                  <c:v>57.824048534316219</c:v>
                </c:pt>
                <c:pt idx="8644">
                  <c:v>57.825421739555964</c:v>
                </c:pt>
                <c:pt idx="8645">
                  <c:v>57.830275908294972</c:v>
                </c:pt>
                <c:pt idx="8646">
                  <c:v>57.833224511652269</c:v>
                </c:pt>
                <c:pt idx="8647">
                  <c:v>57.837234887696034</c:v>
                </c:pt>
                <c:pt idx="8648">
                  <c:v>57.838061741917954</c:v>
                </c:pt>
                <c:pt idx="8649">
                  <c:v>57.842035129766188</c:v>
                </c:pt>
                <c:pt idx="8650">
                  <c:v>57.844729786603331</c:v>
                </c:pt>
                <c:pt idx="8651">
                  <c:v>57.846364431632331</c:v>
                </c:pt>
                <c:pt idx="8652">
                  <c:v>57.849916924056309</c:v>
                </c:pt>
                <c:pt idx="8653">
                  <c:v>57.853692823030222</c:v>
                </c:pt>
                <c:pt idx="8654">
                  <c:v>57.852016598980775</c:v>
                </c:pt>
                <c:pt idx="8655">
                  <c:v>57.853492837460294</c:v>
                </c:pt>
                <c:pt idx="8656">
                  <c:v>57.85509383775193</c:v>
                </c:pt>
                <c:pt idx="8657">
                  <c:v>57.856724625199398</c:v>
                </c:pt>
                <c:pt idx="8658">
                  <c:v>57.860566673347627</c:v>
                </c:pt>
                <c:pt idx="8659">
                  <c:v>57.867272697901001</c:v>
                </c:pt>
                <c:pt idx="8660">
                  <c:v>57.867746844782822</c:v>
                </c:pt>
                <c:pt idx="8661">
                  <c:v>57.874148184305383</c:v>
                </c:pt>
                <c:pt idx="8662">
                  <c:v>57.872219407091357</c:v>
                </c:pt>
                <c:pt idx="8663">
                  <c:v>57.875554318076794</c:v>
                </c:pt>
                <c:pt idx="8664">
                  <c:v>57.878561854254734</c:v>
                </c:pt>
                <c:pt idx="8665">
                  <c:v>57.882225999875004</c:v>
                </c:pt>
                <c:pt idx="8666">
                  <c:v>57.88248625923891</c:v>
                </c:pt>
                <c:pt idx="8667">
                  <c:v>57.890645570375113</c:v>
                </c:pt>
                <c:pt idx="8668">
                  <c:v>57.889639871415149</c:v>
                </c:pt>
                <c:pt idx="8669">
                  <c:v>57.88849323219786</c:v>
                </c:pt>
                <c:pt idx="8670">
                  <c:v>57.894630685213073</c:v>
                </c:pt>
                <c:pt idx="8671">
                  <c:v>57.89579678761104</c:v>
                </c:pt>
                <c:pt idx="8672">
                  <c:v>57.896229424922296</c:v>
                </c:pt>
                <c:pt idx="8673">
                  <c:v>57.903097846641387</c:v>
                </c:pt>
                <c:pt idx="8674">
                  <c:v>57.909058271668982</c:v>
                </c:pt>
                <c:pt idx="8675">
                  <c:v>57.910459555004557</c:v>
                </c:pt>
                <c:pt idx="8676">
                  <c:v>57.916584163352056</c:v>
                </c:pt>
                <c:pt idx="8677">
                  <c:v>57.92288504553882</c:v>
                </c:pt>
                <c:pt idx="8678">
                  <c:v>57.920442588840658</c:v>
                </c:pt>
                <c:pt idx="8679">
                  <c:v>57.921248954835541</c:v>
                </c:pt>
                <c:pt idx="8680">
                  <c:v>57.919182172374619</c:v>
                </c:pt>
                <c:pt idx="8681">
                  <c:v>57.923086948077071</c:v>
                </c:pt>
                <c:pt idx="8682">
                  <c:v>57.919403536921052</c:v>
                </c:pt>
                <c:pt idx="8683">
                  <c:v>57.922177880206547</c:v>
                </c:pt>
                <c:pt idx="8684">
                  <c:v>57.922660586296367</c:v>
                </c:pt>
                <c:pt idx="8685">
                  <c:v>57.930358527762834</c:v>
                </c:pt>
                <c:pt idx="8686">
                  <c:v>57.926081186567544</c:v>
                </c:pt>
                <c:pt idx="8687">
                  <c:v>57.929345075807717</c:v>
                </c:pt>
                <c:pt idx="8688">
                  <c:v>57.932518156072049</c:v>
                </c:pt>
                <c:pt idx="8689">
                  <c:v>57.937071188538674</c:v>
                </c:pt>
                <c:pt idx="8690">
                  <c:v>57.937718099202229</c:v>
                </c:pt>
                <c:pt idx="8691">
                  <c:v>57.942716156153509</c:v>
                </c:pt>
                <c:pt idx="8692">
                  <c:v>57.946375864750166</c:v>
                </c:pt>
                <c:pt idx="8693">
                  <c:v>57.944518433435903</c:v>
                </c:pt>
                <c:pt idx="8694">
                  <c:v>57.94758819675117</c:v>
                </c:pt>
                <c:pt idx="8695">
                  <c:v>57.9508557000525</c:v>
                </c:pt>
                <c:pt idx="8696">
                  <c:v>57.956646857852434</c:v>
                </c:pt>
                <c:pt idx="8697">
                  <c:v>57.957138171876935</c:v>
                </c:pt>
                <c:pt idx="8698">
                  <c:v>57.963635039614886</c:v>
                </c:pt>
                <c:pt idx="8699">
                  <c:v>57.964360784603628</c:v>
                </c:pt>
                <c:pt idx="8700">
                  <c:v>57.966312673703513</c:v>
                </c:pt>
                <c:pt idx="8701">
                  <c:v>57.967540751226196</c:v>
                </c:pt>
                <c:pt idx="8702">
                  <c:v>57.969201911679555</c:v>
                </c:pt>
                <c:pt idx="8703">
                  <c:v>57.975873618099527</c:v>
                </c:pt>
                <c:pt idx="8704">
                  <c:v>57.980917028044736</c:v>
                </c:pt>
                <c:pt idx="8705">
                  <c:v>57.976739554216863</c:v>
                </c:pt>
                <c:pt idx="8706">
                  <c:v>57.97629706200555</c:v>
                </c:pt>
                <c:pt idx="8707">
                  <c:v>57.978795733913728</c:v>
                </c:pt>
                <c:pt idx="8708">
                  <c:v>57.979870950049282</c:v>
                </c:pt>
                <c:pt idx="8709">
                  <c:v>57.978173008865625</c:v>
                </c:pt>
                <c:pt idx="8710">
                  <c:v>57.985388882644756</c:v>
                </c:pt>
                <c:pt idx="8711">
                  <c:v>57.992897546992275</c:v>
                </c:pt>
                <c:pt idx="8712">
                  <c:v>57.992960952317027</c:v>
                </c:pt>
                <c:pt idx="8713">
                  <c:v>57.991591605316714</c:v>
                </c:pt>
                <c:pt idx="8714">
                  <c:v>57.991878937347948</c:v>
                </c:pt>
                <c:pt idx="8715">
                  <c:v>57.993296726151605</c:v>
                </c:pt>
                <c:pt idx="8716">
                  <c:v>57.990931398827762</c:v>
                </c:pt>
                <c:pt idx="8717">
                  <c:v>57.996139740004651</c:v>
                </c:pt>
                <c:pt idx="8718">
                  <c:v>57.996205917040129</c:v>
                </c:pt>
                <c:pt idx="8719">
                  <c:v>57.998568180596862</c:v>
                </c:pt>
                <c:pt idx="8720">
                  <c:v>58.001556777796736</c:v>
                </c:pt>
                <c:pt idx="8721">
                  <c:v>58.006617101053848</c:v>
                </c:pt>
                <c:pt idx="8722">
                  <c:v>58.008338196884189</c:v>
                </c:pt>
                <c:pt idx="8723">
                  <c:v>58.013793348553875</c:v>
                </c:pt>
                <c:pt idx="8724">
                  <c:v>58.019117343436918</c:v>
                </c:pt>
                <c:pt idx="8725">
                  <c:v>58.020830960193493</c:v>
                </c:pt>
                <c:pt idx="8726">
                  <c:v>58.022151672797918</c:v>
                </c:pt>
                <c:pt idx="8727">
                  <c:v>58.024068849452931</c:v>
                </c:pt>
                <c:pt idx="8728">
                  <c:v>58.021408955092781</c:v>
                </c:pt>
                <c:pt idx="8729">
                  <c:v>58.019596620667016</c:v>
                </c:pt>
                <c:pt idx="8730">
                  <c:v>58.021134571905762</c:v>
                </c:pt>
                <c:pt idx="8731">
                  <c:v>58.025228583841781</c:v>
                </c:pt>
                <c:pt idx="8732">
                  <c:v>58.029592032254051</c:v>
                </c:pt>
                <c:pt idx="8733">
                  <c:v>58.033235509216468</c:v>
                </c:pt>
                <c:pt idx="8734">
                  <c:v>58.039834926283881</c:v>
                </c:pt>
                <c:pt idx="8735">
                  <c:v>58.037685079052267</c:v>
                </c:pt>
                <c:pt idx="8736">
                  <c:v>58.036833848599997</c:v>
                </c:pt>
                <c:pt idx="8737">
                  <c:v>58.040749148827636</c:v>
                </c:pt>
                <c:pt idx="8738">
                  <c:v>58.048021248119923</c:v>
                </c:pt>
                <c:pt idx="8739">
                  <c:v>58.05119067059168</c:v>
                </c:pt>
                <c:pt idx="8740">
                  <c:v>58.059674626904084</c:v>
                </c:pt>
                <c:pt idx="8741">
                  <c:v>58.057132905875768</c:v>
                </c:pt>
                <c:pt idx="8742">
                  <c:v>58.05183651819506</c:v>
                </c:pt>
                <c:pt idx="8743">
                  <c:v>58.049938300046435</c:v>
                </c:pt>
                <c:pt idx="8744">
                  <c:v>58.050025882852523</c:v>
                </c:pt>
                <c:pt idx="8745">
                  <c:v>58.04810433860338</c:v>
                </c:pt>
                <c:pt idx="8746">
                  <c:v>58.053317166323929</c:v>
                </c:pt>
                <c:pt idx="8747">
                  <c:v>58.058434845719219</c:v>
                </c:pt>
                <c:pt idx="8748">
                  <c:v>58.064731583694666</c:v>
                </c:pt>
                <c:pt idx="8749">
                  <c:v>58.070827930387452</c:v>
                </c:pt>
                <c:pt idx="8750">
                  <c:v>58.075644465572147</c:v>
                </c:pt>
                <c:pt idx="8751">
                  <c:v>58.080683250906041</c:v>
                </c:pt>
                <c:pt idx="8752">
                  <c:v>58.083340199208294</c:v>
                </c:pt>
                <c:pt idx="8753">
                  <c:v>58.081744915282783</c:v>
                </c:pt>
                <c:pt idx="8754">
                  <c:v>58.081761218734449</c:v>
                </c:pt>
                <c:pt idx="8755">
                  <c:v>58.084160901759034</c:v>
                </c:pt>
                <c:pt idx="8756">
                  <c:v>58.083607036646356</c:v>
                </c:pt>
                <c:pt idx="8757">
                  <c:v>58.084515008672021</c:v>
                </c:pt>
                <c:pt idx="8758">
                  <c:v>58.090582830145323</c:v>
                </c:pt>
                <c:pt idx="8759">
                  <c:v>58.090270205734342</c:v>
                </c:pt>
                <c:pt idx="8760">
                  <c:v>58.092953241980823</c:v>
                </c:pt>
                <c:pt idx="8761">
                  <c:v>58.097691525875305</c:v>
                </c:pt>
                <c:pt idx="8762">
                  <c:v>58.104591174625362</c:v>
                </c:pt>
                <c:pt idx="8763">
                  <c:v>58.107661360944896</c:v>
                </c:pt>
                <c:pt idx="8764">
                  <c:v>58.119086988987441</c:v>
                </c:pt>
                <c:pt idx="8765">
                  <c:v>58.126954352454888</c:v>
                </c:pt>
                <c:pt idx="8766">
                  <c:v>58.132804776379672</c:v>
                </c:pt>
                <c:pt idx="8767">
                  <c:v>58.131594170122433</c:v>
                </c:pt>
                <c:pt idx="8768">
                  <c:v>58.130750385370334</c:v>
                </c:pt>
                <c:pt idx="8769">
                  <c:v>58.125495475067147</c:v>
                </c:pt>
                <c:pt idx="8770">
                  <c:v>58.119352906166753</c:v>
                </c:pt>
                <c:pt idx="8771">
                  <c:v>58.120956891652327</c:v>
                </c:pt>
                <c:pt idx="8772">
                  <c:v>58.126923905490685</c:v>
                </c:pt>
                <c:pt idx="8773">
                  <c:v>58.128627246127522</c:v>
                </c:pt>
                <c:pt idx="8774">
                  <c:v>58.12924573259825</c:v>
                </c:pt>
                <c:pt idx="8775">
                  <c:v>58.13497222091771</c:v>
                </c:pt>
                <c:pt idx="8776">
                  <c:v>58.130257867462561</c:v>
                </c:pt>
                <c:pt idx="8777">
                  <c:v>58.133128444210264</c:v>
                </c:pt>
                <c:pt idx="8778">
                  <c:v>58.13652445365922</c:v>
                </c:pt>
                <c:pt idx="8779">
                  <c:v>58.143347444355882</c:v>
                </c:pt>
                <c:pt idx="8780">
                  <c:v>58.141710308999542</c:v>
                </c:pt>
                <c:pt idx="8781">
                  <c:v>58.150186079753439</c:v>
                </c:pt>
                <c:pt idx="8782">
                  <c:v>58.148967692867288</c:v>
                </c:pt>
                <c:pt idx="8783">
                  <c:v>58.151805525290648</c:v>
                </c:pt>
                <c:pt idx="8784">
                  <c:v>58.15237621168361</c:v>
                </c:pt>
                <c:pt idx="8785">
                  <c:v>58.155278971759365</c:v>
                </c:pt>
                <c:pt idx="8786">
                  <c:v>58.155738506234094</c:v>
                </c:pt>
                <c:pt idx="8787">
                  <c:v>58.161267734178281</c:v>
                </c:pt>
                <c:pt idx="8788">
                  <c:v>58.162769043873254</c:v>
                </c:pt>
                <c:pt idx="8789">
                  <c:v>58.164896470193355</c:v>
                </c:pt>
                <c:pt idx="8790">
                  <c:v>58.167030324260892</c:v>
                </c:pt>
                <c:pt idx="8791">
                  <c:v>58.170709975642694</c:v>
                </c:pt>
                <c:pt idx="8792">
                  <c:v>58.168224916355904</c:v>
                </c:pt>
                <c:pt idx="8793">
                  <c:v>58.175792851921628</c:v>
                </c:pt>
                <c:pt idx="8794">
                  <c:v>58.175219830751551</c:v>
                </c:pt>
                <c:pt idx="8795">
                  <c:v>58.178411831178437</c:v>
                </c:pt>
                <c:pt idx="8796">
                  <c:v>58.178408557006904</c:v>
                </c:pt>
                <c:pt idx="8797">
                  <c:v>58.179790926447957</c:v>
                </c:pt>
                <c:pt idx="8798">
                  <c:v>58.177191854627587</c:v>
                </c:pt>
                <c:pt idx="8799">
                  <c:v>58.180302174845089</c:v>
                </c:pt>
                <c:pt idx="8800">
                  <c:v>58.185399045339558</c:v>
                </c:pt>
                <c:pt idx="8801">
                  <c:v>58.184880027796645</c:v>
                </c:pt>
                <c:pt idx="8802">
                  <c:v>58.191774141790141</c:v>
                </c:pt>
                <c:pt idx="8803">
                  <c:v>58.197453137176396</c:v>
                </c:pt>
                <c:pt idx="8804">
                  <c:v>58.198851415092349</c:v>
                </c:pt>
                <c:pt idx="8805">
                  <c:v>58.199385756547727</c:v>
                </c:pt>
                <c:pt idx="8806">
                  <c:v>58.201608143857108</c:v>
                </c:pt>
                <c:pt idx="8807">
                  <c:v>58.203951207558887</c:v>
                </c:pt>
                <c:pt idx="8808">
                  <c:v>58.20515370409214</c:v>
                </c:pt>
                <c:pt idx="8809">
                  <c:v>58.21567486884588</c:v>
                </c:pt>
                <c:pt idx="8810">
                  <c:v>58.219862310873474</c:v>
                </c:pt>
                <c:pt idx="8811">
                  <c:v>58.226716346787271</c:v>
                </c:pt>
                <c:pt idx="8812">
                  <c:v>58.23141346377205</c:v>
                </c:pt>
                <c:pt idx="8813">
                  <c:v>58.237796042422019</c:v>
                </c:pt>
                <c:pt idx="8814">
                  <c:v>58.230954267800008</c:v>
                </c:pt>
                <c:pt idx="8815">
                  <c:v>58.233500148285067</c:v>
                </c:pt>
                <c:pt idx="8816">
                  <c:v>58.234562570074544</c:v>
                </c:pt>
                <c:pt idx="8817">
                  <c:v>58.234678935977101</c:v>
                </c:pt>
                <c:pt idx="8818">
                  <c:v>58.23004332659125</c:v>
                </c:pt>
                <c:pt idx="8819">
                  <c:v>58.23828476398063</c:v>
                </c:pt>
                <c:pt idx="8820">
                  <c:v>58.239208032337459</c:v>
                </c:pt>
                <c:pt idx="8821">
                  <c:v>58.240475894756003</c:v>
                </c:pt>
                <c:pt idx="8822">
                  <c:v>58.244653151508189</c:v>
                </c:pt>
                <c:pt idx="8823">
                  <c:v>58.248861437236982</c:v>
                </c:pt>
                <c:pt idx="8824">
                  <c:v>58.242084597781627</c:v>
                </c:pt>
                <c:pt idx="8825">
                  <c:v>58.244014798734497</c:v>
                </c:pt>
                <c:pt idx="8826">
                  <c:v>58.247958618296067</c:v>
                </c:pt>
                <c:pt idx="8827">
                  <c:v>58.246371691512444</c:v>
                </c:pt>
                <c:pt idx="8828">
                  <c:v>58.250062589900196</c:v>
                </c:pt>
                <c:pt idx="8829">
                  <c:v>58.260481516439746</c:v>
                </c:pt>
                <c:pt idx="8830">
                  <c:v>58.261564480241148</c:v>
                </c:pt>
                <c:pt idx="8831">
                  <c:v>58.263621796523196</c:v>
                </c:pt>
                <c:pt idx="8832">
                  <c:v>58.266110153911129</c:v>
                </c:pt>
                <c:pt idx="8833">
                  <c:v>58.262572168402379</c:v>
                </c:pt>
                <c:pt idx="8834">
                  <c:v>58.264949895104245</c:v>
                </c:pt>
                <c:pt idx="8835">
                  <c:v>58.270694751433496</c:v>
                </c:pt>
                <c:pt idx="8836">
                  <c:v>58.275442583745111</c:v>
                </c:pt>
                <c:pt idx="8837">
                  <c:v>58.273349140917176</c:v>
                </c:pt>
                <c:pt idx="8838">
                  <c:v>58.275632598951248</c:v>
                </c:pt>
                <c:pt idx="8839">
                  <c:v>58.280641864564778</c:v>
                </c:pt>
                <c:pt idx="8840">
                  <c:v>58.282094922654302</c:v>
                </c:pt>
                <c:pt idx="8841">
                  <c:v>58.282410708898475</c:v>
                </c:pt>
                <c:pt idx="8842">
                  <c:v>58.291610276765894</c:v>
                </c:pt>
                <c:pt idx="8843">
                  <c:v>58.299066145862525</c:v>
                </c:pt>
                <c:pt idx="8844">
                  <c:v>58.300330476069732</c:v>
                </c:pt>
                <c:pt idx="8845">
                  <c:v>58.303725501997782</c:v>
                </c:pt>
                <c:pt idx="8846">
                  <c:v>58.306325650496476</c:v>
                </c:pt>
                <c:pt idx="8847">
                  <c:v>58.311069979076173</c:v>
                </c:pt>
                <c:pt idx="8848">
                  <c:v>58.314099614744784</c:v>
                </c:pt>
                <c:pt idx="8849">
                  <c:v>58.309773251884415</c:v>
                </c:pt>
                <c:pt idx="8850">
                  <c:v>58.309907549482773</c:v>
                </c:pt>
                <c:pt idx="8851">
                  <c:v>58.31625070388246</c:v>
                </c:pt>
                <c:pt idx="8852">
                  <c:v>58.315033554093453</c:v>
                </c:pt>
                <c:pt idx="8853">
                  <c:v>58.31251905029071</c:v>
                </c:pt>
                <c:pt idx="8854">
                  <c:v>58.317232746008969</c:v>
                </c:pt>
                <c:pt idx="8855">
                  <c:v>58.321565497271976</c:v>
                </c:pt>
                <c:pt idx="8856">
                  <c:v>58.320109941055101</c:v>
                </c:pt>
                <c:pt idx="8857">
                  <c:v>58.316698305296597</c:v>
                </c:pt>
                <c:pt idx="8858">
                  <c:v>58.321280586800675</c:v>
                </c:pt>
                <c:pt idx="8859">
                  <c:v>58.325772741405672</c:v>
                </c:pt>
                <c:pt idx="8860">
                  <c:v>58.326021181195145</c:v>
                </c:pt>
                <c:pt idx="8861">
                  <c:v>58.32452817115518</c:v>
                </c:pt>
                <c:pt idx="8862">
                  <c:v>58.3311003050202</c:v>
                </c:pt>
                <c:pt idx="8863">
                  <c:v>58.336787908387734</c:v>
                </c:pt>
                <c:pt idx="8864">
                  <c:v>58.342016063963605</c:v>
                </c:pt>
                <c:pt idx="8865">
                  <c:v>58.338537048526575</c:v>
                </c:pt>
                <c:pt idx="8866">
                  <c:v>58.342041192034515</c:v>
                </c:pt>
                <c:pt idx="8867">
                  <c:v>58.341111550426739</c:v>
                </c:pt>
                <c:pt idx="8868">
                  <c:v>58.336447645766157</c:v>
                </c:pt>
                <c:pt idx="8869">
                  <c:v>58.331973339315653</c:v>
                </c:pt>
                <c:pt idx="8870">
                  <c:v>58.341242520248805</c:v>
                </c:pt>
                <c:pt idx="8871">
                  <c:v>58.342425382350577</c:v>
                </c:pt>
                <c:pt idx="8872">
                  <c:v>58.349724205927963</c:v>
                </c:pt>
                <c:pt idx="8873">
                  <c:v>58.355846358208382</c:v>
                </c:pt>
                <c:pt idx="8874">
                  <c:v>58.361385247599841</c:v>
                </c:pt>
                <c:pt idx="8875">
                  <c:v>58.361195010171649</c:v>
                </c:pt>
                <c:pt idx="8876">
                  <c:v>58.364599327609902</c:v>
                </c:pt>
                <c:pt idx="8877">
                  <c:v>58.367432450212753</c:v>
                </c:pt>
                <c:pt idx="8878">
                  <c:v>58.3710708252489</c:v>
                </c:pt>
                <c:pt idx="8879">
                  <c:v>58.374592884704384</c:v>
                </c:pt>
                <c:pt idx="8880">
                  <c:v>58.379670824780746</c:v>
                </c:pt>
                <c:pt idx="8881">
                  <c:v>58.386338123804535</c:v>
                </c:pt>
                <c:pt idx="8882">
                  <c:v>58.386736632089878</c:v>
                </c:pt>
                <c:pt idx="8883">
                  <c:v>58.384432151919597</c:v>
                </c:pt>
                <c:pt idx="8884">
                  <c:v>58.381292107975071</c:v>
                </c:pt>
                <c:pt idx="8885">
                  <c:v>58.388815496718244</c:v>
                </c:pt>
                <c:pt idx="8886">
                  <c:v>58.390115132898984</c:v>
                </c:pt>
                <c:pt idx="8887">
                  <c:v>58.393137480794074</c:v>
                </c:pt>
                <c:pt idx="8888">
                  <c:v>58.402859144480182</c:v>
                </c:pt>
                <c:pt idx="8889">
                  <c:v>58.410169713806887</c:v>
                </c:pt>
                <c:pt idx="8890">
                  <c:v>58.406880370709857</c:v>
                </c:pt>
                <c:pt idx="8891">
                  <c:v>58.402699111181768</c:v>
                </c:pt>
                <c:pt idx="8892">
                  <c:v>58.399577269230576</c:v>
                </c:pt>
                <c:pt idx="8893">
                  <c:v>58.396827155323614</c:v>
                </c:pt>
                <c:pt idx="8894">
                  <c:v>58.398626339271097</c:v>
                </c:pt>
                <c:pt idx="8895">
                  <c:v>58.401297487228895</c:v>
                </c:pt>
                <c:pt idx="8896">
                  <c:v>58.404322641212431</c:v>
                </c:pt>
                <c:pt idx="8897">
                  <c:v>58.412538543728559</c:v>
                </c:pt>
                <c:pt idx="8898">
                  <c:v>58.417997850008057</c:v>
                </c:pt>
                <c:pt idx="8899">
                  <c:v>58.414514781876406</c:v>
                </c:pt>
                <c:pt idx="8900">
                  <c:v>58.415153628762496</c:v>
                </c:pt>
                <c:pt idx="8901">
                  <c:v>58.418525463786509</c:v>
                </c:pt>
                <c:pt idx="8902">
                  <c:v>58.41922815087711</c:v>
                </c:pt>
                <c:pt idx="8903">
                  <c:v>58.418363427904502</c:v>
                </c:pt>
                <c:pt idx="8904">
                  <c:v>58.429964029821079</c:v>
                </c:pt>
                <c:pt idx="8905">
                  <c:v>58.434048133436534</c:v>
                </c:pt>
                <c:pt idx="8906">
                  <c:v>58.439465836536385</c:v>
                </c:pt>
                <c:pt idx="8907">
                  <c:v>58.441436116822025</c:v>
                </c:pt>
                <c:pt idx="8908">
                  <c:v>58.442364935845262</c:v>
                </c:pt>
                <c:pt idx="8909">
                  <c:v>58.440537251896238</c:v>
                </c:pt>
                <c:pt idx="8910">
                  <c:v>58.439153481737073</c:v>
                </c:pt>
                <c:pt idx="8911">
                  <c:v>58.438084855332093</c:v>
                </c:pt>
                <c:pt idx="8912">
                  <c:v>58.441331744524199</c:v>
                </c:pt>
                <c:pt idx="8913">
                  <c:v>58.446184388095979</c:v>
                </c:pt>
                <c:pt idx="8914">
                  <c:v>58.446499743230007</c:v>
                </c:pt>
                <c:pt idx="8915">
                  <c:v>58.447720110594084</c:v>
                </c:pt>
                <c:pt idx="8916">
                  <c:v>58.45217248712229</c:v>
                </c:pt>
                <c:pt idx="8917">
                  <c:v>58.45197510850835</c:v>
                </c:pt>
                <c:pt idx="8918">
                  <c:v>58.453171008437437</c:v>
                </c:pt>
                <c:pt idx="8919">
                  <c:v>58.455795182910755</c:v>
                </c:pt>
                <c:pt idx="8920">
                  <c:v>58.458802123721497</c:v>
                </c:pt>
                <c:pt idx="8921">
                  <c:v>58.46519165088057</c:v>
                </c:pt>
                <c:pt idx="8922">
                  <c:v>58.470272287756686</c:v>
                </c:pt>
                <c:pt idx="8923">
                  <c:v>58.479542342595764</c:v>
                </c:pt>
                <c:pt idx="8924">
                  <c:v>58.482975786807557</c:v>
                </c:pt>
                <c:pt idx="8925">
                  <c:v>58.492534015083194</c:v>
                </c:pt>
                <c:pt idx="8926">
                  <c:v>58.492030779970676</c:v>
                </c:pt>
                <c:pt idx="8927">
                  <c:v>58.491578062658903</c:v>
                </c:pt>
                <c:pt idx="8928">
                  <c:v>58.4860706573239</c:v>
                </c:pt>
                <c:pt idx="8929">
                  <c:v>58.491390731284028</c:v>
                </c:pt>
                <c:pt idx="8930">
                  <c:v>58.483907769346942</c:v>
                </c:pt>
                <c:pt idx="8931">
                  <c:v>58.485928939294787</c:v>
                </c:pt>
                <c:pt idx="8932">
                  <c:v>58.488761296946656</c:v>
                </c:pt>
                <c:pt idx="8933">
                  <c:v>58.492201980969163</c:v>
                </c:pt>
                <c:pt idx="8934">
                  <c:v>58.490447743921642</c:v>
                </c:pt>
                <c:pt idx="8935">
                  <c:v>58.499059310785995</c:v>
                </c:pt>
                <c:pt idx="8936">
                  <c:v>58.498032402521915</c:v>
                </c:pt>
                <c:pt idx="8937">
                  <c:v>58.509896431315255</c:v>
                </c:pt>
                <c:pt idx="8938">
                  <c:v>58.512836976515608</c:v>
                </c:pt>
                <c:pt idx="8939">
                  <c:v>58.51327750198319</c:v>
                </c:pt>
                <c:pt idx="8940">
                  <c:v>58.517288995037212</c:v>
                </c:pt>
                <c:pt idx="8941">
                  <c:v>58.525268482884393</c:v>
                </c:pt>
                <c:pt idx="8942">
                  <c:v>58.520579367751473</c:v>
                </c:pt>
                <c:pt idx="8943">
                  <c:v>58.524088794959425</c:v>
                </c:pt>
                <c:pt idx="8944">
                  <c:v>58.527957819917766</c:v>
                </c:pt>
                <c:pt idx="8945">
                  <c:v>58.529234850206237</c:v>
                </c:pt>
                <c:pt idx="8946">
                  <c:v>58.530954596339633</c:v>
                </c:pt>
                <c:pt idx="8947">
                  <c:v>58.533490337958277</c:v>
                </c:pt>
                <c:pt idx="8948">
                  <c:v>58.536832905667055</c:v>
                </c:pt>
                <c:pt idx="8949">
                  <c:v>58.539528191045122</c:v>
                </c:pt>
                <c:pt idx="8950">
                  <c:v>58.542107023340314</c:v>
                </c:pt>
                <c:pt idx="8951">
                  <c:v>58.542332776093517</c:v>
                </c:pt>
                <c:pt idx="8952">
                  <c:v>58.54029011725369</c:v>
                </c:pt>
                <c:pt idx="8953">
                  <c:v>58.541131068296565</c:v>
                </c:pt>
                <c:pt idx="8954">
                  <c:v>58.541898026742125</c:v>
                </c:pt>
                <c:pt idx="8955">
                  <c:v>58.542245136817712</c:v>
                </c:pt>
                <c:pt idx="8956">
                  <c:v>58.544065223253185</c:v>
                </c:pt>
                <c:pt idx="8957">
                  <c:v>58.550813367068166</c:v>
                </c:pt>
                <c:pt idx="8958">
                  <c:v>58.549545061156778</c:v>
                </c:pt>
                <c:pt idx="8959">
                  <c:v>58.5530029936942</c:v>
                </c:pt>
                <c:pt idx="8960">
                  <c:v>58.551767440485193</c:v>
                </c:pt>
                <c:pt idx="8961">
                  <c:v>58.553509251607522</c:v>
                </c:pt>
                <c:pt idx="8962">
                  <c:v>58.555350948432512</c:v>
                </c:pt>
                <c:pt idx="8963">
                  <c:v>58.558496280461021</c:v>
                </c:pt>
                <c:pt idx="8964">
                  <c:v>58.558936809378544</c:v>
                </c:pt>
                <c:pt idx="8965">
                  <c:v>58.567071245372119</c:v>
                </c:pt>
                <c:pt idx="8966">
                  <c:v>58.572768581988541</c:v>
                </c:pt>
                <c:pt idx="8967">
                  <c:v>58.574426387334007</c:v>
                </c:pt>
                <c:pt idx="8968">
                  <c:v>58.577618439307571</c:v>
                </c:pt>
                <c:pt idx="8969">
                  <c:v>58.582192156309965</c:v>
                </c:pt>
                <c:pt idx="8970">
                  <c:v>58.580268225777651</c:v>
                </c:pt>
                <c:pt idx="8971">
                  <c:v>58.579133089812402</c:v>
                </c:pt>
                <c:pt idx="8972">
                  <c:v>58.582854848634312</c:v>
                </c:pt>
                <c:pt idx="8973">
                  <c:v>58.586659647397802</c:v>
                </c:pt>
                <c:pt idx="8974">
                  <c:v>58.58498226315762</c:v>
                </c:pt>
                <c:pt idx="8975">
                  <c:v>58.591100387062646</c:v>
                </c:pt>
                <c:pt idx="8976">
                  <c:v>58.594420575958281</c:v>
                </c:pt>
                <c:pt idx="8977">
                  <c:v>58.590581743108579</c:v>
                </c:pt>
                <c:pt idx="8978">
                  <c:v>58.589405585101687</c:v>
                </c:pt>
                <c:pt idx="8979">
                  <c:v>58.595653021963834</c:v>
                </c:pt>
                <c:pt idx="8980">
                  <c:v>58.594583323917028</c:v>
                </c:pt>
                <c:pt idx="8981">
                  <c:v>58.594614986653355</c:v>
                </c:pt>
                <c:pt idx="8982">
                  <c:v>58.602838573261906</c:v>
                </c:pt>
                <c:pt idx="8983">
                  <c:v>58.606373345718211</c:v>
                </c:pt>
                <c:pt idx="8984">
                  <c:v>58.610359246874602</c:v>
                </c:pt>
                <c:pt idx="8985">
                  <c:v>58.618290796733234</c:v>
                </c:pt>
                <c:pt idx="8986">
                  <c:v>58.620299822364167</c:v>
                </c:pt>
                <c:pt idx="8987">
                  <c:v>58.617267147837275</c:v>
                </c:pt>
                <c:pt idx="8988">
                  <c:v>58.620857863953404</c:v>
                </c:pt>
                <c:pt idx="8989">
                  <c:v>58.621099601106017</c:v>
                </c:pt>
                <c:pt idx="8990">
                  <c:v>58.620564724273059</c:v>
                </c:pt>
                <c:pt idx="8991">
                  <c:v>58.622698771589434</c:v>
                </c:pt>
                <c:pt idx="8992">
                  <c:v>58.627112436960068</c:v>
                </c:pt>
                <c:pt idx="8993">
                  <c:v>58.627034133512879</c:v>
                </c:pt>
                <c:pt idx="8994">
                  <c:v>58.629566673310094</c:v>
                </c:pt>
                <c:pt idx="8995">
                  <c:v>58.624457385518305</c:v>
                </c:pt>
                <c:pt idx="8996">
                  <c:v>58.6277312314269</c:v>
                </c:pt>
                <c:pt idx="8997">
                  <c:v>58.629364840694755</c:v>
                </c:pt>
                <c:pt idx="8998">
                  <c:v>58.637049573736661</c:v>
                </c:pt>
                <c:pt idx="8999">
                  <c:v>58.638995896516931</c:v>
                </c:pt>
                <c:pt idx="9000">
                  <c:v>58.648892959140106</c:v>
                </c:pt>
                <c:pt idx="9001">
                  <c:v>58.650223902499917</c:v>
                </c:pt>
                <c:pt idx="9002">
                  <c:v>58.656122452130397</c:v>
                </c:pt>
                <c:pt idx="9003">
                  <c:v>58.654114015191809</c:v>
                </c:pt>
                <c:pt idx="9004">
                  <c:v>58.658037340735817</c:v>
                </c:pt>
                <c:pt idx="9005">
                  <c:v>58.656971690034062</c:v>
                </c:pt>
                <c:pt idx="9006">
                  <c:v>58.662628795123872</c:v>
                </c:pt>
                <c:pt idx="9007">
                  <c:v>58.664539777574717</c:v>
                </c:pt>
                <c:pt idx="9008">
                  <c:v>58.666368213978934</c:v>
                </c:pt>
                <c:pt idx="9009">
                  <c:v>58.663255985492562</c:v>
                </c:pt>
                <c:pt idx="9010">
                  <c:v>58.664465411490767</c:v>
                </c:pt>
                <c:pt idx="9011">
                  <c:v>58.667282478831474</c:v>
                </c:pt>
                <c:pt idx="9012">
                  <c:v>58.671312467119265</c:v>
                </c:pt>
                <c:pt idx="9013">
                  <c:v>58.677682165479098</c:v>
                </c:pt>
                <c:pt idx="9014">
                  <c:v>58.686728277526825</c:v>
                </c:pt>
                <c:pt idx="9015">
                  <c:v>58.692024263840324</c:v>
                </c:pt>
                <c:pt idx="9016">
                  <c:v>58.693283170402992</c:v>
                </c:pt>
                <c:pt idx="9017">
                  <c:v>58.691474292440809</c:v>
                </c:pt>
                <c:pt idx="9018">
                  <c:v>58.68866411558249</c:v>
                </c:pt>
                <c:pt idx="9019">
                  <c:v>58.688752182346924</c:v>
                </c:pt>
                <c:pt idx="9020">
                  <c:v>58.689748158370946</c:v>
                </c:pt>
                <c:pt idx="9021">
                  <c:v>58.687753658237945</c:v>
                </c:pt>
                <c:pt idx="9022">
                  <c:v>58.689078678936063</c:v>
                </c:pt>
                <c:pt idx="9023">
                  <c:v>58.695071892007334</c:v>
                </c:pt>
                <c:pt idx="9024">
                  <c:v>58.696480198417291</c:v>
                </c:pt>
                <c:pt idx="9025">
                  <c:v>58.700197931913024</c:v>
                </c:pt>
                <c:pt idx="9026">
                  <c:v>58.710199563950496</c:v>
                </c:pt>
                <c:pt idx="9027">
                  <c:v>58.710645657717883</c:v>
                </c:pt>
                <c:pt idx="9028">
                  <c:v>58.709751487763825</c:v>
                </c:pt>
                <c:pt idx="9029">
                  <c:v>58.712688779097071</c:v>
                </c:pt>
                <c:pt idx="9030">
                  <c:v>58.713613099317101</c:v>
                </c:pt>
                <c:pt idx="9031">
                  <c:v>58.711746215349606</c:v>
                </c:pt>
                <c:pt idx="9032">
                  <c:v>58.71462744677423</c:v>
                </c:pt>
                <c:pt idx="9033">
                  <c:v>58.71867128008487</c:v>
                </c:pt>
                <c:pt idx="9034">
                  <c:v>58.720647720494171</c:v>
                </c:pt>
                <c:pt idx="9035">
                  <c:v>58.722996948218906</c:v>
                </c:pt>
                <c:pt idx="9036">
                  <c:v>58.72743432615507</c:v>
                </c:pt>
                <c:pt idx="9037">
                  <c:v>58.731624682064364</c:v>
                </c:pt>
                <c:pt idx="9038">
                  <c:v>58.731828833231688</c:v>
                </c:pt>
                <c:pt idx="9039">
                  <c:v>58.735936181976513</c:v>
                </c:pt>
                <c:pt idx="9040">
                  <c:v>58.735999386275168</c:v>
                </c:pt>
                <c:pt idx="9041">
                  <c:v>58.736386649668283</c:v>
                </c:pt>
                <c:pt idx="9042">
                  <c:v>58.740647839137637</c:v>
                </c:pt>
                <c:pt idx="9043">
                  <c:v>58.744126146991093</c:v>
                </c:pt>
                <c:pt idx="9044">
                  <c:v>58.742858299842467</c:v>
                </c:pt>
                <c:pt idx="9045">
                  <c:v>58.744585451710819</c:v>
                </c:pt>
                <c:pt idx="9046">
                  <c:v>58.748822711978299</c:v>
                </c:pt>
                <c:pt idx="9047">
                  <c:v>58.748611665568625</c:v>
                </c:pt>
                <c:pt idx="9048">
                  <c:v>58.753465615253425</c:v>
                </c:pt>
                <c:pt idx="9049">
                  <c:v>58.754293922529712</c:v>
                </c:pt>
                <c:pt idx="9050">
                  <c:v>58.760454492039699</c:v>
                </c:pt>
                <c:pt idx="9051">
                  <c:v>58.760963885622324</c:v>
                </c:pt>
                <c:pt idx="9052">
                  <c:v>58.767736077026143</c:v>
                </c:pt>
                <c:pt idx="9053">
                  <c:v>58.768912643944269</c:v>
                </c:pt>
                <c:pt idx="9054">
                  <c:v>58.776605310666881</c:v>
                </c:pt>
                <c:pt idx="9055">
                  <c:v>58.77952792575617</c:v>
                </c:pt>
                <c:pt idx="9056">
                  <c:v>58.779916420024051</c:v>
                </c:pt>
                <c:pt idx="9057">
                  <c:v>58.781276761019875</c:v>
                </c:pt>
                <c:pt idx="9058">
                  <c:v>58.781670614354994</c:v>
                </c:pt>
                <c:pt idx="9059">
                  <c:v>58.776313411197293</c:v>
                </c:pt>
                <c:pt idx="9060">
                  <c:v>58.770529369216696</c:v>
                </c:pt>
                <c:pt idx="9061">
                  <c:v>58.768987858456526</c:v>
                </c:pt>
                <c:pt idx="9062">
                  <c:v>58.766175304968229</c:v>
                </c:pt>
                <c:pt idx="9063">
                  <c:v>58.766720331388889</c:v>
                </c:pt>
                <c:pt idx="9064">
                  <c:v>58.772498132436205</c:v>
                </c:pt>
                <c:pt idx="9065">
                  <c:v>58.778603325615222</c:v>
                </c:pt>
                <c:pt idx="9066">
                  <c:v>58.782297550375667</c:v>
                </c:pt>
                <c:pt idx="9067">
                  <c:v>58.783327042078419</c:v>
                </c:pt>
                <c:pt idx="9068">
                  <c:v>58.786050897487826</c:v>
                </c:pt>
                <c:pt idx="9069">
                  <c:v>58.789677340430046</c:v>
                </c:pt>
                <c:pt idx="9070">
                  <c:v>58.79563612353553</c:v>
                </c:pt>
                <c:pt idx="9071">
                  <c:v>58.804186594738781</c:v>
                </c:pt>
                <c:pt idx="9072">
                  <c:v>58.812170676815491</c:v>
                </c:pt>
                <c:pt idx="9073">
                  <c:v>58.817388558477447</c:v>
                </c:pt>
                <c:pt idx="9074">
                  <c:v>58.817954417255848</c:v>
                </c:pt>
                <c:pt idx="9075">
                  <c:v>58.818729906674676</c:v>
                </c:pt>
                <c:pt idx="9076">
                  <c:v>58.819825534126608</c:v>
                </c:pt>
                <c:pt idx="9077">
                  <c:v>58.817152537879657</c:v>
                </c:pt>
                <c:pt idx="9078">
                  <c:v>58.81218424544879</c:v>
                </c:pt>
                <c:pt idx="9079">
                  <c:v>58.80874183625891</c:v>
                </c:pt>
                <c:pt idx="9080">
                  <c:v>58.811184158800032</c:v>
                </c:pt>
                <c:pt idx="9081">
                  <c:v>58.814162349670482</c:v>
                </c:pt>
                <c:pt idx="9082">
                  <c:v>58.817190850928206</c:v>
                </c:pt>
                <c:pt idx="9083">
                  <c:v>58.826884740557183</c:v>
                </c:pt>
                <c:pt idx="9084">
                  <c:v>58.83693677001046</c:v>
                </c:pt>
                <c:pt idx="9085">
                  <c:v>58.835559897597022</c:v>
                </c:pt>
                <c:pt idx="9086">
                  <c:v>58.826494753979105</c:v>
                </c:pt>
                <c:pt idx="9087">
                  <c:v>58.830750378245753</c:v>
                </c:pt>
                <c:pt idx="9088">
                  <c:v>58.828165084670808</c:v>
                </c:pt>
                <c:pt idx="9089">
                  <c:v>58.830779717652476</c:v>
                </c:pt>
                <c:pt idx="9090">
                  <c:v>58.835682722991862</c:v>
                </c:pt>
                <c:pt idx="9091">
                  <c:v>58.845709745097565</c:v>
                </c:pt>
                <c:pt idx="9092">
                  <c:v>58.842768992836092</c:v>
                </c:pt>
                <c:pt idx="9093">
                  <c:v>58.849119670754796</c:v>
                </c:pt>
                <c:pt idx="9094">
                  <c:v>58.848948888604603</c:v>
                </c:pt>
                <c:pt idx="9095">
                  <c:v>58.85093963199806</c:v>
                </c:pt>
                <c:pt idx="9096">
                  <c:v>58.851494096302531</c:v>
                </c:pt>
                <c:pt idx="9097">
                  <c:v>58.859041436619975</c:v>
                </c:pt>
                <c:pt idx="9098">
                  <c:v>58.859196295572566</c:v>
                </c:pt>
                <c:pt idx="9099">
                  <c:v>58.864594869392405</c:v>
                </c:pt>
                <c:pt idx="9100">
                  <c:v>58.870772668020059</c:v>
                </c:pt>
                <c:pt idx="9101">
                  <c:v>58.874187554016807</c:v>
                </c:pt>
                <c:pt idx="9102">
                  <c:v>58.879938886404162</c:v>
                </c:pt>
                <c:pt idx="9103">
                  <c:v>58.883414146178325</c:v>
                </c:pt>
                <c:pt idx="9104">
                  <c:v>58.883613549450274</c:v>
                </c:pt>
                <c:pt idx="9105">
                  <c:v>58.878302412434913</c:v>
                </c:pt>
                <c:pt idx="9106">
                  <c:v>58.880125818824297</c:v>
                </c:pt>
                <c:pt idx="9107">
                  <c:v>58.877565776672085</c:v>
                </c:pt>
                <c:pt idx="9108">
                  <c:v>58.873357127498011</c:v>
                </c:pt>
                <c:pt idx="9109">
                  <c:v>58.88045865984428</c:v>
                </c:pt>
                <c:pt idx="9110">
                  <c:v>58.886418643120621</c:v>
                </c:pt>
                <c:pt idx="9111">
                  <c:v>58.88399976047252</c:v>
                </c:pt>
                <c:pt idx="9112">
                  <c:v>58.883887998214576</c:v>
                </c:pt>
                <c:pt idx="9113">
                  <c:v>58.889583589174592</c:v>
                </c:pt>
                <c:pt idx="9114">
                  <c:v>58.882546147067103</c:v>
                </c:pt>
                <c:pt idx="9115">
                  <c:v>58.88399612709118</c:v>
                </c:pt>
                <c:pt idx="9116">
                  <c:v>58.892413459889532</c:v>
                </c:pt>
                <c:pt idx="9117">
                  <c:v>58.897233085205571</c:v>
                </c:pt>
                <c:pt idx="9118">
                  <c:v>58.9038579023387</c:v>
                </c:pt>
                <c:pt idx="9119">
                  <c:v>58.90913555142437</c:v>
                </c:pt>
                <c:pt idx="9120">
                  <c:v>58.913234766241928</c:v>
                </c:pt>
                <c:pt idx="9121">
                  <c:v>58.910838428825137</c:v>
                </c:pt>
                <c:pt idx="9122">
                  <c:v>58.912572648121092</c:v>
                </c:pt>
                <c:pt idx="9123">
                  <c:v>58.912395733907111</c:v>
                </c:pt>
                <c:pt idx="9124">
                  <c:v>58.912496963243981</c:v>
                </c:pt>
                <c:pt idx="9125">
                  <c:v>58.912909554098334</c:v>
                </c:pt>
                <c:pt idx="9126">
                  <c:v>58.913772813117859</c:v>
                </c:pt>
                <c:pt idx="9127">
                  <c:v>58.915059513449378</c:v>
                </c:pt>
                <c:pt idx="9128">
                  <c:v>58.917583756308453</c:v>
                </c:pt>
                <c:pt idx="9129">
                  <c:v>58.919801803069745</c:v>
                </c:pt>
                <c:pt idx="9130">
                  <c:v>58.924369802897708</c:v>
                </c:pt>
                <c:pt idx="9131">
                  <c:v>58.930387290675334</c:v>
                </c:pt>
                <c:pt idx="9132">
                  <c:v>58.935185737494251</c:v>
                </c:pt>
                <c:pt idx="9133">
                  <c:v>58.937381999098704</c:v>
                </c:pt>
                <c:pt idx="9134">
                  <c:v>58.939831128130479</c:v>
                </c:pt>
                <c:pt idx="9135">
                  <c:v>58.939416990737335</c:v>
                </c:pt>
                <c:pt idx="9136">
                  <c:v>58.940502432893744</c:v>
                </c:pt>
                <c:pt idx="9137">
                  <c:v>58.944753351030883</c:v>
                </c:pt>
                <c:pt idx="9138">
                  <c:v>58.944093655605286</c:v>
                </c:pt>
                <c:pt idx="9139">
                  <c:v>58.950737210821522</c:v>
                </c:pt>
                <c:pt idx="9140">
                  <c:v>58.951151066216482</c:v>
                </c:pt>
                <c:pt idx="9141">
                  <c:v>58.954514870128278</c:v>
                </c:pt>
                <c:pt idx="9142">
                  <c:v>58.950406360636386</c:v>
                </c:pt>
                <c:pt idx="9143">
                  <c:v>58.956164883737948</c:v>
                </c:pt>
                <c:pt idx="9144">
                  <c:v>58.953515353081471</c:v>
                </c:pt>
                <c:pt idx="9145">
                  <c:v>58.957816238561328</c:v>
                </c:pt>
                <c:pt idx="9146">
                  <c:v>58.957020355641681</c:v>
                </c:pt>
                <c:pt idx="9147">
                  <c:v>58.962075744243897</c:v>
                </c:pt>
                <c:pt idx="9148">
                  <c:v>58.962143277094171</c:v>
                </c:pt>
                <c:pt idx="9149">
                  <c:v>58.963591207965734</c:v>
                </c:pt>
                <c:pt idx="9150">
                  <c:v>58.963636688659072</c:v>
                </c:pt>
                <c:pt idx="9151">
                  <c:v>58.971910632522324</c:v>
                </c:pt>
                <c:pt idx="9152">
                  <c:v>58.969288442761545</c:v>
                </c:pt>
                <c:pt idx="9153">
                  <c:v>58.972588126403842</c:v>
                </c:pt>
                <c:pt idx="9154">
                  <c:v>58.98470318536846</c:v>
                </c:pt>
                <c:pt idx="9155">
                  <c:v>58.989279886849985</c:v>
                </c:pt>
                <c:pt idx="9156">
                  <c:v>58.990380618410128</c:v>
                </c:pt>
                <c:pt idx="9157">
                  <c:v>58.995172692310931</c:v>
                </c:pt>
                <c:pt idx="9158">
                  <c:v>59.004942084023597</c:v>
                </c:pt>
                <c:pt idx="9159">
                  <c:v>59.000836528911293</c:v>
                </c:pt>
                <c:pt idx="9160">
                  <c:v>59.002091315863552</c:v>
                </c:pt>
                <c:pt idx="9161">
                  <c:v>59.002877619836525</c:v>
                </c:pt>
                <c:pt idx="9162">
                  <c:v>59.006458951790293</c:v>
                </c:pt>
                <c:pt idx="9163">
                  <c:v>59.005121234477862</c:v>
                </c:pt>
                <c:pt idx="9164">
                  <c:v>59.005828617780807</c:v>
                </c:pt>
                <c:pt idx="9165">
                  <c:v>59.006403480265647</c:v>
                </c:pt>
                <c:pt idx="9166">
                  <c:v>59.009406392525648</c:v>
                </c:pt>
                <c:pt idx="9167">
                  <c:v>59.011030514872424</c:v>
                </c:pt>
                <c:pt idx="9168">
                  <c:v>59.012240238731486</c:v>
                </c:pt>
                <c:pt idx="9169">
                  <c:v>59.015746525776237</c:v>
                </c:pt>
                <c:pt idx="9170">
                  <c:v>59.018447636030622</c:v>
                </c:pt>
                <c:pt idx="9171">
                  <c:v>59.020814810563273</c:v>
                </c:pt>
                <c:pt idx="9172">
                  <c:v>59.026441596293907</c:v>
                </c:pt>
                <c:pt idx="9173">
                  <c:v>59.027523405208818</c:v>
                </c:pt>
                <c:pt idx="9174">
                  <c:v>59.027842166157697</c:v>
                </c:pt>
                <c:pt idx="9175">
                  <c:v>59.030370731379733</c:v>
                </c:pt>
                <c:pt idx="9176">
                  <c:v>59.030433559430513</c:v>
                </c:pt>
                <c:pt idx="9177">
                  <c:v>59.02816074006688</c:v>
                </c:pt>
                <c:pt idx="9178">
                  <c:v>59.026241846360129</c:v>
                </c:pt>
                <c:pt idx="9179">
                  <c:v>59.029326022570345</c:v>
                </c:pt>
                <c:pt idx="9180">
                  <c:v>59.031666176181929</c:v>
                </c:pt>
                <c:pt idx="9181">
                  <c:v>59.034943563923704</c:v>
                </c:pt>
                <c:pt idx="9182">
                  <c:v>59.035137548599138</c:v>
                </c:pt>
                <c:pt idx="9183">
                  <c:v>59.038013849412756</c:v>
                </c:pt>
                <c:pt idx="9184">
                  <c:v>59.043171181273109</c:v>
                </c:pt>
                <c:pt idx="9185">
                  <c:v>59.046480331644467</c:v>
                </c:pt>
                <c:pt idx="9186">
                  <c:v>59.044724810829919</c:v>
                </c:pt>
                <c:pt idx="9187">
                  <c:v>59.051588406244512</c:v>
                </c:pt>
                <c:pt idx="9188">
                  <c:v>59.06024954774189</c:v>
                </c:pt>
                <c:pt idx="9189">
                  <c:v>59.05826930668745</c:v>
                </c:pt>
                <c:pt idx="9190">
                  <c:v>59.059923792580946</c:v>
                </c:pt>
                <c:pt idx="9191">
                  <c:v>59.063385167097884</c:v>
                </c:pt>
                <c:pt idx="9192">
                  <c:v>59.060324607326336</c:v>
                </c:pt>
                <c:pt idx="9193">
                  <c:v>59.062114668846412</c:v>
                </c:pt>
                <c:pt idx="9194">
                  <c:v>59.063549388554463</c:v>
                </c:pt>
                <c:pt idx="9195">
                  <c:v>59.068384563523772</c:v>
                </c:pt>
                <c:pt idx="9196">
                  <c:v>59.072852376054684</c:v>
                </c:pt>
                <c:pt idx="9197">
                  <c:v>59.077856468337828</c:v>
                </c:pt>
                <c:pt idx="9198">
                  <c:v>59.071215873550656</c:v>
                </c:pt>
                <c:pt idx="9199">
                  <c:v>59.076072708221524</c:v>
                </c:pt>
                <c:pt idx="9200">
                  <c:v>59.078280466717594</c:v>
                </c:pt>
                <c:pt idx="9201">
                  <c:v>59.082611535173513</c:v>
                </c:pt>
                <c:pt idx="9202">
                  <c:v>59.085586861522032</c:v>
                </c:pt>
                <c:pt idx="9203">
                  <c:v>59.087458317823163</c:v>
                </c:pt>
                <c:pt idx="9204">
                  <c:v>59.092116570901645</c:v>
                </c:pt>
                <c:pt idx="9205">
                  <c:v>59.089627293659916</c:v>
                </c:pt>
                <c:pt idx="9206">
                  <c:v>59.0891084851825</c:v>
                </c:pt>
                <c:pt idx="9207">
                  <c:v>59.092557000679925</c:v>
                </c:pt>
                <c:pt idx="9208">
                  <c:v>59.096399052258676</c:v>
                </c:pt>
                <c:pt idx="9209">
                  <c:v>59.096831019312717</c:v>
                </c:pt>
                <c:pt idx="9210">
                  <c:v>59.102822456313376</c:v>
                </c:pt>
                <c:pt idx="9211">
                  <c:v>59.105205896075155</c:v>
                </c:pt>
                <c:pt idx="9212">
                  <c:v>59.105368255908139</c:v>
                </c:pt>
                <c:pt idx="9213">
                  <c:v>59.106636251454006</c:v>
                </c:pt>
                <c:pt idx="9214">
                  <c:v>59.104366236684598</c:v>
                </c:pt>
                <c:pt idx="9215">
                  <c:v>59.108509382783325</c:v>
                </c:pt>
                <c:pt idx="9216">
                  <c:v>59.108194604192555</c:v>
                </c:pt>
                <c:pt idx="9217">
                  <c:v>59.108852559397022</c:v>
                </c:pt>
                <c:pt idx="9218">
                  <c:v>59.112892160172692</c:v>
                </c:pt>
                <c:pt idx="9219">
                  <c:v>59.115782067604734</c:v>
                </c:pt>
                <c:pt idx="9220">
                  <c:v>59.114319085959288</c:v>
                </c:pt>
                <c:pt idx="9221">
                  <c:v>59.122082786786358</c:v>
                </c:pt>
                <c:pt idx="9222">
                  <c:v>59.128274139309255</c:v>
                </c:pt>
                <c:pt idx="9223">
                  <c:v>59.131314822822205</c:v>
                </c:pt>
                <c:pt idx="9224">
                  <c:v>59.136584033370049</c:v>
                </c:pt>
                <c:pt idx="9225">
                  <c:v>59.131554314542811</c:v>
                </c:pt>
                <c:pt idx="9226">
                  <c:v>59.132115401694399</c:v>
                </c:pt>
                <c:pt idx="9227">
                  <c:v>59.134334223024894</c:v>
                </c:pt>
                <c:pt idx="9228">
                  <c:v>59.136374869149073</c:v>
                </c:pt>
                <c:pt idx="9229">
                  <c:v>59.13495814036601</c:v>
                </c:pt>
                <c:pt idx="9230">
                  <c:v>59.14445484447765</c:v>
                </c:pt>
                <c:pt idx="9231">
                  <c:v>59.145350013452877</c:v>
                </c:pt>
                <c:pt idx="9232">
                  <c:v>59.145571634516202</c:v>
                </c:pt>
                <c:pt idx="9233">
                  <c:v>59.147873699919408</c:v>
                </c:pt>
                <c:pt idx="9234">
                  <c:v>59.154701495353436</c:v>
                </c:pt>
                <c:pt idx="9235">
                  <c:v>59.15415966619711</c:v>
                </c:pt>
                <c:pt idx="9236">
                  <c:v>59.155815018699514</c:v>
                </c:pt>
                <c:pt idx="9237">
                  <c:v>59.153322577042573</c:v>
                </c:pt>
                <c:pt idx="9238">
                  <c:v>59.157667089707118</c:v>
                </c:pt>
                <c:pt idx="9239">
                  <c:v>59.155152830239864</c:v>
                </c:pt>
                <c:pt idx="9240">
                  <c:v>59.162816100850179</c:v>
                </c:pt>
                <c:pt idx="9241">
                  <c:v>59.161555879067109</c:v>
                </c:pt>
                <c:pt idx="9242">
                  <c:v>59.171047133890895</c:v>
                </c:pt>
                <c:pt idx="9243">
                  <c:v>59.173746291632071</c:v>
                </c:pt>
                <c:pt idx="9244">
                  <c:v>59.181278256401335</c:v>
                </c:pt>
                <c:pt idx="9245">
                  <c:v>59.178686286984501</c:v>
                </c:pt>
                <c:pt idx="9246">
                  <c:v>59.182430193307368</c:v>
                </c:pt>
                <c:pt idx="9247">
                  <c:v>59.179328476136632</c:v>
                </c:pt>
                <c:pt idx="9248">
                  <c:v>59.177960542319298</c:v>
                </c:pt>
                <c:pt idx="9249">
                  <c:v>59.179775147524353</c:v>
                </c:pt>
                <c:pt idx="9250">
                  <c:v>59.17727571964268</c:v>
                </c:pt>
                <c:pt idx="9251">
                  <c:v>59.182547634055652</c:v>
                </c:pt>
                <c:pt idx="9252">
                  <c:v>59.187693728804355</c:v>
                </c:pt>
                <c:pt idx="9253">
                  <c:v>59.19002941127134</c:v>
                </c:pt>
                <c:pt idx="9254">
                  <c:v>59.1872622778017</c:v>
                </c:pt>
                <c:pt idx="9255">
                  <c:v>59.195002162072356</c:v>
                </c:pt>
                <c:pt idx="9256">
                  <c:v>59.195171255876531</c:v>
                </c:pt>
                <c:pt idx="9257">
                  <c:v>59.200383837457295</c:v>
                </c:pt>
                <c:pt idx="9258">
                  <c:v>59.205526215802493</c:v>
                </c:pt>
                <c:pt idx="9259">
                  <c:v>59.210367912265141</c:v>
                </c:pt>
                <c:pt idx="9260">
                  <c:v>59.21015451619013</c:v>
                </c:pt>
                <c:pt idx="9261">
                  <c:v>59.207127484478555</c:v>
                </c:pt>
                <c:pt idx="9262">
                  <c:v>59.20672500979331</c:v>
                </c:pt>
                <c:pt idx="9263">
                  <c:v>59.206845599196733</c:v>
                </c:pt>
                <c:pt idx="9264">
                  <c:v>59.210633897188131</c:v>
                </c:pt>
                <c:pt idx="9265">
                  <c:v>59.217162039909226</c:v>
                </c:pt>
                <c:pt idx="9266">
                  <c:v>59.22372891064115</c:v>
                </c:pt>
                <c:pt idx="9267">
                  <c:v>59.225813015760913</c:v>
                </c:pt>
                <c:pt idx="9268">
                  <c:v>59.226845028703806</c:v>
                </c:pt>
                <c:pt idx="9269">
                  <c:v>59.223863153658669</c:v>
                </c:pt>
                <c:pt idx="9270">
                  <c:v>59.227265550491794</c:v>
                </c:pt>
                <c:pt idx="9271">
                  <c:v>59.229957556334554</c:v>
                </c:pt>
                <c:pt idx="9272">
                  <c:v>59.2270161165427</c:v>
                </c:pt>
                <c:pt idx="9273">
                  <c:v>59.229386991061553</c:v>
                </c:pt>
                <c:pt idx="9274">
                  <c:v>59.235402915656479</c:v>
                </c:pt>
                <c:pt idx="9275">
                  <c:v>59.236859046404064</c:v>
                </c:pt>
                <c:pt idx="9276">
                  <c:v>59.237933305361061</c:v>
                </c:pt>
                <c:pt idx="9277">
                  <c:v>59.245905506417103</c:v>
                </c:pt>
                <c:pt idx="9278">
                  <c:v>59.248655552854792</c:v>
                </c:pt>
                <c:pt idx="9279">
                  <c:v>59.248474762420344</c:v>
                </c:pt>
                <c:pt idx="9280">
                  <c:v>59.24512242412893</c:v>
                </c:pt>
                <c:pt idx="9281">
                  <c:v>59.244172159709272</c:v>
                </c:pt>
                <c:pt idx="9282">
                  <c:v>59.247391571452717</c:v>
                </c:pt>
                <c:pt idx="9283">
                  <c:v>59.251555928399206</c:v>
                </c:pt>
                <c:pt idx="9284">
                  <c:v>59.251769775101003</c:v>
                </c:pt>
                <c:pt idx="9285">
                  <c:v>59.258412214802505</c:v>
                </c:pt>
                <c:pt idx="9286">
                  <c:v>59.263274330620199</c:v>
                </c:pt>
                <c:pt idx="9287">
                  <c:v>59.259175688196557</c:v>
                </c:pt>
                <c:pt idx="9288">
                  <c:v>59.257228755384617</c:v>
                </c:pt>
                <c:pt idx="9289">
                  <c:v>59.261426708594158</c:v>
                </c:pt>
                <c:pt idx="9290">
                  <c:v>59.263677718428006</c:v>
                </c:pt>
                <c:pt idx="9291">
                  <c:v>59.26722990390904</c:v>
                </c:pt>
                <c:pt idx="9292">
                  <c:v>59.272612032449885</c:v>
                </c:pt>
                <c:pt idx="9293">
                  <c:v>59.275823880976574</c:v>
                </c:pt>
                <c:pt idx="9294">
                  <c:v>59.280107381345985</c:v>
                </c:pt>
                <c:pt idx="9295">
                  <c:v>59.279873416567263</c:v>
                </c:pt>
                <c:pt idx="9296">
                  <c:v>59.283102336133496</c:v>
                </c:pt>
                <c:pt idx="9297">
                  <c:v>59.284974207314221</c:v>
                </c:pt>
                <c:pt idx="9298">
                  <c:v>59.28791831386652</c:v>
                </c:pt>
                <c:pt idx="9299">
                  <c:v>59.286641162148591</c:v>
                </c:pt>
                <c:pt idx="9300">
                  <c:v>59.287317743022548</c:v>
                </c:pt>
                <c:pt idx="9301">
                  <c:v>59.287126377613603</c:v>
                </c:pt>
                <c:pt idx="9302">
                  <c:v>59.290577578395357</c:v>
                </c:pt>
                <c:pt idx="9303">
                  <c:v>59.287467502322201</c:v>
                </c:pt>
                <c:pt idx="9304">
                  <c:v>59.28790031188619</c:v>
                </c:pt>
                <c:pt idx="9305">
                  <c:v>59.295105195572752</c:v>
                </c:pt>
                <c:pt idx="9306">
                  <c:v>59.297575250361774</c:v>
                </c:pt>
                <c:pt idx="9307">
                  <c:v>59.301547828889397</c:v>
                </c:pt>
                <c:pt idx="9308">
                  <c:v>59.310194286327317</c:v>
                </c:pt>
                <c:pt idx="9309">
                  <c:v>59.316878587965448</c:v>
                </c:pt>
                <c:pt idx="9310">
                  <c:v>59.312324086628301</c:v>
                </c:pt>
                <c:pt idx="9311">
                  <c:v>59.315516173790073</c:v>
                </c:pt>
                <c:pt idx="9312">
                  <c:v>59.3084847885725</c:v>
                </c:pt>
                <c:pt idx="9313">
                  <c:v>59.305639452105183</c:v>
                </c:pt>
                <c:pt idx="9314">
                  <c:v>59.309501959719512</c:v>
                </c:pt>
                <c:pt idx="9315">
                  <c:v>59.317589586534154</c:v>
                </c:pt>
                <c:pt idx="9316">
                  <c:v>59.322747185557844</c:v>
                </c:pt>
                <c:pt idx="9317">
                  <c:v>59.328087640243325</c:v>
                </c:pt>
                <c:pt idx="9318">
                  <c:v>59.334691345445052</c:v>
                </c:pt>
                <c:pt idx="9319">
                  <c:v>59.336435288949225</c:v>
                </c:pt>
                <c:pt idx="9320">
                  <c:v>59.334374978632674</c:v>
                </c:pt>
                <c:pt idx="9321">
                  <c:v>59.333545963968845</c:v>
                </c:pt>
                <c:pt idx="9322">
                  <c:v>59.341434959453181</c:v>
                </c:pt>
                <c:pt idx="9323">
                  <c:v>59.34688846935056</c:v>
                </c:pt>
                <c:pt idx="9324">
                  <c:v>59.345465636352216</c:v>
                </c:pt>
                <c:pt idx="9325">
                  <c:v>59.344241617591933</c:v>
                </c:pt>
                <c:pt idx="9326">
                  <c:v>59.341373178423552</c:v>
                </c:pt>
                <c:pt idx="9327">
                  <c:v>59.340947778284189</c:v>
                </c:pt>
                <c:pt idx="9328">
                  <c:v>59.338755841350419</c:v>
                </c:pt>
                <c:pt idx="9329">
                  <c:v>59.340684546461247</c:v>
                </c:pt>
                <c:pt idx="9330">
                  <c:v>59.345822865351508</c:v>
                </c:pt>
                <c:pt idx="9331">
                  <c:v>59.349585010743795</c:v>
                </c:pt>
                <c:pt idx="9332">
                  <c:v>59.352205441728053</c:v>
                </c:pt>
                <c:pt idx="9333">
                  <c:v>59.349120544804769</c:v>
                </c:pt>
                <c:pt idx="9334">
                  <c:v>59.357687249103961</c:v>
                </c:pt>
                <c:pt idx="9335">
                  <c:v>59.360164534088128</c:v>
                </c:pt>
                <c:pt idx="9336">
                  <c:v>59.366693370466308</c:v>
                </c:pt>
                <c:pt idx="9337">
                  <c:v>59.365134911740768</c:v>
                </c:pt>
                <c:pt idx="9338">
                  <c:v>59.365908595180827</c:v>
                </c:pt>
                <c:pt idx="9339">
                  <c:v>59.36159445277044</c:v>
                </c:pt>
                <c:pt idx="9340">
                  <c:v>59.366476043364514</c:v>
                </c:pt>
                <c:pt idx="9341">
                  <c:v>59.366171596914498</c:v>
                </c:pt>
                <c:pt idx="9342">
                  <c:v>59.374861390967837</c:v>
                </c:pt>
                <c:pt idx="9343">
                  <c:v>59.380393913022623</c:v>
                </c:pt>
                <c:pt idx="9344">
                  <c:v>59.385045233853063</c:v>
                </c:pt>
                <c:pt idx="9345">
                  <c:v>59.384986224618743</c:v>
                </c:pt>
                <c:pt idx="9346">
                  <c:v>59.386629360334084</c:v>
                </c:pt>
                <c:pt idx="9347">
                  <c:v>59.384118422041375</c:v>
                </c:pt>
                <c:pt idx="9348">
                  <c:v>59.387530392199878</c:v>
                </c:pt>
                <c:pt idx="9349">
                  <c:v>59.392645498213504</c:v>
                </c:pt>
                <c:pt idx="9350">
                  <c:v>59.395908791569433</c:v>
                </c:pt>
                <c:pt idx="9351">
                  <c:v>59.402384173373164</c:v>
                </c:pt>
                <c:pt idx="9352">
                  <c:v>59.402053202132265</c:v>
                </c:pt>
                <c:pt idx="9353">
                  <c:v>59.404896450529385</c:v>
                </c:pt>
                <c:pt idx="9354">
                  <c:v>59.410103572403067</c:v>
                </c:pt>
                <c:pt idx="9355">
                  <c:v>59.41390042944272</c:v>
                </c:pt>
                <c:pt idx="9356">
                  <c:v>59.413236956133311</c:v>
                </c:pt>
                <c:pt idx="9357">
                  <c:v>59.419315778414628</c:v>
                </c:pt>
                <c:pt idx="9358">
                  <c:v>59.420038740704612</c:v>
                </c:pt>
                <c:pt idx="9359">
                  <c:v>59.412089987187414</c:v>
                </c:pt>
                <c:pt idx="9360">
                  <c:v>59.412100578844843</c:v>
                </c:pt>
                <c:pt idx="9361">
                  <c:v>59.415213881117076</c:v>
                </c:pt>
                <c:pt idx="9362">
                  <c:v>59.412002118406249</c:v>
                </c:pt>
                <c:pt idx="9363">
                  <c:v>59.416140119265478</c:v>
                </c:pt>
                <c:pt idx="9364">
                  <c:v>59.420438211693728</c:v>
                </c:pt>
                <c:pt idx="9365">
                  <c:v>59.419486709724808</c:v>
                </c:pt>
                <c:pt idx="9366">
                  <c:v>59.419738132386421</c:v>
                </c:pt>
                <c:pt idx="9367">
                  <c:v>59.426823276044011</c:v>
                </c:pt>
                <c:pt idx="9368">
                  <c:v>59.429014126365225</c:v>
                </c:pt>
                <c:pt idx="9369">
                  <c:v>59.4349420369863</c:v>
                </c:pt>
                <c:pt idx="9370">
                  <c:v>59.43627405630788</c:v>
                </c:pt>
                <c:pt idx="9371">
                  <c:v>59.437958588334752</c:v>
                </c:pt>
                <c:pt idx="9372">
                  <c:v>59.442567784756328</c:v>
                </c:pt>
                <c:pt idx="9373">
                  <c:v>59.437957659990765</c:v>
                </c:pt>
                <c:pt idx="9374">
                  <c:v>59.434614283746257</c:v>
                </c:pt>
                <c:pt idx="9375">
                  <c:v>59.442224777504272</c:v>
                </c:pt>
                <c:pt idx="9376">
                  <c:v>59.442929798403988</c:v>
                </c:pt>
                <c:pt idx="9377">
                  <c:v>59.443223893824253</c:v>
                </c:pt>
                <c:pt idx="9378">
                  <c:v>59.451550623833064</c:v>
                </c:pt>
                <c:pt idx="9379">
                  <c:v>59.451832670076996</c:v>
                </c:pt>
                <c:pt idx="9380">
                  <c:v>59.451736884748712</c:v>
                </c:pt>
                <c:pt idx="9381">
                  <c:v>59.457955812537648</c:v>
                </c:pt>
                <c:pt idx="9382">
                  <c:v>59.4589808006181</c:v>
                </c:pt>
                <c:pt idx="9383">
                  <c:v>59.461189579469149</c:v>
                </c:pt>
                <c:pt idx="9384">
                  <c:v>59.46261693711805</c:v>
                </c:pt>
                <c:pt idx="9385">
                  <c:v>59.464342859111731</c:v>
                </c:pt>
                <c:pt idx="9386">
                  <c:v>59.464610653814155</c:v>
                </c:pt>
                <c:pt idx="9387">
                  <c:v>59.467516169650331</c:v>
                </c:pt>
                <c:pt idx="9388">
                  <c:v>59.472486467754607</c:v>
                </c:pt>
                <c:pt idx="9389">
                  <c:v>59.482040188020036</c:v>
                </c:pt>
                <c:pt idx="9390">
                  <c:v>59.485843912688964</c:v>
                </c:pt>
                <c:pt idx="9391">
                  <c:v>59.489045658413808</c:v>
                </c:pt>
                <c:pt idx="9392">
                  <c:v>59.487517801255805</c:v>
                </c:pt>
                <c:pt idx="9393">
                  <c:v>59.489778414480369</c:v>
                </c:pt>
                <c:pt idx="9394">
                  <c:v>59.485174804119275</c:v>
                </c:pt>
                <c:pt idx="9395">
                  <c:v>59.483236156323542</c:v>
                </c:pt>
                <c:pt idx="9396">
                  <c:v>59.485739905983962</c:v>
                </c:pt>
                <c:pt idx="9397">
                  <c:v>59.489666821915193</c:v>
                </c:pt>
                <c:pt idx="9398">
                  <c:v>59.487513305303615</c:v>
                </c:pt>
                <c:pt idx="9399">
                  <c:v>59.495229109253387</c:v>
                </c:pt>
                <c:pt idx="9400">
                  <c:v>59.498209752492492</c:v>
                </c:pt>
                <c:pt idx="9401">
                  <c:v>59.498984721723708</c:v>
                </c:pt>
                <c:pt idx="9402">
                  <c:v>59.501446473163242</c:v>
                </c:pt>
                <c:pt idx="9403">
                  <c:v>59.50390193641671</c:v>
                </c:pt>
                <c:pt idx="9404">
                  <c:v>59.501140341659152</c:v>
                </c:pt>
                <c:pt idx="9405">
                  <c:v>59.502202072617003</c:v>
                </c:pt>
                <c:pt idx="9406">
                  <c:v>59.507742354120197</c:v>
                </c:pt>
                <c:pt idx="9407">
                  <c:v>59.506648716606335</c:v>
                </c:pt>
                <c:pt idx="9408">
                  <c:v>59.507247526651518</c:v>
                </c:pt>
                <c:pt idx="9409">
                  <c:v>59.507395099604835</c:v>
                </c:pt>
                <c:pt idx="9410">
                  <c:v>59.510303354012002</c:v>
                </c:pt>
                <c:pt idx="9411">
                  <c:v>59.512118580121424</c:v>
                </c:pt>
                <c:pt idx="9412">
                  <c:v>59.520410390619645</c:v>
                </c:pt>
                <c:pt idx="9413">
                  <c:v>59.522588052406434</c:v>
                </c:pt>
                <c:pt idx="9414">
                  <c:v>59.529800548810385</c:v>
                </c:pt>
                <c:pt idx="9415">
                  <c:v>59.533414442821666</c:v>
                </c:pt>
                <c:pt idx="9416">
                  <c:v>59.531760775325701</c:v>
                </c:pt>
                <c:pt idx="9417">
                  <c:v>59.530752864864326</c:v>
                </c:pt>
                <c:pt idx="9418">
                  <c:v>59.538285140961349</c:v>
                </c:pt>
                <c:pt idx="9419">
                  <c:v>59.539344228032178</c:v>
                </c:pt>
                <c:pt idx="9420">
                  <c:v>59.538513894974834</c:v>
                </c:pt>
                <c:pt idx="9421">
                  <c:v>59.54308282814992</c:v>
                </c:pt>
                <c:pt idx="9422">
                  <c:v>59.544057174714922</c:v>
                </c:pt>
                <c:pt idx="9423">
                  <c:v>59.545990417803935</c:v>
                </c:pt>
                <c:pt idx="9424">
                  <c:v>59.548867465977288</c:v>
                </c:pt>
                <c:pt idx="9425">
                  <c:v>59.551771968523028</c:v>
                </c:pt>
                <c:pt idx="9426">
                  <c:v>59.548448507102293</c:v>
                </c:pt>
                <c:pt idx="9427">
                  <c:v>59.553796645231955</c:v>
                </c:pt>
                <c:pt idx="9428">
                  <c:v>59.546948578776416</c:v>
                </c:pt>
                <c:pt idx="9429">
                  <c:v>59.544840165521464</c:v>
                </c:pt>
                <c:pt idx="9430">
                  <c:v>59.54562879905891</c:v>
                </c:pt>
                <c:pt idx="9431">
                  <c:v>59.554356987120762</c:v>
                </c:pt>
                <c:pt idx="9432">
                  <c:v>59.556326683916964</c:v>
                </c:pt>
                <c:pt idx="9433">
                  <c:v>59.564840520315876</c:v>
                </c:pt>
                <c:pt idx="9434">
                  <c:v>59.567886517611456</c:v>
                </c:pt>
                <c:pt idx="9435">
                  <c:v>59.573404121243769</c:v>
                </c:pt>
                <c:pt idx="9436">
                  <c:v>59.573822793383989</c:v>
                </c:pt>
                <c:pt idx="9437">
                  <c:v>59.569868370343343</c:v>
                </c:pt>
                <c:pt idx="9438">
                  <c:v>59.572320323530711</c:v>
                </c:pt>
                <c:pt idx="9439">
                  <c:v>59.575757893890241</c:v>
                </c:pt>
                <c:pt idx="9440">
                  <c:v>59.575527372201407</c:v>
                </c:pt>
                <c:pt idx="9441">
                  <c:v>59.575389152474528</c:v>
                </c:pt>
                <c:pt idx="9442">
                  <c:v>59.583488275922981</c:v>
                </c:pt>
                <c:pt idx="9443">
                  <c:v>59.581935219612504</c:v>
                </c:pt>
                <c:pt idx="9444">
                  <c:v>59.584221155849164</c:v>
                </c:pt>
                <c:pt idx="9445">
                  <c:v>59.588048862247035</c:v>
                </c:pt>
                <c:pt idx="9446">
                  <c:v>59.58756400461683</c:v>
                </c:pt>
                <c:pt idx="9447">
                  <c:v>59.583997161197011</c:v>
                </c:pt>
                <c:pt idx="9448">
                  <c:v>59.585951928569031</c:v>
                </c:pt>
                <c:pt idx="9449">
                  <c:v>59.591034143734134</c:v>
                </c:pt>
                <c:pt idx="9450">
                  <c:v>59.593513174339854</c:v>
                </c:pt>
                <c:pt idx="9451">
                  <c:v>59.596419047703002</c:v>
                </c:pt>
                <c:pt idx="9452">
                  <c:v>59.604431756292207</c:v>
                </c:pt>
                <c:pt idx="9453">
                  <c:v>59.6101548396379</c:v>
                </c:pt>
                <c:pt idx="9454">
                  <c:v>59.608547854363245</c:v>
                </c:pt>
                <c:pt idx="9455">
                  <c:v>59.611559831643966</c:v>
                </c:pt>
                <c:pt idx="9456">
                  <c:v>59.617722332397889</c:v>
                </c:pt>
                <c:pt idx="9457">
                  <c:v>59.615490811981587</c:v>
                </c:pt>
                <c:pt idx="9458">
                  <c:v>59.610634471342749</c:v>
                </c:pt>
                <c:pt idx="9459">
                  <c:v>59.615548830406098</c:v>
                </c:pt>
                <c:pt idx="9460">
                  <c:v>59.616590306783301</c:v>
                </c:pt>
                <c:pt idx="9461">
                  <c:v>59.614325544638177</c:v>
                </c:pt>
                <c:pt idx="9462">
                  <c:v>59.616779038773892</c:v>
                </c:pt>
                <c:pt idx="9463">
                  <c:v>59.627539627237887</c:v>
                </c:pt>
                <c:pt idx="9464">
                  <c:v>59.630509750313173</c:v>
                </c:pt>
                <c:pt idx="9465">
                  <c:v>59.632983889441242</c:v>
                </c:pt>
                <c:pt idx="9466">
                  <c:v>59.641398507050837</c:v>
                </c:pt>
                <c:pt idx="9467">
                  <c:v>59.643897827730129</c:v>
                </c:pt>
                <c:pt idx="9468">
                  <c:v>59.641255830585827</c:v>
                </c:pt>
                <c:pt idx="9469">
                  <c:v>59.642385052243903</c:v>
                </c:pt>
                <c:pt idx="9470">
                  <c:v>59.641420245985124</c:v>
                </c:pt>
                <c:pt idx="9471">
                  <c:v>59.634898601874681</c:v>
                </c:pt>
                <c:pt idx="9472">
                  <c:v>59.639613773081237</c:v>
                </c:pt>
                <c:pt idx="9473">
                  <c:v>59.644370792066766</c:v>
                </c:pt>
                <c:pt idx="9474">
                  <c:v>59.646036013294484</c:v>
                </c:pt>
                <c:pt idx="9475">
                  <c:v>59.650962876850087</c:v>
                </c:pt>
                <c:pt idx="9476">
                  <c:v>59.653073209934689</c:v>
                </c:pt>
                <c:pt idx="9477">
                  <c:v>59.649162082406882</c:v>
                </c:pt>
                <c:pt idx="9478">
                  <c:v>59.650167379590108</c:v>
                </c:pt>
                <c:pt idx="9479">
                  <c:v>59.650955660572905</c:v>
                </c:pt>
                <c:pt idx="9480">
                  <c:v>59.656425773278194</c:v>
                </c:pt>
                <c:pt idx="9481">
                  <c:v>59.661137341864105</c:v>
                </c:pt>
                <c:pt idx="9482">
                  <c:v>59.666882611592328</c:v>
                </c:pt>
                <c:pt idx="9483">
                  <c:v>59.665984574173898</c:v>
                </c:pt>
                <c:pt idx="9484">
                  <c:v>59.668283199315873</c:v>
                </c:pt>
                <c:pt idx="9485">
                  <c:v>59.661676293371201</c:v>
                </c:pt>
                <c:pt idx="9486">
                  <c:v>59.665493566572628</c:v>
                </c:pt>
                <c:pt idx="9487">
                  <c:v>59.671115899992934</c:v>
                </c:pt>
                <c:pt idx="9488">
                  <c:v>59.681972894545524</c:v>
                </c:pt>
                <c:pt idx="9489">
                  <c:v>59.682942906585879</c:v>
                </c:pt>
                <c:pt idx="9490">
                  <c:v>59.690969235041777</c:v>
                </c:pt>
                <c:pt idx="9491">
                  <c:v>59.694299820798484</c:v>
                </c:pt>
                <c:pt idx="9492">
                  <c:v>59.694908206399035</c:v>
                </c:pt>
                <c:pt idx="9493">
                  <c:v>59.685881569698459</c:v>
                </c:pt>
                <c:pt idx="9494">
                  <c:v>59.689215408620342</c:v>
                </c:pt>
                <c:pt idx="9495">
                  <c:v>59.688660942049829</c:v>
                </c:pt>
                <c:pt idx="9496">
                  <c:v>59.690918287289279</c:v>
                </c:pt>
                <c:pt idx="9497">
                  <c:v>59.6906283596335</c:v>
                </c:pt>
                <c:pt idx="9498">
                  <c:v>59.699010757451354</c:v>
                </c:pt>
                <c:pt idx="9499">
                  <c:v>59.702060544798471</c:v>
                </c:pt>
                <c:pt idx="9500">
                  <c:v>59.708465947929895</c:v>
                </c:pt>
                <c:pt idx="9501">
                  <c:v>59.708315023161241</c:v>
                </c:pt>
                <c:pt idx="9502">
                  <c:v>59.715678864146824</c:v>
                </c:pt>
                <c:pt idx="9503">
                  <c:v>59.715799296354724</c:v>
                </c:pt>
                <c:pt idx="9504">
                  <c:v>59.712641428146107</c:v>
                </c:pt>
                <c:pt idx="9505">
                  <c:v>59.715408617823684</c:v>
                </c:pt>
                <c:pt idx="9506">
                  <c:v>59.719145394459417</c:v>
                </c:pt>
                <c:pt idx="9507">
                  <c:v>59.716851359631917</c:v>
                </c:pt>
                <c:pt idx="9508">
                  <c:v>59.722831377277942</c:v>
                </c:pt>
                <c:pt idx="9509">
                  <c:v>59.728700684396607</c:v>
                </c:pt>
                <c:pt idx="9510">
                  <c:v>59.731031898059641</c:v>
                </c:pt>
                <c:pt idx="9511">
                  <c:v>59.730333469427684</c:v>
                </c:pt>
                <c:pt idx="9512">
                  <c:v>59.728470244252286</c:v>
                </c:pt>
                <c:pt idx="9513">
                  <c:v>59.72749061373581</c:v>
                </c:pt>
                <c:pt idx="9514">
                  <c:v>59.723980325562728</c:v>
                </c:pt>
                <c:pt idx="9515">
                  <c:v>59.720573271763193</c:v>
                </c:pt>
                <c:pt idx="9516">
                  <c:v>59.722022560301845</c:v>
                </c:pt>
                <c:pt idx="9517">
                  <c:v>59.729091442180184</c:v>
                </c:pt>
                <c:pt idx="9518">
                  <c:v>59.730182300671643</c:v>
                </c:pt>
                <c:pt idx="9519">
                  <c:v>59.735570379105255</c:v>
                </c:pt>
                <c:pt idx="9520">
                  <c:v>59.739620506680282</c:v>
                </c:pt>
                <c:pt idx="9521">
                  <c:v>59.740153741329515</c:v>
                </c:pt>
                <c:pt idx="9522">
                  <c:v>59.741049638952589</c:v>
                </c:pt>
                <c:pt idx="9523">
                  <c:v>59.741063380677268</c:v>
                </c:pt>
                <c:pt idx="9524">
                  <c:v>59.747860292148061</c:v>
                </c:pt>
                <c:pt idx="9525">
                  <c:v>59.749535599300472</c:v>
                </c:pt>
                <c:pt idx="9526">
                  <c:v>59.753686781266822</c:v>
                </c:pt>
                <c:pt idx="9527">
                  <c:v>59.755691682245299</c:v>
                </c:pt>
                <c:pt idx="9528">
                  <c:v>59.760854662298378</c:v>
                </c:pt>
                <c:pt idx="9529">
                  <c:v>59.760401444946545</c:v>
                </c:pt>
                <c:pt idx="9530">
                  <c:v>59.763411132719625</c:v>
                </c:pt>
                <c:pt idx="9531">
                  <c:v>59.763585453434061</c:v>
                </c:pt>
                <c:pt idx="9532">
                  <c:v>59.764703132257125</c:v>
                </c:pt>
                <c:pt idx="9533">
                  <c:v>59.763000515394616</c:v>
                </c:pt>
                <c:pt idx="9534">
                  <c:v>59.763263623933348</c:v>
                </c:pt>
                <c:pt idx="9535">
                  <c:v>59.766805930295959</c:v>
                </c:pt>
                <c:pt idx="9536">
                  <c:v>59.770413376006978</c:v>
                </c:pt>
                <c:pt idx="9537">
                  <c:v>59.773454434256863</c:v>
                </c:pt>
                <c:pt idx="9538">
                  <c:v>59.779388032049624</c:v>
                </c:pt>
                <c:pt idx="9539">
                  <c:v>59.78509367121903</c:v>
                </c:pt>
                <c:pt idx="9540">
                  <c:v>59.779127350399527</c:v>
                </c:pt>
                <c:pt idx="9541">
                  <c:v>59.780099105493321</c:v>
                </c:pt>
                <c:pt idx="9542">
                  <c:v>59.780861142837828</c:v>
                </c:pt>
                <c:pt idx="9543">
                  <c:v>59.780852474078891</c:v>
                </c:pt>
                <c:pt idx="9544">
                  <c:v>59.782142140244183</c:v>
                </c:pt>
                <c:pt idx="9545">
                  <c:v>59.788043997915359</c:v>
                </c:pt>
                <c:pt idx="9546">
                  <c:v>59.790692965393262</c:v>
                </c:pt>
                <c:pt idx="9547">
                  <c:v>59.791755479848177</c:v>
                </c:pt>
                <c:pt idx="9548">
                  <c:v>59.793414343691055</c:v>
                </c:pt>
                <c:pt idx="9549">
                  <c:v>59.79364488113341</c:v>
                </c:pt>
                <c:pt idx="9550">
                  <c:v>59.801837799539115</c:v>
                </c:pt>
                <c:pt idx="9551">
                  <c:v>59.803028195956884</c:v>
                </c:pt>
                <c:pt idx="9552">
                  <c:v>59.80652874538282</c:v>
                </c:pt>
                <c:pt idx="9553">
                  <c:v>59.808225363341343</c:v>
                </c:pt>
                <c:pt idx="9554">
                  <c:v>59.812700242457751</c:v>
                </c:pt>
                <c:pt idx="9555">
                  <c:v>59.810765154480784</c:v>
                </c:pt>
                <c:pt idx="9556">
                  <c:v>59.812332644342504</c:v>
                </c:pt>
                <c:pt idx="9557">
                  <c:v>59.815667068458389</c:v>
                </c:pt>
                <c:pt idx="9558">
                  <c:v>59.814045162569869</c:v>
                </c:pt>
                <c:pt idx="9559">
                  <c:v>59.811656124483363</c:v>
                </c:pt>
                <c:pt idx="9560">
                  <c:v>59.811258736383323</c:v>
                </c:pt>
                <c:pt idx="9561">
                  <c:v>59.813187912062041</c:v>
                </c:pt>
                <c:pt idx="9562">
                  <c:v>59.818203074086753</c:v>
                </c:pt>
                <c:pt idx="9563">
                  <c:v>59.827453435214593</c:v>
                </c:pt>
                <c:pt idx="9564">
                  <c:v>59.836376618290878</c:v>
                </c:pt>
                <c:pt idx="9565">
                  <c:v>59.842476150485346</c:v>
                </c:pt>
                <c:pt idx="9566">
                  <c:v>59.842838596180684</c:v>
                </c:pt>
                <c:pt idx="9567">
                  <c:v>59.843903265716868</c:v>
                </c:pt>
                <c:pt idx="9568">
                  <c:v>59.840695886572746</c:v>
                </c:pt>
                <c:pt idx="9569">
                  <c:v>59.839167843777318</c:v>
                </c:pt>
                <c:pt idx="9570">
                  <c:v>59.839434699385421</c:v>
                </c:pt>
                <c:pt idx="9571">
                  <c:v>59.846040317527205</c:v>
                </c:pt>
                <c:pt idx="9572">
                  <c:v>59.845334066567844</c:v>
                </c:pt>
                <c:pt idx="9573">
                  <c:v>59.850034430878154</c:v>
                </c:pt>
                <c:pt idx="9574">
                  <c:v>59.850656261037116</c:v>
                </c:pt>
                <c:pt idx="9575">
                  <c:v>59.852878963361391</c:v>
                </c:pt>
                <c:pt idx="9576">
                  <c:v>59.855870908629626</c:v>
                </c:pt>
                <c:pt idx="9577">
                  <c:v>59.856258899516149</c:v>
                </c:pt>
                <c:pt idx="9578">
                  <c:v>59.858427512478237</c:v>
                </c:pt>
                <c:pt idx="9579">
                  <c:v>59.862054069770899</c:v>
                </c:pt>
                <c:pt idx="9580">
                  <c:v>59.85848873335933</c:v>
                </c:pt>
                <c:pt idx="9581">
                  <c:v>59.86127880621423</c:v>
                </c:pt>
                <c:pt idx="9582">
                  <c:v>59.865669811135035</c:v>
                </c:pt>
                <c:pt idx="9583">
                  <c:v>59.86597168499982</c:v>
                </c:pt>
                <c:pt idx="9584">
                  <c:v>59.867244602421962</c:v>
                </c:pt>
                <c:pt idx="9585">
                  <c:v>59.876244400156295</c:v>
                </c:pt>
                <c:pt idx="9586">
                  <c:v>59.87521992689468</c:v>
                </c:pt>
                <c:pt idx="9587">
                  <c:v>59.878950720125374</c:v>
                </c:pt>
                <c:pt idx="9588">
                  <c:v>59.888781174501467</c:v>
                </c:pt>
                <c:pt idx="9589">
                  <c:v>59.889498529427975</c:v>
                </c:pt>
                <c:pt idx="9590">
                  <c:v>59.886985891278187</c:v>
                </c:pt>
                <c:pt idx="9591">
                  <c:v>59.891328983560769</c:v>
                </c:pt>
                <c:pt idx="9592">
                  <c:v>59.887493589171228</c:v>
                </c:pt>
                <c:pt idx="9593">
                  <c:v>59.883160541677135</c:v>
                </c:pt>
                <c:pt idx="9594">
                  <c:v>59.886940502122755</c:v>
                </c:pt>
                <c:pt idx="9595">
                  <c:v>59.892107707706749</c:v>
                </c:pt>
                <c:pt idx="9596">
                  <c:v>59.892552074976003</c:v>
                </c:pt>
                <c:pt idx="9597">
                  <c:v>59.898162242320609</c:v>
                </c:pt>
                <c:pt idx="9598">
                  <c:v>59.898337927708596</c:v>
                </c:pt>
                <c:pt idx="9599">
                  <c:v>59.902263405439882</c:v>
                </c:pt>
                <c:pt idx="9600">
                  <c:v>59.90316521137315</c:v>
                </c:pt>
                <c:pt idx="9601">
                  <c:v>59.907452380047872</c:v>
                </c:pt>
                <c:pt idx="9602">
                  <c:v>59.90987492235341</c:v>
                </c:pt>
                <c:pt idx="9603">
                  <c:v>59.912910892331141</c:v>
                </c:pt>
                <c:pt idx="9604">
                  <c:v>59.912195689244676</c:v>
                </c:pt>
                <c:pt idx="9605">
                  <c:v>59.911514682957446</c:v>
                </c:pt>
                <c:pt idx="9606">
                  <c:v>59.908984466632248</c:v>
                </c:pt>
                <c:pt idx="9607">
                  <c:v>59.910472384573382</c:v>
                </c:pt>
                <c:pt idx="9608">
                  <c:v>59.916459968188931</c:v>
                </c:pt>
                <c:pt idx="9609">
                  <c:v>59.919074280731422</c:v>
                </c:pt>
                <c:pt idx="9610">
                  <c:v>59.919944392675362</c:v>
                </c:pt>
                <c:pt idx="9611">
                  <c:v>59.921971517273548</c:v>
                </c:pt>
                <c:pt idx="9612">
                  <c:v>59.921308856915424</c:v>
                </c:pt>
                <c:pt idx="9613">
                  <c:v>59.919881085340592</c:v>
                </c:pt>
                <c:pt idx="9614">
                  <c:v>59.925951567269784</c:v>
                </c:pt>
                <c:pt idx="9615">
                  <c:v>59.931486564056492</c:v>
                </c:pt>
                <c:pt idx="9616">
                  <c:v>59.9360016755857</c:v>
                </c:pt>
                <c:pt idx="9617">
                  <c:v>59.937578929188888</c:v>
                </c:pt>
                <c:pt idx="9618">
                  <c:v>59.941881825069459</c:v>
                </c:pt>
                <c:pt idx="9619">
                  <c:v>59.939324381660938</c:v>
                </c:pt>
                <c:pt idx="9620">
                  <c:v>59.943965741762725</c:v>
                </c:pt>
                <c:pt idx="9621">
                  <c:v>59.943342662518113</c:v>
                </c:pt>
                <c:pt idx="9622">
                  <c:v>59.949675173612647</c:v>
                </c:pt>
                <c:pt idx="9623">
                  <c:v>59.949957375604335</c:v>
                </c:pt>
                <c:pt idx="9624">
                  <c:v>59.949450706804818</c:v>
                </c:pt>
                <c:pt idx="9625">
                  <c:v>59.950988932389251</c:v>
                </c:pt>
                <c:pt idx="9626">
                  <c:v>59.953817992985151</c:v>
                </c:pt>
                <c:pt idx="9627">
                  <c:v>59.951249236671728</c:v>
                </c:pt>
                <c:pt idx="9628">
                  <c:v>59.95455291301738</c:v>
                </c:pt>
                <c:pt idx="9629">
                  <c:v>59.957476180172954</c:v>
                </c:pt>
                <c:pt idx="9630">
                  <c:v>59.955445258786142</c:v>
                </c:pt>
                <c:pt idx="9631">
                  <c:v>59.957952024650261</c:v>
                </c:pt>
                <c:pt idx="9632">
                  <c:v>59.961439329532801</c:v>
                </c:pt>
                <c:pt idx="9633">
                  <c:v>59.959069208900836</c:v>
                </c:pt>
                <c:pt idx="9634">
                  <c:v>59.962838524227195</c:v>
                </c:pt>
                <c:pt idx="9635">
                  <c:v>59.964405402275794</c:v>
                </c:pt>
                <c:pt idx="9636">
                  <c:v>59.969145704829806</c:v>
                </c:pt>
                <c:pt idx="9637">
                  <c:v>59.970853327734496</c:v>
                </c:pt>
                <c:pt idx="9638">
                  <c:v>59.97882781080741</c:v>
                </c:pt>
                <c:pt idx="9639">
                  <c:v>59.981194690323505</c:v>
                </c:pt>
                <c:pt idx="9640">
                  <c:v>59.986342576535002</c:v>
                </c:pt>
                <c:pt idx="9641">
                  <c:v>59.987660128856497</c:v>
                </c:pt>
                <c:pt idx="9642">
                  <c:v>59.992350203941292</c:v>
                </c:pt>
                <c:pt idx="9643">
                  <c:v>59.98527973150069</c:v>
                </c:pt>
                <c:pt idx="9644">
                  <c:v>59.988340125318061</c:v>
                </c:pt>
                <c:pt idx="9645">
                  <c:v>59.988876248124576</c:v>
                </c:pt>
                <c:pt idx="9646">
                  <c:v>59.991059325175684</c:v>
                </c:pt>
                <c:pt idx="9647">
                  <c:v>59.987731261719794</c:v>
                </c:pt>
                <c:pt idx="9648">
                  <c:v>59.997649990901138</c:v>
                </c:pt>
                <c:pt idx="9649">
                  <c:v>59.996771114487331</c:v>
                </c:pt>
                <c:pt idx="9650">
                  <c:v>60.004698077291948</c:v>
                </c:pt>
                <c:pt idx="9651">
                  <c:v>60.006301802183337</c:v>
                </c:pt>
                <c:pt idx="9652">
                  <c:v>60.010124028758227</c:v>
                </c:pt>
                <c:pt idx="9653">
                  <c:v>60.013357454445575</c:v>
                </c:pt>
                <c:pt idx="9654">
                  <c:v>60.014027722529512</c:v>
                </c:pt>
                <c:pt idx="9655">
                  <c:v>60.011707396618156</c:v>
                </c:pt>
                <c:pt idx="9656">
                  <c:v>60.011921377010026</c:v>
                </c:pt>
                <c:pt idx="9657">
                  <c:v>60.016963173557976</c:v>
                </c:pt>
                <c:pt idx="9658">
                  <c:v>60.017179612300914</c:v>
                </c:pt>
                <c:pt idx="9659">
                  <c:v>60.028104393251112</c:v>
                </c:pt>
                <c:pt idx="9660">
                  <c:v>60.025767980535349</c:v>
                </c:pt>
                <c:pt idx="9661">
                  <c:v>60.024329127390772</c:v>
                </c:pt>
                <c:pt idx="9662">
                  <c:v>60.026342729301362</c:v>
                </c:pt>
                <c:pt idx="9663">
                  <c:v>60.024499348295009</c:v>
                </c:pt>
                <c:pt idx="9664">
                  <c:v>60.017799516915467</c:v>
                </c:pt>
                <c:pt idx="9665">
                  <c:v>60.025235760861221</c:v>
                </c:pt>
                <c:pt idx="9666">
                  <c:v>60.032054258597576</c:v>
                </c:pt>
                <c:pt idx="9667">
                  <c:v>60.032064146219795</c:v>
                </c:pt>
                <c:pt idx="9668">
                  <c:v>60.035778083683873</c:v>
                </c:pt>
                <c:pt idx="9669">
                  <c:v>60.037922677415736</c:v>
                </c:pt>
                <c:pt idx="9670">
                  <c:v>60.038107903804232</c:v>
                </c:pt>
                <c:pt idx="9671">
                  <c:v>60.039847035480683</c:v>
                </c:pt>
                <c:pt idx="9672">
                  <c:v>60.046662411494232</c:v>
                </c:pt>
                <c:pt idx="9673">
                  <c:v>60.05110569204389</c:v>
                </c:pt>
                <c:pt idx="9674">
                  <c:v>60.053597555904766</c:v>
                </c:pt>
                <c:pt idx="9675">
                  <c:v>60.054208490442122</c:v>
                </c:pt>
                <c:pt idx="9676">
                  <c:v>60.054043464303604</c:v>
                </c:pt>
                <c:pt idx="9677">
                  <c:v>60.05036322399998</c:v>
                </c:pt>
                <c:pt idx="9678">
                  <c:v>60.049629206406905</c:v>
                </c:pt>
                <c:pt idx="9679">
                  <c:v>60.04745422379051</c:v>
                </c:pt>
                <c:pt idx="9680">
                  <c:v>60.055021667746757</c:v>
                </c:pt>
                <c:pt idx="9681">
                  <c:v>60.061164146598074</c:v>
                </c:pt>
                <c:pt idx="9682">
                  <c:v>60.063631112792862</c:v>
                </c:pt>
                <c:pt idx="9683">
                  <c:v>60.066475039233772</c:v>
                </c:pt>
                <c:pt idx="9684">
                  <c:v>60.074113820944376</c:v>
                </c:pt>
                <c:pt idx="9685">
                  <c:v>60.071134379034092</c:v>
                </c:pt>
                <c:pt idx="9686">
                  <c:v>60.071768591994761</c:v>
                </c:pt>
                <c:pt idx="9687">
                  <c:v>60.069364150409498</c:v>
                </c:pt>
                <c:pt idx="9688">
                  <c:v>60.074735934390517</c:v>
                </c:pt>
                <c:pt idx="9689">
                  <c:v>60.073464800059845</c:v>
                </c:pt>
                <c:pt idx="9690">
                  <c:v>60.079703649175826</c:v>
                </c:pt>
                <c:pt idx="9691">
                  <c:v>60.079588484580746</c:v>
                </c:pt>
                <c:pt idx="9692">
                  <c:v>60.081479917791043</c:v>
                </c:pt>
                <c:pt idx="9693">
                  <c:v>60.082474568874389</c:v>
                </c:pt>
                <c:pt idx="9694">
                  <c:v>60.090544401083342</c:v>
                </c:pt>
                <c:pt idx="9695">
                  <c:v>60.082639762217994</c:v>
                </c:pt>
                <c:pt idx="9696">
                  <c:v>60.088845324565526</c:v>
                </c:pt>
                <c:pt idx="9697">
                  <c:v>60.096824914677846</c:v>
                </c:pt>
                <c:pt idx="9698">
                  <c:v>60.096810178011914</c:v>
                </c:pt>
                <c:pt idx="9699">
                  <c:v>60.092613143244044</c:v>
                </c:pt>
                <c:pt idx="9700">
                  <c:v>60.10129930283216</c:v>
                </c:pt>
                <c:pt idx="9701">
                  <c:v>60.101059424480425</c:v>
                </c:pt>
                <c:pt idx="9702">
                  <c:v>60.099166571664128</c:v>
                </c:pt>
                <c:pt idx="9703">
                  <c:v>60.101351710287659</c:v>
                </c:pt>
                <c:pt idx="9704">
                  <c:v>60.109213149287008</c:v>
                </c:pt>
                <c:pt idx="9705">
                  <c:v>60.112785560004568</c:v>
                </c:pt>
                <c:pt idx="9706">
                  <c:v>60.113857173170871</c:v>
                </c:pt>
                <c:pt idx="9707">
                  <c:v>60.115480579393434</c:v>
                </c:pt>
                <c:pt idx="9708">
                  <c:v>60.118500161494943</c:v>
                </c:pt>
                <c:pt idx="9709">
                  <c:v>60.117296038160454</c:v>
                </c:pt>
                <c:pt idx="9710">
                  <c:v>60.113451604777232</c:v>
                </c:pt>
                <c:pt idx="9711">
                  <c:v>60.116358249619203</c:v>
                </c:pt>
                <c:pt idx="9712">
                  <c:v>60.124293261390186</c:v>
                </c:pt>
                <c:pt idx="9713">
                  <c:v>60.125104195823816</c:v>
                </c:pt>
                <c:pt idx="9714">
                  <c:v>60.129330436151484</c:v>
                </c:pt>
                <c:pt idx="9715">
                  <c:v>60.137401148206649</c:v>
                </c:pt>
                <c:pt idx="9716">
                  <c:v>60.139889639509974</c:v>
                </c:pt>
                <c:pt idx="9717">
                  <c:v>60.136771787423847</c:v>
                </c:pt>
                <c:pt idx="9718">
                  <c:v>60.135854852885039</c:v>
                </c:pt>
                <c:pt idx="9719">
                  <c:v>60.135274591086798</c:v>
                </c:pt>
                <c:pt idx="9720">
                  <c:v>60.137783288851935</c:v>
                </c:pt>
                <c:pt idx="9721">
                  <c:v>60.134120319254677</c:v>
                </c:pt>
                <c:pt idx="9722">
                  <c:v>60.135951293830317</c:v>
                </c:pt>
                <c:pt idx="9723">
                  <c:v>60.137754513608989</c:v>
                </c:pt>
                <c:pt idx="9724">
                  <c:v>60.137818855216985</c:v>
                </c:pt>
                <c:pt idx="9725">
                  <c:v>60.136777943240489</c:v>
                </c:pt>
                <c:pt idx="9726">
                  <c:v>60.14254940483373</c:v>
                </c:pt>
                <c:pt idx="9727">
                  <c:v>60.14912524973137</c:v>
                </c:pt>
                <c:pt idx="9728">
                  <c:v>60.151542343881104</c:v>
                </c:pt>
                <c:pt idx="9729">
                  <c:v>60.154601927461627</c:v>
                </c:pt>
                <c:pt idx="9730">
                  <c:v>60.153242089766664</c:v>
                </c:pt>
                <c:pt idx="9731">
                  <c:v>60.157558205247639</c:v>
                </c:pt>
                <c:pt idx="9732">
                  <c:v>60.160492110700069</c:v>
                </c:pt>
                <c:pt idx="9733">
                  <c:v>60.162435387071909</c:v>
                </c:pt>
                <c:pt idx="9734">
                  <c:v>60.165794068859078</c:v>
                </c:pt>
                <c:pt idx="9735">
                  <c:v>60.171813456865813</c:v>
                </c:pt>
                <c:pt idx="9736">
                  <c:v>60.170009622643853</c:v>
                </c:pt>
                <c:pt idx="9737">
                  <c:v>60.168741542044287</c:v>
                </c:pt>
                <c:pt idx="9738">
                  <c:v>60.173578955478945</c:v>
                </c:pt>
                <c:pt idx="9739">
                  <c:v>60.171636520505558</c:v>
                </c:pt>
                <c:pt idx="9740">
                  <c:v>60.175630233952667</c:v>
                </c:pt>
                <c:pt idx="9741">
                  <c:v>60.178556092825104</c:v>
                </c:pt>
                <c:pt idx="9742">
                  <c:v>60.177629526970591</c:v>
                </c:pt>
                <c:pt idx="9743">
                  <c:v>60.181339769158001</c:v>
                </c:pt>
                <c:pt idx="9744">
                  <c:v>60.186018372014608</c:v>
                </c:pt>
                <c:pt idx="9745">
                  <c:v>60.184244348792973</c:v>
                </c:pt>
                <c:pt idx="9746">
                  <c:v>60.189062382564352</c:v>
                </c:pt>
                <c:pt idx="9747">
                  <c:v>60.19620332174776</c:v>
                </c:pt>
                <c:pt idx="9748">
                  <c:v>60.193041092666284</c:v>
                </c:pt>
                <c:pt idx="9749">
                  <c:v>60.199549900267854</c:v>
                </c:pt>
                <c:pt idx="9750">
                  <c:v>60.200090180815302</c:v>
                </c:pt>
                <c:pt idx="9751">
                  <c:v>60.205376984931107</c:v>
                </c:pt>
                <c:pt idx="9752">
                  <c:v>60.203827706094557</c:v>
                </c:pt>
                <c:pt idx="9753">
                  <c:v>60.208839706926689</c:v>
                </c:pt>
                <c:pt idx="9754">
                  <c:v>60.205896153203852</c:v>
                </c:pt>
                <c:pt idx="9755">
                  <c:v>60.214537017518282</c:v>
                </c:pt>
                <c:pt idx="9756">
                  <c:v>60.208084603364284</c:v>
                </c:pt>
                <c:pt idx="9757">
                  <c:v>60.20677381178448</c:v>
                </c:pt>
                <c:pt idx="9758">
                  <c:v>60.210113285601793</c:v>
                </c:pt>
                <c:pt idx="9759">
                  <c:v>60.216484819160769</c:v>
                </c:pt>
                <c:pt idx="9760">
                  <c:v>60.215092729918595</c:v>
                </c:pt>
                <c:pt idx="9761">
                  <c:v>60.220742841170747</c:v>
                </c:pt>
                <c:pt idx="9762">
                  <c:v>60.224658375933814</c:v>
                </c:pt>
                <c:pt idx="9763">
                  <c:v>60.222890387222023</c:v>
                </c:pt>
                <c:pt idx="9764">
                  <c:v>60.220353968272548</c:v>
                </c:pt>
                <c:pt idx="9765">
                  <c:v>60.220370250177801</c:v>
                </c:pt>
                <c:pt idx="9766">
                  <c:v>60.223704039051789</c:v>
                </c:pt>
                <c:pt idx="9767">
                  <c:v>60.231807424299255</c:v>
                </c:pt>
                <c:pt idx="9768">
                  <c:v>60.234437870465875</c:v>
                </c:pt>
                <c:pt idx="9769">
                  <c:v>60.23813513047584</c:v>
                </c:pt>
                <c:pt idx="9770">
                  <c:v>60.242757824809097</c:v>
                </c:pt>
                <c:pt idx="9771">
                  <c:v>60.243996491160409</c:v>
                </c:pt>
                <c:pt idx="9772">
                  <c:v>60.245634502425638</c:v>
                </c:pt>
                <c:pt idx="9773">
                  <c:v>60.248335881770387</c:v>
                </c:pt>
                <c:pt idx="9774">
                  <c:v>60.250154365544653</c:v>
                </c:pt>
                <c:pt idx="9775">
                  <c:v>60.249815436563814</c:v>
                </c:pt>
                <c:pt idx="9776">
                  <c:v>60.251800569782816</c:v>
                </c:pt>
                <c:pt idx="9777">
                  <c:v>60.248980438527653</c:v>
                </c:pt>
                <c:pt idx="9778">
                  <c:v>60.251838691629267</c:v>
                </c:pt>
                <c:pt idx="9779">
                  <c:v>60.252948769213063</c:v>
                </c:pt>
                <c:pt idx="9780">
                  <c:v>60.252181351955031</c:v>
                </c:pt>
                <c:pt idx="9781">
                  <c:v>60.249093831050665</c:v>
                </c:pt>
                <c:pt idx="9782">
                  <c:v>60.249458520985307</c:v>
                </c:pt>
                <c:pt idx="9783">
                  <c:v>60.256721738022065</c:v>
                </c:pt>
                <c:pt idx="9784">
                  <c:v>60.260639749117651</c:v>
                </c:pt>
                <c:pt idx="9785">
                  <c:v>60.263399160315998</c:v>
                </c:pt>
                <c:pt idx="9786">
                  <c:v>60.265789237920487</c:v>
                </c:pt>
                <c:pt idx="9787">
                  <c:v>60.264506888006451</c:v>
                </c:pt>
                <c:pt idx="9788">
                  <c:v>60.262412738562716</c:v>
                </c:pt>
                <c:pt idx="9789">
                  <c:v>60.260776121705796</c:v>
                </c:pt>
                <c:pt idx="9790">
                  <c:v>60.267425648183995</c:v>
                </c:pt>
                <c:pt idx="9791">
                  <c:v>60.275461701225069</c:v>
                </c:pt>
                <c:pt idx="9792">
                  <c:v>60.282919501681839</c:v>
                </c:pt>
                <c:pt idx="9793">
                  <c:v>60.28100328963383</c:v>
                </c:pt>
                <c:pt idx="9794">
                  <c:v>60.2824796868832</c:v>
                </c:pt>
                <c:pt idx="9795">
                  <c:v>60.282242285400436</c:v>
                </c:pt>
                <c:pt idx="9796">
                  <c:v>60.279004463382911</c:v>
                </c:pt>
                <c:pt idx="9797">
                  <c:v>60.281524308718623</c:v>
                </c:pt>
                <c:pt idx="9798">
                  <c:v>60.287346153917454</c:v>
                </c:pt>
                <c:pt idx="9799">
                  <c:v>60.290800676792728</c:v>
                </c:pt>
                <c:pt idx="9800">
                  <c:v>60.293380497048361</c:v>
                </c:pt>
                <c:pt idx="9801">
                  <c:v>60.299872168554316</c:v>
                </c:pt>
                <c:pt idx="9802">
                  <c:v>60.299052693715943</c:v>
                </c:pt>
                <c:pt idx="9803">
                  <c:v>60.297527529186127</c:v>
                </c:pt>
                <c:pt idx="9804">
                  <c:v>60.303157994881545</c:v>
                </c:pt>
                <c:pt idx="9805">
                  <c:v>60.305532860729237</c:v>
                </c:pt>
                <c:pt idx="9806">
                  <c:v>60.306955565551426</c:v>
                </c:pt>
                <c:pt idx="9807">
                  <c:v>60.310222570437929</c:v>
                </c:pt>
                <c:pt idx="9808">
                  <c:v>60.317553703920794</c:v>
                </c:pt>
                <c:pt idx="9809">
                  <c:v>60.317102915519783</c:v>
                </c:pt>
                <c:pt idx="9810">
                  <c:v>60.316051597081618</c:v>
                </c:pt>
                <c:pt idx="9811">
                  <c:v>60.315932611915017</c:v>
                </c:pt>
                <c:pt idx="9812">
                  <c:v>60.322971292801846</c:v>
                </c:pt>
                <c:pt idx="9813">
                  <c:v>60.318890403301133</c:v>
                </c:pt>
                <c:pt idx="9814">
                  <c:v>60.313036049490201</c:v>
                </c:pt>
                <c:pt idx="9815">
                  <c:v>60.318016586041743</c:v>
                </c:pt>
                <c:pt idx="9816">
                  <c:v>60.3202654980321</c:v>
                </c:pt>
                <c:pt idx="9817">
                  <c:v>60.32389116912352</c:v>
                </c:pt>
                <c:pt idx="9818">
                  <c:v>60.326420045000489</c:v>
                </c:pt>
                <c:pt idx="9819">
                  <c:v>60.335136546984494</c:v>
                </c:pt>
                <c:pt idx="9820">
                  <c:v>60.332477961768134</c:v>
                </c:pt>
                <c:pt idx="9821">
                  <c:v>60.333952110910744</c:v>
                </c:pt>
                <c:pt idx="9822">
                  <c:v>60.328542622103079</c:v>
                </c:pt>
                <c:pt idx="9823">
                  <c:v>60.334470086016907</c:v>
                </c:pt>
                <c:pt idx="9824">
                  <c:v>60.33680450172568</c:v>
                </c:pt>
                <c:pt idx="9825">
                  <c:v>60.345365984055583</c:v>
                </c:pt>
                <c:pt idx="9826">
                  <c:v>60.348722204252134</c:v>
                </c:pt>
                <c:pt idx="9827">
                  <c:v>60.348810923717259</c:v>
                </c:pt>
                <c:pt idx="9828">
                  <c:v>60.350720219781564</c:v>
                </c:pt>
                <c:pt idx="9829">
                  <c:v>60.357639349170753</c:v>
                </c:pt>
                <c:pt idx="9830">
                  <c:v>60.352280426290726</c:v>
                </c:pt>
                <c:pt idx="9831">
                  <c:v>60.352888836269678</c:v>
                </c:pt>
                <c:pt idx="9832">
                  <c:v>60.356266526897983</c:v>
                </c:pt>
                <c:pt idx="9833">
                  <c:v>60.354205010074409</c:v>
                </c:pt>
                <c:pt idx="9834">
                  <c:v>60.354705780986578</c:v>
                </c:pt>
                <c:pt idx="9835">
                  <c:v>60.358093179697164</c:v>
                </c:pt>
                <c:pt idx="9836">
                  <c:v>60.360830244625198</c:v>
                </c:pt>
                <c:pt idx="9837">
                  <c:v>60.362913113487913</c:v>
                </c:pt>
                <c:pt idx="9838">
                  <c:v>60.368173759371302</c:v>
                </c:pt>
                <c:pt idx="9839">
                  <c:v>60.367712515223182</c:v>
                </c:pt>
                <c:pt idx="9840">
                  <c:v>60.37214032617991</c:v>
                </c:pt>
                <c:pt idx="9841">
                  <c:v>60.373712496942041</c:v>
                </c:pt>
                <c:pt idx="9842">
                  <c:v>60.373935588855588</c:v>
                </c:pt>
                <c:pt idx="9843">
                  <c:v>60.373515862957881</c:v>
                </c:pt>
                <c:pt idx="9844">
                  <c:v>60.37484774737171</c:v>
                </c:pt>
                <c:pt idx="9845">
                  <c:v>60.376829553439947</c:v>
                </c:pt>
                <c:pt idx="9846">
                  <c:v>60.37600015371212</c:v>
                </c:pt>
                <c:pt idx="9847">
                  <c:v>60.38798147581538</c:v>
                </c:pt>
                <c:pt idx="9848">
                  <c:v>60.390171633552463</c:v>
                </c:pt>
                <c:pt idx="9849">
                  <c:v>60.392367182430462</c:v>
                </c:pt>
                <c:pt idx="9850">
                  <c:v>60.389473549375602</c:v>
                </c:pt>
                <c:pt idx="9851">
                  <c:v>60.394353406368033</c:v>
                </c:pt>
                <c:pt idx="9852">
                  <c:v>60.393406978638993</c:v>
                </c:pt>
                <c:pt idx="9853">
                  <c:v>60.394031115446282</c:v>
                </c:pt>
                <c:pt idx="9854">
                  <c:v>60.399752940059365</c:v>
                </c:pt>
                <c:pt idx="9855">
                  <c:v>60.406451977240195</c:v>
                </c:pt>
                <c:pt idx="9856">
                  <c:v>60.40906801298388</c:v>
                </c:pt>
                <c:pt idx="9857">
                  <c:v>60.410072856964391</c:v>
                </c:pt>
                <c:pt idx="9858">
                  <c:v>60.415817949661822</c:v>
                </c:pt>
                <c:pt idx="9859">
                  <c:v>60.411647748353502</c:v>
                </c:pt>
                <c:pt idx="9860">
                  <c:v>60.413089823577948</c:v>
                </c:pt>
                <c:pt idx="9861">
                  <c:v>60.409625104436522</c:v>
                </c:pt>
                <c:pt idx="9862">
                  <c:v>60.41149363544347</c:v>
                </c:pt>
                <c:pt idx="9863">
                  <c:v>60.410301638083936</c:v>
                </c:pt>
                <c:pt idx="9864">
                  <c:v>60.41421819208206</c:v>
                </c:pt>
                <c:pt idx="9865">
                  <c:v>60.414783442943886</c:v>
                </c:pt>
                <c:pt idx="9866">
                  <c:v>60.42197729283366</c:v>
                </c:pt>
                <c:pt idx="9867">
                  <c:v>60.42172261214612</c:v>
                </c:pt>
                <c:pt idx="9868">
                  <c:v>60.420583347846971</c:v>
                </c:pt>
                <c:pt idx="9869">
                  <c:v>60.425225950137381</c:v>
                </c:pt>
                <c:pt idx="9870">
                  <c:v>60.428401220105478</c:v>
                </c:pt>
                <c:pt idx="9871">
                  <c:v>60.428741708168751</c:v>
                </c:pt>
                <c:pt idx="9872">
                  <c:v>60.427537435490379</c:v>
                </c:pt>
                <c:pt idx="9873">
                  <c:v>60.433285411327951</c:v>
                </c:pt>
                <c:pt idx="9874">
                  <c:v>60.434004247160168</c:v>
                </c:pt>
                <c:pt idx="9875">
                  <c:v>60.437866561351903</c:v>
                </c:pt>
                <c:pt idx="9876">
                  <c:v>60.439779579386901</c:v>
                </c:pt>
                <c:pt idx="9877">
                  <c:v>60.445515597262748</c:v>
                </c:pt>
                <c:pt idx="9878">
                  <c:v>60.449882695920223</c:v>
                </c:pt>
                <c:pt idx="9879">
                  <c:v>60.454483716630044</c:v>
                </c:pt>
                <c:pt idx="9880">
                  <c:v>60.45477960455257</c:v>
                </c:pt>
                <c:pt idx="9881">
                  <c:v>60.458935971467533</c:v>
                </c:pt>
                <c:pt idx="9882">
                  <c:v>60.457950692691568</c:v>
                </c:pt>
                <c:pt idx="9883">
                  <c:v>60.458658717315281</c:v>
                </c:pt>
                <c:pt idx="9884">
                  <c:v>60.457862312117946</c:v>
                </c:pt>
                <c:pt idx="9885">
                  <c:v>60.454517472518447</c:v>
                </c:pt>
                <c:pt idx="9886">
                  <c:v>60.44997732409449</c:v>
                </c:pt>
                <c:pt idx="9887">
                  <c:v>60.455566099439842</c:v>
                </c:pt>
                <c:pt idx="9888">
                  <c:v>60.448325832162404</c:v>
                </c:pt>
                <c:pt idx="9889">
                  <c:v>60.445964302769312</c:v>
                </c:pt>
                <c:pt idx="9890">
                  <c:v>60.454424100669051</c:v>
                </c:pt>
                <c:pt idx="9891">
                  <c:v>60.462965454820221</c:v>
                </c:pt>
                <c:pt idx="9892">
                  <c:v>60.461828424677911</c:v>
                </c:pt>
                <c:pt idx="9893">
                  <c:v>60.469334467714432</c:v>
                </c:pt>
                <c:pt idx="9894">
                  <c:v>60.470299022513316</c:v>
                </c:pt>
                <c:pt idx="9895">
                  <c:v>60.471814911964181</c:v>
                </c:pt>
                <c:pt idx="9896">
                  <c:v>60.468591891857749</c:v>
                </c:pt>
                <c:pt idx="9897">
                  <c:v>60.472163918149342</c:v>
                </c:pt>
                <c:pt idx="9898">
                  <c:v>60.481687723784987</c:v>
                </c:pt>
                <c:pt idx="9899">
                  <c:v>60.486074527806451</c:v>
                </c:pt>
                <c:pt idx="9900">
                  <c:v>60.487524322944822</c:v>
                </c:pt>
                <c:pt idx="9901">
                  <c:v>60.494041740523514</c:v>
                </c:pt>
                <c:pt idx="9902">
                  <c:v>60.497580454911621</c:v>
                </c:pt>
                <c:pt idx="9903">
                  <c:v>60.495369013489736</c:v>
                </c:pt>
                <c:pt idx="9904">
                  <c:v>60.496200418546017</c:v>
                </c:pt>
                <c:pt idx="9905">
                  <c:v>60.494631017896225</c:v>
                </c:pt>
                <c:pt idx="9906">
                  <c:v>60.500386098576769</c:v>
                </c:pt>
                <c:pt idx="9907">
                  <c:v>60.500500016152742</c:v>
                </c:pt>
                <c:pt idx="9908">
                  <c:v>60.50004107878199</c:v>
                </c:pt>
                <c:pt idx="9909">
                  <c:v>60.505232038527467</c:v>
                </c:pt>
                <c:pt idx="9910">
                  <c:v>60.511778095336332</c:v>
                </c:pt>
                <c:pt idx="9911">
                  <c:v>60.50910932662746</c:v>
                </c:pt>
                <c:pt idx="9912">
                  <c:v>60.511743312088484</c:v>
                </c:pt>
                <c:pt idx="9913">
                  <c:v>60.518480487832178</c:v>
                </c:pt>
                <c:pt idx="9914">
                  <c:v>60.516147876170919</c:v>
                </c:pt>
                <c:pt idx="9915">
                  <c:v>60.514482610898106</c:v>
                </c:pt>
                <c:pt idx="9916">
                  <c:v>60.517383866327449</c:v>
                </c:pt>
                <c:pt idx="9917">
                  <c:v>60.517122317766436</c:v>
                </c:pt>
                <c:pt idx="9918">
                  <c:v>60.515092205880151</c:v>
                </c:pt>
                <c:pt idx="9919">
                  <c:v>60.521577318188349</c:v>
                </c:pt>
                <c:pt idx="9920">
                  <c:v>60.527166213021339</c:v>
                </c:pt>
                <c:pt idx="9921">
                  <c:v>60.524045550176254</c:v>
                </c:pt>
                <c:pt idx="9922">
                  <c:v>60.526868286015223</c:v>
                </c:pt>
                <c:pt idx="9923">
                  <c:v>60.524659192779438</c:v>
                </c:pt>
                <c:pt idx="9924">
                  <c:v>60.526219962112442</c:v>
                </c:pt>
                <c:pt idx="9925">
                  <c:v>60.524461019184173</c:v>
                </c:pt>
                <c:pt idx="9926">
                  <c:v>60.528117488662055</c:v>
                </c:pt>
                <c:pt idx="9927">
                  <c:v>60.535822339098146</c:v>
                </c:pt>
                <c:pt idx="9928">
                  <c:v>60.540524280141902</c:v>
                </c:pt>
                <c:pt idx="9929">
                  <c:v>60.547564484464203</c:v>
                </c:pt>
                <c:pt idx="9930">
                  <c:v>60.55682288177735</c:v>
                </c:pt>
                <c:pt idx="9931">
                  <c:v>60.559649978133258</c:v>
                </c:pt>
                <c:pt idx="9932">
                  <c:v>60.558841658274517</c:v>
                </c:pt>
                <c:pt idx="9933">
                  <c:v>60.558740898195687</c:v>
                </c:pt>
                <c:pt idx="9934">
                  <c:v>60.554016907381062</c:v>
                </c:pt>
                <c:pt idx="9935">
                  <c:v>60.549839829215976</c:v>
                </c:pt>
                <c:pt idx="9936">
                  <c:v>60.55449742497651</c:v>
                </c:pt>
                <c:pt idx="9937">
                  <c:v>60.55513105767691</c:v>
                </c:pt>
                <c:pt idx="9938">
                  <c:v>60.562900301507185</c:v>
                </c:pt>
                <c:pt idx="9939">
                  <c:v>60.564645565797832</c:v>
                </c:pt>
                <c:pt idx="9940">
                  <c:v>60.567352671367324</c:v>
                </c:pt>
                <c:pt idx="9941">
                  <c:v>60.565221738997685</c:v>
                </c:pt>
                <c:pt idx="9942">
                  <c:v>60.56781795977399</c:v>
                </c:pt>
                <c:pt idx="9943">
                  <c:v>60.568591562899691</c:v>
                </c:pt>
                <c:pt idx="9944">
                  <c:v>60.568748888482673</c:v>
                </c:pt>
                <c:pt idx="9945">
                  <c:v>60.572106157364729</c:v>
                </c:pt>
                <c:pt idx="9946">
                  <c:v>60.576376956624891</c:v>
                </c:pt>
                <c:pt idx="9947">
                  <c:v>60.576884546234261</c:v>
                </c:pt>
                <c:pt idx="9948">
                  <c:v>60.5788845354489</c:v>
                </c:pt>
                <c:pt idx="9949">
                  <c:v>60.580728865830395</c:v>
                </c:pt>
                <c:pt idx="9950">
                  <c:v>60.579433286313972</c:v>
                </c:pt>
                <c:pt idx="9951">
                  <c:v>60.577387783114503</c:v>
                </c:pt>
                <c:pt idx="9952">
                  <c:v>60.582662196369277</c:v>
                </c:pt>
                <c:pt idx="9953">
                  <c:v>60.580319756320833</c:v>
                </c:pt>
                <c:pt idx="9954">
                  <c:v>60.586335585442804</c:v>
                </c:pt>
                <c:pt idx="9955">
                  <c:v>60.5855838897822</c:v>
                </c:pt>
                <c:pt idx="9956">
                  <c:v>60.596321260984759</c:v>
                </c:pt>
                <c:pt idx="9957">
                  <c:v>60.597831176861817</c:v>
                </c:pt>
                <c:pt idx="9958">
                  <c:v>60.604724872750907</c:v>
                </c:pt>
                <c:pt idx="9959">
                  <c:v>60.602843894298601</c:v>
                </c:pt>
                <c:pt idx="9960">
                  <c:v>60.606677529141187</c:v>
                </c:pt>
                <c:pt idx="9961">
                  <c:v>60.603849868321412</c:v>
                </c:pt>
                <c:pt idx="9962">
                  <c:v>60.601564465681861</c:v>
                </c:pt>
                <c:pt idx="9963">
                  <c:v>60.597408542661675</c:v>
                </c:pt>
                <c:pt idx="9964">
                  <c:v>60.601108334320131</c:v>
                </c:pt>
                <c:pt idx="9965">
                  <c:v>60.601250116775795</c:v>
                </c:pt>
                <c:pt idx="9966">
                  <c:v>60.605268209793721</c:v>
                </c:pt>
                <c:pt idx="9967">
                  <c:v>60.603933900964833</c:v>
                </c:pt>
                <c:pt idx="9968">
                  <c:v>60.611101511439003</c:v>
                </c:pt>
                <c:pt idx="9969">
                  <c:v>60.614291561117753</c:v>
                </c:pt>
                <c:pt idx="9970">
                  <c:v>60.619659490630795</c:v>
                </c:pt>
                <c:pt idx="9971">
                  <c:v>60.61981423584966</c:v>
                </c:pt>
                <c:pt idx="9972">
                  <c:v>60.62666193012393</c:v>
                </c:pt>
                <c:pt idx="9973">
                  <c:v>60.626542535448856</c:v>
                </c:pt>
                <c:pt idx="9974">
                  <c:v>60.62713956031206</c:v>
                </c:pt>
                <c:pt idx="9975">
                  <c:v>60.633810242411549</c:v>
                </c:pt>
                <c:pt idx="9976">
                  <c:v>60.640690225236639</c:v>
                </c:pt>
                <c:pt idx="9977">
                  <c:v>60.641855059769668</c:v>
                </c:pt>
                <c:pt idx="9978">
                  <c:v>60.645509238277079</c:v>
                </c:pt>
                <c:pt idx="9979">
                  <c:v>60.644825146147454</c:v>
                </c:pt>
                <c:pt idx="9980">
                  <c:v>60.642361952057492</c:v>
                </c:pt>
                <c:pt idx="9981">
                  <c:v>60.633802444328715</c:v>
                </c:pt>
                <c:pt idx="9982">
                  <c:v>60.63323562320511</c:v>
                </c:pt>
                <c:pt idx="9983">
                  <c:v>60.636872459095002</c:v>
                </c:pt>
                <c:pt idx="9984">
                  <c:v>60.642190298904083</c:v>
                </c:pt>
                <c:pt idx="9985">
                  <c:v>60.644306073735649</c:v>
                </c:pt>
                <c:pt idx="9986">
                  <c:v>60.650324216096543</c:v>
                </c:pt>
                <c:pt idx="9987">
                  <c:v>60.655223391467374</c:v>
                </c:pt>
                <c:pt idx="9988">
                  <c:v>60.656041080605448</c:v>
                </c:pt>
                <c:pt idx="9989">
                  <c:v>60.656355570878716</c:v>
                </c:pt>
                <c:pt idx="9990">
                  <c:v>60.655431516941121</c:v>
                </c:pt>
                <c:pt idx="9991">
                  <c:v>60.659309724516064</c:v>
                </c:pt>
                <c:pt idx="9992">
                  <c:v>60.661465036494064</c:v>
                </c:pt>
                <c:pt idx="9993">
                  <c:v>60.664129568265295</c:v>
                </c:pt>
                <c:pt idx="9994">
                  <c:v>60.668382934367514</c:v>
                </c:pt>
                <c:pt idx="9995">
                  <c:v>60.675591389103317</c:v>
                </c:pt>
                <c:pt idx="9996">
                  <c:v>60.678115980604233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F93-45B3-92F7-CAA638BD69A2}"/>
            </c:ext>
          </c:extLst>
        </c:ser>
        <c:ser>
          <c:idx val="4"/>
          <c:order val="4"/>
          <c:marker>
            <c:symbol val="none"/>
          </c:marker>
          <c:dPt>
            <c:idx val="1"/>
            <c:bubble3D val="0"/>
            <c:spPr>
              <a:ln>
                <a:solidFill>
                  <a:schemeClr val="bg2">
                    <a:lumMod val="90000"/>
                  </a:schemeClr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3-8F93-45B3-92F7-CAA638BD69A2}"/>
              </c:ext>
            </c:extLst>
          </c:dPt>
          <c:xVal>
            <c:numRef>
              <c:f>tcc!$V$31:$V$32</c:f>
              <c:numCache>
                <c:formatCode>General</c:formatCode>
                <c:ptCount val="2"/>
                <c:pt idx="0">
                  <c:v>0</c:v>
                </c:pt>
                <c:pt idx="1">
                  <c:v>200</c:v>
                </c:pt>
              </c:numCache>
            </c:numRef>
          </c:xVal>
          <c:yVal>
            <c:numRef>
              <c:f>tcc!$W$31:$W$32</c:f>
              <c:numCache>
                <c:formatCode>General</c:formatCode>
                <c:ptCount val="2"/>
                <c:pt idx="0">
                  <c:v>35</c:v>
                </c:pt>
                <c:pt idx="1">
                  <c:v>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F93-45B3-92F7-CAA638BD69A2}"/>
            </c:ext>
          </c:extLst>
        </c:ser>
        <c:ser>
          <c:idx val="5"/>
          <c:order val="5"/>
          <c:tx>
            <c:strRef>
              <c:f>tcc!$V$34:$V$35</c:f>
              <c:strCache>
                <c:ptCount val="2"/>
                <c:pt idx="0">
                  <c:v>0</c:v>
                </c:pt>
                <c:pt idx="1">
                  <c:v>200</c:v>
                </c:pt>
              </c:strCache>
            </c:strRef>
          </c:tx>
          <c:spPr>
            <a:ln>
              <a:solidFill>
                <a:schemeClr val="bg2">
                  <a:lumMod val="90000"/>
                </a:schemeClr>
              </a:solidFill>
              <a:prstDash val="dash"/>
            </a:ln>
          </c:spPr>
          <c:marker>
            <c:symbol val="none"/>
          </c:marker>
          <c:xVal>
            <c:numRef>
              <c:f>tcc!$V$34:$V$35</c:f>
              <c:numCache>
                <c:formatCode>General</c:formatCode>
                <c:ptCount val="2"/>
                <c:pt idx="0">
                  <c:v>0</c:v>
                </c:pt>
                <c:pt idx="1">
                  <c:v>200</c:v>
                </c:pt>
              </c:numCache>
            </c:numRef>
          </c:xVal>
          <c:yVal>
            <c:numRef>
              <c:f>tcc!$W$34:$W$35</c:f>
              <c:numCache>
                <c:formatCode>General</c:formatCode>
                <c:ptCount val="2"/>
                <c:pt idx="0">
                  <c:v>55</c:v>
                </c:pt>
                <c:pt idx="1">
                  <c:v>55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F93-45B3-92F7-CAA638BD69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52325727"/>
        <c:axId val="1052326143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inlet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'w feed'!$A$2:$A$10000</c15:sqref>
                        </c15:formulaRef>
                      </c:ext>
                    </c:extLst>
                    <c:numCache>
                      <c:formatCode>General</c:formatCode>
                      <c:ptCount val="9999"/>
                      <c:pt idx="0">
                        <c:v>0</c:v>
                      </c:pt>
                      <c:pt idx="1">
                        <c:v>0.02</c:v>
                      </c:pt>
                      <c:pt idx="2">
                        <c:v>0.04</c:v>
                      </c:pt>
                      <c:pt idx="3">
                        <c:v>0.06</c:v>
                      </c:pt>
                      <c:pt idx="4">
                        <c:v>0.08</c:v>
                      </c:pt>
                      <c:pt idx="5">
                        <c:v>0.1</c:v>
                      </c:pt>
                      <c:pt idx="6">
                        <c:v>0.12000000000000001</c:v>
                      </c:pt>
                      <c:pt idx="7">
                        <c:v>0.14000000000000001</c:v>
                      </c:pt>
                      <c:pt idx="8">
                        <c:v>0.16</c:v>
                      </c:pt>
                      <c:pt idx="9">
                        <c:v>0.18</c:v>
                      </c:pt>
                      <c:pt idx="10">
                        <c:v>0.19999999999999998</c:v>
                      </c:pt>
                      <c:pt idx="11">
                        <c:v>0.21999999999999997</c:v>
                      </c:pt>
                      <c:pt idx="12">
                        <c:v>0.23999999999999996</c:v>
                      </c:pt>
                      <c:pt idx="13">
                        <c:v>0.25999999999999995</c:v>
                      </c:pt>
                      <c:pt idx="14">
                        <c:v>0.27999999999999997</c:v>
                      </c:pt>
                      <c:pt idx="15">
                        <c:v>0.3</c:v>
                      </c:pt>
                      <c:pt idx="16">
                        <c:v>0.32</c:v>
                      </c:pt>
                      <c:pt idx="17">
                        <c:v>0.34</c:v>
                      </c:pt>
                      <c:pt idx="18">
                        <c:v>0.36000000000000004</c:v>
                      </c:pt>
                      <c:pt idx="19">
                        <c:v>0.38000000000000006</c:v>
                      </c:pt>
                      <c:pt idx="20">
                        <c:v>0.40000000000000008</c:v>
                      </c:pt>
                      <c:pt idx="21">
                        <c:v>0.4200000000000001</c:v>
                      </c:pt>
                      <c:pt idx="22">
                        <c:v>0.44000000000000011</c:v>
                      </c:pt>
                      <c:pt idx="23">
                        <c:v>0.46000000000000013</c:v>
                      </c:pt>
                      <c:pt idx="24">
                        <c:v>0.48000000000000015</c:v>
                      </c:pt>
                      <c:pt idx="25">
                        <c:v>0.50000000000000011</c:v>
                      </c:pt>
                      <c:pt idx="26">
                        <c:v>0.52000000000000013</c:v>
                      </c:pt>
                      <c:pt idx="27">
                        <c:v>0.54000000000000015</c:v>
                      </c:pt>
                      <c:pt idx="28">
                        <c:v>0.56000000000000016</c:v>
                      </c:pt>
                      <c:pt idx="29">
                        <c:v>0.58000000000000018</c:v>
                      </c:pt>
                      <c:pt idx="30">
                        <c:v>0.6000000000000002</c:v>
                      </c:pt>
                      <c:pt idx="31">
                        <c:v>0.62000000000000022</c:v>
                      </c:pt>
                      <c:pt idx="32">
                        <c:v>0.64000000000000024</c:v>
                      </c:pt>
                      <c:pt idx="33">
                        <c:v>0.66000000000000025</c:v>
                      </c:pt>
                      <c:pt idx="34">
                        <c:v>0.68000000000000027</c:v>
                      </c:pt>
                      <c:pt idx="35">
                        <c:v>0.70000000000000029</c:v>
                      </c:pt>
                      <c:pt idx="36">
                        <c:v>0.72000000000000031</c:v>
                      </c:pt>
                      <c:pt idx="37">
                        <c:v>0.74000000000000032</c:v>
                      </c:pt>
                      <c:pt idx="38">
                        <c:v>0.76000000000000034</c:v>
                      </c:pt>
                      <c:pt idx="39">
                        <c:v>0.78000000000000036</c:v>
                      </c:pt>
                      <c:pt idx="40">
                        <c:v>0.80000000000000038</c:v>
                      </c:pt>
                      <c:pt idx="41">
                        <c:v>0.8200000000000004</c:v>
                      </c:pt>
                      <c:pt idx="42">
                        <c:v>0.84000000000000041</c:v>
                      </c:pt>
                      <c:pt idx="43">
                        <c:v>0.86000000000000043</c:v>
                      </c:pt>
                      <c:pt idx="44">
                        <c:v>0.88000000000000045</c:v>
                      </c:pt>
                      <c:pt idx="45">
                        <c:v>0.90000000000000047</c:v>
                      </c:pt>
                      <c:pt idx="46">
                        <c:v>0.92000000000000048</c:v>
                      </c:pt>
                      <c:pt idx="47">
                        <c:v>0.9400000000000005</c:v>
                      </c:pt>
                      <c:pt idx="48">
                        <c:v>0.96000000000000052</c:v>
                      </c:pt>
                      <c:pt idx="49">
                        <c:v>0.98000000000000054</c:v>
                      </c:pt>
                      <c:pt idx="50">
                        <c:v>1.0000000000000004</c:v>
                      </c:pt>
                      <c:pt idx="51">
                        <c:v>1.0200000000000005</c:v>
                      </c:pt>
                      <c:pt idx="52">
                        <c:v>1.0400000000000005</c:v>
                      </c:pt>
                      <c:pt idx="53">
                        <c:v>1.0600000000000005</c:v>
                      </c:pt>
                      <c:pt idx="54">
                        <c:v>1.0800000000000005</c:v>
                      </c:pt>
                      <c:pt idx="55">
                        <c:v>1.1000000000000005</c:v>
                      </c:pt>
                      <c:pt idx="56">
                        <c:v>1.1200000000000006</c:v>
                      </c:pt>
                      <c:pt idx="57">
                        <c:v>1.1400000000000006</c:v>
                      </c:pt>
                      <c:pt idx="58">
                        <c:v>1.1600000000000006</c:v>
                      </c:pt>
                      <c:pt idx="59">
                        <c:v>1.1800000000000006</c:v>
                      </c:pt>
                      <c:pt idx="60">
                        <c:v>1.2000000000000006</c:v>
                      </c:pt>
                      <c:pt idx="61">
                        <c:v>1.2200000000000006</c:v>
                      </c:pt>
                      <c:pt idx="62">
                        <c:v>1.2400000000000007</c:v>
                      </c:pt>
                      <c:pt idx="63">
                        <c:v>1.2600000000000007</c:v>
                      </c:pt>
                      <c:pt idx="64">
                        <c:v>1.2800000000000007</c:v>
                      </c:pt>
                      <c:pt idx="65">
                        <c:v>1.3000000000000007</c:v>
                      </c:pt>
                      <c:pt idx="66">
                        <c:v>1.3200000000000007</c:v>
                      </c:pt>
                      <c:pt idx="67">
                        <c:v>1.3400000000000007</c:v>
                      </c:pt>
                      <c:pt idx="68">
                        <c:v>1.3600000000000008</c:v>
                      </c:pt>
                      <c:pt idx="69">
                        <c:v>1.3800000000000008</c:v>
                      </c:pt>
                      <c:pt idx="70">
                        <c:v>1.4000000000000008</c:v>
                      </c:pt>
                      <c:pt idx="71">
                        <c:v>1.4200000000000008</c:v>
                      </c:pt>
                      <c:pt idx="72">
                        <c:v>1.4400000000000008</c:v>
                      </c:pt>
                      <c:pt idx="73">
                        <c:v>1.4600000000000009</c:v>
                      </c:pt>
                      <c:pt idx="74">
                        <c:v>1.4800000000000009</c:v>
                      </c:pt>
                      <c:pt idx="75">
                        <c:v>1.5000000000000009</c:v>
                      </c:pt>
                      <c:pt idx="76">
                        <c:v>1.5200000000000009</c:v>
                      </c:pt>
                      <c:pt idx="77">
                        <c:v>1.5400000000000009</c:v>
                      </c:pt>
                      <c:pt idx="78">
                        <c:v>1.5600000000000009</c:v>
                      </c:pt>
                      <c:pt idx="79">
                        <c:v>1.580000000000001</c:v>
                      </c:pt>
                      <c:pt idx="80">
                        <c:v>1.600000000000001</c:v>
                      </c:pt>
                      <c:pt idx="81">
                        <c:v>1.620000000000001</c:v>
                      </c:pt>
                      <c:pt idx="82">
                        <c:v>1.640000000000001</c:v>
                      </c:pt>
                      <c:pt idx="83">
                        <c:v>1.660000000000001</c:v>
                      </c:pt>
                      <c:pt idx="84">
                        <c:v>1.680000000000001</c:v>
                      </c:pt>
                      <c:pt idx="85">
                        <c:v>1.7000000000000011</c:v>
                      </c:pt>
                      <c:pt idx="86">
                        <c:v>1.7200000000000011</c:v>
                      </c:pt>
                      <c:pt idx="87">
                        <c:v>1.7400000000000011</c:v>
                      </c:pt>
                      <c:pt idx="88">
                        <c:v>1.7600000000000011</c:v>
                      </c:pt>
                      <c:pt idx="89">
                        <c:v>1.7800000000000011</c:v>
                      </c:pt>
                      <c:pt idx="90">
                        <c:v>1.8000000000000012</c:v>
                      </c:pt>
                      <c:pt idx="91">
                        <c:v>1.8200000000000012</c:v>
                      </c:pt>
                      <c:pt idx="92">
                        <c:v>1.8400000000000012</c:v>
                      </c:pt>
                      <c:pt idx="93">
                        <c:v>1.8600000000000012</c:v>
                      </c:pt>
                      <c:pt idx="94">
                        <c:v>1.8800000000000012</c:v>
                      </c:pt>
                      <c:pt idx="95">
                        <c:v>1.9000000000000012</c:v>
                      </c:pt>
                      <c:pt idx="96">
                        <c:v>1.9200000000000013</c:v>
                      </c:pt>
                      <c:pt idx="97">
                        <c:v>1.9400000000000013</c:v>
                      </c:pt>
                      <c:pt idx="98">
                        <c:v>1.9600000000000013</c:v>
                      </c:pt>
                      <c:pt idx="99">
                        <c:v>1.9800000000000013</c:v>
                      </c:pt>
                      <c:pt idx="100">
                        <c:v>2.0000000000000013</c:v>
                      </c:pt>
                      <c:pt idx="101">
                        <c:v>2.0200000000000014</c:v>
                      </c:pt>
                      <c:pt idx="102">
                        <c:v>2.0400000000000014</c:v>
                      </c:pt>
                      <c:pt idx="103">
                        <c:v>2.0600000000000014</c:v>
                      </c:pt>
                      <c:pt idx="104">
                        <c:v>2.0800000000000014</c:v>
                      </c:pt>
                      <c:pt idx="105">
                        <c:v>2.1000000000000014</c:v>
                      </c:pt>
                      <c:pt idx="106">
                        <c:v>2.1200000000000014</c:v>
                      </c:pt>
                      <c:pt idx="107">
                        <c:v>2.1400000000000015</c:v>
                      </c:pt>
                      <c:pt idx="108">
                        <c:v>2.1600000000000015</c:v>
                      </c:pt>
                      <c:pt idx="109">
                        <c:v>2.1800000000000015</c:v>
                      </c:pt>
                      <c:pt idx="110">
                        <c:v>2.2000000000000015</c:v>
                      </c:pt>
                      <c:pt idx="111">
                        <c:v>2.2200000000000015</c:v>
                      </c:pt>
                      <c:pt idx="112">
                        <c:v>2.2400000000000015</c:v>
                      </c:pt>
                      <c:pt idx="113">
                        <c:v>2.2600000000000016</c:v>
                      </c:pt>
                      <c:pt idx="114">
                        <c:v>2.2800000000000016</c:v>
                      </c:pt>
                      <c:pt idx="115">
                        <c:v>2.3000000000000016</c:v>
                      </c:pt>
                      <c:pt idx="116">
                        <c:v>2.3200000000000016</c:v>
                      </c:pt>
                      <c:pt idx="117">
                        <c:v>2.3400000000000016</c:v>
                      </c:pt>
                      <c:pt idx="118">
                        <c:v>2.3600000000000017</c:v>
                      </c:pt>
                      <c:pt idx="119">
                        <c:v>2.3800000000000017</c:v>
                      </c:pt>
                      <c:pt idx="120">
                        <c:v>2.4000000000000017</c:v>
                      </c:pt>
                      <c:pt idx="121">
                        <c:v>2.4200000000000017</c:v>
                      </c:pt>
                      <c:pt idx="122">
                        <c:v>2.4400000000000017</c:v>
                      </c:pt>
                      <c:pt idx="123">
                        <c:v>2.4600000000000017</c:v>
                      </c:pt>
                      <c:pt idx="124">
                        <c:v>2.4800000000000018</c:v>
                      </c:pt>
                      <c:pt idx="125">
                        <c:v>2.5000000000000018</c:v>
                      </c:pt>
                      <c:pt idx="126">
                        <c:v>2.5200000000000018</c:v>
                      </c:pt>
                      <c:pt idx="127">
                        <c:v>2.5400000000000018</c:v>
                      </c:pt>
                      <c:pt idx="128">
                        <c:v>2.5600000000000018</c:v>
                      </c:pt>
                      <c:pt idx="129">
                        <c:v>2.5800000000000018</c:v>
                      </c:pt>
                      <c:pt idx="130">
                        <c:v>2.6000000000000019</c:v>
                      </c:pt>
                      <c:pt idx="131">
                        <c:v>2.6200000000000019</c:v>
                      </c:pt>
                      <c:pt idx="132">
                        <c:v>2.6400000000000019</c:v>
                      </c:pt>
                      <c:pt idx="133">
                        <c:v>2.6600000000000019</c:v>
                      </c:pt>
                      <c:pt idx="134">
                        <c:v>2.6800000000000019</c:v>
                      </c:pt>
                      <c:pt idx="135">
                        <c:v>2.700000000000002</c:v>
                      </c:pt>
                      <c:pt idx="136">
                        <c:v>2.720000000000002</c:v>
                      </c:pt>
                      <c:pt idx="137">
                        <c:v>2.740000000000002</c:v>
                      </c:pt>
                      <c:pt idx="138">
                        <c:v>2.760000000000002</c:v>
                      </c:pt>
                      <c:pt idx="139">
                        <c:v>2.780000000000002</c:v>
                      </c:pt>
                      <c:pt idx="140">
                        <c:v>2.800000000000002</c:v>
                      </c:pt>
                      <c:pt idx="141">
                        <c:v>2.8200000000000021</c:v>
                      </c:pt>
                      <c:pt idx="142">
                        <c:v>2.8400000000000021</c:v>
                      </c:pt>
                      <c:pt idx="143">
                        <c:v>2.8600000000000021</c:v>
                      </c:pt>
                      <c:pt idx="144">
                        <c:v>2.8800000000000021</c:v>
                      </c:pt>
                      <c:pt idx="145">
                        <c:v>2.9000000000000021</c:v>
                      </c:pt>
                      <c:pt idx="146">
                        <c:v>2.9200000000000021</c:v>
                      </c:pt>
                      <c:pt idx="147">
                        <c:v>2.9400000000000022</c:v>
                      </c:pt>
                      <c:pt idx="148">
                        <c:v>2.9600000000000022</c:v>
                      </c:pt>
                      <c:pt idx="149">
                        <c:v>2.9800000000000022</c:v>
                      </c:pt>
                      <c:pt idx="150">
                        <c:v>3.0000000000000022</c:v>
                      </c:pt>
                      <c:pt idx="151">
                        <c:v>3.0200000000000022</c:v>
                      </c:pt>
                      <c:pt idx="152">
                        <c:v>3.0400000000000023</c:v>
                      </c:pt>
                      <c:pt idx="153">
                        <c:v>3.0600000000000023</c:v>
                      </c:pt>
                      <c:pt idx="154">
                        <c:v>3.0800000000000023</c:v>
                      </c:pt>
                      <c:pt idx="155">
                        <c:v>3.1000000000000023</c:v>
                      </c:pt>
                      <c:pt idx="156">
                        <c:v>3.1200000000000023</c:v>
                      </c:pt>
                      <c:pt idx="157">
                        <c:v>3.1400000000000023</c:v>
                      </c:pt>
                      <c:pt idx="158">
                        <c:v>3.1600000000000024</c:v>
                      </c:pt>
                      <c:pt idx="159">
                        <c:v>3.1800000000000024</c:v>
                      </c:pt>
                      <c:pt idx="160">
                        <c:v>3.2000000000000024</c:v>
                      </c:pt>
                      <c:pt idx="161">
                        <c:v>3.2200000000000024</c:v>
                      </c:pt>
                      <c:pt idx="162">
                        <c:v>3.2400000000000024</c:v>
                      </c:pt>
                      <c:pt idx="163">
                        <c:v>3.2600000000000025</c:v>
                      </c:pt>
                      <c:pt idx="164">
                        <c:v>3.2800000000000025</c:v>
                      </c:pt>
                      <c:pt idx="165">
                        <c:v>3.3000000000000025</c:v>
                      </c:pt>
                      <c:pt idx="166">
                        <c:v>3.3200000000000025</c:v>
                      </c:pt>
                      <c:pt idx="167">
                        <c:v>3.3400000000000025</c:v>
                      </c:pt>
                      <c:pt idx="168">
                        <c:v>3.3600000000000025</c:v>
                      </c:pt>
                      <c:pt idx="169">
                        <c:v>3.3800000000000026</c:v>
                      </c:pt>
                      <c:pt idx="170">
                        <c:v>3.4000000000000026</c:v>
                      </c:pt>
                      <c:pt idx="171">
                        <c:v>3.4200000000000026</c:v>
                      </c:pt>
                      <c:pt idx="172">
                        <c:v>3.4400000000000026</c:v>
                      </c:pt>
                      <c:pt idx="173">
                        <c:v>3.4600000000000026</c:v>
                      </c:pt>
                      <c:pt idx="174">
                        <c:v>3.4800000000000026</c:v>
                      </c:pt>
                      <c:pt idx="175">
                        <c:v>3.5000000000000027</c:v>
                      </c:pt>
                      <c:pt idx="176">
                        <c:v>3.5200000000000027</c:v>
                      </c:pt>
                      <c:pt idx="177">
                        <c:v>3.5400000000000027</c:v>
                      </c:pt>
                      <c:pt idx="178">
                        <c:v>3.5600000000000027</c:v>
                      </c:pt>
                      <c:pt idx="179">
                        <c:v>3.5800000000000027</c:v>
                      </c:pt>
                      <c:pt idx="180">
                        <c:v>3.6000000000000028</c:v>
                      </c:pt>
                      <c:pt idx="181">
                        <c:v>3.6200000000000028</c:v>
                      </c:pt>
                      <c:pt idx="182">
                        <c:v>3.6400000000000028</c:v>
                      </c:pt>
                      <c:pt idx="183">
                        <c:v>3.6600000000000028</c:v>
                      </c:pt>
                      <c:pt idx="184">
                        <c:v>3.6800000000000028</c:v>
                      </c:pt>
                      <c:pt idx="185">
                        <c:v>3.7000000000000028</c:v>
                      </c:pt>
                      <c:pt idx="186">
                        <c:v>3.7200000000000029</c:v>
                      </c:pt>
                      <c:pt idx="187">
                        <c:v>3.7400000000000029</c:v>
                      </c:pt>
                      <c:pt idx="188">
                        <c:v>3.7600000000000029</c:v>
                      </c:pt>
                      <c:pt idx="189">
                        <c:v>3.7800000000000029</c:v>
                      </c:pt>
                      <c:pt idx="190">
                        <c:v>3.8000000000000029</c:v>
                      </c:pt>
                      <c:pt idx="191">
                        <c:v>3.8200000000000029</c:v>
                      </c:pt>
                      <c:pt idx="192">
                        <c:v>3.840000000000003</c:v>
                      </c:pt>
                      <c:pt idx="193">
                        <c:v>3.860000000000003</c:v>
                      </c:pt>
                      <c:pt idx="194">
                        <c:v>3.880000000000003</c:v>
                      </c:pt>
                      <c:pt idx="195">
                        <c:v>3.900000000000003</c:v>
                      </c:pt>
                      <c:pt idx="196">
                        <c:v>3.920000000000003</c:v>
                      </c:pt>
                      <c:pt idx="197">
                        <c:v>3.9400000000000031</c:v>
                      </c:pt>
                      <c:pt idx="198">
                        <c:v>3.9600000000000031</c:v>
                      </c:pt>
                      <c:pt idx="199">
                        <c:v>3.9800000000000031</c:v>
                      </c:pt>
                      <c:pt idx="200">
                        <c:v>4.0000000000000027</c:v>
                      </c:pt>
                      <c:pt idx="201">
                        <c:v>4.0200000000000022</c:v>
                      </c:pt>
                      <c:pt idx="202">
                        <c:v>4.0400000000000018</c:v>
                      </c:pt>
                      <c:pt idx="203">
                        <c:v>4.0600000000000014</c:v>
                      </c:pt>
                      <c:pt idx="204">
                        <c:v>4.080000000000001</c:v>
                      </c:pt>
                      <c:pt idx="205">
                        <c:v>4.1000000000000005</c:v>
                      </c:pt>
                      <c:pt idx="206">
                        <c:v>4.12</c:v>
                      </c:pt>
                      <c:pt idx="207">
                        <c:v>4.1399999999999997</c:v>
                      </c:pt>
                      <c:pt idx="208">
                        <c:v>4.1599999999999993</c:v>
                      </c:pt>
                      <c:pt idx="209">
                        <c:v>4.1799999999999988</c:v>
                      </c:pt>
                      <c:pt idx="210">
                        <c:v>4.1999999999999984</c:v>
                      </c:pt>
                      <c:pt idx="211">
                        <c:v>4.219999999999998</c:v>
                      </c:pt>
                      <c:pt idx="212">
                        <c:v>4.2399999999999975</c:v>
                      </c:pt>
                      <c:pt idx="213">
                        <c:v>4.2599999999999971</c:v>
                      </c:pt>
                      <c:pt idx="214">
                        <c:v>4.2799999999999967</c:v>
                      </c:pt>
                      <c:pt idx="215">
                        <c:v>4.2999999999999963</c:v>
                      </c:pt>
                      <c:pt idx="216">
                        <c:v>4.3199999999999958</c:v>
                      </c:pt>
                      <c:pt idx="217">
                        <c:v>4.3399999999999954</c:v>
                      </c:pt>
                      <c:pt idx="218">
                        <c:v>4.359999999999995</c:v>
                      </c:pt>
                      <c:pt idx="219">
                        <c:v>4.3799999999999946</c:v>
                      </c:pt>
                      <c:pt idx="220">
                        <c:v>4.3999999999999941</c:v>
                      </c:pt>
                      <c:pt idx="221">
                        <c:v>4.4199999999999937</c:v>
                      </c:pt>
                      <c:pt idx="222">
                        <c:v>4.4399999999999933</c:v>
                      </c:pt>
                      <c:pt idx="223">
                        <c:v>4.4599999999999929</c:v>
                      </c:pt>
                      <c:pt idx="224">
                        <c:v>4.4799999999999924</c:v>
                      </c:pt>
                      <c:pt idx="225">
                        <c:v>4.499999999999992</c:v>
                      </c:pt>
                      <c:pt idx="226">
                        <c:v>4.5199999999999916</c:v>
                      </c:pt>
                      <c:pt idx="227">
                        <c:v>4.5399999999999912</c:v>
                      </c:pt>
                      <c:pt idx="228">
                        <c:v>4.5599999999999907</c:v>
                      </c:pt>
                      <c:pt idx="229">
                        <c:v>4.5799999999999903</c:v>
                      </c:pt>
                      <c:pt idx="230">
                        <c:v>4.5999999999999899</c:v>
                      </c:pt>
                      <c:pt idx="231">
                        <c:v>4.6199999999999894</c:v>
                      </c:pt>
                      <c:pt idx="232">
                        <c:v>4.639999999999989</c:v>
                      </c:pt>
                      <c:pt idx="233">
                        <c:v>4.6599999999999886</c:v>
                      </c:pt>
                      <c:pt idx="234">
                        <c:v>4.6799999999999882</c:v>
                      </c:pt>
                      <c:pt idx="235">
                        <c:v>4.6999999999999877</c:v>
                      </c:pt>
                      <c:pt idx="236">
                        <c:v>4.7199999999999873</c:v>
                      </c:pt>
                      <c:pt idx="237">
                        <c:v>4.7399999999999869</c:v>
                      </c:pt>
                      <c:pt idx="238">
                        <c:v>4.7599999999999865</c:v>
                      </c:pt>
                      <c:pt idx="239">
                        <c:v>4.779999999999986</c:v>
                      </c:pt>
                      <c:pt idx="240">
                        <c:v>4.7999999999999856</c:v>
                      </c:pt>
                      <c:pt idx="241">
                        <c:v>4.8199999999999852</c:v>
                      </c:pt>
                      <c:pt idx="242">
                        <c:v>4.8399999999999848</c:v>
                      </c:pt>
                      <c:pt idx="243">
                        <c:v>4.8599999999999843</c:v>
                      </c:pt>
                      <c:pt idx="244">
                        <c:v>4.8799999999999839</c:v>
                      </c:pt>
                      <c:pt idx="245">
                        <c:v>4.8999999999999835</c:v>
                      </c:pt>
                      <c:pt idx="246">
                        <c:v>4.9199999999999831</c:v>
                      </c:pt>
                      <c:pt idx="247">
                        <c:v>4.9399999999999826</c:v>
                      </c:pt>
                      <c:pt idx="248">
                        <c:v>4.9599999999999822</c:v>
                      </c:pt>
                      <c:pt idx="249">
                        <c:v>4.9799999999999818</c:v>
                      </c:pt>
                      <c:pt idx="250">
                        <c:v>4.9999999999999813</c:v>
                      </c:pt>
                      <c:pt idx="251">
                        <c:v>5.0199999999999809</c:v>
                      </c:pt>
                      <c:pt idx="252">
                        <c:v>5.0399999999999805</c:v>
                      </c:pt>
                      <c:pt idx="253">
                        <c:v>5.0599999999999801</c:v>
                      </c:pt>
                      <c:pt idx="254">
                        <c:v>5.0799999999999796</c:v>
                      </c:pt>
                      <c:pt idx="255">
                        <c:v>5.0999999999999792</c:v>
                      </c:pt>
                      <c:pt idx="256">
                        <c:v>5.1199999999999788</c:v>
                      </c:pt>
                      <c:pt idx="257">
                        <c:v>5.1399999999999784</c:v>
                      </c:pt>
                      <c:pt idx="258">
                        <c:v>5.1599999999999779</c:v>
                      </c:pt>
                      <c:pt idx="259">
                        <c:v>5.1799999999999775</c:v>
                      </c:pt>
                      <c:pt idx="260">
                        <c:v>5.1999999999999771</c:v>
                      </c:pt>
                      <c:pt idx="261">
                        <c:v>5.2199999999999767</c:v>
                      </c:pt>
                      <c:pt idx="262">
                        <c:v>5.2399999999999762</c:v>
                      </c:pt>
                      <c:pt idx="263">
                        <c:v>5.2599999999999758</c:v>
                      </c:pt>
                      <c:pt idx="264">
                        <c:v>5.2799999999999754</c:v>
                      </c:pt>
                      <c:pt idx="265">
                        <c:v>5.299999999999975</c:v>
                      </c:pt>
                      <c:pt idx="266">
                        <c:v>5.3199999999999745</c:v>
                      </c:pt>
                      <c:pt idx="267">
                        <c:v>5.3399999999999741</c:v>
                      </c:pt>
                      <c:pt idx="268">
                        <c:v>5.3599999999999737</c:v>
                      </c:pt>
                      <c:pt idx="269">
                        <c:v>5.3799999999999732</c:v>
                      </c:pt>
                      <c:pt idx="270">
                        <c:v>5.3999999999999728</c:v>
                      </c:pt>
                      <c:pt idx="271">
                        <c:v>5.4199999999999724</c:v>
                      </c:pt>
                      <c:pt idx="272">
                        <c:v>5.439999999999972</c:v>
                      </c:pt>
                      <c:pt idx="273">
                        <c:v>5.4599999999999715</c:v>
                      </c:pt>
                      <c:pt idx="274">
                        <c:v>5.4799999999999711</c:v>
                      </c:pt>
                      <c:pt idx="275">
                        <c:v>5.4999999999999707</c:v>
                      </c:pt>
                      <c:pt idx="276">
                        <c:v>5.5199999999999703</c:v>
                      </c:pt>
                      <c:pt idx="277">
                        <c:v>5.5399999999999698</c:v>
                      </c:pt>
                      <c:pt idx="278">
                        <c:v>5.5599999999999694</c:v>
                      </c:pt>
                      <c:pt idx="279">
                        <c:v>5.579999999999969</c:v>
                      </c:pt>
                      <c:pt idx="280">
                        <c:v>5.5999999999999686</c:v>
                      </c:pt>
                      <c:pt idx="281">
                        <c:v>5.6199999999999681</c:v>
                      </c:pt>
                      <c:pt idx="282">
                        <c:v>5.6399999999999677</c:v>
                      </c:pt>
                      <c:pt idx="283">
                        <c:v>5.6599999999999673</c:v>
                      </c:pt>
                      <c:pt idx="284">
                        <c:v>5.6799999999999669</c:v>
                      </c:pt>
                      <c:pt idx="285">
                        <c:v>5.6999999999999664</c:v>
                      </c:pt>
                      <c:pt idx="286">
                        <c:v>5.719999999999966</c:v>
                      </c:pt>
                      <c:pt idx="287">
                        <c:v>5.7399999999999656</c:v>
                      </c:pt>
                      <c:pt idx="288">
                        <c:v>5.7599999999999651</c:v>
                      </c:pt>
                      <c:pt idx="289">
                        <c:v>5.7799999999999647</c:v>
                      </c:pt>
                      <c:pt idx="290">
                        <c:v>5.7999999999999643</c:v>
                      </c:pt>
                      <c:pt idx="291">
                        <c:v>5.8199999999999639</c:v>
                      </c:pt>
                      <c:pt idx="292">
                        <c:v>5.8399999999999634</c:v>
                      </c:pt>
                      <c:pt idx="293">
                        <c:v>5.859999999999963</c:v>
                      </c:pt>
                      <c:pt idx="294">
                        <c:v>5.8799999999999626</c:v>
                      </c:pt>
                      <c:pt idx="295">
                        <c:v>5.8999999999999622</c:v>
                      </c:pt>
                      <c:pt idx="296">
                        <c:v>5.9199999999999617</c:v>
                      </c:pt>
                      <c:pt idx="297">
                        <c:v>5.9399999999999613</c:v>
                      </c:pt>
                      <c:pt idx="298">
                        <c:v>5.9599999999999609</c:v>
                      </c:pt>
                      <c:pt idx="299">
                        <c:v>5.9799999999999605</c:v>
                      </c:pt>
                      <c:pt idx="300">
                        <c:v>5.99999999999996</c:v>
                      </c:pt>
                      <c:pt idx="301">
                        <c:v>6.0199999999999596</c:v>
                      </c:pt>
                      <c:pt idx="302">
                        <c:v>6.0399999999999592</c:v>
                      </c:pt>
                      <c:pt idx="303">
                        <c:v>6.0599999999999588</c:v>
                      </c:pt>
                      <c:pt idx="304">
                        <c:v>6.0799999999999583</c:v>
                      </c:pt>
                      <c:pt idx="305">
                        <c:v>6.0999999999999579</c:v>
                      </c:pt>
                      <c:pt idx="306">
                        <c:v>6.1199999999999575</c:v>
                      </c:pt>
                      <c:pt idx="307">
                        <c:v>6.139999999999957</c:v>
                      </c:pt>
                      <c:pt idx="308">
                        <c:v>6.1599999999999566</c:v>
                      </c:pt>
                      <c:pt idx="309">
                        <c:v>6.1799999999999562</c:v>
                      </c:pt>
                      <c:pt idx="310">
                        <c:v>6.1999999999999558</c:v>
                      </c:pt>
                      <c:pt idx="311">
                        <c:v>6.2199999999999553</c:v>
                      </c:pt>
                      <c:pt idx="312">
                        <c:v>6.2399999999999549</c:v>
                      </c:pt>
                      <c:pt idx="313">
                        <c:v>6.2599999999999545</c:v>
                      </c:pt>
                      <c:pt idx="314">
                        <c:v>6.2799999999999541</c:v>
                      </c:pt>
                      <c:pt idx="315">
                        <c:v>6.2999999999999536</c:v>
                      </c:pt>
                      <c:pt idx="316">
                        <c:v>6.3199999999999532</c:v>
                      </c:pt>
                      <c:pt idx="317">
                        <c:v>6.3399999999999528</c:v>
                      </c:pt>
                      <c:pt idx="318">
                        <c:v>6.3599999999999524</c:v>
                      </c:pt>
                      <c:pt idx="319">
                        <c:v>6.3799999999999519</c:v>
                      </c:pt>
                      <c:pt idx="320">
                        <c:v>6.3999999999999515</c:v>
                      </c:pt>
                      <c:pt idx="321">
                        <c:v>6.4199999999999511</c:v>
                      </c:pt>
                      <c:pt idx="322">
                        <c:v>6.4399999999999507</c:v>
                      </c:pt>
                      <c:pt idx="323">
                        <c:v>6.4599999999999502</c:v>
                      </c:pt>
                      <c:pt idx="324">
                        <c:v>6.4799999999999498</c:v>
                      </c:pt>
                      <c:pt idx="325">
                        <c:v>6.4999999999999494</c:v>
                      </c:pt>
                      <c:pt idx="326">
                        <c:v>6.5199999999999489</c:v>
                      </c:pt>
                      <c:pt idx="327">
                        <c:v>6.5399999999999485</c:v>
                      </c:pt>
                      <c:pt idx="328">
                        <c:v>6.5599999999999481</c:v>
                      </c:pt>
                      <c:pt idx="329">
                        <c:v>6.5799999999999477</c:v>
                      </c:pt>
                      <c:pt idx="330">
                        <c:v>6.5999999999999472</c:v>
                      </c:pt>
                      <c:pt idx="331">
                        <c:v>6.6199999999999468</c:v>
                      </c:pt>
                      <c:pt idx="332">
                        <c:v>6.6399999999999464</c:v>
                      </c:pt>
                      <c:pt idx="333">
                        <c:v>6.659999999999946</c:v>
                      </c:pt>
                      <c:pt idx="334">
                        <c:v>6.6799999999999455</c:v>
                      </c:pt>
                      <c:pt idx="335">
                        <c:v>6.6999999999999451</c:v>
                      </c:pt>
                      <c:pt idx="336">
                        <c:v>6.7199999999999447</c:v>
                      </c:pt>
                      <c:pt idx="337">
                        <c:v>6.7399999999999443</c:v>
                      </c:pt>
                      <c:pt idx="338">
                        <c:v>6.7599999999999438</c:v>
                      </c:pt>
                      <c:pt idx="339">
                        <c:v>6.7799999999999434</c:v>
                      </c:pt>
                      <c:pt idx="340">
                        <c:v>6.799999999999943</c:v>
                      </c:pt>
                      <c:pt idx="341">
                        <c:v>6.8199999999999426</c:v>
                      </c:pt>
                      <c:pt idx="342">
                        <c:v>6.8399999999999421</c:v>
                      </c:pt>
                      <c:pt idx="343">
                        <c:v>6.8599999999999417</c:v>
                      </c:pt>
                      <c:pt idx="344">
                        <c:v>6.8799999999999413</c:v>
                      </c:pt>
                      <c:pt idx="345">
                        <c:v>6.8999999999999408</c:v>
                      </c:pt>
                      <c:pt idx="346">
                        <c:v>6.9199999999999404</c:v>
                      </c:pt>
                      <c:pt idx="347">
                        <c:v>6.93999999999994</c:v>
                      </c:pt>
                      <c:pt idx="348">
                        <c:v>6.9599999999999396</c:v>
                      </c:pt>
                      <c:pt idx="349">
                        <c:v>6.9799999999999391</c:v>
                      </c:pt>
                      <c:pt idx="350">
                        <c:v>6.9999999999999387</c:v>
                      </c:pt>
                      <c:pt idx="351">
                        <c:v>7.0199999999999383</c:v>
                      </c:pt>
                      <c:pt idx="352">
                        <c:v>7.0399999999999379</c:v>
                      </c:pt>
                      <c:pt idx="353">
                        <c:v>7.0599999999999374</c:v>
                      </c:pt>
                      <c:pt idx="354">
                        <c:v>7.079999999999937</c:v>
                      </c:pt>
                      <c:pt idx="355">
                        <c:v>7.0999999999999366</c:v>
                      </c:pt>
                      <c:pt idx="356">
                        <c:v>7.1199999999999362</c:v>
                      </c:pt>
                      <c:pt idx="357">
                        <c:v>7.1399999999999357</c:v>
                      </c:pt>
                      <c:pt idx="358">
                        <c:v>7.1599999999999353</c:v>
                      </c:pt>
                      <c:pt idx="359">
                        <c:v>7.1799999999999349</c:v>
                      </c:pt>
                      <c:pt idx="360">
                        <c:v>7.1999999999999345</c:v>
                      </c:pt>
                      <c:pt idx="361">
                        <c:v>7.219999999999934</c:v>
                      </c:pt>
                      <c:pt idx="362">
                        <c:v>7.2399999999999336</c:v>
                      </c:pt>
                      <c:pt idx="363">
                        <c:v>7.2599999999999332</c:v>
                      </c:pt>
                      <c:pt idx="364">
                        <c:v>7.2799999999999327</c:v>
                      </c:pt>
                      <c:pt idx="365">
                        <c:v>7.2999999999999323</c:v>
                      </c:pt>
                      <c:pt idx="366">
                        <c:v>7.3199999999999319</c:v>
                      </c:pt>
                      <c:pt idx="367">
                        <c:v>7.3399999999999315</c:v>
                      </c:pt>
                      <c:pt idx="368">
                        <c:v>7.359999999999931</c:v>
                      </c:pt>
                      <c:pt idx="369">
                        <c:v>7.3799999999999306</c:v>
                      </c:pt>
                      <c:pt idx="370">
                        <c:v>7.3999999999999302</c:v>
                      </c:pt>
                      <c:pt idx="371">
                        <c:v>7.4199999999999298</c:v>
                      </c:pt>
                      <c:pt idx="372">
                        <c:v>7.4399999999999293</c:v>
                      </c:pt>
                      <c:pt idx="373">
                        <c:v>7.4599999999999289</c:v>
                      </c:pt>
                      <c:pt idx="374">
                        <c:v>7.4799999999999285</c:v>
                      </c:pt>
                      <c:pt idx="375">
                        <c:v>7.4999999999999281</c:v>
                      </c:pt>
                      <c:pt idx="376">
                        <c:v>7.5199999999999276</c:v>
                      </c:pt>
                      <c:pt idx="377">
                        <c:v>7.5399999999999272</c:v>
                      </c:pt>
                      <c:pt idx="378">
                        <c:v>7.5599999999999268</c:v>
                      </c:pt>
                      <c:pt idx="379">
                        <c:v>7.5799999999999264</c:v>
                      </c:pt>
                      <c:pt idx="380">
                        <c:v>7.5999999999999259</c:v>
                      </c:pt>
                      <c:pt idx="381">
                        <c:v>7.6199999999999255</c:v>
                      </c:pt>
                      <c:pt idx="382">
                        <c:v>7.6399999999999251</c:v>
                      </c:pt>
                      <c:pt idx="383">
                        <c:v>7.6599999999999246</c:v>
                      </c:pt>
                      <c:pt idx="384">
                        <c:v>7.6799999999999242</c:v>
                      </c:pt>
                      <c:pt idx="385">
                        <c:v>7.6999999999999238</c:v>
                      </c:pt>
                      <c:pt idx="386">
                        <c:v>7.7199999999999234</c:v>
                      </c:pt>
                      <c:pt idx="387">
                        <c:v>7.7399999999999229</c:v>
                      </c:pt>
                      <c:pt idx="388">
                        <c:v>7.7599999999999225</c:v>
                      </c:pt>
                      <c:pt idx="389">
                        <c:v>7.7799999999999221</c:v>
                      </c:pt>
                      <c:pt idx="390">
                        <c:v>7.7999999999999217</c:v>
                      </c:pt>
                      <c:pt idx="391">
                        <c:v>7.8199999999999212</c:v>
                      </c:pt>
                      <c:pt idx="392">
                        <c:v>7.8399999999999208</c:v>
                      </c:pt>
                      <c:pt idx="393">
                        <c:v>7.8599999999999204</c:v>
                      </c:pt>
                      <c:pt idx="394">
                        <c:v>7.87999999999992</c:v>
                      </c:pt>
                      <c:pt idx="395">
                        <c:v>7.8999999999999195</c:v>
                      </c:pt>
                      <c:pt idx="396">
                        <c:v>7.9199999999999191</c:v>
                      </c:pt>
                      <c:pt idx="397">
                        <c:v>7.9399999999999187</c:v>
                      </c:pt>
                      <c:pt idx="398">
                        <c:v>7.9599999999999183</c:v>
                      </c:pt>
                      <c:pt idx="399">
                        <c:v>7.9799999999999178</c:v>
                      </c:pt>
                      <c:pt idx="400">
                        <c:v>7.9999999999999174</c:v>
                      </c:pt>
                      <c:pt idx="401">
                        <c:v>8.0199999999999179</c:v>
                      </c:pt>
                      <c:pt idx="402">
                        <c:v>8.0399999999999174</c:v>
                      </c:pt>
                      <c:pt idx="403">
                        <c:v>8.059999999999917</c:v>
                      </c:pt>
                      <c:pt idx="404">
                        <c:v>8.0799999999999166</c:v>
                      </c:pt>
                      <c:pt idx="405">
                        <c:v>8.0999999999999162</c:v>
                      </c:pt>
                      <c:pt idx="406">
                        <c:v>8.1199999999999157</c:v>
                      </c:pt>
                      <c:pt idx="407">
                        <c:v>8.1399999999999153</c:v>
                      </c:pt>
                      <c:pt idx="408">
                        <c:v>8.1599999999999149</c:v>
                      </c:pt>
                      <c:pt idx="409">
                        <c:v>8.1799999999999145</c:v>
                      </c:pt>
                      <c:pt idx="410">
                        <c:v>8.199999999999914</c:v>
                      </c:pt>
                      <c:pt idx="411">
                        <c:v>8.2199999999999136</c:v>
                      </c:pt>
                      <c:pt idx="412">
                        <c:v>8.2399999999999132</c:v>
                      </c:pt>
                      <c:pt idx="413">
                        <c:v>8.2599999999999127</c:v>
                      </c:pt>
                      <c:pt idx="414">
                        <c:v>8.2799999999999123</c:v>
                      </c:pt>
                      <c:pt idx="415">
                        <c:v>8.2999999999999119</c:v>
                      </c:pt>
                      <c:pt idx="416">
                        <c:v>8.3199999999999115</c:v>
                      </c:pt>
                      <c:pt idx="417">
                        <c:v>8.339999999999911</c:v>
                      </c:pt>
                      <c:pt idx="418">
                        <c:v>8.3599999999999106</c:v>
                      </c:pt>
                      <c:pt idx="419">
                        <c:v>8.3799999999999102</c:v>
                      </c:pt>
                      <c:pt idx="420">
                        <c:v>8.3999999999999098</c:v>
                      </c:pt>
                      <c:pt idx="421">
                        <c:v>8.4199999999999093</c:v>
                      </c:pt>
                      <c:pt idx="422">
                        <c:v>8.4399999999999089</c:v>
                      </c:pt>
                      <c:pt idx="423">
                        <c:v>8.4599999999999085</c:v>
                      </c:pt>
                      <c:pt idx="424">
                        <c:v>8.4799999999999081</c:v>
                      </c:pt>
                      <c:pt idx="425">
                        <c:v>8.4999999999999076</c:v>
                      </c:pt>
                      <c:pt idx="426">
                        <c:v>8.5199999999999072</c:v>
                      </c:pt>
                      <c:pt idx="427">
                        <c:v>8.5399999999999068</c:v>
                      </c:pt>
                      <c:pt idx="428">
                        <c:v>8.5599999999999064</c:v>
                      </c:pt>
                      <c:pt idx="429">
                        <c:v>8.5799999999999059</c:v>
                      </c:pt>
                      <c:pt idx="430">
                        <c:v>8.5999999999999055</c:v>
                      </c:pt>
                      <c:pt idx="431">
                        <c:v>8.6199999999999051</c:v>
                      </c:pt>
                      <c:pt idx="432">
                        <c:v>8.6399999999999046</c:v>
                      </c:pt>
                      <c:pt idx="433">
                        <c:v>8.6599999999999042</c:v>
                      </c:pt>
                      <c:pt idx="434">
                        <c:v>8.6799999999999038</c:v>
                      </c:pt>
                      <c:pt idx="435">
                        <c:v>8.6999999999999034</c:v>
                      </c:pt>
                      <c:pt idx="436">
                        <c:v>8.7199999999999029</c:v>
                      </c:pt>
                      <c:pt idx="437">
                        <c:v>8.7399999999999025</c:v>
                      </c:pt>
                      <c:pt idx="438">
                        <c:v>8.7599999999999021</c:v>
                      </c:pt>
                      <c:pt idx="439">
                        <c:v>8.7799999999999017</c:v>
                      </c:pt>
                      <c:pt idx="440">
                        <c:v>8.7999999999999012</c:v>
                      </c:pt>
                      <c:pt idx="441">
                        <c:v>8.8199999999999008</c:v>
                      </c:pt>
                      <c:pt idx="442">
                        <c:v>8.8399999999999004</c:v>
                      </c:pt>
                      <c:pt idx="443">
                        <c:v>8.8599999999999</c:v>
                      </c:pt>
                      <c:pt idx="444">
                        <c:v>8.8799999999998995</c:v>
                      </c:pt>
                      <c:pt idx="445">
                        <c:v>8.8999999999998991</c:v>
                      </c:pt>
                      <c:pt idx="446">
                        <c:v>8.9199999999998987</c:v>
                      </c:pt>
                      <c:pt idx="447">
                        <c:v>8.9399999999998983</c:v>
                      </c:pt>
                      <c:pt idx="448">
                        <c:v>8.9599999999998978</c:v>
                      </c:pt>
                      <c:pt idx="449">
                        <c:v>8.9799999999998974</c:v>
                      </c:pt>
                      <c:pt idx="450">
                        <c:v>8.999999999999897</c:v>
                      </c:pt>
                      <c:pt idx="451">
                        <c:v>9.0199999999998965</c:v>
                      </c:pt>
                      <c:pt idx="452">
                        <c:v>9.0399999999998961</c:v>
                      </c:pt>
                      <c:pt idx="453">
                        <c:v>9.0599999999998957</c:v>
                      </c:pt>
                      <c:pt idx="454">
                        <c:v>9.0799999999998953</c:v>
                      </c:pt>
                      <c:pt idx="455">
                        <c:v>9.0999999999998948</c:v>
                      </c:pt>
                      <c:pt idx="456">
                        <c:v>9.1199999999998944</c:v>
                      </c:pt>
                      <c:pt idx="457">
                        <c:v>9.139999999999894</c:v>
                      </c:pt>
                      <c:pt idx="458">
                        <c:v>9.1599999999998936</c:v>
                      </c:pt>
                      <c:pt idx="459">
                        <c:v>9.1799999999998931</c:v>
                      </c:pt>
                      <c:pt idx="460">
                        <c:v>9.1999999999998927</c:v>
                      </c:pt>
                      <c:pt idx="461">
                        <c:v>9.2199999999998923</c:v>
                      </c:pt>
                      <c:pt idx="462">
                        <c:v>9.2399999999998919</c:v>
                      </c:pt>
                      <c:pt idx="463">
                        <c:v>9.2599999999998914</c:v>
                      </c:pt>
                      <c:pt idx="464">
                        <c:v>9.279999999999891</c:v>
                      </c:pt>
                      <c:pt idx="465">
                        <c:v>9.2999999999998906</c:v>
                      </c:pt>
                      <c:pt idx="466">
                        <c:v>9.3199999999998902</c:v>
                      </c:pt>
                      <c:pt idx="467">
                        <c:v>9.3399999999998897</c:v>
                      </c:pt>
                      <c:pt idx="468">
                        <c:v>9.3599999999998893</c:v>
                      </c:pt>
                      <c:pt idx="469">
                        <c:v>9.3799999999998889</c:v>
                      </c:pt>
                      <c:pt idx="470">
                        <c:v>9.3999999999998884</c:v>
                      </c:pt>
                      <c:pt idx="471">
                        <c:v>9.419999999999888</c:v>
                      </c:pt>
                      <c:pt idx="472">
                        <c:v>9.4399999999998876</c:v>
                      </c:pt>
                      <c:pt idx="473">
                        <c:v>9.4599999999998872</c:v>
                      </c:pt>
                      <c:pt idx="474">
                        <c:v>9.4799999999998867</c:v>
                      </c:pt>
                      <c:pt idx="475">
                        <c:v>9.4999999999998863</c:v>
                      </c:pt>
                      <c:pt idx="476">
                        <c:v>9.5199999999998859</c:v>
                      </c:pt>
                      <c:pt idx="477">
                        <c:v>9.5399999999998855</c:v>
                      </c:pt>
                      <c:pt idx="478">
                        <c:v>9.559999999999885</c:v>
                      </c:pt>
                      <c:pt idx="479">
                        <c:v>9.5799999999998846</c:v>
                      </c:pt>
                      <c:pt idx="480">
                        <c:v>9.5999999999998842</c:v>
                      </c:pt>
                      <c:pt idx="481">
                        <c:v>9.6199999999998838</c:v>
                      </c:pt>
                      <c:pt idx="482">
                        <c:v>9.6399999999998833</c:v>
                      </c:pt>
                      <c:pt idx="483">
                        <c:v>9.6599999999998829</c:v>
                      </c:pt>
                      <c:pt idx="484">
                        <c:v>9.6799999999998825</c:v>
                      </c:pt>
                      <c:pt idx="485">
                        <c:v>9.699999999999882</c:v>
                      </c:pt>
                      <c:pt idx="486">
                        <c:v>9.7199999999998816</c:v>
                      </c:pt>
                      <c:pt idx="487">
                        <c:v>9.7399999999998812</c:v>
                      </c:pt>
                      <c:pt idx="488">
                        <c:v>9.7599999999998808</c:v>
                      </c:pt>
                      <c:pt idx="489">
                        <c:v>9.7799999999998803</c:v>
                      </c:pt>
                      <c:pt idx="490">
                        <c:v>9.7999999999998799</c:v>
                      </c:pt>
                      <c:pt idx="491">
                        <c:v>9.8199999999998795</c:v>
                      </c:pt>
                      <c:pt idx="492">
                        <c:v>9.8399999999998791</c:v>
                      </c:pt>
                      <c:pt idx="493">
                        <c:v>9.8599999999998786</c:v>
                      </c:pt>
                      <c:pt idx="494">
                        <c:v>9.8799999999998782</c:v>
                      </c:pt>
                      <c:pt idx="495">
                        <c:v>9.8999999999998778</c:v>
                      </c:pt>
                      <c:pt idx="496">
                        <c:v>9.9199999999998774</c:v>
                      </c:pt>
                      <c:pt idx="497">
                        <c:v>9.9399999999998769</c:v>
                      </c:pt>
                      <c:pt idx="498">
                        <c:v>9.9599999999998765</c:v>
                      </c:pt>
                      <c:pt idx="499">
                        <c:v>9.9799999999998761</c:v>
                      </c:pt>
                      <c:pt idx="500">
                        <c:v>9.9999999999998757</c:v>
                      </c:pt>
                      <c:pt idx="501">
                        <c:v>10.019999999999875</c:v>
                      </c:pt>
                      <c:pt idx="502">
                        <c:v>10.039999999999875</c:v>
                      </c:pt>
                      <c:pt idx="503">
                        <c:v>10.059999999999874</c:v>
                      </c:pt>
                      <c:pt idx="504">
                        <c:v>10.079999999999874</c:v>
                      </c:pt>
                      <c:pt idx="505">
                        <c:v>10.099999999999874</c:v>
                      </c:pt>
                      <c:pt idx="506">
                        <c:v>10.119999999999873</c:v>
                      </c:pt>
                      <c:pt idx="507">
                        <c:v>10.139999999999873</c:v>
                      </c:pt>
                      <c:pt idx="508">
                        <c:v>10.159999999999872</c:v>
                      </c:pt>
                      <c:pt idx="509">
                        <c:v>10.179999999999872</c:v>
                      </c:pt>
                      <c:pt idx="510">
                        <c:v>10.199999999999871</c:v>
                      </c:pt>
                      <c:pt idx="511">
                        <c:v>10.219999999999871</c:v>
                      </c:pt>
                      <c:pt idx="512">
                        <c:v>10.239999999999871</c:v>
                      </c:pt>
                      <c:pt idx="513">
                        <c:v>10.25999999999987</c:v>
                      </c:pt>
                      <c:pt idx="514">
                        <c:v>10.27999999999987</c:v>
                      </c:pt>
                      <c:pt idx="515">
                        <c:v>10.299999999999869</c:v>
                      </c:pt>
                      <c:pt idx="516">
                        <c:v>10.319999999999869</c:v>
                      </c:pt>
                      <c:pt idx="517">
                        <c:v>10.339999999999868</c:v>
                      </c:pt>
                      <c:pt idx="518">
                        <c:v>10.359999999999868</c:v>
                      </c:pt>
                      <c:pt idx="519">
                        <c:v>10.379999999999868</c:v>
                      </c:pt>
                      <c:pt idx="520">
                        <c:v>10.399999999999867</c:v>
                      </c:pt>
                      <c:pt idx="521">
                        <c:v>10.419999999999867</c:v>
                      </c:pt>
                      <c:pt idx="522">
                        <c:v>10.439999999999866</c:v>
                      </c:pt>
                      <c:pt idx="523">
                        <c:v>10.459999999999866</c:v>
                      </c:pt>
                      <c:pt idx="524">
                        <c:v>10.479999999999865</c:v>
                      </c:pt>
                      <c:pt idx="525">
                        <c:v>10.499999999999865</c:v>
                      </c:pt>
                      <c:pt idx="526">
                        <c:v>10.519999999999865</c:v>
                      </c:pt>
                      <c:pt idx="527">
                        <c:v>10.539999999999864</c:v>
                      </c:pt>
                      <c:pt idx="528">
                        <c:v>10.559999999999864</c:v>
                      </c:pt>
                      <c:pt idx="529">
                        <c:v>10.579999999999863</c:v>
                      </c:pt>
                      <c:pt idx="530">
                        <c:v>10.599999999999863</c:v>
                      </c:pt>
                      <c:pt idx="531">
                        <c:v>10.619999999999862</c:v>
                      </c:pt>
                      <c:pt idx="532">
                        <c:v>10.639999999999862</c:v>
                      </c:pt>
                      <c:pt idx="533">
                        <c:v>10.659999999999862</c:v>
                      </c:pt>
                      <c:pt idx="534">
                        <c:v>10.679999999999861</c:v>
                      </c:pt>
                      <c:pt idx="535">
                        <c:v>10.699999999999861</c:v>
                      </c:pt>
                      <c:pt idx="536">
                        <c:v>10.71999999999986</c:v>
                      </c:pt>
                      <c:pt idx="537">
                        <c:v>10.73999999999986</c:v>
                      </c:pt>
                      <c:pt idx="538">
                        <c:v>10.759999999999859</c:v>
                      </c:pt>
                      <c:pt idx="539">
                        <c:v>10.779999999999859</c:v>
                      </c:pt>
                      <c:pt idx="540">
                        <c:v>10.799999999999859</c:v>
                      </c:pt>
                      <c:pt idx="541">
                        <c:v>10.819999999999858</c:v>
                      </c:pt>
                      <c:pt idx="542">
                        <c:v>10.839999999999858</c:v>
                      </c:pt>
                      <c:pt idx="543">
                        <c:v>10.859999999999857</c:v>
                      </c:pt>
                      <c:pt idx="544">
                        <c:v>10.879999999999857</c:v>
                      </c:pt>
                      <c:pt idx="545">
                        <c:v>10.899999999999856</c:v>
                      </c:pt>
                      <c:pt idx="546">
                        <c:v>10.919999999999856</c:v>
                      </c:pt>
                      <c:pt idx="547">
                        <c:v>10.939999999999856</c:v>
                      </c:pt>
                      <c:pt idx="548">
                        <c:v>10.959999999999855</c:v>
                      </c:pt>
                      <c:pt idx="549">
                        <c:v>10.979999999999855</c:v>
                      </c:pt>
                      <c:pt idx="550">
                        <c:v>10.999999999999854</c:v>
                      </c:pt>
                      <c:pt idx="551">
                        <c:v>11.019999999999854</c:v>
                      </c:pt>
                      <c:pt idx="552">
                        <c:v>11.039999999999853</c:v>
                      </c:pt>
                      <c:pt idx="553">
                        <c:v>11.059999999999853</c:v>
                      </c:pt>
                      <c:pt idx="554">
                        <c:v>11.079999999999853</c:v>
                      </c:pt>
                      <c:pt idx="555">
                        <c:v>11.099999999999852</c:v>
                      </c:pt>
                      <c:pt idx="556">
                        <c:v>11.119999999999852</c:v>
                      </c:pt>
                      <c:pt idx="557">
                        <c:v>11.139999999999851</c:v>
                      </c:pt>
                      <c:pt idx="558">
                        <c:v>11.159999999999851</c:v>
                      </c:pt>
                      <c:pt idx="559">
                        <c:v>11.179999999999851</c:v>
                      </c:pt>
                      <c:pt idx="560">
                        <c:v>11.19999999999985</c:v>
                      </c:pt>
                      <c:pt idx="561">
                        <c:v>11.21999999999985</c:v>
                      </c:pt>
                      <c:pt idx="562">
                        <c:v>11.239999999999849</c:v>
                      </c:pt>
                      <c:pt idx="563">
                        <c:v>11.259999999999849</c:v>
                      </c:pt>
                      <c:pt idx="564">
                        <c:v>11.279999999999848</c:v>
                      </c:pt>
                      <c:pt idx="565">
                        <c:v>11.299999999999848</c:v>
                      </c:pt>
                      <c:pt idx="566">
                        <c:v>11.319999999999848</c:v>
                      </c:pt>
                      <c:pt idx="567">
                        <c:v>11.339999999999847</c:v>
                      </c:pt>
                      <c:pt idx="568">
                        <c:v>11.359999999999847</c:v>
                      </c:pt>
                      <c:pt idx="569">
                        <c:v>11.379999999999846</c:v>
                      </c:pt>
                      <c:pt idx="570">
                        <c:v>11.399999999999846</c:v>
                      </c:pt>
                      <c:pt idx="571">
                        <c:v>11.419999999999845</c:v>
                      </c:pt>
                      <c:pt idx="572">
                        <c:v>11.439999999999845</c:v>
                      </c:pt>
                      <c:pt idx="573">
                        <c:v>11.459999999999845</c:v>
                      </c:pt>
                      <c:pt idx="574">
                        <c:v>11.479999999999844</c:v>
                      </c:pt>
                      <c:pt idx="575">
                        <c:v>11.499999999999844</c:v>
                      </c:pt>
                      <c:pt idx="576">
                        <c:v>11.519999999999843</c:v>
                      </c:pt>
                      <c:pt idx="577">
                        <c:v>11.539999999999843</c:v>
                      </c:pt>
                      <c:pt idx="578">
                        <c:v>11.559999999999842</c:v>
                      </c:pt>
                      <c:pt idx="579">
                        <c:v>11.579999999999842</c:v>
                      </c:pt>
                      <c:pt idx="580">
                        <c:v>11.599999999999842</c:v>
                      </c:pt>
                      <c:pt idx="581">
                        <c:v>11.619999999999841</c:v>
                      </c:pt>
                      <c:pt idx="582">
                        <c:v>11.639999999999841</c:v>
                      </c:pt>
                      <c:pt idx="583">
                        <c:v>11.65999999999984</c:v>
                      </c:pt>
                      <c:pt idx="584">
                        <c:v>11.67999999999984</c:v>
                      </c:pt>
                      <c:pt idx="585">
                        <c:v>11.699999999999839</c:v>
                      </c:pt>
                      <c:pt idx="586">
                        <c:v>11.719999999999839</c:v>
                      </c:pt>
                      <c:pt idx="587">
                        <c:v>11.739999999999839</c:v>
                      </c:pt>
                      <c:pt idx="588">
                        <c:v>11.759999999999838</c:v>
                      </c:pt>
                      <c:pt idx="589">
                        <c:v>11.779999999999838</c:v>
                      </c:pt>
                      <c:pt idx="590">
                        <c:v>11.799999999999837</c:v>
                      </c:pt>
                      <c:pt idx="591">
                        <c:v>11.819999999999837</c:v>
                      </c:pt>
                      <c:pt idx="592">
                        <c:v>11.839999999999836</c:v>
                      </c:pt>
                      <c:pt idx="593">
                        <c:v>11.859999999999836</c:v>
                      </c:pt>
                      <c:pt idx="594">
                        <c:v>11.879999999999836</c:v>
                      </c:pt>
                      <c:pt idx="595">
                        <c:v>11.899999999999835</c:v>
                      </c:pt>
                      <c:pt idx="596">
                        <c:v>11.919999999999835</c:v>
                      </c:pt>
                      <c:pt idx="597">
                        <c:v>11.939999999999834</c:v>
                      </c:pt>
                      <c:pt idx="598">
                        <c:v>11.959999999999834</c:v>
                      </c:pt>
                      <c:pt idx="599">
                        <c:v>11.979999999999833</c:v>
                      </c:pt>
                      <c:pt idx="600">
                        <c:v>11.999999999999833</c:v>
                      </c:pt>
                      <c:pt idx="601">
                        <c:v>12.019999999999833</c:v>
                      </c:pt>
                      <c:pt idx="602">
                        <c:v>12.039999999999832</c:v>
                      </c:pt>
                      <c:pt idx="603">
                        <c:v>12.059999999999832</c:v>
                      </c:pt>
                      <c:pt idx="604">
                        <c:v>12.079999999999831</c:v>
                      </c:pt>
                      <c:pt idx="605">
                        <c:v>12.099999999999831</c:v>
                      </c:pt>
                      <c:pt idx="606">
                        <c:v>12.11999999999983</c:v>
                      </c:pt>
                      <c:pt idx="607">
                        <c:v>12.13999999999983</c:v>
                      </c:pt>
                      <c:pt idx="608">
                        <c:v>12.15999999999983</c:v>
                      </c:pt>
                      <c:pt idx="609">
                        <c:v>12.179999999999829</c:v>
                      </c:pt>
                      <c:pt idx="610">
                        <c:v>12.199999999999829</c:v>
                      </c:pt>
                      <c:pt idx="611">
                        <c:v>12.219999999999828</c:v>
                      </c:pt>
                      <c:pt idx="612">
                        <c:v>12.239999999999828</c:v>
                      </c:pt>
                      <c:pt idx="613">
                        <c:v>12.259999999999827</c:v>
                      </c:pt>
                      <c:pt idx="614">
                        <c:v>12.279999999999827</c:v>
                      </c:pt>
                      <c:pt idx="615">
                        <c:v>12.299999999999827</c:v>
                      </c:pt>
                      <c:pt idx="616">
                        <c:v>12.319999999999826</c:v>
                      </c:pt>
                      <c:pt idx="617">
                        <c:v>12.339999999999826</c:v>
                      </c:pt>
                      <c:pt idx="618">
                        <c:v>12.359999999999825</c:v>
                      </c:pt>
                      <c:pt idx="619">
                        <c:v>12.379999999999825</c:v>
                      </c:pt>
                      <c:pt idx="620">
                        <c:v>12.399999999999824</c:v>
                      </c:pt>
                      <c:pt idx="621">
                        <c:v>12.419999999999824</c:v>
                      </c:pt>
                      <c:pt idx="622">
                        <c:v>12.439999999999824</c:v>
                      </c:pt>
                      <c:pt idx="623">
                        <c:v>12.459999999999823</c:v>
                      </c:pt>
                      <c:pt idx="624">
                        <c:v>12.479999999999823</c:v>
                      </c:pt>
                      <c:pt idx="625">
                        <c:v>12.499999999999822</c:v>
                      </c:pt>
                      <c:pt idx="626">
                        <c:v>12.519999999999822</c:v>
                      </c:pt>
                      <c:pt idx="627">
                        <c:v>12.539999999999822</c:v>
                      </c:pt>
                      <c:pt idx="628">
                        <c:v>12.559999999999821</c:v>
                      </c:pt>
                      <c:pt idx="629">
                        <c:v>12.579999999999821</c:v>
                      </c:pt>
                      <c:pt idx="630">
                        <c:v>12.59999999999982</c:v>
                      </c:pt>
                      <c:pt idx="631">
                        <c:v>12.61999999999982</c:v>
                      </c:pt>
                      <c:pt idx="632">
                        <c:v>12.639999999999819</c:v>
                      </c:pt>
                      <c:pt idx="633">
                        <c:v>12.659999999999819</c:v>
                      </c:pt>
                      <c:pt idx="634">
                        <c:v>12.679999999999819</c:v>
                      </c:pt>
                      <c:pt idx="635">
                        <c:v>12.699999999999818</c:v>
                      </c:pt>
                      <c:pt idx="636">
                        <c:v>12.719999999999818</c:v>
                      </c:pt>
                      <c:pt idx="637">
                        <c:v>12.739999999999817</c:v>
                      </c:pt>
                      <c:pt idx="638">
                        <c:v>12.759999999999817</c:v>
                      </c:pt>
                      <c:pt idx="639">
                        <c:v>12.779999999999816</c:v>
                      </c:pt>
                      <c:pt idx="640">
                        <c:v>12.799999999999816</c:v>
                      </c:pt>
                      <c:pt idx="641">
                        <c:v>12.819999999999816</c:v>
                      </c:pt>
                      <c:pt idx="642">
                        <c:v>12.839999999999815</c:v>
                      </c:pt>
                      <c:pt idx="643">
                        <c:v>12.859999999999815</c:v>
                      </c:pt>
                      <c:pt idx="644">
                        <c:v>12.879999999999814</c:v>
                      </c:pt>
                      <c:pt idx="645">
                        <c:v>12.899999999999814</c:v>
                      </c:pt>
                      <c:pt idx="646">
                        <c:v>12.919999999999813</c:v>
                      </c:pt>
                      <c:pt idx="647">
                        <c:v>12.939999999999813</c:v>
                      </c:pt>
                      <c:pt idx="648">
                        <c:v>12.959999999999813</c:v>
                      </c:pt>
                      <c:pt idx="649">
                        <c:v>12.979999999999812</c:v>
                      </c:pt>
                      <c:pt idx="650">
                        <c:v>12.999999999999812</c:v>
                      </c:pt>
                      <c:pt idx="651">
                        <c:v>13.019999999999811</c:v>
                      </c:pt>
                      <c:pt idx="652">
                        <c:v>13.039999999999811</c:v>
                      </c:pt>
                      <c:pt idx="653">
                        <c:v>13.05999999999981</c:v>
                      </c:pt>
                      <c:pt idx="654">
                        <c:v>13.07999999999981</c:v>
                      </c:pt>
                      <c:pt idx="655">
                        <c:v>13.09999999999981</c:v>
                      </c:pt>
                      <c:pt idx="656">
                        <c:v>13.119999999999809</c:v>
                      </c:pt>
                      <c:pt idx="657">
                        <c:v>13.139999999999809</c:v>
                      </c:pt>
                      <c:pt idx="658">
                        <c:v>13.159999999999808</c:v>
                      </c:pt>
                      <c:pt idx="659">
                        <c:v>13.179999999999808</c:v>
                      </c:pt>
                      <c:pt idx="660">
                        <c:v>13.199999999999807</c:v>
                      </c:pt>
                      <c:pt idx="661">
                        <c:v>13.219999999999807</c:v>
                      </c:pt>
                      <c:pt idx="662">
                        <c:v>13.239999999999807</c:v>
                      </c:pt>
                      <c:pt idx="663">
                        <c:v>13.259999999999806</c:v>
                      </c:pt>
                      <c:pt idx="664">
                        <c:v>13.279999999999806</c:v>
                      </c:pt>
                      <c:pt idx="665">
                        <c:v>13.299999999999805</c:v>
                      </c:pt>
                      <c:pt idx="666">
                        <c:v>13.319999999999805</c:v>
                      </c:pt>
                      <c:pt idx="667">
                        <c:v>13.339999999999804</c:v>
                      </c:pt>
                      <c:pt idx="668">
                        <c:v>13.359999999999804</c:v>
                      </c:pt>
                      <c:pt idx="669">
                        <c:v>13.379999999999804</c:v>
                      </c:pt>
                      <c:pt idx="670">
                        <c:v>13.399999999999803</c:v>
                      </c:pt>
                      <c:pt idx="671">
                        <c:v>13.419999999999803</c:v>
                      </c:pt>
                      <c:pt idx="672">
                        <c:v>13.439999999999802</c:v>
                      </c:pt>
                      <c:pt idx="673">
                        <c:v>13.459999999999802</c:v>
                      </c:pt>
                      <c:pt idx="674">
                        <c:v>13.479999999999801</c:v>
                      </c:pt>
                      <c:pt idx="675">
                        <c:v>13.499999999999801</c:v>
                      </c:pt>
                      <c:pt idx="676">
                        <c:v>13.519999999999801</c:v>
                      </c:pt>
                      <c:pt idx="677">
                        <c:v>13.5399999999998</c:v>
                      </c:pt>
                      <c:pt idx="678">
                        <c:v>13.5599999999998</c:v>
                      </c:pt>
                      <c:pt idx="679">
                        <c:v>13.579999999999799</c:v>
                      </c:pt>
                      <c:pt idx="680">
                        <c:v>13.599999999999799</c:v>
                      </c:pt>
                      <c:pt idx="681">
                        <c:v>13.619999999999798</c:v>
                      </c:pt>
                      <c:pt idx="682">
                        <c:v>13.639999999999798</c:v>
                      </c:pt>
                      <c:pt idx="683">
                        <c:v>13.659999999999798</c:v>
                      </c:pt>
                      <c:pt idx="684">
                        <c:v>13.679999999999797</c:v>
                      </c:pt>
                      <c:pt idx="685">
                        <c:v>13.699999999999797</c:v>
                      </c:pt>
                      <c:pt idx="686">
                        <c:v>13.719999999999796</c:v>
                      </c:pt>
                      <c:pt idx="687">
                        <c:v>13.739999999999796</c:v>
                      </c:pt>
                      <c:pt idx="688">
                        <c:v>13.759999999999796</c:v>
                      </c:pt>
                      <c:pt idx="689">
                        <c:v>13.779999999999795</c:v>
                      </c:pt>
                      <c:pt idx="690">
                        <c:v>13.799999999999795</c:v>
                      </c:pt>
                      <c:pt idx="691">
                        <c:v>13.819999999999794</c:v>
                      </c:pt>
                      <c:pt idx="692">
                        <c:v>13.839999999999794</c:v>
                      </c:pt>
                      <c:pt idx="693">
                        <c:v>13.859999999999793</c:v>
                      </c:pt>
                      <c:pt idx="694">
                        <c:v>13.879999999999793</c:v>
                      </c:pt>
                      <c:pt idx="695">
                        <c:v>13.899999999999793</c:v>
                      </c:pt>
                      <c:pt idx="696">
                        <c:v>13.919999999999792</c:v>
                      </c:pt>
                      <c:pt idx="697">
                        <c:v>13.939999999999792</c:v>
                      </c:pt>
                      <c:pt idx="698">
                        <c:v>13.959999999999791</c:v>
                      </c:pt>
                      <c:pt idx="699">
                        <c:v>13.979999999999791</c:v>
                      </c:pt>
                      <c:pt idx="700">
                        <c:v>13.99999999999979</c:v>
                      </c:pt>
                      <c:pt idx="701">
                        <c:v>14.01999999999979</c:v>
                      </c:pt>
                      <c:pt idx="702">
                        <c:v>14.03999999999979</c:v>
                      </c:pt>
                      <c:pt idx="703">
                        <c:v>14.059999999999789</c:v>
                      </c:pt>
                      <c:pt idx="704">
                        <c:v>14.079999999999789</c:v>
                      </c:pt>
                      <c:pt idx="705">
                        <c:v>14.099999999999788</c:v>
                      </c:pt>
                      <c:pt idx="706">
                        <c:v>14.119999999999788</c:v>
                      </c:pt>
                      <c:pt idx="707">
                        <c:v>14.139999999999787</c:v>
                      </c:pt>
                      <c:pt idx="708">
                        <c:v>14.159999999999787</c:v>
                      </c:pt>
                      <c:pt idx="709">
                        <c:v>14.179999999999787</c:v>
                      </c:pt>
                      <c:pt idx="710">
                        <c:v>14.199999999999786</c:v>
                      </c:pt>
                      <c:pt idx="711">
                        <c:v>14.219999999999786</c:v>
                      </c:pt>
                      <c:pt idx="712">
                        <c:v>14.239999999999785</c:v>
                      </c:pt>
                      <c:pt idx="713">
                        <c:v>14.259999999999785</c:v>
                      </c:pt>
                      <c:pt idx="714">
                        <c:v>14.279999999999784</c:v>
                      </c:pt>
                      <c:pt idx="715">
                        <c:v>14.299999999999784</c:v>
                      </c:pt>
                      <c:pt idx="716">
                        <c:v>14.319999999999784</c:v>
                      </c:pt>
                      <c:pt idx="717">
                        <c:v>14.339999999999783</c:v>
                      </c:pt>
                      <c:pt idx="718">
                        <c:v>14.359999999999783</c:v>
                      </c:pt>
                      <c:pt idx="719">
                        <c:v>14.379999999999782</c:v>
                      </c:pt>
                      <c:pt idx="720">
                        <c:v>14.399999999999782</c:v>
                      </c:pt>
                      <c:pt idx="721">
                        <c:v>14.419999999999781</c:v>
                      </c:pt>
                      <c:pt idx="722">
                        <c:v>14.439999999999781</c:v>
                      </c:pt>
                      <c:pt idx="723">
                        <c:v>14.459999999999781</c:v>
                      </c:pt>
                      <c:pt idx="724">
                        <c:v>14.47999999999978</c:v>
                      </c:pt>
                      <c:pt idx="725">
                        <c:v>14.49999999999978</c:v>
                      </c:pt>
                      <c:pt idx="726">
                        <c:v>14.519999999999779</c:v>
                      </c:pt>
                      <c:pt idx="727">
                        <c:v>14.539999999999779</c:v>
                      </c:pt>
                      <c:pt idx="728">
                        <c:v>14.559999999999778</c:v>
                      </c:pt>
                      <c:pt idx="729">
                        <c:v>14.579999999999778</c:v>
                      </c:pt>
                      <c:pt idx="730">
                        <c:v>14.599999999999778</c:v>
                      </c:pt>
                      <c:pt idx="731">
                        <c:v>14.619999999999777</c:v>
                      </c:pt>
                      <c:pt idx="732">
                        <c:v>14.639999999999777</c:v>
                      </c:pt>
                      <c:pt idx="733">
                        <c:v>14.659999999999776</c:v>
                      </c:pt>
                      <c:pt idx="734">
                        <c:v>14.679999999999776</c:v>
                      </c:pt>
                      <c:pt idx="735">
                        <c:v>14.699999999999775</c:v>
                      </c:pt>
                      <c:pt idx="736">
                        <c:v>14.719999999999775</c:v>
                      </c:pt>
                      <c:pt idx="737">
                        <c:v>14.739999999999775</c:v>
                      </c:pt>
                      <c:pt idx="738">
                        <c:v>14.759999999999774</c:v>
                      </c:pt>
                      <c:pt idx="739">
                        <c:v>14.779999999999774</c:v>
                      </c:pt>
                      <c:pt idx="740">
                        <c:v>14.799999999999773</c:v>
                      </c:pt>
                      <c:pt idx="741">
                        <c:v>14.819999999999773</c:v>
                      </c:pt>
                      <c:pt idx="742">
                        <c:v>14.839999999999772</c:v>
                      </c:pt>
                      <c:pt idx="743">
                        <c:v>14.859999999999772</c:v>
                      </c:pt>
                      <c:pt idx="744">
                        <c:v>14.879999999999772</c:v>
                      </c:pt>
                      <c:pt idx="745">
                        <c:v>14.899999999999771</c:v>
                      </c:pt>
                      <c:pt idx="746">
                        <c:v>14.919999999999771</c:v>
                      </c:pt>
                      <c:pt idx="747">
                        <c:v>14.93999999999977</c:v>
                      </c:pt>
                      <c:pt idx="748">
                        <c:v>14.95999999999977</c:v>
                      </c:pt>
                      <c:pt idx="749">
                        <c:v>14.979999999999769</c:v>
                      </c:pt>
                      <c:pt idx="750">
                        <c:v>14.999999999999769</c:v>
                      </c:pt>
                      <c:pt idx="751">
                        <c:v>15.019999999999769</c:v>
                      </c:pt>
                      <c:pt idx="752">
                        <c:v>15.039999999999768</c:v>
                      </c:pt>
                      <c:pt idx="753">
                        <c:v>15.059999999999768</c:v>
                      </c:pt>
                      <c:pt idx="754">
                        <c:v>15.079999999999767</c:v>
                      </c:pt>
                      <c:pt idx="755">
                        <c:v>15.099999999999767</c:v>
                      </c:pt>
                      <c:pt idx="756">
                        <c:v>15.119999999999767</c:v>
                      </c:pt>
                      <c:pt idx="757">
                        <c:v>15.139999999999766</c:v>
                      </c:pt>
                      <c:pt idx="758">
                        <c:v>15.159999999999766</c:v>
                      </c:pt>
                      <c:pt idx="759">
                        <c:v>15.179999999999765</c:v>
                      </c:pt>
                      <c:pt idx="760">
                        <c:v>15.199999999999765</c:v>
                      </c:pt>
                      <c:pt idx="761">
                        <c:v>15.219999999999764</c:v>
                      </c:pt>
                      <c:pt idx="762">
                        <c:v>15.239999999999764</c:v>
                      </c:pt>
                      <c:pt idx="763">
                        <c:v>15.259999999999764</c:v>
                      </c:pt>
                      <c:pt idx="764">
                        <c:v>15.279999999999763</c:v>
                      </c:pt>
                      <c:pt idx="765">
                        <c:v>15.299999999999763</c:v>
                      </c:pt>
                      <c:pt idx="766">
                        <c:v>15.319999999999762</c:v>
                      </c:pt>
                      <c:pt idx="767">
                        <c:v>15.339999999999762</c:v>
                      </c:pt>
                      <c:pt idx="768">
                        <c:v>15.359999999999761</c:v>
                      </c:pt>
                      <c:pt idx="769">
                        <c:v>15.379999999999761</c:v>
                      </c:pt>
                      <c:pt idx="770">
                        <c:v>15.399999999999761</c:v>
                      </c:pt>
                      <c:pt idx="771">
                        <c:v>15.41999999999976</c:v>
                      </c:pt>
                      <c:pt idx="772">
                        <c:v>15.43999999999976</c:v>
                      </c:pt>
                      <c:pt idx="773">
                        <c:v>15.459999999999759</c:v>
                      </c:pt>
                      <c:pt idx="774">
                        <c:v>15.479999999999759</c:v>
                      </c:pt>
                      <c:pt idx="775">
                        <c:v>15.499999999999758</c:v>
                      </c:pt>
                      <c:pt idx="776">
                        <c:v>15.519999999999758</c:v>
                      </c:pt>
                      <c:pt idx="777">
                        <c:v>15.539999999999758</c:v>
                      </c:pt>
                      <c:pt idx="778">
                        <c:v>15.559999999999757</c:v>
                      </c:pt>
                      <c:pt idx="779">
                        <c:v>15.579999999999757</c:v>
                      </c:pt>
                      <c:pt idx="780">
                        <c:v>15.599999999999756</c:v>
                      </c:pt>
                      <c:pt idx="781">
                        <c:v>15.619999999999756</c:v>
                      </c:pt>
                      <c:pt idx="782">
                        <c:v>15.639999999999755</c:v>
                      </c:pt>
                      <c:pt idx="783">
                        <c:v>15.659999999999755</c:v>
                      </c:pt>
                      <c:pt idx="784">
                        <c:v>15.679999999999755</c:v>
                      </c:pt>
                      <c:pt idx="785">
                        <c:v>15.699999999999754</c:v>
                      </c:pt>
                      <c:pt idx="786">
                        <c:v>15.719999999999754</c:v>
                      </c:pt>
                      <c:pt idx="787">
                        <c:v>15.739999999999753</c:v>
                      </c:pt>
                      <c:pt idx="788">
                        <c:v>15.759999999999753</c:v>
                      </c:pt>
                      <c:pt idx="789">
                        <c:v>15.779999999999752</c:v>
                      </c:pt>
                      <c:pt idx="790">
                        <c:v>15.799999999999752</c:v>
                      </c:pt>
                      <c:pt idx="791">
                        <c:v>15.819999999999752</c:v>
                      </c:pt>
                      <c:pt idx="792">
                        <c:v>15.839999999999751</c:v>
                      </c:pt>
                      <c:pt idx="793">
                        <c:v>15.859999999999751</c:v>
                      </c:pt>
                      <c:pt idx="794">
                        <c:v>15.87999999999975</c:v>
                      </c:pt>
                      <c:pt idx="795">
                        <c:v>15.89999999999975</c:v>
                      </c:pt>
                      <c:pt idx="796">
                        <c:v>15.919999999999749</c:v>
                      </c:pt>
                      <c:pt idx="797">
                        <c:v>15.939999999999749</c:v>
                      </c:pt>
                      <c:pt idx="798">
                        <c:v>15.959999999999749</c:v>
                      </c:pt>
                      <c:pt idx="799">
                        <c:v>15.979999999999748</c:v>
                      </c:pt>
                      <c:pt idx="800">
                        <c:v>15.999999999999748</c:v>
                      </c:pt>
                      <c:pt idx="801">
                        <c:v>16.019999999999747</c:v>
                      </c:pt>
                      <c:pt idx="802">
                        <c:v>16.039999999999747</c:v>
                      </c:pt>
                      <c:pt idx="803">
                        <c:v>16.059999999999746</c:v>
                      </c:pt>
                      <c:pt idx="804">
                        <c:v>16.079999999999746</c:v>
                      </c:pt>
                      <c:pt idx="805">
                        <c:v>16.099999999999746</c:v>
                      </c:pt>
                      <c:pt idx="806">
                        <c:v>16.119999999999745</c:v>
                      </c:pt>
                      <c:pt idx="807">
                        <c:v>16.139999999999745</c:v>
                      </c:pt>
                      <c:pt idx="808">
                        <c:v>16.159999999999744</c:v>
                      </c:pt>
                      <c:pt idx="809">
                        <c:v>16.179999999999744</c:v>
                      </c:pt>
                      <c:pt idx="810">
                        <c:v>16.199999999999743</c:v>
                      </c:pt>
                      <c:pt idx="811">
                        <c:v>16.219999999999743</c:v>
                      </c:pt>
                      <c:pt idx="812">
                        <c:v>16.239999999999743</c:v>
                      </c:pt>
                      <c:pt idx="813">
                        <c:v>16.259999999999742</c:v>
                      </c:pt>
                      <c:pt idx="814">
                        <c:v>16.279999999999742</c:v>
                      </c:pt>
                      <c:pt idx="815">
                        <c:v>16.299999999999741</c:v>
                      </c:pt>
                      <c:pt idx="816">
                        <c:v>16.319999999999741</c:v>
                      </c:pt>
                      <c:pt idx="817">
                        <c:v>16.339999999999741</c:v>
                      </c:pt>
                      <c:pt idx="818">
                        <c:v>16.35999999999974</c:v>
                      </c:pt>
                      <c:pt idx="819">
                        <c:v>16.37999999999974</c:v>
                      </c:pt>
                      <c:pt idx="820">
                        <c:v>16.399999999999739</c:v>
                      </c:pt>
                      <c:pt idx="821">
                        <c:v>16.419999999999739</c:v>
                      </c:pt>
                      <c:pt idx="822">
                        <c:v>16.439999999999738</c:v>
                      </c:pt>
                      <c:pt idx="823">
                        <c:v>16.459999999999738</c:v>
                      </c:pt>
                      <c:pt idx="824">
                        <c:v>16.479999999999738</c:v>
                      </c:pt>
                      <c:pt idx="825">
                        <c:v>16.499999999999737</c:v>
                      </c:pt>
                      <c:pt idx="826">
                        <c:v>16.519999999999737</c:v>
                      </c:pt>
                      <c:pt idx="827">
                        <c:v>16.539999999999736</c:v>
                      </c:pt>
                      <c:pt idx="828">
                        <c:v>16.559999999999736</c:v>
                      </c:pt>
                      <c:pt idx="829">
                        <c:v>16.579999999999735</c:v>
                      </c:pt>
                      <c:pt idx="830">
                        <c:v>16.599999999999735</c:v>
                      </c:pt>
                      <c:pt idx="831">
                        <c:v>16.619999999999735</c:v>
                      </c:pt>
                      <c:pt idx="832">
                        <c:v>16.639999999999734</c:v>
                      </c:pt>
                      <c:pt idx="833">
                        <c:v>16.659999999999734</c:v>
                      </c:pt>
                      <c:pt idx="834">
                        <c:v>16.679999999999733</c:v>
                      </c:pt>
                      <c:pt idx="835">
                        <c:v>16.699999999999733</c:v>
                      </c:pt>
                      <c:pt idx="836">
                        <c:v>16.719999999999732</c:v>
                      </c:pt>
                      <c:pt idx="837">
                        <c:v>16.739999999999732</c:v>
                      </c:pt>
                      <c:pt idx="838">
                        <c:v>16.759999999999732</c:v>
                      </c:pt>
                      <c:pt idx="839">
                        <c:v>16.779999999999731</c:v>
                      </c:pt>
                      <c:pt idx="840">
                        <c:v>16.799999999999731</c:v>
                      </c:pt>
                      <c:pt idx="841">
                        <c:v>16.81999999999973</c:v>
                      </c:pt>
                      <c:pt idx="842">
                        <c:v>16.83999999999973</c:v>
                      </c:pt>
                      <c:pt idx="843">
                        <c:v>16.859999999999729</c:v>
                      </c:pt>
                      <c:pt idx="844">
                        <c:v>16.879999999999729</c:v>
                      </c:pt>
                      <c:pt idx="845">
                        <c:v>16.899999999999729</c:v>
                      </c:pt>
                      <c:pt idx="846">
                        <c:v>16.919999999999728</c:v>
                      </c:pt>
                      <c:pt idx="847">
                        <c:v>16.939999999999728</c:v>
                      </c:pt>
                      <c:pt idx="848">
                        <c:v>16.959999999999727</c:v>
                      </c:pt>
                      <c:pt idx="849">
                        <c:v>16.979999999999727</c:v>
                      </c:pt>
                      <c:pt idx="850">
                        <c:v>16.999999999999726</c:v>
                      </c:pt>
                      <c:pt idx="851">
                        <c:v>17.019999999999726</c:v>
                      </c:pt>
                      <c:pt idx="852">
                        <c:v>17.039999999999726</c:v>
                      </c:pt>
                      <c:pt idx="853">
                        <c:v>17.059999999999725</c:v>
                      </c:pt>
                      <c:pt idx="854">
                        <c:v>17.079999999999725</c:v>
                      </c:pt>
                      <c:pt idx="855">
                        <c:v>17.099999999999724</c:v>
                      </c:pt>
                      <c:pt idx="856">
                        <c:v>17.119999999999724</c:v>
                      </c:pt>
                      <c:pt idx="857">
                        <c:v>17.139999999999723</c:v>
                      </c:pt>
                      <c:pt idx="858">
                        <c:v>17.159999999999723</c:v>
                      </c:pt>
                      <c:pt idx="859">
                        <c:v>17.179999999999723</c:v>
                      </c:pt>
                      <c:pt idx="860">
                        <c:v>17.199999999999722</c:v>
                      </c:pt>
                      <c:pt idx="861">
                        <c:v>17.219999999999722</c:v>
                      </c:pt>
                      <c:pt idx="862">
                        <c:v>17.239999999999721</c:v>
                      </c:pt>
                      <c:pt idx="863">
                        <c:v>17.259999999999721</c:v>
                      </c:pt>
                      <c:pt idx="864">
                        <c:v>17.27999999999972</c:v>
                      </c:pt>
                      <c:pt idx="865">
                        <c:v>17.29999999999972</c:v>
                      </c:pt>
                      <c:pt idx="866">
                        <c:v>17.31999999999972</c:v>
                      </c:pt>
                      <c:pt idx="867">
                        <c:v>17.339999999999719</c:v>
                      </c:pt>
                      <c:pt idx="868">
                        <c:v>17.359999999999719</c:v>
                      </c:pt>
                      <c:pt idx="869">
                        <c:v>17.379999999999718</c:v>
                      </c:pt>
                      <c:pt idx="870">
                        <c:v>17.399999999999718</c:v>
                      </c:pt>
                      <c:pt idx="871">
                        <c:v>17.419999999999717</c:v>
                      </c:pt>
                      <c:pt idx="872">
                        <c:v>17.439999999999717</c:v>
                      </c:pt>
                      <c:pt idx="873">
                        <c:v>17.459999999999717</c:v>
                      </c:pt>
                      <c:pt idx="874">
                        <c:v>17.479999999999716</c:v>
                      </c:pt>
                      <c:pt idx="875">
                        <c:v>17.499999999999716</c:v>
                      </c:pt>
                      <c:pt idx="876">
                        <c:v>17.519999999999715</c:v>
                      </c:pt>
                      <c:pt idx="877">
                        <c:v>17.539999999999715</c:v>
                      </c:pt>
                      <c:pt idx="878">
                        <c:v>17.559999999999715</c:v>
                      </c:pt>
                      <c:pt idx="879">
                        <c:v>17.579999999999714</c:v>
                      </c:pt>
                      <c:pt idx="880">
                        <c:v>17.599999999999714</c:v>
                      </c:pt>
                      <c:pt idx="881">
                        <c:v>17.619999999999713</c:v>
                      </c:pt>
                      <c:pt idx="882">
                        <c:v>17.639999999999713</c:v>
                      </c:pt>
                      <c:pt idx="883">
                        <c:v>17.659999999999712</c:v>
                      </c:pt>
                      <c:pt idx="884">
                        <c:v>17.679999999999712</c:v>
                      </c:pt>
                      <c:pt idx="885">
                        <c:v>17.699999999999712</c:v>
                      </c:pt>
                      <c:pt idx="886">
                        <c:v>17.719999999999711</c:v>
                      </c:pt>
                      <c:pt idx="887">
                        <c:v>17.739999999999711</c:v>
                      </c:pt>
                      <c:pt idx="888">
                        <c:v>17.75999999999971</c:v>
                      </c:pt>
                      <c:pt idx="889">
                        <c:v>17.77999999999971</c:v>
                      </c:pt>
                      <c:pt idx="890">
                        <c:v>17.799999999999709</c:v>
                      </c:pt>
                      <c:pt idx="891">
                        <c:v>17.819999999999709</c:v>
                      </c:pt>
                      <c:pt idx="892">
                        <c:v>17.839999999999709</c:v>
                      </c:pt>
                      <c:pt idx="893">
                        <c:v>17.859999999999708</c:v>
                      </c:pt>
                      <c:pt idx="894">
                        <c:v>17.879999999999708</c:v>
                      </c:pt>
                      <c:pt idx="895">
                        <c:v>17.899999999999707</c:v>
                      </c:pt>
                      <c:pt idx="896">
                        <c:v>17.919999999999707</c:v>
                      </c:pt>
                      <c:pt idx="897">
                        <c:v>17.939999999999706</c:v>
                      </c:pt>
                      <c:pt idx="898">
                        <c:v>17.959999999999706</c:v>
                      </c:pt>
                      <c:pt idx="899">
                        <c:v>17.979999999999706</c:v>
                      </c:pt>
                      <c:pt idx="900">
                        <c:v>17.999999999999705</c:v>
                      </c:pt>
                      <c:pt idx="901">
                        <c:v>18.019999999999705</c:v>
                      </c:pt>
                      <c:pt idx="902">
                        <c:v>18.039999999999704</c:v>
                      </c:pt>
                      <c:pt idx="903">
                        <c:v>18.059999999999704</c:v>
                      </c:pt>
                      <c:pt idx="904">
                        <c:v>18.079999999999703</c:v>
                      </c:pt>
                      <c:pt idx="905">
                        <c:v>18.099999999999703</c:v>
                      </c:pt>
                      <c:pt idx="906">
                        <c:v>18.119999999999703</c:v>
                      </c:pt>
                      <c:pt idx="907">
                        <c:v>18.139999999999702</c:v>
                      </c:pt>
                      <c:pt idx="908">
                        <c:v>18.159999999999702</c:v>
                      </c:pt>
                      <c:pt idx="909">
                        <c:v>18.179999999999701</c:v>
                      </c:pt>
                      <c:pt idx="910">
                        <c:v>18.199999999999701</c:v>
                      </c:pt>
                      <c:pt idx="911">
                        <c:v>18.2199999999997</c:v>
                      </c:pt>
                      <c:pt idx="912">
                        <c:v>18.2399999999997</c:v>
                      </c:pt>
                      <c:pt idx="913">
                        <c:v>18.2599999999997</c:v>
                      </c:pt>
                      <c:pt idx="914">
                        <c:v>18.279999999999699</c:v>
                      </c:pt>
                      <c:pt idx="915">
                        <c:v>18.299999999999699</c:v>
                      </c:pt>
                      <c:pt idx="916">
                        <c:v>18.319999999999698</c:v>
                      </c:pt>
                      <c:pt idx="917">
                        <c:v>18.339999999999698</c:v>
                      </c:pt>
                      <c:pt idx="918">
                        <c:v>18.359999999999697</c:v>
                      </c:pt>
                      <c:pt idx="919">
                        <c:v>18.379999999999697</c:v>
                      </c:pt>
                      <c:pt idx="920">
                        <c:v>18.399999999999697</c:v>
                      </c:pt>
                      <c:pt idx="921">
                        <c:v>18.419999999999696</c:v>
                      </c:pt>
                      <c:pt idx="922">
                        <c:v>18.439999999999696</c:v>
                      </c:pt>
                      <c:pt idx="923">
                        <c:v>18.459999999999695</c:v>
                      </c:pt>
                      <c:pt idx="924">
                        <c:v>18.479999999999695</c:v>
                      </c:pt>
                      <c:pt idx="925">
                        <c:v>18.499999999999694</c:v>
                      </c:pt>
                      <c:pt idx="926">
                        <c:v>18.519999999999694</c:v>
                      </c:pt>
                      <c:pt idx="927">
                        <c:v>18.539999999999694</c:v>
                      </c:pt>
                      <c:pt idx="928">
                        <c:v>18.559999999999693</c:v>
                      </c:pt>
                      <c:pt idx="929">
                        <c:v>18.579999999999693</c:v>
                      </c:pt>
                      <c:pt idx="930">
                        <c:v>18.599999999999692</c:v>
                      </c:pt>
                      <c:pt idx="931">
                        <c:v>18.619999999999692</c:v>
                      </c:pt>
                      <c:pt idx="932">
                        <c:v>18.639999999999691</c:v>
                      </c:pt>
                      <c:pt idx="933">
                        <c:v>18.659999999999691</c:v>
                      </c:pt>
                      <c:pt idx="934">
                        <c:v>18.679999999999691</c:v>
                      </c:pt>
                      <c:pt idx="935">
                        <c:v>18.69999999999969</c:v>
                      </c:pt>
                      <c:pt idx="936">
                        <c:v>18.71999999999969</c:v>
                      </c:pt>
                      <c:pt idx="937">
                        <c:v>18.739999999999689</c:v>
                      </c:pt>
                      <c:pt idx="938">
                        <c:v>18.759999999999689</c:v>
                      </c:pt>
                      <c:pt idx="939">
                        <c:v>18.779999999999688</c:v>
                      </c:pt>
                      <c:pt idx="940">
                        <c:v>18.799999999999688</c:v>
                      </c:pt>
                      <c:pt idx="941">
                        <c:v>18.819999999999688</c:v>
                      </c:pt>
                      <c:pt idx="942">
                        <c:v>18.839999999999687</c:v>
                      </c:pt>
                      <c:pt idx="943">
                        <c:v>18.859999999999687</c:v>
                      </c:pt>
                      <c:pt idx="944">
                        <c:v>18.879999999999686</c:v>
                      </c:pt>
                      <c:pt idx="945">
                        <c:v>18.899999999999686</c:v>
                      </c:pt>
                      <c:pt idx="946">
                        <c:v>18.919999999999686</c:v>
                      </c:pt>
                      <c:pt idx="947">
                        <c:v>18.939999999999685</c:v>
                      </c:pt>
                      <c:pt idx="948">
                        <c:v>18.959999999999685</c:v>
                      </c:pt>
                      <c:pt idx="949">
                        <c:v>18.979999999999684</c:v>
                      </c:pt>
                      <c:pt idx="950">
                        <c:v>18.999999999999684</c:v>
                      </c:pt>
                      <c:pt idx="951">
                        <c:v>19.019999999999683</c:v>
                      </c:pt>
                      <c:pt idx="952">
                        <c:v>19.039999999999683</c:v>
                      </c:pt>
                      <c:pt idx="953">
                        <c:v>19.059999999999683</c:v>
                      </c:pt>
                      <c:pt idx="954">
                        <c:v>19.079999999999682</c:v>
                      </c:pt>
                      <c:pt idx="955">
                        <c:v>19.099999999999682</c:v>
                      </c:pt>
                      <c:pt idx="956">
                        <c:v>19.119999999999681</c:v>
                      </c:pt>
                      <c:pt idx="957">
                        <c:v>19.139999999999681</c:v>
                      </c:pt>
                      <c:pt idx="958">
                        <c:v>19.15999999999968</c:v>
                      </c:pt>
                      <c:pt idx="959">
                        <c:v>19.17999999999968</c:v>
                      </c:pt>
                      <c:pt idx="960">
                        <c:v>19.19999999999968</c:v>
                      </c:pt>
                      <c:pt idx="961">
                        <c:v>19.219999999999679</c:v>
                      </c:pt>
                      <c:pt idx="962">
                        <c:v>19.239999999999679</c:v>
                      </c:pt>
                      <c:pt idx="963">
                        <c:v>19.259999999999678</c:v>
                      </c:pt>
                      <c:pt idx="964">
                        <c:v>19.279999999999678</c:v>
                      </c:pt>
                      <c:pt idx="965">
                        <c:v>19.299999999999677</c:v>
                      </c:pt>
                      <c:pt idx="966">
                        <c:v>19.319999999999677</c:v>
                      </c:pt>
                      <c:pt idx="967">
                        <c:v>19.339999999999677</c:v>
                      </c:pt>
                      <c:pt idx="968">
                        <c:v>19.359999999999676</c:v>
                      </c:pt>
                      <c:pt idx="969">
                        <c:v>19.379999999999676</c:v>
                      </c:pt>
                      <c:pt idx="970">
                        <c:v>19.399999999999675</c:v>
                      </c:pt>
                      <c:pt idx="971">
                        <c:v>19.419999999999675</c:v>
                      </c:pt>
                      <c:pt idx="972">
                        <c:v>19.439999999999674</c:v>
                      </c:pt>
                      <c:pt idx="973">
                        <c:v>19.459999999999674</c:v>
                      </c:pt>
                      <c:pt idx="974">
                        <c:v>19.479999999999674</c:v>
                      </c:pt>
                      <c:pt idx="975">
                        <c:v>19.499999999999673</c:v>
                      </c:pt>
                      <c:pt idx="976">
                        <c:v>19.519999999999673</c:v>
                      </c:pt>
                      <c:pt idx="977">
                        <c:v>19.539999999999672</c:v>
                      </c:pt>
                      <c:pt idx="978">
                        <c:v>19.559999999999672</c:v>
                      </c:pt>
                      <c:pt idx="979">
                        <c:v>19.579999999999671</c:v>
                      </c:pt>
                      <c:pt idx="980">
                        <c:v>19.599999999999671</c:v>
                      </c:pt>
                      <c:pt idx="981">
                        <c:v>19.619999999999671</c:v>
                      </c:pt>
                      <c:pt idx="982">
                        <c:v>19.63999999999967</c:v>
                      </c:pt>
                      <c:pt idx="983">
                        <c:v>19.65999999999967</c:v>
                      </c:pt>
                      <c:pt idx="984">
                        <c:v>19.679999999999669</c:v>
                      </c:pt>
                      <c:pt idx="985">
                        <c:v>19.699999999999669</c:v>
                      </c:pt>
                      <c:pt idx="986">
                        <c:v>19.719999999999668</c:v>
                      </c:pt>
                      <c:pt idx="987">
                        <c:v>19.739999999999668</c:v>
                      </c:pt>
                      <c:pt idx="988">
                        <c:v>19.759999999999668</c:v>
                      </c:pt>
                      <c:pt idx="989">
                        <c:v>19.779999999999667</c:v>
                      </c:pt>
                      <c:pt idx="990">
                        <c:v>19.799999999999667</c:v>
                      </c:pt>
                      <c:pt idx="991">
                        <c:v>19.819999999999666</c:v>
                      </c:pt>
                      <c:pt idx="992">
                        <c:v>19.839999999999666</c:v>
                      </c:pt>
                      <c:pt idx="993">
                        <c:v>19.859999999999665</c:v>
                      </c:pt>
                      <c:pt idx="994">
                        <c:v>19.879999999999665</c:v>
                      </c:pt>
                      <c:pt idx="995">
                        <c:v>19.899999999999665</c:v>
                      </c:pt>
                      <c:pt idx="996">
                        <c:v>19.919999999999664</c:v>
                      </c:pt>
                      <c:pt idx="997">
                        <c:v>19.939999999999664</c:v>
                      </c:pt>
                      <c:pt idx="998">
                        <c:v>19.959999999999663</c:v>
                      </c:pt>
                      <c:pt idx="999">
                        <c:v>19.979999999999663</c:v>
                      </c:pt>
                      <c:pt idx="1000">
                        <c:v>19.999999999999662</c:v>
                      </c:pt>
                      <c:pt idx="1001">
                        <c:v>20.019999999999662</c:v>
                      </c:pt>
                      <c:pt idx="1002">
                        <c:v>20.039999999999662</c:v>
                      </c:pt>
                      <c:pt idx="1003">
                        <c:v>20.059999999999661</c:v>
                      </c:pt>
                      <c:pt idx="1004">
                        <c:v>20.079999999999661</c:v>
                      </c:pt>
                      <c:pt idx="1005">
                        <c:v>20.09999999999966</c:v>
                      </c:pt>
                      <c:pt idx="1006">
                        <c:v>20.11999999999966</c:v>
                      </c:pt>
                      <c:pt idx="1007">
                        <c:v>20.13999999999966</c:v>
                      </c:pt>
                      <c:pt idx="1008">
                        <c:v>20.159999999999659</c:v>
                      </c:pt>
                      <c:pt idx="1009">
                        <c:v>20.179999999999659</c:v>
                      </c:pt>
                      <c:pt idx="1010">
                        <c:v>20.199999999999658</c:v>
                      </c:pt>
                      <c:pt idx="1011">
                        <c:v>20.219999999999658</c:v>
                      </c:pt>
                      <c:pt idx="1012">
                        <c:v>20.239999999999657</c:v>
                      </c:pt>
                      <c:pt idx="1013">
                        <c:v>20.259999999999657</c:v>
                      </c:pt>
                      <c:pt idx="1014">
                        <c:v>20.279999999999657</c:v>
                      </c:pt>
                      <c:pt idx="1015">
                        <c:v>20.299999999999656</c:v>
                      </c:pt>
                      <c:pt idx="1016">
                        <c:v>20.319999999999656</c:v>
                      </c:pt>
                      <c:pt idx="1017">
                        <c:v>20.339999999999655</c:v>
                      </c:pt>
                      <c:pt idx="1018">
                        <c:v>20.359999999999655</c:v>
                      </c:pt>
                      <c:pt idx="1019">
                        <c:v>20.379999999999654</c:v>
                      </c:pt>
                      <c:pt idx="1020">
                        <c:v>20.399999999999654</c:v>
                      </c:pt>
                      <c:pt idx="1021">
                        <c:v>20.419999999999654</c:v>
                      </c:pt>
                      <c:pt idx="1022">
                        <c:v>20.439999999999653</c:v>
                      </c:pt>
                      <c:pt idx="1023">
                        <c:v>20.459999999999653</c:v>
                      </c:pt>
                      <c:pt idx="1024">
                        <c:v>20.479999999999652</c:v>
                      </c:pt>
                      <c:pt idx="1025">
                        <c:v>20.499999999999652</c:v>
                      </c:pt>
                      <c:pt idx="1026">
                        <c:v>20.519999999999651</c:v>
                      </c:pt>
                      <c:pt idx="1027">
                        <c:v>20.539999999999651</c:v>
                      </c:pt>
                      <c:pt idx="1028">
                        <c:v>20.559999999999651</c:v>
                      </c:pt>
                      <c:pt idx="1029">
                        <c:v>20.57999999999965</c:v>
                      </c:pt>
                      <c:pt idx="1030">
                        <c:v>20.59999999999965</c:v>
                      </c:pt>
                      <c:pt idx="1031">
                        <c:v>20.619999999999649</c:v>
                      </c:pt>
                      <c:pt idx="1032">
                        <c:v>20.639999999999649</c:v>
                      </c:pt>
                      <c:pt idx="1033">
                        <c:v>20.659999999999648</c:v>
                      </c:pt>
                      <c:pt idx="1034">
                        <c:v>20.679999999999648</c:v>
                      </c:pt>
                      <c:pt idx="1035">
                        <c:v>20.699999999999648</c:v>
                      </c:pt>
                      <c:pt idx="1036">
                        <c:v>20.719999999999647</c:v>
                      </c:pt>
                      <c:pt idx="1037">
                        <c:v>20.739999999999647</c:v>
                      </c:pt>
                      <c:pt idx="1038">
                        <c:v>20.759999999999646</c:v>
                      </c:pt>
                      <c:pt idx="1039">
                        <c:v>20.779999999999646</c:v>
                      </c:pt>
                      <c:pt idx="1040">
                        <c:v>20.799999999999645</c:v>
                      </c:pt>
                      <c:pt idx="1041">
                        <c:v>20.819999999999645</c:v>
                      </c:pt>
                      <c:pt idx="1042">
                        <c:v>20.839999999999645</c:v>
                      </c:pt>
                      <c:pt idx="1043">
                        <c:v>20.859999999999644</c:v>
                      </c:pt>
                      <c:pt idx="1044">
                        <c:v>20.879999999999644</c:v>
                      </c:pt>
                      <c:pt idx="1045">
                        <c:v>20.899999999999643</c:v>
                      </c:pt>
                      <c:pt idx="1046">
                        <c:v>20.919999999999643</c:v>
                      </c:pt>
                      <c:pt idx="1047">
                        <c:v>20.939999999999642</c:v>
                      </c:pt>
                      <c:pt idx="1048">
                        <c:v>20.959999999999642</c:v>
                      </c:pt>
                      <c:pt idx="1049">
                        <c:v>20.979999999999642</c:v>
                      </c:pt>
                      <c:pt idx="1050">
                        <c:v>20.999999999999641</c:v>
                      </c:pt>
                      <c:pt idx="1051">
                        <c:v>21.019999999999641</c:v>
                      </c:pt>
                      <c:pt idx="1052">
                        <c:v>21.03999999999964</c:v>
                      </c:pt>
                      <c:pt idx="1053">
                        <c:v>21.05999999999964</c:v>
                      </c:pt>
                      <c:pt idx="1054">
                        <c:v>21.079999999999639</c:v>
                      </c:pt>
                      <c:pt idx="1055">
                        <c:v>21.099999999999639</c:v>
                      </c:pt>
                      <c:pt idx="1056">
                        <c:v>21.119999999999639</c:v>
                      </c:pt>
                      <c:pt idx="1057">
                        <c:v>21.139999999999638</c:v>
                      </c:pt>
                      <c:pt idx="1058">
                        <c:v>21.159999999999638</c:v>
                      </c:pt>
                      <c:pt idx="1059">
                        <c:v>21.179999999999637</c:v>
                      </c:pt>
                      <c:pt idx="1060">
                        <c:v>21.199999999999637</c:v>
                      </c:pt>
                      <c:pt idx="1061">
                        <c:v>21.219999999999636</c:v>
                      </c:pt>
                      <c:pt idx="1062">
                        <c:v>21.239999999999636</c:v>
                      </c:pt>
                      <c:pt idx="1063">
                        <c:v>21.259999999999636</c:v>
                      </c:pt>
                      <c:pt idx="1064">
                        <c:v>21.279999999999635</c:v>
                      </c:pt>
                      <c:pt idx="1065">
                        <c:v>21.299999999999635</c:v>
                      </c:pt>
                      <c:pt idx="1066">
                        <c:v>21.319999999999634</c:v>
                      </c:pt>
                      <c:pt idx="1067">
                        <c:v>21.339999999999634</c:v>
                      </c:pt>
                      <c:pt idx="1068">
                        <c:v>21.359999999999634</c:v>
                      </c:pt>
                      <c:pt idx="1069">
                        <c:v>21.379999999999633</c:v>
                      </c:pt>
                      <c:pt idx="1070">
                        <c:v>21.399999999999633</c:v>
                      </c:pt>
                      <c:pt idx="1071">
                        <c:v>21.419999999999632</c:v>
                      </c:pt>
                      <c:pt idx="1072">
                        <c:v>21.439999999999632</c:v>
                      </c:pt>
                      <c:pt idx="1073">
                        <c:v>21.459999999999631</c:v>
                      </c:pt>
                      <c:pt idx="1074">
                        <c:v>21.479999999999631</c:v>
                      </c:pt>
                      <c:pt idx="1075">
                        <c:v>21.499999999999631</c:v>
                      </c:pt>
                      <c:pt idx="1076">
                        <c:v>21.51999999999963</c:v>
                      </c:pt>
                      <c:pt idx="1077">
                        <c:v>21.53999999999963</c:v>
                      </c:pt>
                      <c:pt idx="1078">
                        <c:v>21.559999999999629</c:v>
                      </c:pt>
                      <c:pt idx="1079">
                        <c:v>21.579999999999629</c:v>
                      </c:pt>
                      <c:pt idx="1080">
                        <c:v>21.599999999999628</c:v>
                      </c:pt>
                      <c:pt idx="1081">
                        <c:v>21.619999999999628</c:v>
                      </c:pt>
                      <c:pt idx="1082">
                        <c:v>21.639999999999628</c:v>
                      </c:pt>
                      <c:pt idx="1083">
                        <c:v>21.659999999999627</c:v>
                      </c:pt>
                      <c:pt idx="1084">
                        <c:v>21.679999999999627</c:v>
                      </c:pt>
                      <c:pt idx="1085">
                        <c:v>21.699999999999626</c:v>
                      </c:pt>
                      <c:pt idx="1086">
                        <c:v>21.719999999999626</c:v>
                      </c:pt>
                      <c:pt idx="1087">
                        <c:v>21.739999999999625</c:v>
                      </c:pt>
                      <c:pt idx="1088">
                        <c:v>21.759999999999625</c:v>
                      </c:pt>
                      <c:pt idx="1089">
                        <c:v>21.779999999999625</c:v>
                      </c:pt>
                      <c:pt idx="1090">
                        <c:v>21.799999999999624</c:v>
                      </c:pt>
                      <c:pt idx="1091">
                        <c:v>21.819999999999624</c:v>
                      </c:pt>
                      <c:pt idx="1092">
                        <c:v>21.839999999999623</c:v>
                      </c:pt>
                      <c:pt idx="1093">
                        <c:v>21.859999999999623</c:v>
                      </c:pt>
                      <c:pt idx="1094">
                        <c:v>21.879999999999622</c:v>
                      </c:pt>
                      <c:pt idx="1095">
                        <c:v>21.899999999999622</c:v>
                      </c:pt>
                      <c:pt idx="1096">
                        <c:v>21.919999999999622</c:v>
                      </c:pt>
                      <c:pt idx="1097">
                        <c:v>21.939999999999621</c:v>
                      </c:pt>
                      <c:pt idx="1098">
                        <c:v>21.959999999999621</c:v>
                      </c:pt>
                      <c:pt idx="1099">
                        <c:v>21.97999999999962</c:v>
                      </c:pt>
                      <c:pt idx="1100">
                        <c:v>21.99999999999962</c:v>
                      </c:pt>
                      <c:pt idx="1101">
                        <c:v>22.019999999999619</c:v>
                      </c:pt>
                      <c:pt idx="1102">
                        <c:v>22.039999999999619</c:v>
                      </c:pt>
                      <c:pt idx="1103">
                        <c:v>22.059999999999619</c:v>
                      </c:pt>
                      <c:pt idx="1104">
                        <c:v>22.079999999999618</c:v>
                      </c:pt>
                      <c:pt idx="1105">
                        <c:v>22.099999999999618</c:v>
                      </c:pt>
                      <c:pt idx="1106">
                        <c:v>22.119999999999617</c:v>
                      </c:pt>
                      <c:pt idx="1107">
                        <c:v>22.139999999999617</c:v>
                      </c:pt>
                      <c:pt idx="1108">
                        <c:v>22.159999999999616</c:v>
                      </c:pt>
                      <c:pt idx="1109">
                        <c:v>22.179999999999616</c:v>
                      </c:pt>
                      <c:pt idx="1110">
                        <c:v>22.199999999999616</c:v>
                      </c:pt>
                      <c:pt idx="1111">
                        <c:v>22.219999999999615</c:v>
                      </c:pt>
                      <c:pt idx="1112">
                        <c:v>22.239999999999615</c:v>
                      </c:pt>
                      <c:pt idx="1113">
                        <c:v>22.259999999999614</c:v>
                      </c:pt>
                      <c:pt idx="1114">
                        <c:v>22.279999999999614</c:v>
                      </c:pt>
                      <c:pt idx="1115">
                        <c:v>22.299999999999613</c:v>
                      </c:pt>
                      <c:pt idx="1116">
                        <c:v>22.319999999999613</c:v>
                      </c:pt>
                      <c:pt idx="1117">
                        <c:v>22.339999999999613</c:v>
                      </c:pt>
                      <c:pt idx="1118">
                        <c:v>22.359999999999612</c:v>
                      </c:pt>
                      <c:pt idx="1119">
                        <c:v>22.379999999999612</c:v>
                      </c:pt>
                      <c:pt idx="1120">
                        <c:v>22.399999999999611</c:v>
                      </c:pt>
                      <c:pt idx="1121">
                        <c:v>22.419999999999611</c:v>
                      </c:pt>
                      <c:pt idx="1122">
                        <c:v>22.43999999999961</c:v>
                      </c:pt>
                      <c:pt idx="1123">
                        <c:v>22.45999999999961</c:v>
                      </c:pt>
                      <c:pt idx="1124">
                        <c:v>22.47999999999961</c:v>
                      </c:pt>
                      <c:pt idx="1125">
                        <c:v>22.499999999999609</c:v>
                      </c:pt>
                      <c:pt idx="1126">
                        <c:v>22.519999999999609</c:v>
                      </c:pt>
                      <c:pt idx="1127">
                        <c:v>22.539999999999608</c:v>
                      </c:pt>
                      <c:pt idx="1128">
                        <c:v>22.559999999999608</c:v>
                      </c:pt>
                      <c:pt idx="1129">
                        <c:v>22.579999999999607</c:v>
                      </c:pt>
                      <c:pt idx="1130">
                        <c:v>22.599999999999607</c:v>
                      </c:pt>
                      <c:pt idx="1131">
                        <c:v>22.619999999999607</c:v>
                      </c:pt>
                      <c:pt idx="1132">
                        <c:v>22.639999999999606</c:v>
                      </c:pt>
                      <c:pt idx="1133">
                        <c:v>22.659999999999606</c:v>
                      </c:pt>
                      <c:pt idx="1134">
                        <c:v>22.679999999999605</c:v>
                      </c:pt>
                      <c:pt idx="1135">
                        <c:v>22.699999999999605</c:v>
                      </c:pt>
                      <c:pt idx="1136">
                        <c:v>22.719999999999605</c:v>
                      </c:pt>
                      <c:pt idx="1137">
                        <c:v>22.739999999999604</c:v>
                      </c:pt>
                      <c:pt idx="1138">
                        <c:v>22.759999999999604</c:v>
                      </c:pt>
                      <c:pt idx="1139">
                        <c:v>22.779999999999603</c:v>
                      </c:pt>
                      <c:pt idx="1140">
                        <c:v>22.799999999999603</c:v>
                      </c:pt>
                      <c:pt idx="1141">
                        <c:v>22.819999999999602</c:v>
                      </c:pt>
                      <c:pt idx="1142">
                        <c:v>22.839999999999602</c:v>
                      </c:pt>
                      <c:pt idx="1143">
                        <c:v>22.859999999999602</c:v>
                      </c:pt>
                      <c:pt idx="1144">
                        <c:v>22.879999999999601</c:v>
                      </c:pt>
                      <c:pt idx="1145">
                        <c:v>22.899999999999601</c:v>
                      </c:pt>
                      <c:pt idx="1146">
                        <c:v>22.9199999999996</c:v>
                      </c:pt>
                      <c:pt idx="1147">
                        <c:v>22.9399999999996</c:v>
                      </c:pt>
                      <c:pt idx="1148">
                        <c:v>22.959999999999599</c:v>
                      </c:pt>
                      <c:pt idx="1149">
                        <c:v>22.979999999999599</c:v>
                      </c:pt>
                      <c:pt idx="1150">
                        <c:v>22.999999999999599</c:v>
                      </c:pt>
                      <c:pt idx="1151">
                        <c:v>23.019999999999598</c:v>
                      </c:pt>
                      <c:pt idx="1152">
                        <c:v>23.039999999999598</c:v>
                      </c:pt>
                      <c:pt idx="1153">
                        <c:v>23.059999999999597</c:v>
                      </c:pt>
                      <c:pt idx="1154">
                        <c:v>23.079999999999597</c:v>
                      </c:pt>
                      <c:pt idx="1155">
                        <c:v>23.099999999999596</c:v>
                      </c:pt>
                      <c:pt idx="1156">
                        <c:v>23.119999999999596</c:v>
                      </c:pt>
                      <c:pt idx="1157">
                        <c:v>23.139999999999596</c:v>
                      </c:pt>
                      <c:pt idx="1158">
                        <c:v>23.159999999999595</c:v>
                      </c:pt>
                      <c:pt idx="1159">
                        <c:v>23.179999999999595</c:v>
                      </c:pt>
                      <c:pt idx="1160">
                        <c:v>23.199999999999594</c:v>
                      </c:pt>
                      <c:pt idx="1161">
                        <c:v>23.219999999999594</c:v>
                      </c:pt>
                      <c:pt idx="1162">
                        <c:v>23.239999999999593</c:v>
                      </c:pt>
                      <c:pt idx="1163">
                        <c:v>23.259999999999593</c:v>
                      </c:pt>
                      <c:pt idx="1164">
                        <c:v>23.279999999999593</c:v>
                      </c:pt>
                      <c:pt idx="1165">
                        <c:v>23.299999999999592</c:v>
                      </c:pt>
                      <c:pt idx="1166">
                        <c:v>23.319999999999592</c:v>
                      </c:pt>
                      <c:pt idx="1167">
                        <c:v>23.339999999999591</c:v>
                      </c:pt>
                      <c:pt idx="1168">
                        <c:v>23.359999999999591</c:v>
                      </c:pt>
                      <c:pt idx="1169">
                        <c:v>23.37999999999959</c:v>
                      </c:pt>
                      <c:pt idx="1170">
                        <c:v>23.39999999999959</c:v>
                      </c:pt>
                      <c:pt idx="1171">
                        <c:v>23.41999999999959</c:v>
                      </c:pt>
                      <c:pt idx="1172">
                        <c:v>23.439999999999589</c:v>
                      </c:pt>
                      <c:pt idx="1173">
                        <c:v>23.459999999999589</c:v>
                      </c:pt>
                      <c:pt idx="1174">
                        <c:v>23.479999999999588</c:v>
                      </c:pt>
                      <c:pt idx="1175">
                        <c:v>23.499999999999588</c:v>
                      </c:pt>
                      <c:pt idx="1176">
                        <c:v>23.519999999999587</c:v>
                      </c:pt>
                      <c:pt idx="1177">
                        <c:v>23.539999999999587</c:v>
                      </c:pt>
                      <c:pt idx="1178">
                        <c:v>23.559999999999587</c:v>
                      </c:pt>
                      <c:pt idx="1179">
                        <c:v>23.579999999999586</c:v>
                      </c:pt>
                      <c:pt idx="1180">
                        <c:v>23.599999999999586</c:v>
                      </c:pt>
                      <c:pt idx="1181">
                        <c:v>23.619999999999585</c:v>
                      </c:pt>
                      <c:pt idx="1182">
                        <c:v>23.639999999999585</c:v>
                      </c:pt>
                      <c:pt idx="1183">
                        <c:v>23.659999999999584</c:v>
                      </c:pt>
                      <c:pt idx="1184">
                        <c:v>23.679999999999584</c:v>
                      </c:pt>
                      <c:pt idx="1185">
                        <c:v>23.699999999999584</c:v>
                      </c:pt>
                      <c:pt idx="1186">
                        <c:v>23.719999999999583</c:v>
                      </c:pt>
                      <c:pt idx="1187">
                        <c:v>23.739999999999583</c:v>
                      </c:pt>
                      <c:pt idx="1188">
                        <c:v>23.759999999999582</c:v>
                      </c:pt>
                      <c:pt idx="1189">
                        <c:v>23.779999999999582</c:v>
                      </c:pt>
                      <c:pt idx="1190">
                        <c:v>23.799999999999581</c:v>
                      </c:pt>
                      <c:pt idx="1191">
                        <c:v>23.819999999999581</c:v>
                      </c:pt>
                      <c:pt idx="1192">
                        <c:v>23.839999999999581</c:v>
                      </c:pt>
                      <c:pt idx="1193">
                        <c:v>23.85999999999958</c:v>
                      </c:pt>
                      <c:pt idx="1194">
                        <c:v>23.87999999999958</c:v>
                      </c:pt>
                      <c:pt idx="1195">
                        <c:v>23.899999999999579</c:v>
                      </c:pt>
                      <c:pt idx="1196">
                        <c:v>23.919999999999579</c:v>
                      </c:pt>
                      <c:pt idx="1197">
                        <c:v>23.939999999999579</c:v>
                      </c:pt>
                      <c:pt idx="1198">
                        <c:v>23.959999999999578</c:v>
                      </c:pt>
                      <c:pt idx="1199">
                        <c:v>23.979999999999578</c:v>
                      </c:pt>
                      <c:pt idx="1200">
                        <c:v>23.999999999999577</c:v>
                      </c:pt>
                      <c:pt idx="1201">
                        <c:v>24.019999999999577</c:v>
                      </c:pt>
                      <c:pt idx="1202">
                        <c:v>24.039999999999576</c:v>
                      </c:pt>
                      <c:pt idx="1203">
                        <c:v>24.059999999999576</c:v>
                      </c:pt>
                      <c:pt idx="1204">
                        <c:v>24.079999999999576</c:v>
                      </c:pt>
                      <c:pt idx="1205">
                        <c:v>24.099999999999575</c:v>
                      </c:pt>
                      <c:pt idx="1206">
                        <c:v>24.119999999999575</c:v>
                      </c:pt>
                      <c:pt idx="1207">
                        <c:v>24.139999999999574</c:v>
                      </c:pt>
                      <c:pt idx="1208">
                        <c:v>24.159999999999574</c:v>
                      </c:pt>
                      <c:pt idx="1209">
                        <c:v>24.179999999999573</c:v>
                      </c:pt>
                      <c:pt idx="1210">
                        <c:v>24.199999999999573</c:v>
                      </c:pt>
                      <c:pt idx="1211">
                        <c:v>24.219999999999573</c:v>
                      </c:pt>
                      <c:pt idx="1212">
                        <c:v>24.239999999999572</c:v>
                      </c:pt>
                      <c:pt idx="1213">
                        <c:v>24.259999999999572</c:v>
                      </c:pt>
                      <c:pt idx="1214">
                        <c:v>24.279999999999571</c:v>
                      </c:pt>
                      <c:pt idx="1215">
                        <c:v>24.299999999999571</c:v>
                      </c:pt>
                      <c:pt idx="1216">
                        <c:v>24.31999999999957</c:v>
                      </c:pt>
                      <c:pt idx="1217">
                        <c:v>24.33999999999957</c:v>
                      </c:pt>
                      <c:pt idx="1218">
                        <c:v>24.35999999999957</c:v>
                      </c:pt>
                      <c:pt idx="1219">
                        <c:v>24.379999999999569</c:v>
                      </c:pt>
                      <c:pt idx="1220">
                        <c:v>24.399999999999569</c:v>
                      </c:pt>
                      <c:pt idx="1221">
                        <c:v>24.419999999999568</c:v>
                      </c:pt>
                      <c:pt idx="1222">
                        <c:v>24.439999999999568</c:v>
                      </c:pt>
                      <c:pt idx="1223">
                        <c:v>24.459999999999567</c:v>
                      </c:pt>
                      <c:pt idx="1224">
                        <c:v>24.479999999999567</c:v>
                      </c:pt>
                      <c:pt idx="1225">
                        <c:v>24.499999999999567</c:v>
                      </c:pt>
                      <c:pt idx="1226">
                        <c:v>24.519999999999566</c:v>
                      </c:pt>
                      <c:pt idx="1227">
                        <c:v>24.539999999999566</c:v>
                      </c:pt>
                      <c:pt idx="1228">
                        <c:v>24.559999999999565</c:v>
                      </c:pt>
                      <c:pt idx="1229">
                        <c:v>24.579999999999565</c:v>
                      </c:pt>
                      <c:pt idx="1230">
                        <c:v>24.599999999999564</c:v>
                      </c:pt>
                      <c:pt idx="1231">
                        <c:v>24.619999999999564</c:v>
                      </c:pt>
                      <c:pt idx="1232">
                        <c:v>24.639999999999564</c:v>
                      </c:pt>
                      <c:pt idx="1233">
                        <c:v>24.659999999999563</c:v>
                      </c:pt>
                      <c:pt idx="1234">
                        <c:v>24.679999999999563</c:v>
                      </c:pt>
                      <c:pt idx="1235">
                        <c:v>24.699999999999562</c:v>
                      </c:pt>
                      <c:pt idx="1236">
                        <c:v>24.719999999999562</c:v>
                      </c:pt>
                      <c:pt idx="1237">
                        <c:v>24.739999999999561</c:v>
                      </c:pt>
                      <c:pt idx="1238">
                        <c:v>24.759999999999561</c:v>
                      </c:pt>
                      <c:pt idx="1239">
                        <c:v>24.779999999999561</c:v>
                      </c:pt>
                      <c:pt idx="1240">
                        <c:v>24.79999999999956</c:v>
                      </c:pt>
                      <c:pt idx="1241">
                        <c:v>24.81999999999956</c:v>
                      </c:pt>
                      <c:pt idx="1242">
                        <c:v>24.839999999999559</c:v>
                      </c:pt>
                      <c:pt idx="1243">
                        <c:v>24.859999999999559</c:v>
                      </c:pt>
                      <c:pt idx="1244">
                        <c:v>24.879999999999558</c:v>
                      </c:pt>
                      <c:pt idx="1245">
                        <c:v>24.899999999999558</c:v>
                      </c:pt>
                      <c:pt idx="1246">
                        <c:v>24.919999999999558</c:v>
                      </c:pt>
                      <c:pt idx="1247">
                        <c:v>24.939999999999557</c:v>
                      </c:pt>
                      <c:pt idx="1248">
                        <c:v>24.959999999999557</c:v>
                      </c:pt>
                      <c:pt idx="1249">
                        <c:v>24.979999999999556</c:v>
                      </c:pt>
                      <c:pt idx="1250">
                        <c:v>24.999999999999556</c:v>
                      </c:pt>
                      <c:pt idx="1251">
                        <c:v>25.019999999999555</c:v>
                      </c:pt>
                      <c:pt idx="1252">
                        <c:v>25.039999999999555</c:v>
                      </c:pt>
                      <c:pt idx="1253">
                        <c:v>25.059999999999555</c:v>
                      </c:pt>
                      <c:pt idx="1254">
                        <c:v>25.079999999999554</c:v>
                      </c:pt>
                      <c:pt idx="1255">
                        <c:v>25.099999999999554</c:v>
                      </c:pt>
                      <c:pt idx="1256">
                        <c:v>25.119999999999553</c:v>
                      </c:pt>
                      <c:pt idx="1257">
                        <c:v>25.139999999999553</c:v>
                      </c:pt>
                      <c:pt idx="1258">
                        <c:v>25.159999999999553</c:v>
                      </c:pt>
                      <c:pt idx="1259">
                        <c:v>25.179999999999552</c:v>
                      </c:pt>
                      <c:pt idx="1260">
                        <c:v>25.199999999999552</c:v>
                      </c:pt>
                      <c:pt idx="1261">
                        <c:v>25.219999999999551</c:v>
                      </c:pt>
                      <c:pt idx="1262">
                        <c:v>25.239999999999551</c:v>
                      </c:pt>
                      <c:pt idx="1263">
                        <c:v>25.25999999999955</c:v>
                      </c:pt>
                      <c:pt idx="1264">
                        <c:v>25.27999999999955</c:v>
                      </c:pt>
                      <c:pt idx="1265">
                        <c:v>25.29999999999955</c:v>
                      </c:pt>
                      <c:pt idx="1266">
                        <c:v>25.319999999999549</c:v>
                      </c:pt>
                      <c:pt idx="1267">
                        <c:v>25.339999999999549</c:v>
                      </c:pt>
                      <c:pt idx="1268">
                        <c:v>25.359999999999548</c:v>
                      </c:pt>
                      <c:pt idx="1269">
                        <c:v>25.379999999999548</c:v>
                      </c:pt>
                      <c:pt idx="1270">
                        <c:v>25.399999999999547</c:v>
                      </c:pt>
                      <c:pt idx="1271">
                        <c:v>25.419999999999547</c:v>
                      </c:pt>
                      <c:pt idx="1272">
                        <c:v>25.439999999999547</c:v>
                      </c:pt>
                      <c:pt idx="1273">
                        <c:v>25.459999999999546</c:v>
                      </c:pt>
                      <c:pt idx="1274">
                        <c:v>25.479999999999546</c:v>
                      </c:pt>
                      <c:pt idx="1275">
                        <c:v>25.499999999999545</c:v>
                      </c:pt>
                      <c:pt idx="1276">
                        <c:v>25.519999999999545</c:v>
                      </c:pt>
                      <c:pt idx="1277">
                        <c:v>25.539999999999544</c:v>
                      </c:pt>
                      <c:pt idx="1278">
                        <c:v>25.559999999999544</c:v>
                      </c:pt>
                      <c:pt idx="1279">
                        <c:v>25.579999999999544</c:v>
                      </c:pt>
                      <c:pt idx="1280">
                        <c:v>25.599999999999543</c:v>
                      </c:pt>
                      <c:pt idx="1281">
                        <c:v>25.619999999999543</c:v>
                      </c:pt>
                      <c:pt idx="1282">
                        <c:v>25.639999999999542</c:v>
                      </c:pt>
                      <c:pt idx="1283">
                        <c:v>25.659999999999542</c:v>
                      </c:pt>
                      <c:pt idx="1284">
                        <c:v>25.679999999999541</c:v>
                      </c:pt>
                      <c:pt idx="1285">
                        <c:v>25.699999999999541</c:v>
                      </c:pt>
                      <c:pt idx="1286">
                        <c:v>25.719999999999541</c:v>
                      </c:pt>
                      <c:pt idx="1287">
                        <c:v>25.73999999999954</c:v>
                      </c:pt>
                      <c:pt idx="1288">
                        <c:v>25.75999999999954</c:v>
                      </c:pt>
                      <c:pt idx="1289">
                        <c:v>25.779999999999539</c:v>
                      </c:pt>
                      <c:pt idx="1290">
                        <c:v>25.799999999999539</c:v>
                      </c:pt>
                      <c:pt idx="1291">
                        <c:v>25.819999999999538</c:v>
                      </c:pt>
                      <c:pt idx="1292">
                        <c:v>25.839999999999538</c:v>
                      </c:pt>
                      <c:pt idx="1293">
                        <c:v>25.859999999999538</c:v>
                      </c:pt>
                      <c:pt idx="1294">
                        <c:v>25.879999999999537</c:v>
                      </c:pt>
                      <c:pt idx="1295">
                        <c:v>25.899999999999537</c:v>
                      </c:pt>
                      <c:pt idx="1296">
                        <c:v>25.919999999999536</c:v>
                      </c:pt>
                      <c:pt idx="1297">
                        <c:v>25.939999999999536</c:v>
                      </c:pt>
                      <c:pt idx="1298">
                        <c:v>25.959999999999535</c:v>
                      </c:pt>
                      <c:pt idx="1299">
                        <c:v>25.979999999999535</c:v>
                      </c:pt>
                      <c:pt idx="1300">
                        <c:v>25.999999999999535</c:v>
                      </c:pt>
                      <c:pt idx="1301">
                        <c:v>26.019999999999534</c:v>
                      </c:pt>
                      <c:pt idx="1302">
                        <c:v>26.039999999999534</c:v>
                      </c:pt>
                      <c:pt idx="1303">
                        <c:v>26.059999999999533</c:v>
                      </c:pt>
                      <c:pt idx="1304">
                        <c:v>26.079999999999533</c:v>
                      </c:pt>
                      <c:pt idx="1305">
                        <c:v>26.099999999999532</c:v>
                      </c:pt>
                      <c:pt idx="1306">
                        <c:v>26.119999999999532</c:v>
                      </c:pt>
                      <c:pt idx="1307">
                        <c:v>26.139999999999532</c:v>
                      </c:pt>
                      <c:pt idx="1308">
                        <c:v>26.159999999999531</c:v>
                      </c:pt>
                      <c:pt idx="1309">
                        <c:v>26.179999999999531</c:v>
                      </c:pt>
                      <c:pt idx="1310">
                        <c:v>26.19999999999953</c:v>
                      </c:pt>
                      <c:pt idx="1311">
                        <c:v>26.21999999999953</c:v>
                      </c:pt>
                      <c:pt idx="1312">
                        <c:v>26.239999999999529</c:v>
                      </c:pt>
                      <c:pt idx="1313">
                        <c:v>26.259999999999529</c:v>
                      </c:pt>
                      <c:pt idx="1314">
                        <c:v>26.279999999999529</c:v>
                      </c:pt>
                      <c:pt idx="1315">
                        <c:v>26.299999999999528</c:v>
                      </c:pt>
                      <c:pt idx="1316">
                        <c:v>26.319999999999528</c:v>
                      </c:pt>
                      <c:pt idx="1317">
                        <c:v>26.339999999999527</c:v>
                      </c:pt>
                      <c:pt idx="1318">
                        <c:v>26.359999999999527</c:v>
                      </c:pt>
                      <c:pt idx="1319">
                        <c:v>26.379999999999526</c:v>
                      </c:pt>
                      <c:pt idx="1320">
                        <c:v>26.399999999999526</c:v>
                      </c:pt>
                      <c:pt idx="1321">
                        <c:v>26.419999999999526</c:v>
                      </c:pt>
                      <c:pt idx="1322">
                        <c:v>26.439999999999525</c:v>
                      </c:pt>
                      <c:pt idx="1323">
                        <c:v>26.459999999999525</c:v>
                      </c:pt>
                      <c:pt idx="1324">
                        <c:v>26.479999999999524</c:v>
                      </c:pt>
                      <c:pt idx="1325">
                        <c:v>26.499999999999524</c:v>
                      </c:pt>
                      <c:pt idx="1326">
                        <c:v>26.519999999999524</c:v>
                      </c:pt>
                      <c:pt idx="1327">
                        <c:v>26.539999999999523</c:v>
                      </c:pt>
                      <c:pt idx="1328">
                        <c:v>26.559999999999523</c:v>
                      </c:pt>
                      <c:pt idx="1329">
                        <c:v>26.579999999999522</c:v>
                      </c:pt>
                      <c:pt idx="1330">
                        <c:v>26.599999999999522</c:v>
                      </c:pt>
                      <c:pt idx="1331">
                        <c:v>26.619999999999521</c:v>
                      </c:pt>
                      <c:pt idx="1332">
                        <c:v>26.639999999999521</c:v>
                      </c:pt>
                      <c:pt idx="1333">
                        <c:v>26.659999999999521</c:v>
                      </c:pt>
                      <c:pt idx="1334">
                        <c:v>26.67999999999952</c:v>
                      </c:pt>
                      <c:pt idx="1335">
                        <c:v>26.69999999999952</c:v>
                      </c:pt>
                      <c:pt idx="1336">
                        <c:v>26.719999999999519</c:v>
                      </c:pt>
                      <c:pt idx="1337">
                        <c:v>26.739999999999519</c:v>
                      </c:pt>
                      <c:pt idx="1338">
                        <c:v>26.759999999999518</c:v>
                      </c:pt>
                      <c:pt idx="1339">
                        <c:v>26.779999999999518</c:v>
                      </c:pt>
                      <c:pt idx="1340">
                        <c:v>26.799999999999518</c:v>
                      </c:pt>
                      <c:pt idx="1341">
                        <c:v>26.819999999999517</c:v>
                      </c:pt>
                      <c:pt idx="1342">
                        <c:v>26.839999999999517</c:v>
                      </c:pt>
                      <c:pt idx="1343">
                        <c:v>26.859999999999516</c:v>
                      </c:pt>
                      <c:pt idx="1344">
                        <c:v>26.879999999999516</c:v>
                      </c:pt>
                      <c:pt idx="1345">
                        <c:v>26.899999999999515</c:v>
                      </c:pt>
                      <c:pt idx="1346">
                        <c:v>26.919999999999515</c:v>
                      </c:pt>
                      <c:pt idx="1347">
                        <c:v>26.939999999999515</c:v>
                      </c:pt>
                      <c:pt idx="1348">
                        <c:v>26.959999999999514</c:v>
                      </c:pt>
                      <c:pt idx="1349">
                        <c:v>26.979999999999514</c:v>
                      </c:pt>
                      <c:pt idx="1350">
                        <c:v>26.999999999999513</c:v>
                      </c:pt>
                      <c:pt idx="1351">
                        <c:v>27.019999999999513</c:v>
                      </c:pt>
                      <c:pt idx="1352">
                        <c:v>27.039999999999512</c:v>
                      </c:pt>
                      <c:pt idx="1353">
                        <c:v>27.059999999999512</c:v>
                      </c:pt>
                      <c:pt idx="1354">
                        <c:v>27.079999999999512</c:v>
                      </c:pt>
                      <c:pt idx="1355">
                        <c:v>27.099999999999511</c:v>
                      </c:pt>
                      <c:pt idx="1356">
                        <c:v>27.119999999999511</c:v>
                      </c:pt>
                      <c:pt idx="1357">
                        <c:v>27.13999999999951</c:v>
                      </c:pt>
                      <c:pt idx="1358">
                        <c:v>27.15999999999951</c:v>
                      </c:pt>
                      <c:pt idx="1359">
                        <c:v>27.179999999999509</c:v>
                      </c:pt>
                      <c:pt idx="1360">
                        <c:v>27.199999999999509</c:v>
                      </c:pt>
                      <c:pt idx="1361">
                        <c:v>27.219999999999509</c:v>
                      </c:pt>
                      <c:pt idx="1362">
                        <c:v>27.239999999999508</c:v>
                      </c:pt>
                      <c:pt idx="1363">
                        <c:v>27.259999999999508</c:v>
                      </c:pt>
                      <c:pt idx="1364">
                        <c:v>27.279999999999507</c:v>
                      </c:pt>
                      <c:pt idx="1365">
                        <c:v>27.299999999999507</c:v>
                      </c:pt>
                      <c:pt idx="1366">
                        <c:v>27.319999999999506</c:v>
                      </c:pt>
                      <c:pt idx="1367">
                        <c:v>27.339999999999506</c:v>
                      </c:pt>
                      <c:pt idx="1368">
                        <c:v>27.359999999999506</c:v>
                      </c:pt>
                      <c:pt idx="1369">
                        <c:v>27.379999999999505</c:v>
                      </c:pt>
                      <c:pt idx="1370">
                        <c:v>27.399999999999505</c:v>
                      </c:pt>
                      <c:pt idx="1371">
                        <c:v>27.419999999999504</c:v>
                      </c:pt>
                      <c:pt idx="1372">
                        <c:v>27.439999999999504</c:v>
                      </c:pt>
                      <c:pt idx="1373">
                        <c:v>27.459999999999503</c:v>
                      </c:pt>
                      <c:pt idx="1374">
                        <c:v>27.479999999999503</c:v>
                      </c:pt>
                      <c:pt idx="1375">
                        <c:v>27.499999999999503</c:v>
                      </c:pt>
                      <c:pt idx="1376">
                        <c:v>27.519999999999502</c:v>
                      </c:pt>
                      <c:pt idx="1377">
                        <c:v>27.539999999999502</c:v>
                      </c:pt>
                      <c:pt idx="1378">
                        <c:v>27.559999999999501</c:v>
                      </c:pt>
                      <c:pt idx="1379">
                        <c:v>27.579999999999501</c:v>
                      </c:pt>
                      <c:pt idx="1380">
                        <c:v>27.5999999999995</c:v>
                      </c:pt>
                      <c:pt idx="1381">
                        <c:v>27.6199999999995</c:v>
                      </c:pt>
                      <c:pt idx="1382">
                        <c:v>27.6399999999995</c:v>
                      </c:pt>
                      <c:pt idx="1383">
                        <c:v>27.659999999999499</c:v>
                      </c:pt>
                      <c:pt idx="1384">
                        <c:v>27.679999999999499</c:v>
                      </c:pt>
                      <c:pt idx="1385">
                        <c:v>27.699999999999498</c:v>
                      </c:pt>
                      <c:pt idx="1386">
                        <c:v>27.719999999999498</c:v>
                      </c:pt>
                      <c:pt idx="1387">
                        <c:v>27.739999999999498</c:v>
                      </c:pt>
                      <c:pt idx="1388">
                        <c:v>27.759999999999497</c:v>
                      </c:pt>
                      <c:pt idx="1389">
                        <c:v>27.779999999999497</c:v>
                      </c:pt>
                      <c:pt idx="1390">
                        <c:v>27.799999999999496</c:v>
                      </c:pt>
                      <c:pt idx="1391">
                        <c:v>27.819999999999496</c:v>
                      </c:pt>
                      <c:pt idx="1392">
                        <c:v>27.839999999999495</c:v>
                      </c:pt>
                      <c:pt idx="1393">
                        <c:v>27.859999999999495</c:v>
                      </c:pt>
                      <c:pt idx="1394">
                        <c:v>27.879999999999495</c:v>
                      </c:pt>
                      <c:pt idx="1395">
                        <c:v>27.899999999999494</c:v>
                      </c:pt>
                      <c:pt idx="1396">
                        <c:v>27.919999999999494</c:v>
                      </c:pt>
                      <c:pt idx="1397">
                        <c:v>27.939999999999493</c:v>
                      </c:pt>
                      <c:pt idx="1398">
                        <c:v>27.959999999999493</c:v>
                      </c:pt>
                      <c:pt idx="1399">
                        <c:v>27.979999999999492</c:v>
                      </c:pt>
                      <c:pt idx="1400">
                        <c:v>27.999999999999492</c:v>
                      </c:pt>
                      <c:pt idx="1401">
                        <c:v>28.019999999999492</c:v>
                      </c:pt>
                      <c:pt idx="1402">
                        <c:v>28.039999999999491</c:v>
                      </c:pt>
                      <c:pt idx="1403">
                        <c:v>28.059999999999491</c:v>
                      </c:pt>
                      <c:pt idx="1404">
                        <c:v>28.07999999999949</c:v>
                      </c:pt>
                      <c:pt idx="1405">
                        <c:v>28.09999999999949</c:v>
                      </c:pt>
                      <c:pt idx="1406">
                        <c:v>28.119999999999489</c:v>
                      </c:pt>
                      <c:pt idx="1407">
                        <c:v>28.139999999999489</c:v>
                      </c:pt>
                      <c:pt idx="1408">
                        <c:v>28.159999999999489</c:v>
                      </c:pt>
                      <c:pt idx="1409">
                        <c:v>28.179999999999488</c:v>
                      </c:pt>
                      <c:pt idx="1410">
                        <c:v>28.199999999999488</c:v>
                      </c:pt>
                      <c:pt idx="1411">
                        <c:v>28.219999999999487</c:v>
                      </c:pt>
                      <c:pt idx="1412">
                        <c:v>28.239999999999487</c:v>
                      </c:pt>
                      <c:pt idx="1413">
                        <c:v>28.259999999999486</c:v>
                      </c:pt>
                      <c:pt idx="1414">
                        <c:v>28.279999999999486</c:v>
                      </c:pt>
                      <c:pt idx="1415">
                        <c:v>28.299999999999486</c:v>
                      </c:pt>
                      <c:pt idx="1416">
                        <c:v>28.319999999999485</c:v>
                      </c:pt>
                      <c:pt idx="1417">
                        <c:v>28.339999999999485</c:v>
                      </c:pt>
                      <c:pt idx="1418">
                        <c:v>28.359999999999484</c:v>
                      </c:pt>
                      <c:pt idx="1419">
                        <c:v>28.379999999999484</c:v>
                      </c:pt>
                      <c:pt idx="1420">
                        <c:v>28.399999999999483</c:v>
                      </c:pt>
                      <c:pt idx="1421">
                        <c:v>28.419999999999483</c:v>
                      </c:pt>
                      <c:pt idx="1422">
                        <c:v>28.439999999999483</c:v>
                      </c:pt>
                      <c:pt idx="1423">
                        <c:v>28.459999999999482</c:v>
                      </c:pt>
                      <c:pt idx="1424">
                        <c:v>28.479999999999482</c:v>
                      </c:pt>
                      <c:pt idx="1425">
                        <c:v>28.499999999999481</c:v>
                      </c:pt>
                      <c:pt idx="1426">
                        <c:v>28.519999999999481</c:v>
                      </c:pt>
                      <c:pt idx="1427">
                        <c:v>28.53999999999948</c:v>
                      </c:pt>
                      <c:pt idx="1428">
                        <c:v>28.55999999999948</c:v>
                      </c:pt>
                      <c:pt idx="1429">
                        <c:v>28.57999999999948</c:v>
                      </c:pt>
                      <c:pt idx="1430">
                        <c:v>28.599999999999479</c:v>
                      </c:pt>
                      <c:pt idx="1431">
                        <c:v>28.619999999999479</c:v>
                      </c:pt>
                      <c:pt idx="1432">
                        <c:v>28.639999999999478</c:v>
                      </c:pt>
                      <c:pt idx="1433">
                        <c:v>28.659999999999478</c:v>
                      </c:pt>
                      <c:pt idx="1434">
                        <c:v>28.679999999999477</c:v>
                      </c:pt>
                      <c:pt idx="1435">
                        <c:v>28.699999999999477</c:v>
                      </c:pt>
                      <c:pt idx="1436">
                        <c:v>28.719999999999477</c:v>
                      </c:pt>
                      <c:pt idx="1437">
                        <c:v>28.739999999999476</c:v>
                      </c:pt>
                      <c:pt idx="1438">
                        <c:v>28.759999999999476</c:v>
                      </c:pt>
                      <c:pt idx="1439">
                        <c:v>28.779999999999475</c:v>
                      </c:pt>
                      <c:pt idx="1440">
                        <c:v>28.799999999999475</c:v>
                      </c:pt>
                      <c:pt idx="1441">
                        <c:v>28.819999999999474</c:v>
                      </c:pt>
                      <c:pt idx="1442">
                        <c:v>28.839999999999474</c:v>
                      </c:pt>
                      <c:pt idx="1443">
                        <c:v>28.859999999999474</c:v>
                      </c:pt>
                      <c:pt idx="1444">
                        <c:v>28.879999999999473</c:v>
                      </c:pt>
                      <c:pt idx="1445">
                        <c:v>28.899999999999473</c:v>
                      </c:pt>
                      <c:pt idx="1446">
                        <c:v>28.919999999999472</c:v>
                      </c:pt>
                      <c:pt idx="1447">
                        <c:v>28.939999999999472</c:v>
                      </c:pt>
                      <c:pt idx="1448">
                        <c:v>28.959999999999471</c:v>
                      </c:pt>
                      <c:pt idx="1449">
                        <c:v>28.979999999999471</c:v>
                      </c:pt>
                      <c:pt idx="1450">
                        <c:v>28.999999999999471</c:v>
                      </c:pt>
                      <c:pt idx="1451">
                        <c:v>29.01999999999947</c:v>
                      </c:pt>
                      <c:pt idx="1452">
                        <c:v>29.03999999999947</c:v>
                      </c:pt>
                      <c:pt idx="1453">
                        <c:v>29.059999999999469</c:v>
                      </c:pt>
                      <c:pt idx="1454">
                        <c:v>29.079999999999469</c:v>
                      </c:pt>
                      <c:pt idx="1455">
                        <c:v>29.099999999999469</c:v>
                      </c:pt>
                      <c:pt idx="1456">
                        <c:v>29.119999999999468</c:v>
                      </c:pt>
                      <c:pt idx="1457">
                        <c:v>29.139999999999468</c:v>
                      </c:pt>
                      <c:pt idx="1458">
                        <c:v>29.159999999999467</c:v>
                      </c:pt>
                      <c:pt idx="1459">
                        <c:v>29.179999999999467</c:v>
                      </c:pt>
                      <c:pt idx="1460">
                        <c:v>29.199999999999466</c:v>
                      </c:pt>
                      <c:pt idx="1461">
                        <c:v>29.219999999999466</c:v>
                      </c:pt>
                      <c:pt idx="1462">
                        <c:v>29.239999999999466</c:v>
                      </c:pt>
                      <c:pt idx="1463">
                        <c:v>29.259999999999465</c:v>
                      </c:pt>
                      <c:pt idx="1464">
                        <c:v>29.279999999999465</c:v>
                      </c:pt>
                      <c:pt idx="1465">
                        <c:v>29.299999999999464</c:v>
                      </c:pt>
                      <c:pt idx="1466">
                        <c:v>29.319999999999464</c:v>
                      </c:pt>
                      <c:pt idx="1467">
                        <c:v>29.339999999999463</c:v>
                      </c:pt>
                      <c:pt idx="1468">
                        <c:v>29.359999999999463</c:v>
                      </c:pt>
                      <c:pt idx="1469">
                        <c:v>29.379999999999463</c:v>
                      </c:pt>
                      <c:pt idx="1470">
                        <c:v>29.399999999999462</c:v>
                      </c:pt>
                      <c:pt idx="1471">
                        <c:v>29.419999999999462</c:v>
                      </c:pt>
                      <c:pt idx="1472">
                        <c:v>29.439999999999461</c:v>
                      </c:pt>
                      <c:pt idx="1473">
                        <c:v>29.459999999999461</c:v>
                      </c:pt>
                      <c:pt idx="1474">
                        <c:v>29.47999999999946</c:v>
                      </c:pt>
                      <c:pt idx="1475">
                        <c:v>29.49999999999946</c:v>
                      </c:pt>
                      <c:pt idx="1476">
                        <c:v>29.51999999999946</c:v>
                      </c:pt>
                      <c:pt idx="1477">
                        <c:v>29.539999999999459</c:v>
                      </c:pt>
                      <c:pt idx="1478">
                        <c:v>29.559999999999459</c:v>
                      </c:pt>
                      <c:pt idx="1479">
                        <c:v>29.579999999999458</c:v>
                      </c:pt>
                      <c:pt idx="1480">
                        <c:v>29.599999999999458</c:v>
                      </c:pt>
                      <c:pt idx="1481">
                        <c:v>29.619999999999457</c:v>
                      </c:pt>
                      <c:pt idx="1482">
                        <c:v>29.639999999999457</c:v>
                      </c:pt>
                      <c:pt idx="1483">
                        <c:v>29.659999999999457</c:v>
                      </c:pt>
                      <c:pt idx="1484">
                        <c:v>29.679999999999456</c:v>
                      </c:pt>
                      <c:pt idx="1485">
                        <c:v>29.699999999999456</c:v>
                      </c:pt>
                      <c:pt idx="1486">
                        <c:v>29.719999999999455</c:v>
                      </c:pt>
                      <c:pt idx="1487">
                        <c:v>29.739999999999455</c:v>
                      </c:pt>
                      <c:pt idx="1488">
                        <c:v>29.759999999999454</c:v>
                      </c:pt>
                      <c:pt idx="1489">
                        <c:v>29.779999999999454</c:v>
                      </c:pt>
                      <c:pt idx="1490">
                        <c:v>29.799999999999454</c:v>
                      </c:pt>
                      <c:pt idx="1491">
                        <c:v>29.819999999999453</c:v>
                      </c:pt>
                      <c:pt idx="1492">
                        <c:v>29.839999999999453</c:v>
                      </c:pt>
                      <c:pt idx="1493">
                        <c:v>29.859999999999452</c:v>
                      </c:pt>
                      <c:pt idx="1494">
                        <c:v>29.879999999999452</c:v>
                      </c:pt>
                      <c:pt idx="1495">
                        <c:v>29.899999999999451</c:v>
                      </c:pt>
                      <c:pt idx="1496">
                        <c:v>29.919999999999451</c:v>
                      </c:pt>
                      <c:pt idx="1497">
                        <c:v>29.939999999999451</c:v>
                      </c:pt>
                      <c:pt idx="1498">
                        <c:v>29.95999999999945</c:v>
                      </c:pt>
                      <c:pt idx="1499">
                        <c:v>29.97999999999945</c:v>
                      </c:pt>
                      <c:pt idx="1500">
                        <c:v>29.999999999999449</c:v>
                      </c:pt>
                      <c:pt idx="1501">
                        <c:v>30.019999999999449</c:v>
                      </c:pt>
                      <c:pt idx="1502">
                        <c:v>30.039999999999448</c:v>
                      </c:pt>
                      <c:pt idx="1503">
                        <c:v>30.059999999999448</c:v>
                      </c:pt>
                      <c:pt idx="1504">
                        <c:v>30.079999999999448</c:v>
                      </c:pt>
                      <c:pt idx="1505">
                        <c:v>30.099999999999447</c:v>
                      </c:pt>
                      <c:pt idx="1506">
                        <c:v>30.119999999999447</c:v>
                      </c:pt>
                      <c:pt idx="1507">
                        <c:v>30.139999999999446</c:v>
                      </c:pt>
                      <c:pt idx="1508">
                        <c:v>30.159999999999446</c:v>
                      </c:pt>
                      <c:pt idx="1509">
                        <c:v>30.179999999999445</c:v>
                      </c:pt>
                      <c:pt idx="1510">
                        <c:v>30.199999999999445</c:v>
                      </c:pt>
                      <c:pt idx="1511">
                        <c:v>30.219999999999445</c:v>
                      </c:pt>
                      <c:pt idx="1512">
                        <c:v>30.239999999999444</c:v>
                      </c:pt>
                      <c:pt idx="1513">
                        <c:v>30.259999999999444</c:v>
                      </c:pt>
                      <c:pt idx="1514">
                        <c:v>30.279999999999443</c:v>
                      </c:pt>
                      <c:pt idx="1515">
                        <c:v>30.299999999999443</c:v>
                      </c:pt>
                      <c:pt idx="1516">
                        <c:v>30.319999999999443</c:v>
                      </c:pt>
                      <c:pt idx="1517">
                        <c:v>30.339999999999442</c:v>
                      </c:pt>
                      <c:pt idx="1518">
                        <c:v>30.359999999999442</c:v>
                      </c:pt>
                      <c:pt idx="1519">
                        <c:v>30.379999999999441</c:v>
                      </c:pt>
                      <c:pt idx="1520">
                        <c:v>30.399999999999441</c:v>
                      </c:pt>
                      <c:pt idx="1521">
                        <c:v>30.41999999999944</c:v>
                      </c:pt>
                      <c:pt idx="1522">
                        <c:v>30.43999999999944</c:v>
                      </c:pt>
                      <c:pt idx="1523">
                        <c:v>30.45999999999944</c:v>
                      </c:pt>
                      <c:pt idx="1524">
                        <c:v>30.479999999999439</c:v>
                      </c:pt>
                      <c:pt idx="1525">
                        <c:v>30.499999999999439</c:v>
                      </c:pt>
                      <c:pt idx="1526">
                        <c:v>30.519999999999438</c:v>
                      </c:pt>
                      <c:pt idx="1527">
                        <c:v>30.539999999999438</c:v>
                      </c:pt>
                      <c:pt idx="1528">
                        <c:v>30.559999999999437</c:v>
                      </c:pt>
                      <c:pt idx="1529">
                        <c:v>30.579999999999437</c:v>
                      </c:pt>
                      <c:pt idx="1530">
                        <c:v>30.599999999999437</c:v>
                      </c:pt>
                      <c:pt idx="1531">
                        <c:v>30.619999999999436</c:v>
                      </c:pt>
                      <c:pt idx="1532">
                        <c:v>30.639999999999436</c:v>
                      </c:pt>
                      <c:pt idx="1533">
                        <c:v>30.659999999999435</c:v>
                      </c:pt>
                      <c:pt idx="1534">
                        <c:v>30.679999999999435</c:v>
                      </c:pt>
                      <c:pt idx="1535">
                        <c:v>30.699999999999434</c:v>
                      </c:pt>
                      <c:pt idx="1536">
                        <c:v>30.719999999999434</c:v>
                      </c:pt>
                      <c:pt idx="1537">
                        <c:v>30.739999999999434</c:v>
                      </c:pt>
                      <c:pt idx="1538">
                        <c:v>30.759999999999433</c:v>
                      </c:pt>
                      <c:pt idx="1539">
                        <c:v>30.779999999999433</c:v>
                      </c:pt>
                      <c:pt idx="1540">
                        <c:v>30.799999999999432</c:v>
                      </c:pt>
                      <c:pt idx="1541">
                        <c:v>30.819999999999432</c:v>
                      </c:pt>
                      <c:pt idx="1542">
                        <c:v>30.839999999999431</c:v>
                      </c:pt>
                      <c:pt idx="1543">
                        <c:v>30.859999999999431</c:v>
                      </c:pt>
                      <c:pt idx="1544">
                        <c:v>30.879999999999431</c:v>
                      </c:pt>
                      <c:pt idx="1545">
                        <c:v>30.89999999999943</c:v>
                      </c:pt>
                      <c:pt idx="1546">
                        <c:v>30.91999999999943</c:v>
                      </c:pt>
                      <c:pt idx="1547">
                        <c:v>30.939999999999429</c:v>
                      </c:pt>
                      <c:pt idx="1548">
                        <c:v>30.959999999999429</c:v>
                      </c:pt>
                      <c:pt idx="1549">
                        <c:v>30.979999999999428</c:v>
                      </c:pt>
                      <c:pt idx="1550">
                        <c:v>30.999999999999428</c:v>
                      </c:pt>
                      <c:pt idx="1551">
                        <c:v>31.019999999999428</c:v>
                      </c:pt>
                      <c:pt idx="1552">
                        <c:v>31.039999999999427</c:v>
                      </c:pt>
                      <c:pt idx="1553">
                        <c:v>31.059999999999427</c:v>
                      </c:pt>
                      <c:pt idx="1554">
                        <c:v>31.079999999999426</c:v>
                      </c:pt>
                      <c:pt idx="1555">
                        <c:v>31.099999999999426</c:v>
                      </c:pt>
                      <c:pt idx="1556">
                        <c:v>31.119999999999425</c:v>
                      </c:pt>
                      <c:pt idx="1557">
                        <c:v>31.139999999999425</c:v>
                      </c:pt>
                      <c:pt idx="1558">
                        <c:v>31.159999999999425</c:v>
                      </c:pt>
                      <c:pt idx="1559">
                        <c:v>31.179999999999424</c:v>
                      </c:pt>
                      <c:pt idx="1560">
                        <c:v>31.199999999999424</c:v>
                      </c:pt>
                      <c:pt idx="1561">
                        <c:v>31.219999999999423</c:v>
                      </c:pt>
                      <c:pt idx="1562">
                        <c:v>31.239999999999423</c:v>
                      </c:pt>
                      <c:pt idx="1563">
                        <c:v>31.259999999999422</c:v>
                      </c:pt>
                      <c:pt idx="1564">
                        <c:v>31.279999999999422</c:v>
                      </c:pt>
                      <c:pt idx="1565">
                        <c:v>31.299999999999422</c:v>
                      </c:pt>
                      <c:pt idx="1566">
                        <c:v>31.319999999999421</c:v>
                      </c:pt>
                      <c:pt idx="1567">
                        <c:v>31.339999999999421</c:v>
                      </c:pt>
                      <c:pt idx="1568">
                        <c:v>31.35999999999942</c:v>
                      </c:pt>
                      <c:pt idx="1569">
                        <c:v>31.37999999999942</c:v>
                      </c:pt>
                      <c:pt idx="1570">
                        <c:v>31.399999999999419</c:v>
                      </c:pt>
                      <c:pt idx="1571">
                        <c:v>31.419999999999419</c:v>
                      </c:pt>
                      <c:pt idx="1572">
                        <c:v>31.439999999999419</c:v>
                      </c:pt>
                      <c:pt idx="1573">
                        <c:v>31.459999999999418</c:v>
                      </c:pt>
                      <c:pt idx="1574">
                        <c:v>31.479999999999418</c:v>
                      </c:pt>
                      <c:pt idx="1575">
                        <c:v>31.499999999999417</c:v>
                      </c:pt>
                      <c:pt idx="1576">
                        <c:v>31.519999999999417</c:v>
                      </c:pt>
                      <c:pt idx="1577">
                        <c:v>31.539999999999417</c:v>
                      </c:pt>
                      <c:pt idx="1578">
                        <c:v>31.559999999999416</c:v>
                      </c:pt>
                      <c:pt idx="1579">
                        <c:v>31.579999999999416</c:v>
                      </c:pt>
                      <c:pt idx="1580">
                        <c:v>31.599999999999415</c:v>
                      </c:pt>
                      <c:pt idx="1581">
                        <c:v>31.619999999999415</c:v>
                      </c:pt>
                      <c:pt idx="1582">
                        <c:v>31.639999999999414</c:v>
                      </c:pt>
                      <c:pt idx="1583">
                        <c:v>31.659999999999414</c:v>
                      </c:pt>
                      <c:pt idx="1584">
                        <c:v>31.679999999999414</c:v>
                      </c:pt>
                      <c:pt idx="1585">
                        <c:v>31.699999999999413</c:v>
                      </c:pt>
                      <c:pt idx="1586">
                        <c:v>31.719999999999413</c:v>
                      </c:pt>
                      <c:pt idx="1587">
                        <c:v>31.739999999999412</c:v>
                      </c:pt>
                      <c:pt idx="1588">
                        <c:v>31.759999999999412</c:v>
                      </c:pt>
                      <c:pt idx="1589">
                        <c:v>31.779999999999411</c:v>
                      </c:pt>
                      <c:pt idx="1590">
                        <c:v>31.799999999999411</c:v>
                      </c:pt>
                      <c:pt idx="1591">
                        <c:v>31.819999999999411</c:v>
                      </c:pt>
                      <c:pt idx="1592">
                        <c:v>31.83999999999941</c:v>
                      </c:pt>
                      <c:pt idx="1593">
                        <c:v>31.85999999999941</c:v>
                      </c:pt>
                      <c:pt idx="1594">
                        <c:v>31.879999999999409</c:v>
                      </c:pt>
                      <c:pt idx="1595">
                        <c:v>31.899999999999409</c:v>
                      </c:pt>
                      <c:pt idx="1596">
                        <c:v>31.919999999999408</c:v>
                      </c:pt>
                      <c:pt idx="1597">
                        <c:v>31.939999999999408</c:v>
                      </c:pt>
                      <c:pt idx="1598">
                        <c:v>31.959999999999408</c:v>
                      </c:pt>
                      <c:pt idx="1599">
                        <c:v>31.979999999999407</c:v>
                      </c:pt>
                      <c:pt idx="1600">
                        <c:v>31.999999999999407</c:v>
                      </c:pt>
                      <c:pt idx="1601">
                        <c:v>32.019999999999406</c:v>
                      </c:pt>
                      <c:pt idx="1602">
                        <c:v>32.039999999999409</c:v>
                      </c:pt>
                      <c:pt idx="1603">
                        <c:v>32.059999999999413</c:v>
                      </c:pt>
                      <c:pt idx="1604">
                        <c:v>32.079999999999416</c:v>
                      </c:pt>
                      <c:pt idx="1605">
                        <c:v>32.099999999999419</c:v>
                      </c:pt>
                      <c:pt idx="1606">
                        <c:v>32.119999999999422</c:v>
                      </c:pt>
                      <c:pt idx="1607">
                        <c:v>32.139999999999425</c:v>
                      </c:pt>
                      <c:pt idx="1608">
                        <c:v>32.159999999999428</c:v>
                      </c:pt>
                      <c:pt idx="1609">
                        <c:v>32.179999999999431</c:v>
                      </c:pt>
                      <c:pt idx="1610">
                        <c:v>32.199999999999434</c:v>
                      </c:pt>
                      <c:pt idx="1611">
                        <c:v>32.219999999999438</c:v>
                      </c:pt>
                      <c:pt idx="1612">
                        <c:v>32.239999999999441</c:v>
                      </c:pt>
                      <c:pt idx="1613">
                        <c:v>32.259999999999444</c:v>
                      </c:pt>
                      <c:pt idx="1614">
                        <c:v>32.279999999999447</c:v>
                      </c:pt>
                      <c:pt idx="1615">
                        <c:v>32.29999999999945</c:v>
                      </c:pt>
                      <c:pt idx="1616">
                        <c:v>32.319999999999453</c:v>
                      </c:pt>
                      <c:pt idx="1617">
                        <c:v>32.339999999999456</c:v>
                      </c:pt>
                      <c:pt idx="1618">
                        <c:v>32.359999999999459</c:v>
                      </c:pt>
                      <c:pt idx="1619">
                        <c:v>32.379999999999463</c:v>
                      </c:pt>
                      <c:pt idx="1620">
                        <c:v>32.399999999999466</c:v>
                      </c:pt>
                      <c:pt idx="1621">
                        <c:v>32.419999999999469</c:v>
                      </c:pt>
                      <c:pt idx="1622">
                        <c:v>32.439999999999472</c:v>
                      </c:pt>
                      <c:pt idx="1623">
                        <c:v>32.459999999999475</c:v>
                      </c:pt>
                      <c:pt idx="1624">
                        <c:v>32.479999999999478</c:v>
                      </c:pt>
                      <c:pt idx="1625">
                        <c:v>32.499999999999481</c:v>
                      </c:pt>
                      <c:pt idx="1626">
                        <c:v>32.519999999999484</c:v>
                      </c:pt>
                      <c:pt idx="1627">
                        <c:v>32.539999999999488</c:v>
                      </c:pt>
                      <c:pt idx="1628">
                        <c:v>32.559999999999491</c:v>
                      </c:pt>
                      <c:pt idx="1629">
                        <c:v>32.579999999999494</c:v>
                      </c:pt>
                      <c:pt idx="1630">
                        <c:v>32.599999999999497</c:v>
                      </c:pt>
                      <c:pt idx="1631">
                        <c:v>32.6199999999995</c:v>
                      </c:pt>
                      <c:pt idx="1632">
                        <c:v>32.639999999999503</c:v>
                      </c:pt>
                      <c:pt idx="1633">
                        <c:v>32.659999999999506</c:v>
                      </c:pt>
                      <c:pt idx="1634">
                        <c:v>32.679999999999509</c:v>
                      </c:pt>
                      <c:pt idx="1635">
                        <c:v>32.699999999999513</c:v>
                      </c:pt>
                      <c:pt idx="1636">
                        <c:v>32.719999999999516</c:v>
                      </c:pt>
                      <c:pt idx="1637">
                        <c:v>32.739999999999519</c:v>
                      </c:pt>
                      <c:pt idx="1638">
                        <c:v>32.759999999999522</c:v>
                      </c:pt>
                      <c:pt idx="1639">
                        <c:v>32.779999999999525</c:v>
                      </c:pt>
                      <c:pt idx="1640">
                        <c:v>32.799999999999528</c:v>
                      </c:pt>
                      <c:pt idx="1641">
                        <c:v>32.819999999999531</c:v>
                      </c:pt>
                      <c:pt idx="1642">
                        <c:v>32.839999999999534</c:v>
                      </c:pt>
                      <c:pt idx="1643">
                        <c:v>32.859999999999538</c:v>
                      </c:pt>
                      <c:pt idx="1644">
                        <c:v>32.879999999999541</c:v>
                      </c:pt>
                      <c:pt idx="1645">
                        <c:v>32.899999999999544</c:v>
                      </c:pt>
                      <c:pt idx="1646">
                        <c:v>32.919999999999547</c:v>
                      </c:pt>
                      <c:pt idx="1647">
                        <c:v>32.93999999999955</c:v>
                      </c:pt>
                      <c:pt idx="1648">
                        <c:v>32.959999999999553</c:v>
                      </c:pt>
                      <c:pt idx="1649">
                        <c:v>32.979999999999556</c:v>
                      </c:pt>
                      <c:pt idx="1650">
                        <c:v>32.999999999999559</c:v>
                      </c:pt>
                      <c:pt idx="1651">
                        <c:v>33.019999999999563</c:v>
                      </c:pt>
                      <c:pt idx="1652">
                        <c:v>33.039999999999566</c:v>
                      </c:pt>
                      <c:pt idx="1653">
                        <c:v>33.059999999999569</c:v>
                      </c:pt>
                      <c:pt idx="1654">
                        <c:v>33.079999999999572</c:v>
                      </c:pt>
                      <c:pt idx="1655">
                        <c:v>33.099999999999575</c:v>
                      </c:pt>
                      <c:pt idx="1656">
                        <c:v>33.119999999999578</c:v>
                      </c:pt>
                      <c:pt idx="1657">
                        <c:v>33.139999999999581</c:v>
                      </c:pt>
                      <c:pt idx="1658">
                        <c:v>33.159999999999584</c:v>
                      </c:pt>
                      <c:pt idx="1659">
                        <c:v>33.179999999999588</c:v>
                      </c:pt>
                      <c:pt idx="1660">
                        <c:v>33.199999999999591</c:v>
                      </c:pt>
                      <c:pt idx="1661">
                        <c:v>33.219999999999594</c:v>
                      </c:pt>
                      <c:pt idx="1662">
                        <c:v>33.239999999999597</c:v>
                      </c:pt>
                      <c:pt idx="1663">
                        <c:v>33.2599999999996</c:v>
                      </c:pt>
                      <c:pt idx="1664">
                        <c:v>33.279999999999603</c:v>
                      </c:pt>
                      <c:pt idx="1665">
                        <c:v>33.299999999999606</c:v>
                      </c:pt>
                      <c:pt idx="1666">
                        <c:v>33.319999999999609</c:v>
                      </c:pt>
                      <c:pt idx="1667">
                        <c:v>33.339999999999613</c:v>
                      </c:pt>
                      <c:pt idx="1668">
                        <c:v>33.359999999999616</c:v>
                      </c:pt>
                      <c:pt idx="1669">
                        <c:v>33.379999999999619</c:v>
                      </c:pt>
                      <c:pt idx="1670">
                        <c:v>33.399999999999622</c:v>
                      </c:pt>
                      <c:pt idx="1671">
                        <c:v>33.419999999999625</c:v>
                      </c:pt>
                      <c:pt idx="1672">
                        <c:v>33.439999999999628</c:v>
                      </c:pt>
                      <c:pt idx="1673">
                        <c:v>33.459999999999631</c:v>
                      </c:pt>
                      <c:pt idx="1674">
                        <c:v>33.479999999999634</c:v>
                      </c:pt>
                      <c:pt idx="1675">
                        <c:v>33.499999999999638</c:v>
                      </c:pt>
                      <c:pt idx="1676">
                        <c:v>33.519999999999641</c:v>
                      </c:pt>
                      <c:pt idx="1677">
                        <c:v>33.539999999999644</c:v>
                      </c:pt>
                      <c:pt idx="1678">
                        <c:v>33.559999999999647</c:v>
                      </c:pt>
                      <c:pt idx="1679">
                        <c:v>33.57999999999965</c:v>
                      </c:pt>
                      <c:pt idx="1680">
                        <c:v>33.599999999999653</c:v>
                      </c:pt>
                      <c:pt idx="1681">
                        <c:v>33.619999999999656</c:v>
                      </c:pt>
                      <c:pt idx="1682">
                        <c:v>33.63999999999966</c:v>
                      </c:pt>
                      <c:pt idx="1683">
                        <c:v>33.659999999999663</c:v>
                      </c:pt>
                      <c:pt idx="1684">
                        <c:v>33.679999999999666</c:v>
                      </c:pt>
                      <c:pt idx="1685">
                        <c:v>33.699999999999669</c:v>
                      </c:pt>
                      <c:pt idx="1686">
                        <c:v>33.719999999999672</c:v>
                      </c:pt>
                      <c:pt idx="1687">
                        <c:v>33.739999999999675</c:v>
                      </c:pt>
                      <c:pt idx="1688">
                        <c:v>33.759999999999678</c:v>
                      </c:pt>
                      <c:pt idx="1689">
                        <c:v>33.779999999999681</c:v>
                      </c:pt>
                      <c:pt idx="1690">
                        <c:v>33.799999999999685</c:v>
                      </c:pt>
                      <c:pt idx="1691">
                        <c:v>33.819999999999688</c:v>
                      </c:pt>
                      <c:pt idx="1692">
                        <c:v>33.839999999999691</c:v>
                      </c:pt>
                      <c:pt idx="1693">
                        <c:v>33.859999999999694</c:v>
                      </c:pt>
                      <c:pt idx="1694">
                        <c:v>33.879999999999697</c:v>
                      </c:pt>
                      <c:pt idx="1695">
                        <c:v>33.8999999999997</c:v>
                      </c:pt>
                      <c:pt idx="1696">
                        <c:v>33.919999999999703</c:v>
                      </c:pt>
                      <c:pt idx="1697">
                        <c:v>33.939999999999706</c:v>
                      </c:pt>
                      <c:pt idx="1698">
                        <c:v>33.95999999999971</c:v>
                      </c:pt>
                      <c:pt idx="1699">
                        <c:v>33.979999999999713</c:v>
                      </c:pt>
                      <c:pt idx="1700">
                        <c:v>33.999999999999716</c:v>
                      </c:pt>
                      <c:pt idx="1701">
                        <c:v>34.019999999999719</c:v>
                      </c:pt>
                      <c:pt idx="1702">
                        <c:v>34.039999999999722</c:v>
                      </c:pt>
                      <c:pt idx="1703">
                        <c:v>34.059999999999725</c:v>
                      </c:pt>
                      <c:pt idx="1704">
                        <c:v>34.079999999999728</c:v>
                      </c:pt>
                      <c:pt idx="1705">
                        <c:v>34.099999999999731</c:v>
                      </c:pt>
                      <c:pt idx="1706">
                        <c:v>34.119999999999735</c:v>
                      </c:pt>
                      <c:pt idx="1707">
                        <c:v>34.139999999999738</c:v>
                      </c:pt>
                      <c:pt idx="1708">
                        <c:v>34.159999999999741</c:v>
                      </c:pt>
                      <c:pt idx="1709">
                        <c:v>34.179999999999744</c:v>
                      </c:pt>
                      <c:pt idx="1710">
                        <c:v>34.199999999999747</c:v>
                      </c:pt>
                      <c:pt idx="1711">
                        <c:v>34.21999999999975</c:v>
                      </c:pt>
                      <c:pt idx="1712">
                        <c:v>34.239999999999753</c:v>
                      </c:pt>
                      <c:pt idx="1713">
                        <c:v>34.259999999999756</c:v>
                      </c:pt>
                      <c:pt idx="1714">
                        <c:v>34.27999999999976</c:v>
                      </c:pt>
                      <c:pt idx="1715">
                        <c:v>34.299999999999763</c:v>
                      </c:pt>
                      <c:pt idx="1716">
                        <c:v>34.319999999999766</c:v>
                      </c:pt>
                      <c:pt idx="1717">
                        <c:v>34.339999999999769</c:v>
                      </c:pt>
                      <c:pt idx="1718">
                        <c:v>34.359999999999772</c:v>
                      </c:pt>
                      <c:pt idx="1719">
                        <c:v>34.379999999999775</c:v>
                      </c:pt>
                      <c:pt idx="1720">
                        <c:v>34.399999999999778</c:v>
                      </c:pt>
                      <c:pt idx="1721">
                        <c:v>34.419999999999781</c:v>
                      </c:pt>
                      <c:pt idx="1722">
                        <c:v>34.439999999999785</c:v>
                      </c:pt>
                      <c:pt idx="1723">
                        <c:v>34.459999999999788</c:v>
                      </c:pt>
                      <c:pt idx="1724">
                        <c:v>34.479999999999791</c:v>
                      </c:pt>
                      <c:pt idx="1725">
                        <c:v>34.499999999999794</c:v>
                      </c:pt>
                      <c:pt idx="1726">
                        <c:v>34.519999999999797</c:v>
                      </c:pt>
                      <c:pt idx="1727">
                        <c:v>34.5399999999998</c:v>
                      </c:pt>
                      <c:pt idx="1728">
                        <c:v>34.559999999999803</c:v>
                      </c:pt>
                      <c:pt idx="1729">
                        <c:v>34.579999999999806</c:v>
                      </c:pt>
                      <c:pt idx="1730">
                        <c:v>34.59999999999981</c:v>
                      </c:pt>
                      <c:pt idx="1731">
                        <c:v>34.619999999999813</c:v>
                      </c:pt>
                      <c:pt idx="1732">
                        <c:v>34.639999999999816</c:v>
                      </c:pt>
                      <c:pt idx="1733">
                        <c:v>34.659999999999819</c:v>
                      </c:pt>
                      <c:pt idx="1734">
                        <c:v>34.679999999999822</c:v>
                      </c:pt>
                      <c:pt idx="1735">
                        <c:v>34.699999999999825</c:v>
                      </c:pt>
                      <c:pt idx="1736">
                        <c:v>34.719999999999828</c:v>
                      </c:pt>
                      <c:pt idx="1737">
                        <c:v>34.739999999999831</c:v>
                      </c:pt>
                      <c:pt idx="1738">
                        <c:v>34.759999999999835</c:v>
                      </c:pt>
                      <c:pt idx="1739">
                        <c:v>34.779999999999838</c:v>
                      </c:pt>
                      <c:pt idx="1740">
                        <c:v>34.799999999999841</c:v>
                      </c:pt>
                      <c:pt idx="1741">
                        <c:v>34.819999999999844</c:v>
                      </c:pt>
                      <c:pt idx="1742">
                        <c:v>34.839999999999847</c:v>
                      </c:pt>
                      <c:pt idx="1743">
                        <c:v>34.85999999999985</c:v>
                      </c:pt>
                      <c:pt idx="1744">
                        <c:v>34.879999999999853</c:v>
                      </c:pt>
                      <c:pt idx="1745">
                        <c:v>34.899999999999856</c:v>
                      </c:pt>
                      <c:pt idx="1746">
                        <c:v>34.91999999999986</c:v>
                      </c:pt>
                      <c:pt idx="1747">
                        <c:v>34.939999999999863</c:v>
                      </c:pt>
                      <c:pt idx="1748">
                        <c:v>34.959999999999866</c:v>
                      </c:pt>
                      <c:pt idx="1749">
                        <c:v>34.979999999999869</c:v>
                      </c:pt>
                      <c:pt idx="1750">
                        <c:v>34.999999999999872</c:v>
                      </c:pt>
                      <c:pt idx="1751">
                        <c:v>35.019999999999875</c:v>
                      </c:pt>
                      <c:pt idx="1752">
                        <c:v>35.039999999999878</c:v>
                      </c:pt>
                      <c:pt idx="1753">
                        <c:v>35.059999999999881</c:v>
                      </c:pt>
                      <c:pt idx="1754">
                        <c:v>35.079999999999885</c:v>
                      </c:pt>
                      <c:pt idx="1755">
                        <c:v>35.099999999999888</c:v>
                      </c:pt>
                      <c:pt idx="1756">
                        <c:v>35.119999999999891</c:v>
                      </c:pt>
                      <c:pt idx="1757">
                        <c:v>35.139999999999894</c:v>
                      </c:pt>
                      <c:pt idx="1758">
                        <c:v>35.159999999999897</c:v>
                      </c:pt>
                      <c:pt idx="1759">
                        <c:v>35.1799999999999</c:v>
                      </c:pt>
                      <c:pt idx="1760">
                        <c:v>35.199999999999903</c:v>
                      </c:pt>
                      <c:pt idx="1761">
                        <c:v>35.219999999999906</c:v>
                      </c:pt>
                      <c:pt idx="1762">
                        <c:v>35.23999999999991</c:v>
                      </c:pt>
                      <c:pt idx="1763">
                        <c:v>35.259999999999913</c:v>
                      </c:pt>
                      <c:pt idx="1764">
                        <c:v>35.279999999999916</c:v>
                      </c:pt>
                      <c:pt idx="1765">
                        <c:v>35.299999999999919</c:v>
                      </c:pt>
                      <c:pt idx="1766">
                        <c:v>35.319999999999922</c:v>
                      </c:pt>
                      <c:pt idx="1767">
                        <c:v>35.339999999999925</c:v>
                      </c:pt>
                      <c:pt idx="1768">
                        <c:v>35.359999999999928</c:v>
                      </c:pt>
                      <c:pt idx="1769">
                        <c:v>35.379999999999932</c:v>
                      </c:pt>
                      <c:pt idx="1770">
                        <c:v>35.399999999999935</c:v>
                      </c:pt>
                      <c:pt idx="1771">
                        <c:v>35.419999999999938</c:v>
                      </c:pt>
                      <c:pt idx="1772">
                        <c:v>35.439999999999941</c:v>
                      </c:pt>
                      <c:pt idx="1773">
                        <c:v>35.459999999999944</c:v>
                      </c:pt>
                      <c:pt idx="1774">
                        <c:v>35.479999999999947</c:v>
                      </c:pt>
                      <c:pt idx="1775">
                        <c:v>35.49999999999995</c:v>
                      </c:pt>
                      <c:pt idx="1776">
                        <c:v>35.519999999999953</c:v>
                      </c:pt>
                      <c:pt idx="1777">
                        <c:v>35.539999999999957</c:v>
                      </c:pt>
                      <c:pt idx="1778">
                        <c:v>35.55999999999996</c:v>
                      </c:pt>
                      <c:pt idx="1779">
                        <c:v>35.579999999999963</c:v>
                      </c:pt>
                      <c:pt idx="1780">
                        <c:v>35.599999999999966</c:v>
                      </c:pt>
                      <c:pt idx="1781">
                        <c:v>35.619999999999969</c:v>
                      </c:pt>
                      <c:pt idx="1782">
                        <c:v>35.639999999999972</c:v>
                      </c:pt>
                      <c:pt idx="1783">
                        <c:v>35.659999999999975</c:v>
                      </c:pt>
                      <c:pt idx="1784">
                        <c:v>35.679999999999978</c:v>
                      </c:pt>
                      <c:pt idx="1785">
                        <c:v>35.699999999999982</c:v>
                      </c:pt>
                      <c:pt idx="1786">
                        <c:v>35.719999999999985</c:v>
                      </c:pt>
                      <c:pt idx="1787">
                        <c:v>35.739999999999988</c:v>
                      </c:pt>
                      <c:pt idx="1788">
                        <c:v>35.759999999999991</c:v>
                      </c:pt>
                      <c:pt idx="1789">
                        <c:v>35.779999999999994</c:v>
                      </c:pt>
                      <c:pt idx="1790">
                        <c:v>35.799999999999997</c:v>
                      </c:pt>
                      <c:pt idx="1791">
                        <c:v>35.82</c:v>
                      </c:pt>
                      <c:pt idx="1792">
                        <c:v>35.840000000000003</c:v>
                      </c:pt>
                      <c:pt idx="1793">
                        <c:v>35.860000000000007</c:v>
                      </c:pt>
                      <c:pt idx="1794">
                        <c:v>35.88000000000001</c:v>
                      </c:pt>
                      <c:pt idx="1795">
                        <c:v>35.900000000000013</c:v>
                      </c:pt>
                      <c:pt idx="1796">
                        <c:v>35.920000000000016</c:v>
                      </c:pt>
                      <c:pt idx="1797">
                        <c:v>35.940000000000019</c:v>
                      </c:pt>
                      <c:pt idx="1798">
                        <c:v>35.960000000000022</c:v>
                      </c:pt>
                      <c:pt idx="1799">
                        <c:v>35.980000000000025</c:v>
                      </c:pt>
                      <c:pt idx="1800">
                        <c:v>36.000000000000028</c:v>
                      </c:pt>
                      <c:pt idx="1801">
                        <c:v>36.020000000000032</c:v>
                      </c:pt>
                      <c:pt idx="1802">
                        <c:v>36.040000000000035</c:v>
                      </c:pt>
                      <c:pt idx="1803">
                        <c:v>36.060000000000038</c:v>
                      </c:pt>
                      <c:pt idx="1804">
                        <c:v>36.080000000000041</c:v>
                      </c:pt>
                      <c:pt idx="1805">
                        <c:v>36.100000000000044</c:v>
                      </c:pt>
                      <c:pt idx="1806">
                        <c:v>36.120000000000047</c:v>
                      </c:pt>
                      <c:pt idx="1807">
                        <c:v>36.14000000000005</c:v>
                      </c:pt>
                      <c:pt idx="1808">
                        <c:v>36.160000000000053</c:v>
                      </c:pt>
                      <c:pt idx="1809">
                        <c:v>36.180000000000057</c:v>
                      </c:pt>
                      <c:pt idx="1810">
                        <c:v>36.20000000000006</c:v>
                      </c:pt>
                      <c:pt idx="1811">
                        <c:v>36.220000000000063</c:v>
                      </c:pt>
                      <c:pt idx="1812">
                        <c:v>36.240000000000066</c:v>
                      </c:pt>
                      <c:pt idx="1813">
                        <c:v>36.260000000000069</c:v>
                      </c:pt>
                      <c:pt idx="1814">
                        <c:v>36.280000000000072</c:v>
                      </c:pt>
                      <c:pt idx="1815">
                        <c:v>36.300000000000075</c:v>
                      </c:pt>
                      <c:pt idx="1816">
                        <c:v>36.320000000000078</c:v>
                      </c:pt>
                      <c:pt idx="1817">
                        <c:v>36.340000000000082</c:v>
                      </c:pt>
                      <c:pt idx="1818">
                        <c:v>36.360000000000085</c:v>
                      </c:pt>
                      <c:pt idx="1819">
                        <c:v>36.380000000000088</c:v>
                      </c:pt>
                      <c:pt idx="1820">
                        <c:v>36.400000000000091</c:v>
                      </c:pt>
                      <c:pt idx="1821">
                        <c:v>36.420000000000094</c:v>
                      </c:pt>
                      <c:pt idx="1822">
                        <c:v>36.440000000000097</c:v>
                      </c:pt>
                      <c:pt idx="1823">
                        <c:v>36.4600000000001</c:v>
                      </c:pt>
                      <c:pt idx="1824">
                        <c:v>36.480000000000103</c:v>
                      </c:pt>
                      <c:pt idx="1825">
                        <c:v>36.500000000000107</c:v>
                      </c:pt>
                      <c:pt idx="1826">
                        <c:v>36.52000000000011</c:v>
                      </c:pt>
                      <c:pt idx="1827">
                        <c:v>36.540000000000113</c:v>
                      </c:pt>
                      <c:pt idx="1828">
                        <c:v>36.560000000000116</c:v>
                      </c:pt>
                      <c:pt idx="1829">
                        <c:v>36.580000000000119</c:v>
                      </c:pt>
                      <c:pt idx="1830">
                        <c:v>36.600000000000122</c:v>
                      </c:pt>
                      <c:pt idx="1831">
                        <c:v>36.620000000000125</c:v>
                      </c:pt>
                      <c:pt idx="1832">
                        <c:v>36.640000000000128</c:v>
                      </c:pt>
                      <c:pt idx="1833">
                        <c:v>36.660000000000132</c:v>
                      </c:pt>
                      <c:pt idx="1834">
                        <c:v>36.680000000000135</c:v>
                      </c:pt>
                      <c:pt idx="1835">
                        <c:v>36.700000000000138</c:v>
                      </c:pt>
                      <c:pt idx="1836">
                        <c:v>36.720000000000141</c:v>
                      </c:pt>
                      <c:pt idx="1837">
                        <c:v>36.740000000000144</c:v>
                      </c:pt>
                      <c:pt idx="1838">
                        <c:v>36.760000000000147</c:v>
                      </c:pt>
                      <c:pt idx="1839">
                        <c:v>36.78000000000015</c:v>
                      </c:pt>
                      <c:pt idx="1840">
                        <c:v>36.800000000000153</c:v>
                      </c:pt>
                      <c:pt idx="1841">
                        <c:v>36.820000000000157</c:v>
                      </c:pt>
                      <c:pt idx="1842">
                        <c:v>36.84000000000016</c:v>
                      </c:pt>
                      <c:pt idx="1843">
                        <c:v>36.860000000000163</c:v>
                      </c:pt>
                      <c:pt idx="1844">
                        <c:v>36.880000000000166</c:v>
                      </c:pt>
                      <c:pt idx="1845">
                        <c:v>36.900000000000169</c:v>
                      </c:pt>
                      <c:pt idx="1846">
                        <c:v>36.920000000000172</c:v>
                      </c:pt>
                      <c:pt idx="1847">
                        <c:v>36.940000000000175</c:v>
                      </c:pt>
                      <c:pt idx="1848">
                        <c:v>36.960000000000178</c:v>
                      </c:pt>
                      <c:pt idx="1849">
                        <c:v>36.980000000000182</c:v>
                      </c:pt>
                      <c:pt idx="1850">
                        <c:v>37.000000000000185</c:v>
                      </c:pt>
                      <c:pt idx="1851">
                        <c:v>37.020000000000188</c:v>
                      </c:pt>
                      <c:pt idx="1852">
                        <c:v>37.040000000000191</c:v>
                      </c:pt>
                      <c:pt idx="1853">
                        <c:v>37.060000000000194</c:v>
                      </c:pt>
                      <c:pt idx="1854">
                        <c:v>37.080000000000197</c:v>
                      </c:pt>
                      <c:pt idx="1855">
                        <c:v>37.1000000000002</c:v>
                      </c:pt>
                      <c:pt idx="1856">
                        <c:v>37.120000000000203</c:v>
                      </c:pt>
                      <c:pt idx="1857">
                        <c:v>37.140000000000207</c:v>
                      </c:pt>
                      <c:pt idx="1858">
                        <c:v>37.16000000000021</c:v>
                      </c:pt>
                      <c:pt idx="1859">
                        <c:v>37.180000000000213</c:v>
                      </c:pt>
                      <c:pt idx="1860">
                        <c:v>37.200000000000216</c:v>
                      </c:pt>
                      <c:pt idx="1861">
                        <c:v>37.220000000000219</c:v>
                      </c:pt>
                      <c:pt idx="1862">
                        <c:v>37.240000000000222</c:v>
                      </c:pt>
                      <c:pt idx="1863">
                        <c:v>37.260000000000225</c:v>
                      </c:pt>
                      <c:pt idx="1864">
                        <c:v>37.280000000000229</c:v>
                      </c:pt>
                      <c:pt idx="1865">
                        <c:v>37.300000000000232</c:v>
                      </c:pt>
                      <c:pt idx="1866">
                        <c:v>37.320000000000235</c:v>
                      </c:pt>
                      <c:pt idx="1867">
                        <c:v>37.340000000000238</c:v>
                      </c:pt>
                      <c:pt idx="1868">
                        <c:v>37.360000000000241</c:v>
                      </c:pt>
                      <c:pt idx="1869">
                        <c:v>37.380000000000244</c:v>
                      </c:pt>
                      <c:pt idx="1870">
                        <c:v>37.400000000000247</c:v>
                      </c:pt>
                      <c:pt idx="1871">
                        <c:v>37.42000000000025</c:v>
                      </c:pt>
                      <c:pt idx="1872">
                        <c:v>37.440000000000254</c:v>
                      </c:pt>
                      <c:pt idx="1873">
                        <c:v>37.460000000000257</c:v>
                      </c:pt>
                      <c:pt idx="1874">
                        <c:v>37.48000000000026</c:v>
                      </c:pt>
                      <c:pt idx="1875">
                        <c:v>37.500000000000263</c:v>
                      </c:pt>
                      <c:pt idx="1876">
                        <c:v>37.520000000000266</c:v>
                      </c:pt>
                      <c:pt idx="1877">
                        <c:v>37.540000000000269</c:v>
                      </c:pt>
                      <c:pt idx="1878">
                        <c:v>37.560000000000272</c:v>
                      </c:pt>
                      <c:pt idx="1879">
                        <c:v>37.580000000000275</c:v>
                      </c:pt>
                      <c:pt idx="1880">
                        <c:v>37.600000000000279</c:v>
                      </c:pt>
                      <c:pt idx="1881">
                        <c:v>37.620000000000282</c:v>
                      </c:pt>
                      <c:pt idx="1882">
                        <c:v>37.640000000000285</c:v>
                      </c:pt>
                      <c:pt idx="1883">
                        <c:v>37.660000000000288</c:v>
                      </c:pt>
                      <c:pt idx="1884">
                        <c:v>37.680000000000291</c:v>
                      </c:pt>
                      <c:pt idx="1885">
                        <c:v>37.700000000000294</c:v>
                      </c:pt>
                      <c:pt idx="1886">
                        <c:v>37.720000000000297</c:v>
                      </c:pt>
                      <c:pt idx="1887">
                        <c:v>37.7400000000003</c:v>
                      </c:pt>
                      <c:pt idx="1888">
                        <c:v>37.760000000000304</c:v>
                      </c:pt>
                      <c:pt idx="1889">
                        <c:v>37.780000000000307</c:v>
                      </c:pt>
                      <c:pt idx="1890">
                        <c:v>37.80000000000031</c:v>
                      </c:pt>
                      <c:pt idx="1891">
                        <c:v>37.820000000000313</c:v>
                      </c:pt>
                      <c:pt idx="1892">
                        <c:v>37.840000000000316</c:v>
                      </c:pt>
                      <c:pt idx="1893">
                        <c:v>37.860000000000319</c:v>
                      </c:pt>
                      <c:pt idx="1894">
                        <c:v>37.880000000000322</c:v>
                      </c:pt>
                      <c:pt idx="1895">
                        <c:v>37.900000000000325</c:v>
                      </c:pt>
                      <c:pt idx="1896">
                        <c:v>37.920000000000329</c:v>
                      </c:pt>
                      <c:pt idx="1897">
                        <c:v>37.940000000000332</c:v>
                      </c:pt>
                      <c:pt idx="1898">
                        <c:v>37.960000000000335</c:v>
                      </c:pt>
                      <c:pt idx="1899">
                        <c:v>37.980000000000338</c:v>
                      </c:pt>
                      <c:pt idx="1900">
                        <c:v>38.000000000000341</c:v>
                      </c:pt>
                      <c:pt idx="1901">
                        <c:v>38.020000000000344</c:v>
                      </c:pt>
                      <c:pt idx="1902">
                        <c:v>38.040000000000347</c:v>
                      </c:pt>
                      <c:pt idx="1903">
                        <c:v>38.06000000000035</c:v>
                      </c:pt>
                      <c:pt idx="1904">
                        <c:v>38.080000000000354</c:v>
                      </c:pt>
                      <c:pt idx="1905">
                        <c:v>38.100000000000357</c:v>
                      </c:pt>
                      <c:pt idx="1906">
                        <c:v>38.12000000000036</c:v>
                      </c:pt>
                      <c:pt idx="1907">
                        <c:v>38.140000000000363</c:v>
                      </c:pt>
                      <c:pt idx="1908">
                        <c:v>38.160000000000366</c:v>
                      </c:pt>
                      <c:pt idx="1909">
                        <c:v>38.180000000000369</c:v>
                      </c:pt>
                      <c:pt idx="1910">
                        <c:v>38.200000000000372</c:v>
                      </c:pt>
                      <c:pt idx="1911">
                        <c:v>38.220000000000375</c:v>
                      </c:pt>
                      <c:pt idx="1912">
                        <c:v>38.240000000000379</c:v>
                      </c:pt>
                      <c:pt idx="1913">
                        <c:v>38.260000000000382</c:v>
                      </c:pt>
                      <c:pt idx="1914">
                        <c:v>38.280000000000385</c:v>
                      </c:pt>
                      <c:pt idx="1915">
                        <c:v>38.300000000000388</c:v>
                      </c:pt>
                      <c:pt idx="1916">
                        <c:v>38.320000000000391</c:v>
                      </c:pt>
                      <c:pt idx="1917">
                        <c:v>38.340000000000394</c:v>
                      </c:pt>
                      <c:pt idx="1918">
                        <c:v>38.360000000000397</c:v>
                      </c:pt>
                      <c:pt idx="1919">
                        <c:v>38.3800000000004</c:v>
                      </c:pt>
                      <c:pt idx="1920">
                        <c:v>38.400000000000404</c:v>
                      </c:pt>
                      <c:pt idx="1921">
                        <c:v>38.420000000000407</c:v>
                      </c:pt>
                      <c:pt idx="1922">
                        <c:v>38.44000000000041</c:v>
                      </c:pt>
                      <c:pt idx="1923">
                        <c:v>38.460000000000413</c:v>
                      </c:pt>
                      <c:pt idx="1924">
                        <c:v>38.480000000000416</c:v>
                      </c:pt>
                      <c:pt idx="1925">
                        <c:v>38.500000000000419</c:v>
                      </c:pt>
                      <c:pt idx="1926">
                        <c:v>38.520000000000422</c:v>
                      </c:pt>
                      <c:pt idx="1927">
                        <c:v>38.540000000000425</c:v>
                      </c:pt>
                      <c:pt idx="1928">
                        <c:v>38.560000000000429</c:v>
                      </c:pt>
                      <c:pt idx="1929">
                        <c:v>38.580000000000432</c:v>
                      </c:pt>
                      <c:pt idx="1930">
                        <c:v>38.600000000000435</c:v>
                      </c:pt>
                      <c:pt idx="1931">
                        <c:v>38.620000000000438</c:v>
                      </c:pt>
                      <c:pt idx="1932">
                        <c:v>38.640000000000441</c:v>
                      </c:pt>
                      <c:pt idx="1933">
                        <c:v>38.660000000000444</c:v>
                      </c:pt>
                      <c:pt idx="1934">
                        <c:v>38.680000000000447</c:v>
                      </c:pt>
                      <c:pt idx="1935">
                        <c:v>38.70000000000045</c:v>
                      </c:pt>
                      <c:pt idx="1936">
                        <c:v>38.720000000000454</c:v>
                      </c:pt>
                      <c:pt idx="1937">
                        <c:v>38.740000000000457</c:v>
                      </c:pt>
                      <c:pt idx="1938">
                        <c:v>38.76000000000046</c:v>
                      </c:pt>
                      <c:pt idx="1939">
                        <c:v>38.780000000000463</c:v>
                      </c:pt>
                      <c:pt idx="1940">
                        <c:v>38.800000000000466</c:v>
                      </c:pt>
                      <c:pt idx="1941">
                        <c:v>38.820000000000469</c:v>
                      </c:pt>
                      <c:pt idx="1942">
                        <c:v>38.840000000000472</c:v>
                      </c:pt>
                      <c:pt idx="1943">
                        <c:v>38.860000000000475</c:v>
                      </c:pt>
                      <c:pt idx="1944">
                        <c:v>38.880000000000479</c:v>
                      </c:pt>
                      <c:pt idx="1945">
                        <c:v>38.900000000000482</c:v>
                      </c:pt>
                      <c:pt idx="1946">
                        <c:v>38.920000000000485</c:v>
                      </c:pt>
                      <c:pt idx="1947">
                        <c:v>38.940000000000488</c:v>
                      </c:pt>
                      <c:pt idx="1948">
                        <c:v>38.960000000000491</c:v>
                      </c:pt>
                      <c:pt idx="1949">
                        <c:v>38.980000000000494</c:v>
                      </c:pt>
                      <c:pt idx="1950">
                        <c:v>39.000000000000497</c:v>
                      </c:pt>
                      <c:pt idx="1951">
                        <c:v>39.020000000000501</c:v>
                      </c:pt>
                      <c:pt idx="1952">
                        <c:v>39.040000000000504</c:v>
                      </c:pt>
                      <c:pt idx="1953">
                        <c:v>39.060000000000507</c:v>
                      </c:pt>
                      <c:pt idx="1954">
                        <c:v>39.08000000000051</c:v>
                      </c:pt>
                      <c:pt idx="1955">
                        <c:v>39.100000000000513</c:v>
                      </c:pt>
                      <c:pt idx="1956">
                        <c:v>39.120000000000516</c:v>
                      </c:pt>
                      <c:pt idx="1957">
                        <c:v>39.140000000000519</c:v>
                      </c:pt>
                      <c:pt idx="1958">
                        <c:v>39.160000000000522</c:v>
                      </c:pt>
                      <c:pt idx="1959">
                        <c:v>39.180000000000526</c:v>
                      </c:pt>
                      <c:pt idx="1960">
                        <c:v>39.200000000000529</c:v>
                      </c:pt>
                      <c:pt idx="1961">
                        <c:v>39.220000000000532</c:v>
                      </c:pt>
                      <c:pt idx="1962">
                        <c:v>39.240000000000535</c:v>
                      </c:pt>
                      <c:pt idx="1963">
                        <c:v>39.260000000000538</c:v>
                      </c:pt>
                      <c:pt idx="1964">
                        <c:v>39.280000000000541</c:v>
                      </c:pt>
                      <c:pt idx="1965">
                        <c:v>39.300000000000544</c:v>
                      </c:pt>
                      <c:pt idx="1966">
                        <c:v>39.320000000000547</c:v>
                      </c:pt>
                      <c:pt idx="1967">
                        <c:v>39.340000000000551</c:v>
                      </c:pt>
                      <c:pt idx="1968">
                        <c:v>39.360000000000554</c:v>
                      </c:pt>
                      <c:pt idx="1969">
                        <c:v>39.380000000000557</c:v>
                      </c:pt>
                      <c:pt idx="1970">
                        <c:v>39.40000000000056</c:v>
                      </c:pt>
                      <c:pt idx="1971">
                        <c:v>39.420000000000563</c:v>
                      </c:pt>
                      <c:pt idx="1972">
                        <c:v>39.440000000000566</c:v>
                      </c:pt>
                      <c:pt idx="1973">
                        <c:v>39.460000000000569</c:v>
                      </c:pt>
                      <c:pt idx="1974">
                        <c:v>39.480000000000572</c:v>
                      </c:pt>
                      <c:pt idx="1975">
                        <c:v>39.500000000000576</c:v>
                      </c:pt>
                      <c:pt idx="1976">
                        <c:v>39.520000000000579</c:v>
                      </c:pt>
                      <c:pt idx="1977">
                        <c:v>39.540000000000582</c:v>
                      </c:pt>
                      <c:pt idx="1978">
                        <c:v>39.560000000000585</c:v>
                      </c:pt>
                      <c:pt idx="1979">
                        <c:v>39.580000000000588</c:v>
                      </c:pt>
                      <c:pt idx="1980">
                        <c:v>39.600000000000591</c:v>
                      </c:pt>
                      <c:pt idx="1981">
                        <c:v>39.620000000000594</c:v>
                      </c:pt>
                      <c:pt idx="1982">
                        <c:v>39.640000000000597</c:v>
                      </c:pt>
                      <c:pt idx="1983">
                        <c:v>39.660000000000601</c:v>
                      </c:pt>
                      <c:pt idx="1984">
                        <c:v>39.680000000000604</c:v>
                      </c:pt>
                      <c:pt idx="1985">
                        <c:v>39.700000000000607</c:v>
                      </c:pt>
                      <c:pt idx="1986">
                        <c:v>39.72000000000061</c:v>
                      </c:pt>
                      <c:pt idx="1987">
                        <c:v>39.740000000000613</c:v>
                      </c:pt>
                      <c:pt idx="1988">
                        <c:v>39.760000000000616</c:v>
                      </c:pt>
                      <c:pt idx="1989">
                        <c:v>39.780000000000619</c:v>
                      </c:pt>
                      <c:pt idx="1990">
                        <c:v>39.800000000000622</c:v>
                      </c:pt>
                      <c:pt idx="1991">
                        <c:v>39.820000000000626</c:v>
                      </c:pt>
                      <c:pt idx="1992">
                        <c:v>39.840000000000629</c:v>
                      </c:pt>
                      <c:pt idx="1993">
                        <c:v>39.860000000000632</c:v>
                      </c:pt>
                      <c:pt idx="1994">
                        <c:v>39.880000000000635</c:v>
                      </c:pt>
                      <c:pt idx="1995">
                        <c:v>39.900000000000638</c:v>
                      </c:pt>
                      <c:pt idx="1996">
                        <c:v>39.920000000000641</c:v>
                      </c:pt>
                      <c:pt idx="1997">
                        <c:v>39.940000000000644</c:v>
                      </c:pt>
                      <c:pt idx="1998">
                        <c:v>39.960000000000647</c:v>
                      </c:pt>
                      <c:pt idx="1999">
                        <c:v>39.980000000000651</c:v>
                      </c:pt>
                      <c:pt idx="2000">
                        <c:v>40.000000000000654</c:v>
                      </c:pt>
                      <c:pt idx="2001">
                        <c:v>40.020000000000657</c:v>
                      </c:pt>
                      <c:pt idx="2002">
                        <c:v>40.04000000000066</c:v>
                      </c:pt>
                      <c:pt idx="2003">
                        <c:v>40.060000000000663</c:v>
                      </c:pt>
                      <c:pt idx="2004">
                        <c:v>40.080000000000666</c:v>
                      </c:pt>
                      <c:pt idx="2005">
                        <c:v>40.100000000000669</c:v>
                      </c:pt>
                      <c:pt idx="2006">
                        <c:v>40.120000000000672</c:v>
                      </c:pt>
                      <c:pt idx="2007">
                        <c:v>40.140000000000676</c:v>
                      </c:pt>
                      <c:pt idx="2008">
                        <c:v>40.160000000000679</c:v>
                      </c:pt>
                      <c:pt idx="2009">
                        <c:v>40.180000000000682</c:v>
                      </c:pt>
                      <c:pt idx="2010">
                        <c:v>40.200000000000685</c:v>
                      </c:pt>
                      <c:pt idx="2011">
                        <c:v>40.220000000000688</c:v>
                      </c:pt>
                      <c:pt idx="2012">
                        <c:v>40.240000000000691</c:v>
                      </c:pt>
                      <c:pt idx="2013">
                        <c:v>40.260000000000694</c:v>
                      </c:pt>
                      <c:pt idx="2014">
                        <c:v>40.280000000000697</c:v>
                      </c:pt>
                      <c:pt idx="2015">
                        <c:v>40.300000000000701</c:v>
                      </c:pt>
                      <c:pt idx="2016">
                        <c:v>40.320000000000704</c:v>
                      </c:pt>
                      <c:pt idx="2017">
                        <c:v>40.340000000000707</c:v>
                      </c:pt>
                      <c:pt idx="2018">
                        <c:v>40.36000000000071</c:v>
                      </c:pt>
                      <c:pt idx="2019">
                        <c:v>40.380000000000713</c:v>
                      </c:pt>
                      <c:pt idx="2020">
                        <c:v>40.400000000000716</c:v>
                      </c:pt>
                      <c:pt idx="2021">
                        <c:v>40.420000000000719</c:v>
                      </c:pt>
                      <c:pt idx="2022">
                        <c:v>40.440000000000722</c:v>
                      </c:pt>
                      <c:pt idx="2023">
                        <c:v>40.460000000000726</c:v>
                      </c:pt>
                      <c:pt idx="2024">
                        <c:v>40.480000000000729</c:v>
                      </c:pt>
                      <c:pt idx="2025">
                        <c:v>40.500000000000732</c:v>
                      </c:pt>
                      <c:pt idx="2026">
                        <c:v>40.520000000000735</c:v>
                      </c:pt>
                      <c:pt idx="2027">
                        <c:v>40.540000000000738</c:v>
                      </c:pt>
                      <c:pt idx="2028">
                        <c:v>40.560000000000741</c:v>
                      </c:pt>
                      <c:pt idx="2029">
                        <c:v>40.580000000000744</c:v>
                      </c:pt>
                      <c:pt idx="2030">
                        <c:v>40.600000000000747</c:v>
                      </c:pt>
                      <c:pt idx="2031">
                        <c:v>40.620000000000751</c:v>
                      </c:pt>
                      <c:pt idx="2032">
                        <c:v>40.640000000000754</c:v>
                      </c:pt>
                      <c:pt idx="2033">
                        <c:v>40.660000000000757</c:v>
                      </c:pt>
                      <c:pt idx="2034">
                        <c:v>40.68000000000076</c:v>
                      </c:pt>
                      <c:pt idx="2035">
                        <c:v>40.700000000000763</c:v>
                      </c:pt>
                      <c:pt idx="2036">
                        <c:v>40.720000000000766</c:v>
                      </c:pt>
                      <c:pt idx="2037">
                        <c:v>40.740000000000769</c:v>
                      </c:pt>
                      <c:pt idx="2038">
                        <c:v>40.760000000000773</c:v>
                      </c:pt>
                      <c:pt idx="2039">
                        <c:v>40.780000000000776</c:v>
                      </c:pt>
                      <c:pt idx="2040">
                        <c:v>40.800000000000779</c:v>
                      </c:pt>
                      <c:pt idx="2041">
                        <c:v>40.820000000000782</c:v>
                      </c:pt>
                      <c:pt idx="2042">
                        <c:v>40.840000000000785</c:v>
                      </c:pt>
                      <c:pt idx="2043">
                        <c:v>40.860000000000788</c:v>
                      </c:pt>
                      <c:pt idx="2044">
                        <c:v>40.880000000000791</c:v>
                      </c:pt>
                      <c:pt idx="2045">
                        <c:v>40.900000000000794</c:v>
                      </c:pt>
                      <c:pt idx="2046">
                        <c:v>40.920000000000798</c:v>
                      </c:pt>
                      <c:pt idx="2047">
                        <c:v>40.940000000000801</c:v>
                      </c:pt>
                      <c:pt idx="2048">
                        <c:v>40.960000000000804</c:v>
                      </c:pt>
                      <c:pt idx="2049">
                        <c:v>40.980000000000807</c:v>
                      </c:pt>
                      <c:pt idx="2050">
                        <c:v>41.00000000000081</c:v>
                      </c:pt>
                      <c:pt idx="2051">
                        <c:v>41.020000000000813</c:v>
                      </c:pt>
                      <c:pt idx="2052">
                        <c:v>41.040000000000816</c:v>
                      </c:pt>
                      <c:pt idx="2053">
                        <c:v>41.060000000000819</c:v>
                      </c:pt>
                      <c:pt idx="2054">
                        <c:v>41.080000000000823</c:v>
                      </c:pt>
                      <c:pt idx="2055">
                        <c:v>41.100000000000826</c:v>
                      </c:pt>
                      <c:pt idx="2056">
                        <c:v>41.120000000000829</c:v>
                      </c:pt>
                      <c:pt idx="2057">
                        <c:v>41.140000000000832</c:v>
                      </c:pt>
                      <c:pt idx="2058">
                        <c:v>41.160000000000835</c:v>
                      </c:pt>
                      <c:pt idx="2059">
                        <c:v>41.180000000000838</c:v>
                      </c:pt>
                      <c:pt idx="2060">
                        <c:v>41.200000000000841</c:v>
                      </c:pt>
                      <c:pt idx="2061">
                        <c:v>41.220000000000844</c:v>
                      </c:pt>
                      <c:pt idx="2062">
                        <c:v>41.240000000000848</c:v>
                      </c:pt>
                      <c:pt idx="2063">
                        <c:v>41.260000000000851</c:v>
                      </c:pt>
                      <c:pt idx="2064">
                        <c:v>41.280000000000854</c:v>
                      </c:pt>
                      <c:pt idx="2065">
                        <c:v>41.300000000000857</c:v>
                      </c:pt>
                      <c:pt idx="2066">
                        <c:v>41.32000000000086</c:v>
                      </c:pt>
                      <c:pt idx="2067">
                        <c:v>41.340000000000863</c:v>
                      </c:pt>
                      <c:pt idx="2068">
                        <c:v>41.360000000000866</c:v>
                      </c:pt>
                      <c:pt idx="2069">
                        <c:v>41.380000000000869</c:v>
                      </c:pt>
                      <c:pt idx="2070">
                        <c:v>41.400000000000873</c:v>
                      </c:pt>
                      <c:pt idx="2071">
                        <c:v>41.420000000000876</c:v>
                      </c:pt>
                      <c:pt idx="2072">
                        <c:v>41.440000000000879</c:v>
                      </c:pt>
                      <c:pt idx="2073">
                        <c:v>41.460000000000882</c:v>
                      </c:pt>
                      <c:pt idx="2074">
                        <c:v>41.480000000000885</c:v>
                      </c:pt>
                      <c:pt idx="2075">
                        <c:v>41.500000000000888</c:v>
                      </c:pt>
                      <c:pt idx="2076">
                        <c:v>41.520000000000891</c:v>
                      </c:pt>
                      <c:pt idx="2077">
                        <c:v>41.540000000000894</c:v>
                      </c:pt>
                      <c:pt idx="2078">
                        <c:v>41.560000000000898</c:v>
                      </c:pt>
                      <c:pt idx="2079">
                        <c:v>41.580000000000901</c:v>
                      </c:pt>
                      <c:pt idx="2080">
                        <c:v>41.600000000000904</c:v>
                      </c:pt>
                      <c:pt idx="2081">
                        <c:v>41.620000000000907</c:v>
                      </c:pt>
                      <c:pt idx="2082">
                        <c:v>41.64000000000091</c:v>
                      </c:pt>
                      <c:pt idx="2083">
                        <c:v>41.660000000000913</c:v>
                      </c:pt>
                      <c:pt idx="2084">
                        <c:v>41.680000000000916</c:v>
                      </c:pt>
                      <c:pt idx="2085">
                        <c:v>41.700000000000919</c:v>
                      </c:pt>
                      <c:pt idx="2086">
                        <c:v>41.720000000000923</c:v>
                      </c:pt>
                      <c:pt idx="2087">
                        <c:v>41.740000000000926</c:v>
                      </c:pt>
                      <c:pt idx="2088">
                        <c:v>41.760000000000929</c:v>
                      </c:pt>
                      <c:pt idx="2089">
                        <c:v>41.780000000000932</c:v>
                      </c:pt>
                      <c:pt idx="2090">
                        <c:v>41.800000000000935</c:v>
                      </c:pt>
                      <c:pt idx="2091">
                        <c:v>41.820000000000938</c:v>
                      </c:pt>
                      <c:pt idx="2092">
                        <c:v>41.840000000000941</c:v>
                      </c:pt>
                      <c:pt idx="2093">
                        <c:v>41.860000000000944</c:v>
                      </c:pt>
                      <c:pt idx="2094">
                        <c:v>41.880000000000948</c:v>
                      </c:pt>
                      <c:pt idx="2095">
                        <c:v>41.900000000000951</c:v>
                      </c:pt>
                      <c:pt idx="2096">
                        <c:v>41.920000000000954</c:v>
                      </c:pt>
                      <c:pt idx="2097">
                        <c:v>41.940000000000957</c:v>
                      </c:pt>
                      <c:pt idx="2098">
                        <c:v>41.96000000000096</c:v>
                      </c:pt>
                      <c:pt idx="2099">
                        <c:v>41.980000000000963</c:v>
                      </c:pt>
                      <c:pt idx="2100">
                        <c:v>42.000000000000966</c:v>
                      </c:pt>
                      <c:pt idx="2101">
                        <c:v>42.020000000000969</c:v>
                      </c:pt>
                      <c:pt idx="2102">
                        <c:v>42.040000000000973</c:v>
                      </c:pt>
                      <c:pt idx="2103">
                        <c:v>42.060000000000976</c:v>
                      </c:pt>
                      <c:pt idx="2104">
                        <c:v>42.080000000000979</c:v>
                      </c:pt>
                      <c:pt idx="2105">
                        <c:v>42.100000000000982</c:v>
                      </c:pt>
                      <c:pt idx="2106">
                        <c:v>42.120000000000985</c:v>
                      </c:pt>
                      <c:pt idx="2107">
                        <c:v>42.140000000000988</c:v>
                      </c:pt>
                      <c:pt idx="2108">
                        <c:v>42.160000000000991</c:v>
                      </c:pt>
                      <c:pt idx="2109">
                        <c:v>42.180000000000994</c:v>
                      </c:pt>
                      <c:pt idx="2110">
                        <c:v>42.200000000000998</c:v>
                      </c:pt>
                      <c:pt idx="2111">
                        <c:v>42.220000000001001</c:v>
                      </c:pt>
                      <c:pt idx="2112">
                        <c:v>42.240000000001004</c:v>
                      </c:pt>
                      <c:pt idx="2113">
                        <c:v>42.260000000001007</c:v>
                      </c:pt>
                      <c:pt idx="2114">
                        <c:v>42.28000000000101</c:v>
                      </c:pt>
                      <c:pt idx="2115">
                        <c:v>42.300000000001013</c:v>
                      </c:pt>
                      <c:pt idx="2116">
                        <c:v>42.320000000001016</c:v>
                      </c:pt>
                      <c:pt idx="2117">
                        <c:v>42.340000000001019</c:v>
                      </c:pt>
                      <c:pt idx="2118">
                        <c:v>42.360000000001023</c:v>
                      </c:pt>
                      <c:pt idx="2119">
                        <c:v>42.380000000001026</c:v>
                      </c:pt>
                      <c:pt idx="2120">
                        <c:v>42.400000000001029</c:v>
                      </c:pt>
                      <c:pt idx="2121">
                        <c:v>42.420000000001032</c:v>
                      </c:pt>
                      <c:pt idx="2122">
                        <c:v>42.440000000001035</c:v>
                      </c:pt>
                      <c:pt idx="2123">
                        <c:v>42.460000000001038</c:v>
                      </c:pt>
                      <c:pt idx="2124">
                        <c:v>42.480000000001041</c:v>
                      </c:pt>
                      <c:pt idx="2125">
                        <c:v>42.500000000001044</c:v>
                      </c:pt>
                      <c:pt idx="2126">
                        <c:v>42.520000000001048</c:v>
                      </c:pt>
                      <c:pt idx="2127">
                        <c:v>42.540000000001051</c:v>
                      </c:pt>
                      <c:pt idx="2128">
                        <c:v>42.560000000001054</c:v>
                      </c:pt>
                      <c:pt idx="2129">
                        <c:v>42.580000000001057</c:v>
                      </c:pt>
                      <c:pt idx="2130">
                        <c:v>42.60000000000106</c:v>
                      </c:pt>
                      <c:pt idx="2131">
                        <c:v>42.620000000001063</c:v>
                      </c:pt>
                      <c:pt idx="2132">
                        <c:v>42.640000000001066</c:v>
                      </c:pt>
                      <c:pt idx="2133">
                        <c:v>42.66000000000107</c:v>
                      </c:pt>
                      <c:pt idx="2134">
                        <c:v>42.680000000001073</c:v>
                      </c:pt>
                      <c:pt idx="2135">
                        <c:v>42.700000000001076</c:v>
                      </c:pt>
                      <c:pt idx="2136">
                        <c:v>42.720000000001079</c:v>
                      </c:pt>
                      <c:pt idx="2137">
                        <c:v>42.740000000001082</c:v>
                      </c:pt>
                      <c:pt idx="2138">
                        <c:v>42.760000000001085</c:v>
                      </c:pt>
                      <c:pt idx="2139">
                        <c:v>42.780000000001088</c:v>
                      </c:pt>
                      <c:pt idx="2140">
                        <c:v>42.800000000001091</c:v>
                      </c:pt>
                      <c:pt idx="2141">
                        <c:v>42.820000000001095</c:v>
                      </c:pt>
                      <c:pt idx="2142">
                        <c:v>42.840000000001098</c:v>
                      </c:pt>
                      <c:pt idx="2143">
                        <c:v>42.860000000001101</c:v>
                      </c:pt>
                      <c:pt idx="2144">
                        <c:v>42.880000000001104</c:v>
                      </c:pt>
                      <c:pt idx="2145">
                        <c:v>42.900000000001107</c:v>
                      </c:pt>
                      <c:pt idx="2146">
                        <c:v>42.92000000000111</c:v>
                      </c:pt>
                      <c:pt idx="2147">
                        <c:v>42.940000000001113</c:v>
                      </c:pt>
                      <c:pt idx="2148">
                        <c:v>42.960000000001116</c:v>
                      </c:pt>
                      <c:pt idx="2149">
                        <c:v>42.98000000000112</c:v>
                      </c:pt>
                      <c:pt idx="2150">
                        <c:v>43.000000000001123</c:v>
                      </c:pt>
                      <c:pt idx="2151">
                        <c:v>43.020000000001126</c:v>
                      </c:pt>
                      <c:pt idx="2152">
                        <c:v>43.040000000001129</c:v>
                      </c:pt>
                      <c:pt idx="2153">
                        <c:v>43.060000000001132</c:v>
                      </c:pt>
                      <c:pt idx="2154">
                        <c:v>43.080000000001135</c:v>
                      </c:pt>
                      <c:pt idx="2155">
                        <c:v>43.100000000001138</c:v>
                      </c:pt>
                      <c:pt idx="2156">
                        <c:v>43.120000000001141</c:v>
                      </c:pt>
                      <c:pt idx="2157">
                        <c:v>43.140000000001145</c:v>
                      </c:pt>
                      <c:pt idx="2158">
                        <c:v>43.160000000001148</c:v>
                      </c:pt>
                      <c:pt idx="2159">
                        <c:v>43.180000000001151</c:v>
                      </c:pt>
                      <c:pt idx="2160">
                        <c:v>43.200000000001154</c:v>
                      </c:pt>
                      <c:pt idx="2161">
                        <c:v>43.220000000001157</c:v>
                      </c:pt>
                      <c:pt idx="2162">
                        <c:v>43.24000000000116</c:v>
                      </c:pt>
                      <c:pt idx="2163">
                        <c:v>43.260000000001163</c:v>
                      </c:pt>
                      <c:pt idx="2164">
                        <c:v>43.280000000001166</c:v>
                      </c:pt>
                      <c:pt idx="2165">
                        <c:v>43.30000000000117</c:v>
                      </c:pt>
                      <c:pt idx="2166">
                        <c:v>43.320000000001173</c:v>
                      </c:pt>
                      <c:pt idx="2167">
                        <c:v>43.340000000001176</c:v>
                      </c:pt>
                      <c:pt idx="2168">
                        <c:v>43.360000000001179</c:v>
                      </c:pt>
                      <c:pt idx="2169">
                        <c:v>43.380000000001182</c:v>
                      </c:pt>
                      <c:pt idx="2170">
                        <c:v>43.400000000001185</c:v>
                      </c:pt>
                      <c:pt idx="2171">
                        <c:v>43.420000000001188</c:v>
                      </c:pt>
                      <c:pt idx="2172">
                        <c:v>43.440000000001191</c:v>
                      </c:pt>
                      <c:pt idx="2173">
                        <c:v>43.460000000001195</c:v>
                      </c:pt>
                      <c:pt idx="2174">
                        <c:v>43.480000000001198</c:v>
                      </c:pt>
                      <c:pt idx="2175">
                        <c:v>43.500000000001201</c:v>
                      </c:pt>
                      <c:pt idx="2176">
                        <c:v>43.520000000001204</c:v>
                      </c:pt>
                      <c:pt idx="2177">
                        <c:v>43.540000000001207</c:v>
                      </c:pt>
                      <c:pt idx="2178">
                        <c:v>43.56000000000121</c:v>
                      </c:pt>
                      <c:pt idx="2179">
                        <c:v>43.580000000001213</c:v>
                      </c:pt>
                      <c:pt idx="2180">
                        <c:v>43.600000000001216</c:v>
                      </c:pt>
                      <c:pt idx="2181">
                        <c:v>43.62000000000122</c:v>
                      </c:pt>
                      <c:pt idx="2182">
                        <c:v>43.640000000001223</c:v>
                      </c:pt>
                      <c:pt idx="2183">
                        <c:v>43.660000000001226</c:v>
                      </c:pt>
                      <c:pt idx="2184">
                        <c:v>43.680000000001229</c:v>
                      </c:pt>
                      <c:pt idx="2185">
                        <c:v>43.700000000001232</c:v>
                      </c:pt>
                      <c:pt idx="2186">
                        <c:v>43.720000000001235</c:v>
                      </c:pt>
                      <c:pt idx="2187">
                        <c:v>43.740000000001238</c:v>
                      </c:pt>
                      <c:pt idx="2188">
                        <c:v>43.760000000001241</c:v>
                      </c:pt>
                      <c:pt idx="2189">
                        <c:v>43.780000000001245</c:v>
                      </c:pt>
                      <c:pt idx="2190">
                        <c:v>43.800000000001248</c:v>
                      </c:pt>
                      <c:pt idx="2191">
                        <c:v>43.820000000001251</c:v>
                      </c:pt>
                      <c:pt idx="2192">
                        <c:v>43.840000000001254</c:v>
                      </c:pt>
                      <c:pt idx="2193">
                        <c:v>43.860000000001257</c:v>
                      </c:pt>
                      <c:pt idx="2194">
                        <c:v>43.88000000000126</c:v>
                      </c:pt>
                      <c:pt idx="2195">
                        <c:v>43.900000000001263</c:v>
                      </c:pt>
                      <c:pt idx="2196">
                        <c:v>43.920000000001266</c:v>
                      </c:pt>
                      <c:pt idx="2197">
                        <c:v>43.94000000000127</c:v>
                      </c:pt>
                      <c:pt idx="2198">
                        <c:v>43.960000000001273</c:v>
                      </c:pt>
                      <c:pt idx="2199">
                        <c:v>43.980000000001276</c:v>
                      </c:pt>
                      <c:pt idx="2200">
                        <c:v>44.000000000001279</c:v>
                      </c:pt>
                      <c:pt idx="2201">
                        <c:v>44.020000000001282</c:v>
                      </c:pt>
                      <c:pt idx="2202">
                        <c:v>44.040000000001285</c:v>
                      </c:pt>
                      <c:pt idx="2203">
                        <c:v>44.060000000001288</c:v>
                      </c:pt>
                      <c:pt idx="2204">
                        <c:v>44.080000000001291</c:v>
                      </c:pt>
                      <c:pt idx="2205">
                        <c:v>44.100000000001295</c:v>
                      </c:pt>
                      <c:pt idx="2206">
                        <c:v>44.120000000001298</c:v>
                      </c:pt>
                      <c:pt idx="2207">
                        <c:v>44.140000000001301</c:v>
                      </c:pt>
                      <c:pt idx="2208">
                        <c:v>44.160000000001304</c:v>
                      </c:pt>
                      <c:pt idx="2209">
                        <c:v>44.180000000001307</c:v>
                      </c:pt>
                      <c:pt idx="2210">
                        <c:v>44.20000000000131</c:v>
                      </c:pt>
                      <c:pt idx="2211">
                        <c:v>44.220000000001313</c:v>
                      </c:pt>
                      <c:pt idx="2212">
                        <c:v>44.240000000001316</c:v>
                      </c:pt>
                      <c:pt idx="2213">
                        <c:v>44.26000000000132</c:v>
                      </c:pt>
                      <c:pt idx="2214">
                        <c:v>44.280000000001323</c:v>
                      </c:pt>
                      <c:pt idx="2215">
                        <c:v>44.300000000001326</c:v>
                      </c:pt>
                      <c:pt idx="2216">
                        <c:v>44.320000000001329</c:v>
                      </c:pt>
                      <c:pt idx="2217">
                        <c:v>44.340000000001332</c:v>
                      </c:pt>
                      <c:pt idx="2218">
                        <c:v>44.360000000001335</c:v>
                      </c:pt>
                      <c:pt idx="2219">
                        <c:v>44.380000000001338</c:v>
                      </c:pt>
                      <c:pt idx="2220">
                        <c:v>44.400000000001342</c:v>
                      </c:pt>
                      <c:pt idx="2221">
                        <c:v>44.420000000001345</c:v>
                      </c:pt>
                      <c:pt idx="2222">
                        <c:v>44.440000000001348</c:v>
                      </c:pt>
                      <c:pt idx="2223">
                        <c:v>44.460000000001351</c:v>
                      </c:pt>
                      <c:pt idx="2224">
                        <c:v>44.480000000001354</c:v>
                      </c:pt>
                      <c:pt idx="2225">
                        <c:v>44.500000000001357</c:v>
                      </c:pt>
                      <c:pt idx="2226">
                        <c:v>44.52000000000136</c:v>
                      </c:pt>
                      <c:pt idx="2227">
                        <c:v>44.540000000001363</c:v>
                      </c:pt>
                      <c:pt idx="2228">
                        <c:v>44.560000000001367</c:v>
                      </c:pt>
                      <c:pt idx="2229">
                        <c:v>44.58000000000137</c:v>
                      </c:pt>
                      <c:pt idx="2230">
                        <c:v>44.600000000001373</c:v>
                      </c:pt>
                      <c:pt idx="2231">
                        <c:v>44.620000000001376</c:v>
                      </c:pt>
                      <c:pt idx="2232">
                        <c:v>44.640000000001379</c:v>
                      </c:pt>
                      <c:pt idx="2233">
                        <c:v>44.660000000001382</c:v>
                      </c:pt>
                      <c:pt idx="2234">
                        <c:v>44.680000000001385</c:v>
                      </c:pt>
                      <c:pt idx="2235">
                        <c:v>44.700000000001388</c:v>
                      </c:pt>
                      <c:pt idx="2236">
                        <c:v>44.720000000001392</c:v>
                      </c:pt>
                      <c:pt idx="2237">
                        <c:v>44.740000000001395</c:v>
                      </c:pt>
                      <c:pt idx="2238">
                        <c:v>44.760000000001398</c:v>
                      </c:pt>
                      <c:pt idx="2239">
                        <c:v>44.780000000001401</c:v>
                      </c:pt>
                      <c:pt idx="2240">
                        <c:v>44.800000000001404</c:v>
                      </c:pt>
                      <c:pt idx="2241">
                        <c:v>44.820000000001407</c:v>
                      </c:pt>
                      <c:pt idx="2242">
                        <c:v>44.84000000000141</c:v>
                      </c:pt>
                      <c:pt idx="2243">
                        <c:v>44.860000000001413</c:v>
                      </c:pt>
                      <c:pt idx="2244">
                        <c:v>44.880000000001417</c:v>
                      </c:pt>
                      <c:pt idx="2245">
                        <c:v>44.90000000000142</c:v>
                      </c:pt>
                      <c:pt idx="2246">
                        <c:v>44.920000000001423</c:v>
                      </c:pt>
                      <c:pt idx="2247">
                        <c:v>44.940000000001426</c:v>
                      </c:pt>
                      <c:pt idx="2248">
                        <c:v>44.960000000001429</c:v>
                      </c:pt>
                      <c:pt idx="2249">
                        <c:v>44.980000000001432</c:v>
                      </c:pt>
                      <c:pt idx="2250">
                        <c:v>45.000000000001435</c:v>
                      </c:pt>
                      <c:pt idx="2251">
                        <c:v>45.020000000001438</c:v>
                      </c:pt>
                      <c:pt idx="2252">
                        <c:v>45.040000000001442</c:v>
                      </c:pt>
                      <c:pt idx="2253">
                        <c:v>45.060000000001445</c:v>
                      </c:pt>
                      <c:pt idx="2254">
                        <c:v>45.080000000001448</c:v>
                      </c:pt>
                      <c:pt idx="2255">
                        <c:v>45.100000000001451</c:v>
                      </c:pt>
                      <c:pt idx="2256">
                        <c:v>45.120000000001454</c:v>
                      </c:pt>
                      <c:pt idx="2257">
                        <c:v>45.140000000001457</c:v>
                      </c:pt>
                      <c:pt idx="2258">
                        <c:v>45.16000000000146</c:v>
                      </c:pt>
                      <c:pt idx="2259">
                        <c:v>45.180000000001463</c:v>
                      </c:pt>
                      <c:pt idx="2260">
                        <c:v>45.200000000001467</c:v>
                      </c:pt>
                      <c:pt idx="2261">
                        <c:v>45.22000000000147</c:v>
                      </c:pt>
                      <c:pt idx="2262">
                        <c:v>45.240000000001473</c:v>
                      </c:pt>
                      <c:pt idx="2263">
                        <c:v>45.260000000001476</c:v>
                      </c:pt>
                      <c:pt idx="2264">
                        <c:v>45.280000000001479</c:v>
                      </c:pt>
                      <c:pt idx="2265">
                        <c:v>45.300000000001482</c:v>
                      </c:pt>
                      <c:pt idx="2266">
                        <c:v>45.320000000001485</c:v>
                      </c:pt>
                      <c:pt idx="2267">
                        <c:v>45.340000000001488</c:v>
                      </c:pt>
                      <c:pt idx="2268">
                        <c:v>45.360000000001492</c:v>
                      </c:pt>
                      <c:pt idx="2269">
                        <c:v>45.380000000001495</c:v>
                      </c:pt>
                      <c:pt idx="2270">
                        <c:v>45.400000000001498</c:v>
                      </c:pt>
                      <c:pt idx="2271">
                        <c:v>45.420000000001501</c:v>
                      </c:pt>
                      <c:pt idx="2272">
                        <c:v>45.440000000001504</c:v>
                      </c:pt>
                      <c:pt idx="2273">
                        <c:v>45.460000000001507</c:v>
                      </c:pt>
                      <c:pt idx="2274">
                        <c:v>45.48000000000151</c:v>
                      </c:pt>
                      <c:pt idx="2275">
                        <c:v>45.500000000001513</c:v>
                      </c:pt>
                      <c:pt idx="2276">
                        <c:v>45.520000000001517</c:v>
                      </c:pt>
                      <c:pt idx="2277">
                        <c:v>45.54000000000152</c:v>
                      </c:pt>
                      <c:pt idx="2278">
                        <c:v>45.560000000001523</c:v>
                      </c:pt>
                      <c:pt idx="2279">
                        <c:v>45.580000000001526</c:v>
                      </c:pt>
                      <c:pt idx="2280">
                        <c:v>45.600000000001529</c:v>
                      </c:pt>
                      <c:pt idx="2281">
                        <c:v>45.620000000001532</c:v>
                      </c:pt>
                      <c:pt idx="2282">
                        <c:v>45.640000000001535</c:v>
                      </c:pt>
                      <c:pt idx="2283">
                        <c:v>45.660000000001538</c:v>
                      </c:pt>
                      <c:pt idx="2284">
                        <c:v>45.680000000001542</c:v>
                      </c:pt>
                      <c:pt idx="2285">
                        <c:v>45.700000000001545</c:v>
                      </c:pt>
                      <c:pt idx="2286">
                        <c:v>45.720000000001548</c:v>
                      </c:pt>
                      <c:pt idx="2287">
                        <c:v>45.740000000001551</c:v>
                      </c:pt>
                      <c:pt idx="2288">
                        <c:v>45.760000000001554</c:v>
                      </c:pt>
                      <c:pt idx="2289">
                        <c:v>45.780000000001557</c:v>
                      </c:pt>
                      <c:pt idx="2290">
                        <c:v>45.80000000000156</c:v>
                      </c:pt>
                      <c:pt idx="2291">
                        <c:v>45.820000000001563</c:v>
                      </c:pt>
                      <c:pt idx="2292">
                        <c:v>45.840000000001567</c:v>
                      </c:pt>
                      <c:pt idx="2293">
                        <c:v>45.86000000000157</c:v>
                      </c:pt>
                      <c:pt idx="2294">
                        <c:v>45.880000000001573</c:v>
                      </c:pt>
                      <c:pt idx="2295">
                        <c:v>45.900000000001576</c:v>
                      </c:pt>
                      <c:pt idx="2296">
                        <c:v>45.920000000001579</c:v>
                      </c:pt>
                      <c:pt idx="2297">
                        <c:v>45.940000000001582</c:v>
                      </c:pt>
                      <c:pt idx="2298">
                        <c:v>45.960000000001585</c:v>
                      </c:pt>
                      <c:pt idx="2299">
                        <c:v>45.980000000001588</c:v>
                      </c:pt>
                      <c:pt idx="2300">
                        <c:v>46.000000000001592</c:v>
                      </c:pt>
                      <c:pt idx="2301">
                        <c:v>46.020000000001595</c:v>
                      </c:pt>
                      <c:pt idx="2302">
                        <c:v>46.040000000001598</c:v>
                      </c:pt>
                      <c:pt idx="2303">
                        <c:v>46.060000000001601</c:v>
                      </c:pt>
                      <c:pt idx="2304">
                        <c:v>46.080000000001604</c:v>
                      </c:pt>
                      <c:pt idx="2305">
                        <c:v>46.100000000001607</c:v>
                      </c:pt>
                      <c:pt idx="2306">
                        <c:v>46.12000000000161</c:v>
                      </c:pt>
                      <c:pt idx="2307">
                        <c:v>46.140000000001614</c:v>
                      </c:pt>
                      <c:pt idx="2308">
                        <c:v>46.160000000001617</c:v>
                      </c:pt>
                      <c:pt idx="2309">
                        <c:v>46.18000000000162</c:v>
                      </c:pt>
                      <c:pt idx="2310">
                        <c:v>46.200000000001623</c:v>
                      </c:pt>
                      <c:pt idx="2311">
                        <c:v>46.220000000001626</c:v>
                      </c:pt>
                      <c:pt idx="2312">
                        <c:v>46.240000000001629</c:v>
                      </c:pt>
                      <c:pt idx="2313">
                        <c:v>46.260000000001632</c:v>
                      </c:pt>
                      <c:pt idx="2314">
                        <c:v>46.280000000001635</c:v>
                      </c:pt>
                      <c:pt idx="2315">
                        <c:v>46.300000000001639</c:v>
                      </c:pt>
                      <c:pt idx="2316">
                        <c:v>46.320000000001642</c:v>
                      </c:pt>
                      <c:pt idx="2317">
                        <c:v>46.340000000001645</c:v>
                      </c:pt>
                      <c:pt idx="2318">
                        <c:v>46.360000000001648</c:v>
                      </c:pt>
                      <c:pt idx="2319">
                        <c:v>46.380000000001651</c:v>
                      </c:pt>
                      <c:pt idx="2320">
                        <c:v>46.400000000001654</c:v>
                      </c:pt>
                      <c:pt idx="2321">
                        <c:v>46.420000000001657</c:v>
                      </c:pt>
                      <c:pt idx="2322">
                        <c:v>46.44000000000166</c:v>
                      </c:pt>
                      <c:pt idx="2323">
                        <c:v>46.460000000001664</c:v>
                      </c:pt>
                      <c:pt idx="2324">
                        <c:v>46.480000000001667</c:v>
                      </c:pt>
                      <c:pt idx="2325">
                        <c:v>46.50000000000167</c:v>
                      </c:pt>
                      <c:pt idx="2326">
                        <c:v>46.520000000001673</c:v>
                      </c:pt>
                      <c:pt idx="2327">
                        <c:v>46.540000000001676</c:v>
                      </c:pt>
                      <c:pt idx="2328">
                        <c:v>46.560000000001679</c:v>
                      </c:pt>
                      <c:pt idx="2329">
                        <c:v>46.580000000001682</c:v>
                      </c:pt>
                      <c:pt idx="2330">
                        <c:v>46.600000000001685</c:v>
                      </c:pt>
                      <c:pt idx="2331">
                        <c:v>46.620000000001689</c:v>
                      </c:pt>
                      <c:pt idx="2332">
                        <c:v>46.640000000001692</c:v>
                      </c:pt>
                      <c:pt idx="2333">
                        <c:v>46.660000000001695</c:v>
                      </c:pt>
                      <c:pt idx="2334">
                        <c:v>46.680000000001698</c:v>
                      </c:pt>
                      <c:pt idx="2335">
                        <c:v>46.700000000001701</c:v>
                      </c:pt>
                      <c:pt idx="2336">
                        <c:v>46.720000000001704</c:v>
                      </c:pt>
                      <c:pt idx="2337">
                        <c:v>46.740000000001707</c:v>
                      </c:pt>
                      <c:pt idx="2338">
                        <c:v>46.76000000000171</c:v>
                      </c:pt>
                      <c:pt idx="2339">
                        <c:v>46.780000000001714</c:v>
                      </c:pt>
                      <c:pt idx="2340">
                        <c:v>46.800000000001717</c:v>
                      </c:pt>
                      <c:pt idx="2341">
                        <c:v>46.82000000000172</c:v>
                      </c:pt>
                      <c:pt idx="2342">
                        <c:v>46.840000000001723</c:v>
                      </c:pt>
                      <c:pt idx="2343">
                        <c:v>46.860000000001726</c:v>
                      </c:pt>
                      <c:pt idx="2344">
                        <c:v>46.880000000001729</c:v>
                      </c:pt>
                      <c:pt idx="2345">
                        <c:v>46.900000000001732</c:v>
                      </c:pt>
                      <c:pt idx="2346">
                        <c:v>46.920000000001735</c:v>
                      </c:pt>
                      <c:pt idx="2347">
                        <c:v>46.940000000001739</c:v>
                      </c:pt>
                      <c:pt idx="2348">
                        <c:v>46.960000000001742</c:v>
                      </c:pt>
                      <c:pt idx="2349">
                        <c:v>46.980000000001745</c:v>
                      </c:pt>
                      <c:pt idx="2350">
                        <c:v>47.000000000001748</c:v>
                      </c:pt>
                      <c:pt idx="2351">
                        <c:v>47.020000000001751</c:v>
                      </c:pt>
                      <c:pt idx="2352">
                        <c:v>47.040000000001754</c:v>
                      </c:pt>
                      <c:pt idx="2353">
                        <c:v>47.060000000001757</c:v>
                      </c:pt>
                      <c:pt idx="2354">
                        <c:v>47.08000000000176</c:v>
                      </c:pt>
                      <c:pt idx="2355">
                        <c:v>47.100000000001764</c:v>
                      </c:pt>
                      <c:pt idx="2356">
                        <c:v>47.120000000001767</c:v>
                      </c:pt>
                      <c:pt idx="2357">
                        <c:v>47.14000000000177</c:v>
                      </c:pt>
                      <c:pt idx="2358">
                        <c:v>47.160000000001773</c:v>
                      </c:pt>
                      <c:pt idx="2359">
                        <c:v>47.180000000001776</c:v>
                      </c:pt>
                      <c:pt idx="2360">
                        <c:v>47.200000000001779</c:v>
                      </c:pt>
                      <c:pt idx="2361">
                        <c:v>47.220000000001782</c:v>
                      </c:pt>
                      <c:pt idx="2362">
                        <c:v>47.240000000001785</c:v>
                      </c:pt>
                      <c:pt idx="2363">
                        <c:v>47.260000000001789</c:v>
                      </c:pt>
                      <c:pt idx="2364">
                        <c:v>47.280000000001792</c:v>
                      </c:pt>
                      <c:pt idx="2365">
                        <c:v>47.300000000001795</c:v>
                      </c:pt>
                      <c:pt idx="2366">
                        <c:v>47.320000000001798</c:v>
                      </c:pt>
                      <c:pt idx="2367">
                        <c:v>47.340000000001801</c:v>
                      </c:pt>
                      <c:pt idx="2368">
                        <c:v>47.360000000001804</c:v>
                      </c:pt>
                      <c:pt idx="2369">
                        <c:v>47.380000000001807</c:v>
                      </c:pt>
                      <c:pt idx="2370">
                        <c:v>47.40000000000181</c:v>
                      </c:pt>
                      <c:pt idx="2371">
                        <c:v>47.420000000001814</c:v>
                      </c:pt>
                      <c:pt idx="2372">
                        <c:v>47.440000000001817</c:v>
                      </c:pt>
                      <c:pt idx="2373">
                        <c:v>47.46000000000182</c:v>
                      </c:pt>
                      <c:pt idx="2374">
                        <c:v>47.480000000001823</c:v>
                      </c:pt>
                      <c:pt idx="2375">
                        <c:v>47.500000000001826</c:v>
                      </c:pt>
                      <c:pt idx="2376">
                        <c:v>47.520000000001829</c:v>
                      </c:pt>
                      <c:pt idx="2377">
                        <c:v>47.540000000001832</c:v>
                      </c:pt>
                      <c:pt idx="2378">
                        <c:v>47.560000000001835</c:v>
                      </c:pt>
                      <c:pt idx="2379">
                        <c:v>47.580000000001839</c:v>
                      </c:pt>
                      <c:pt idx="2380">
                        <c:v>47.600000000001842</c:v>
                      </c:pt>
                      <c:pt idx="2381">
                        <c:v>47.620000000001845</c:v>
                      </c:pt>
                      <c:pt idx="2382">
                        <c:v>47.640000000001848</c:v>
                      </c:pt>
                      <c:pt idx="2383">
                        <c:v>47.660000000001851</c:v>
                      </c:pt>
                      <c:pt idx="2384">
                        <c:v>47.680000000001854</c:v>
                      </c:pt>
                      <c:pt idx="2385">
                        <c:v>47.700000000001857</c:v>
                      </c:pt>
                      <c:pt idx="2386">
                        <c:v>47.72000000000186</c:v>
                      </c:pt>
                      <c:pt idx="2387">
                        <c:v>47.740000000001864</c:v>
                      </c:pt>
                      <c:pt idx="2388">
                        <c:v>47.760000000001867</c:v>
                      </c:pt>
                      <c:pt idx="2389">
                        <c:v>47.78000000000187</c:v>
                      </c:pt>
                      <c:pt idx="2390">
                        <c:v>47.800000000001873</c:v>
                      </c:pt>
                      <c:pt idx="2391">
                        <c:v>47.820000000001876</c:v>
                      </c:pt>
                      <c:pt idx="2392">
                        <c:v>47.840000000001879</c:v>
                      </c:pt>
                      <c:pt idx="2393">
                        <c:v>47.860000000001882</c:v>
                      </c:pt>
                      <c:pt idx="2394">
                        <c:v>47.880000000001885</c:v>
                      </c:pt>
                      <c:pt idx="2395">
                        <c:v>47.900000000001889</c:v>
                      </c:pt>
                      <c:pt idx="2396">
                        <c:v>47.920000000001892</c:v>
                      </c:pt>
                      <c:pt idx="2397">
                        <c:v>47.940000000001895</c:v>
                      </c:pt>
                      <c:pt idx="2398">
                        <c:v>47.960000000001898</c:v>
                      </c:pt>
                      <c:pt idx="2399">
                        <c:v>47.980000000001901</c:v>
                      </c:pt>
                      <c:pt idx="2400">
                        <c:v>48.000000000001904</c:v>
                      </c:pt>
                      <c:pt idx="2401">
                        <c:v>48.020000000001907</c:v>
                      </c:pt>
                      <c:pt idx="2402">
                        <c:v>48.040000000001911</c:v>
                      </c:pt>
                      <c:pt idx="2403">
                        <c:v>48.060000000001914</c:v>
                      </c:pt>
                      <c:pt idx="2404">
                        <c:v>48.080000000001917</c:v>
                      </c:pt>
                      <c:pt idx="2405">
                        <c:v>48.10000000000192</c:v>
                      </c:pt>
                      <c:pt idx="2406">
                        <c:v>48.120000000001923</c:v>
                      </c:pt>
                      <c:pt idx="2407">
                        <c:v>48.140000000001926</c:v>
                      </c:pt>
                      <c:pt idx="2408">
                        <c:v>48.160000000001929</c:v>
                      </c:pt>
                      <c:pt idx="2409">
                        <c:v>48.180000000001932</c:v>
                      </c:pt>
                      <c:pt idx="2410">
                        <c:v>48.200000000001936</c:v>
                      </c:pt>
                      <c:pt idx="2411">
                        <c:v>48.220000000001939</c:v>
                      </c:pt>
                      <c:pt idx="2412">
                        <c:v>48.240000000001942</c:v>
                      </c:pt>
                      <c:pt idx="2413">
                        <c:v>48.260000000001945</c:v>
                      </c:pt>
                      <c:pt idx="2414">
                        <c:v>48.280000000001948</c:v>
                      </c:pt>
                      <c:pt idx="2415">
                        <c:v>48.300000000001951</c:v>
                      </c:pt>
                      <c:pt idx="2416">
                        <c:v>48.320000000001954</c:v>
                      </c:pt>
                      <c:pt idx="2417">
                        <c:v>48.340000000001957</c:v>
                      </c:pt>
                      <c:pt idx="2418">
                        <c:v>48.360000000001961</c:v>
                      </c:pt>
                      <c:pt idx="2419">
                        <c:v>48.380000000001964</c:v>
                      </c:pt>
                      <c:pt idx="2420">
                        <c:v>48.400000000001967</c:v>
                      </c:pt>
                      <c:pt idx="2421">
                        <c:v>48.42000000000197</c:v>
                      </c:pt>
                      <c:pt idx="2422">
                        <c:v>48.440000000001973</c:v>
                      </c:pt>
                      <c:pt idx="2423">
                        <c:v>48.460000000001976</c:v>
                      </c:pt>
                      <c:pt idx="2424">
                        <c:v>48.480000000001979</c:v>
                      </c:pt>
                      <c:pt idx="2425">
                        <c:v>48.500000000001982</c:v>
                      </c:pt>
                      <c:pt idx="2426">
                        <c:v>48.520000000001986</c:v>
                      </c:pt>
                      <c:pt idx="2427">
                        <c:v>48.540000000001989</c:v>
                      </c:pt>
                      <c:pt idx="2428">
                        <c:v>48.560000000001992</c:v>
                      </c:pt>
                      <c:pt idx="2429">
                        <c:v>48.580000000001995</c:v>
                      </c:pt>
                      <c:pt idx="2430">
                        <c:v>48.600000000001998</c:v>
                      </c:pt>
                      <c:pt idx="2431">
                        <c:v>48.620000000002001</c:v>
                      </c:pt>
                      <c:pt idx="2432">
                        <c:v>48.640000000002004</c:v>
                      </c:pt>
                      <c:pt idx="2433">
                        <c:v>48.660000000002007</c:v>
                      </c:pt>
                      <c:pt idx="2434">
                        <c:v>48.680000000002011</c:v>
                      </c:pt>
                      <c:pt idx="2435">
                        <c:v>48.700000000002014</c:v>
                      </c:pt>
                      <c:pt idx="2436">
                        <c:v>48.720000000002017</c:v>
                      </c:pt>
                      <c:pt idx="2437">
                        <c:v>48.74000000000202</c:v>
                      </c:pt>
                      <c:pt idx="2438">
                        <c:v>48.760000000002023</c:v>
                      </c:pt>
                      <c:pt idx="2439">
                        <c:v>48.780000000002026</c:v>
                      </c:pt>
                      <c:pt idx="2440">
                        <c:v>48.800000000002029</c:v>
                      </c:pt>
                      <c:pt idx="2441">
                        <c:v>48.820000000002032</c:v>
                      </c:pt>
                      <c:pt idx="2442">
                        <c:v>48.840000000002036</c:v>
                      </c:pt>
                      <c:pt idx="2443">
                        <c:v>48.860000000002039</c:v>
                      </c:pt>
                      <c:pt idx="2444">
                        <c:v>48.880000000002042</c:v>
                      </c:pt>
                      <c:pt idx="2445">
                        <c:v>48.900000000002045</c:v>
                      </c:pt>
                      <c:pt idx="2446">
                        <c:v>48.920000000002048</c:v>
                      </c:pt>
                      <c:pt idx="2447">
                        <c:v>48.940000000002051</c:v>
                      </c:pt>
                      <c:pt idx="2448">
                        <c:v>48.960000000002054</c:v>
                      </c:pt>
                      <c:pt idx="2449">
                        <c:v>48.980000000002057</c:v>
                      </c:pt>
                      <c:pt idx="2450">
                        <c:v>49.000000000002061</c:v>
                      </c:pt>
                      <c:pt idx="2451">
                        <c:v>49.020000000002064</c:v>
                      </c:pt>
                      <c:pt idx="2452">
                        <c:v>49.040000000002067</c:v>
                      </c:pt>
                      <c:pt idx="2453">
                        <c:v>49.06000000000207</c:v>
                      </c:pt>
                      <c:pt idx="2454">
                        <c:v>49.080000000002073</c:v>
                      </c:pt>
                      <c:pt idx="2455">
                        <c:v>49.100000000002076</c:v>
                      </c:pt>
                      <c:pt idx="2456">
                        <c:v>49.120000000002079</c:v>
                      </c:pt>
                      <c:pt idx="2457">
                        <c:v>49.140000000002082</c:v>
                      </c:pt>
                      <c:pt idx="2458">
                        <c:v>49.160000000002086</c:v>
                      </c:pt>
                      <c:pt idx="2459">
                        <c:v>49.180000000002089</c:v>
                      </c:pt>
                      <c:pt idx="2460">
                        <c:v>49.200000000002092</c:v>
                      </c:pt>
                      <c:pt idx="2461">
                        <c:v>49.220000000002095</c:v>
                      </c:pt>
                      <c:pt idx="2462">
                        <c:v>49.240000000002098</c:v>
                      </c:pt>
                      <c:pt idx="2463">
                        <c:v>49.260000000002101</c:v>
                      </c:pt>
                      <c:pt idx="2464">
                        <c:v>49.280000000002104</c:v>
                      </c:pt>
                      <c:pt idx="2465">
                        <c:v>49.300000000002107</c:v>
                      </c:pt>
                      <c:pt idx="2466">
                        <c:v>49.320000000002111</c:v>
                      </c:pt>
                      <c:pt idx="2467">
                        <c:v>49.340000000002114</c:v>
                      </c:pt>
                      <c:pt idx="2468">
                        <c:v>49.360000000002117</c:v>
                      </c:pt>
                      <c:pt idx="2469">
                        <c:v>49.38000000000212</c:v>
                      </c:pt>
                      <c:pt idx="2470">
                        <c:v>49.400000000002123</c:v>
                      </c:pt>
                      <c:pt idx="2471">
                        <c:v>49.420000000002126</c:v>
                      </c:pt>
                      <c:pt idx="2472">
                        <c:v>49.440000000002129</c:v>
                      </c:pt>
                      <c:pt idx="2473">
                        <c:v>49.460000000002132</c:v>
                      </c:pt>
                      <c:pt idx="2474">
                        <c:v>49.480000000002136</c:v>
                      </c:pt>
                      <c:pt idx="2475">
                        <c:v>49.500000000002139</c:v>
                      </c:pt>
                      <c:pt idx="2476">
                        <c:v>49.520000000002142</c:v>
                      </c:pt>
                      <c:pt idx="2477">
                        <c:v>49.540000000002145</c:v>
                      </c:pt>
                      <c:pt idx="2478">
                        <c:v>49.560000000002148</c:v>
                      </c:pt>
                      <c:pt idx="2479">
                        <c:v>49.580000000002151</c:v>
                      </c:pt>
                      <c:pt idx="2480">
                        <c:v>49.600000000002154</c:v>
                      </c:pt>
                      <c:pt idx="2481">
                        <c:v>49.620000000002157</c:v>
                      </c:pt>
                      <c:pt idx="2482">
                        <c:v>49.640000000002161</c:v>
                      </c:pt>
                      <c:pt idx="2483">
                        <c:v>49.660000000002164</c:v>
                      </c:pt>
                      <c:pt idx="2484">
                        <c:v>49.680000000002167</c:v>
                      </c:pt>
                      <c:pt idx="2485">
                        <c:v>49.70000000000217</c:v>
                      </c:pt>
                      <c:pt idx="2486">
                        <c:v>49.720000000002173</c:v>
                      </c:pt>
                      <c:pt idx="2487">
                        <c:v>49.740000000002176</c:v>
                      </c:pt>
                      <c:pt idx="2488">
                        <c:v>49.760000000002179</c:v>
                      </c:pt>
                      <c:pt idx="2489">
                        <c:v>49.780000000002183</c:v>
                      </c:pt>
                      <c:pt idx="2490">
                        <c:v>49.800000000002186</c:v>
                      </c:pt>
                      <c:pt idx="2491">
                        <c:v>49.820000000002189</c:v>
                      </c:pt>
                      <c:pt idx="2492">
                        <c:v>49.840000000002192</c:v>
                      </c:pt>
                      <c:pt idx="2493">
                        <c:v>49.860000000002195</c:v>
                      </c:pt>
                      <c:pt idx="2494">
                        <c:v>49.880000000002198</c:v>
                      </c:pt>
                      <c:pt idx="2495">
                        <c:v>49.900000000002201</c:v>
                      </c:pt>
                      <c:pt idx="2496">
                        <c:v>49.920000000002204</c:v>
                      </c:pt>
                      <c:pt idx="2497">
                        <c:v>49.940000000002208</c:v>
                      </c:pt>
                      <c:pt idx="2498">
                        <c:v>49.960000000002211</c:v>
                      </c:pt>
                      <c:pt idx="2499">
                        <c:v>49.980000000002214</c:v>
                      </c:pt>
                      <c:pt idx="2500">
                        <c:v>50.000000000002217</c:v>
                      </c:pt>
                      <c:pt idx="2501">
                        <c:v>50.02000000000222</c:v>
                      </c:pt>
                      <c:pt idx="2502">
                        <c:v>50.040000000002223</c:v>
                      </c:pt>
                      <c:pt idx="2503">
                        <c:v>50.060000000002226</c:v>
                      </c:pt>
                      <c:pt idx="2504">
                        <c:v>50.080000000002229</c:v>
                      </c:pt>
                      <c:pt idx="2505">
                        <c:v>50.100000000002233</c:v>
                      </c:pt>
                      <c:pt idx="2506">
                        <c:v>50.120000000002236</c:v>
                      </c:pt>
                      <c:pt idx="2507">
                        <c:v>50.140000000002239</c:v>
                      </c:pt>
                      <c:pt idx="2508">
                        <c:v>50.160000000002242</c:v>
                      </c:pt>
                      <c:pt idx="2509">
                        <c:v>50.180000000002245</c:v>
                      </c:pt>
                      <c:pt idx="2510">
                        <c:v>50.200000000002248</c:v>
                      </c:pt>
                      <c:pt idx="2511">
                        <c:v>50.220000000002251</c:v>
                      </c:pt>
                      <c:pt idx="2512">
                        <c:v>50.240000000002254</c:v>
                      </c:pt>
                      <c:pt idx="2513">
                        <c:v>50.260000000002258</c:v>
                      </c:pt>
                      <c:pt idx="2514">
                        <c:v>50.280000000002261</c:v>
                      </c:pt>
                      <c:pt idx="2515">
                        <c:v>50.300000000002264</c:v>
                      </c:pt>
                      <c:pt idx="2516">
                        <c:v>50.320000000002267</c:v>
                      </c:pt>
                      <c:pt idx="2517">
                        <c:v>50.34000000000227</c:v>
                      </c:pt>
                      <c:pt idx="2518">
                        <c:v>50.360000000002273</c:v>
                      </c:pt>
                      <c:pt idx="2519">
                        <c:v>50.380000000002276</c:v>
                      </c:pt>
                      <c:pt idx="2520">
                        <c:v>50.400000000002279</c:v>
                      </c:pt>
                      <c:pt idx="2521">
                        <c:v>50.420000000002283</c:v>
                      </c:pt>
                      <c:pt idx="2522">
                        <c:v>50.440000000002286</c:v>
                      </c:pt>
                      <c:pt idx="2523">
                        <c:v>50.460000000002289</c:v>
                      </c:pt>
                      <c:pt idx="2524">
                        <c:v>50.480000000002292</c:v>
                      </c:pt>
                      <c:pt idx="2525">
                        <c:v>50.500000000002295</c:v>
                      </c:pt>
                      <c:pt idx="2526">
                        <c:v>50.520000000002298</c:v>
                      </c:pt>
                      <c:pt idx="2527">
                        <c:v>50.540000000002301</c:v>
                      </c:pt>
                      <c:pt idx="2528">
                        <c:v>50.560000000002304</c:v>
                      </c:pt>
                      <c:pt idx="2529">
                        <c:v>50.580000000002308</c:v>
                      </c:pt>
                      <c:pt idx="2530">
                        <c:v>50.600000000002311</c:v>
                      </c:pt>
                      <c:pt idx="2531">
                        <c:v>50.620000000002314</c:v>
                      </c:pt>
                      <c:pt idx="2532">
                        <c:v>50.640000000002317</c:v>
                      </c:pt>
                      <c:pt idx="2533">
                        <c:v>50.66000000000232</c:v>
                      </c:pt>
                      <c:pt idx="2534">
                        <c:v>50.680000000002323</c:v>
                      </c:pt>
                      <c:pt idx="2535">
                        <c:v>50.700000000002326</c:v>
                      </c:pt>
                      <c:pt idx="2536">
                        <c:v>50.720000000002329</c:v>
                      </c:pt>
                      <c:pt idx="2537">
                        <c:v>50.740000000002333</c:v>
                      </c:pt>
                      <c:pt idx="2538">
                        <c:v>50.760000000002336</c:v>
                      </c:pt>
                      <c:pt idx="2539">
                        <c:v>50.780000000002339</c:v>
                      </c:pt>
                      <c:pt idx="2540">
                        <c:v>50.800000000002342</c:v>
                      </c:pt>
                      <c:pt idx="2541">
                        <c:v>50.820000000002345</c:v>
                      </c:pt>
                      <c:pt idx="2542">
                        <c:v>50.840000000002348</c:v>
                      </c:pt>
                      <c:pt idx="2543">
                        <c:v>50.860000000002351</c:v>
                      </c:pt>
                      <c:pt idx="2544">
                        <c:v>50.880000000002354</c:v>
                      </c:pt>
                      <c:pt idx="2545">
                        <c:v>50.900000000002358</c:v>
                      </c:pt>
                      <c:pt idx="2546">
                        <c:v>50.920000000002361</c:v>
                      </c:pt>
                      <c:pt idx="2547">
                        <c:v>50.940000000002364</c:v>
                      </c:pt>
                      <c:pt idx="2548">
                        <c:v>50.960000000002367</c:v>
                      </c:pt>
                      <c:pt idx="2549">
                        <c:v>50.98000000000237</c:v>
                      </c:pt>
                      <c:pt idx="2550">
                        <c:v>51.000000000002373</c:v>
                      </c:pt>
                      <c:pt idx="2551">
                        <c:v>51.020000000002376</c:v>
                      </c:pt>
                      <c:pt idx="2552">
                        <c:v>51.040000000002379</c:v>
                      </c:pt>
                      <c:pt idx="2553">
                        <c:v>51.060000000002383</c:v>
                      </c:pt>
                      <c:pt idx="2554">
                        <c:v>51.080000000002386</c:v>
                      </c:pt>
                      <c:pt idx="2555">
                        <c:v>51.100000000002389</c:v>
                      </c:pt>
                      <c:pt idx="2556">
                        <c:v>51.120000000002392</c:v>
                      </c:pt>
                      <c:pt idx="2557">
                        <c:v>51.140000000002395</c:v>
                      </c:pt>
                      <c:pt idx="2558">
                        <c:v>51.160000000002398</c:v>
                      </c:pt>
                      <c:pt idx="2559">
                        <c:v>51.180000000002401</c:v>
                      </c:pt>
                      <c:pt idx="2560">
                        <c:v>51.200000000002404</c:v>
                      </c:pt>
                      <c:pt idx="2561">
                        <c:v>51.220000000002408</c:v>
                      </c:pt>
                      <c:pt idx="2562">
                        <c:v>51.240000000002411</c:v>
                      </c:pt>
                      <c:pt idx="2563">
                        <c:v>51.260000000002414</c:v>
                      </c:pt>
                      <c:pt idx="2564">
                        <c:v>51.280000000002417</c:v>
                      </c:pt>
                      <c:pt idx="2565">
                        <c:v>51.30000000000242</c:v>
                      </c:pt>
                      <c:pt idx="2566">
                        <c:v>51.320000000002423</c:v>
                      </c:pt>
                      <c:pt idx="2567">
                        <c:v>51.340000000002426</c:v>
                      </c:pt>
                      <c:pt idx="2568">
                        <c:v>51.360000000002429</c:v>
                      </c:pt>
                      <c:pt idx="2569">
                        <c:v>51.380000000002433</c:v>
                      </c:pt>
                      <c:pt idx="2570">
                        <c:v>51.400000000002436</c:v>
                      </c:pt>
                      <c:pt idx="2571">
                        <c:v>51.420000000002439</c:v>
                      </c:pt>
                      <c:pt idx="2572">
                        <c:v>51.440000000002442</c:v>
                      </c:pt>
                      <c:pt idx="2573">
                        <c:v>51.460000000002445</c:v>
                      </c:pt>
                      <c:pt idx="2574">
                        <c:v>51.480000000002448</c:v>
                      </c:pt>
                      <c:pt idx="2575">
                        <c:v>51.500000000002451</c:v>
                      </c:pt>
                      <c:pt idx="2576">
                        <c:v>51.520000000002454</c:v>
                      </c:pt>
                      <c:pt idx="2577">
                        <c:v>51.540000000002458</c:v>
                      </c:pt>
                      <c:pt idx="2578">
                        <c:v>51.560000000002461</c:v>
                      </c:pt>
                      <c:pt idx="2579">
                        <c:v>51.580000000002464</c:v>
                      </c:pt>
                      <c:pt idx="2580">
                        <c:v>51.600000000002467</c:v>
                      </c:pt>
                      <c:pt idx="2581">
                        <c:v>51.62000000000247</c:v>
                      </c:pt>
                      <c:pt idx="2582">
                        <c:v>51.640000000002473</c:v>
                      </c:pt>
                      <c:pt idx="2583">
                        <c:v>51.660000000002476</c:v>
                      </c:pt>
                      <c:pt idx="2584">
                        <c:v>51.68000000000248</c:v>
                      </c:pt>
                      <c:pt idx="2585">
                        <c:v>51.700000000002483</c:v>
                      </c:pt>
                      <c:pt idx="2586">
                        <c:v>51.720000000002486</c:v>
                      </c:pt>
                      <c:pt idx="2587">
                        <c:v>51.740000000002489</c:v>
                      </c:pt>
                      <c:pt idx="2588">
                        <c:v>51.760000000002492</c:v>
                      </c:pt>
                      <c:pt idx="2589">
                        <c:v>51.780000000002495</c:v>
                      </c:pt>
                      <c:pt idx="2590">
                        <c:v>51.800000000002498</c:v>
                      </c:pt>
                      <c:pt idx="2591">
                        <c:v>51.820000000002501</c:v>
                      </c:pt>
                      <c:pt idx="2592">
                        <c:v>51.840000000002505</c:v>
                      </c:pt>
                      <c:pt idx="2593">
                        <c:v>51.860000000002508</c:v>
                      </c:pt>
                      <c:pt idx="2594">
                        <c:v>51.880000000002511</c:v>
                      </c:pt>
                      <c:pt idx="2595">
                        <c:v>51.900000000002514</c:v>
                      </c:pt>
                      <c:pt idx="2596">
                        <c:v>51.920000000002517</c:v>
                      </c:pt>
                      <c:pt idx="2597">
                        <c:v>51.94000000000252</c:v>
                      </c:pt>
                      <c:pt idx="2598">
                        <c:v>51.960000000002523</c:v>
                      </c:pt>
                      <c:pt idx="2599">
                        <c:v>51.980000000002526</c:v>
                      </c:pt>
                      <c:pt idx="2600">
                        <c:v>52.00000000000253</c:v>
                      </c:pt>
                      <c:pt idx="2601">
                        <c:v>52.020000000002533</c:v>
                      </c:pt>
                      <c:pt idx="2602">
                        <c:v>52.040000000002536</c:v>
                      </c:pt>
                      <c:pt idx="2603">
                        <c:v>52.060000000002539</c:v>
                      </c:pt>
                      <c:pt idx="2604">
                        <c:v>52.080000000002542</c:v>
                      </c:pt>
                      <c:pt idx="2605">
                        <c:v>52.100000000002545</c:v>
                      </c:pt>
                      <c:pt idx="2606">
                        <c:v>52.120000000002548</c:v>
                      </c:pt>
                      <c:pt idx="2607">
                        <c:v>52.140000000002551</c:v>
                      </c:pt>
                      <c:pt idx="2608">
                        <c:v>52.160000000002555</c:v>
                      </c:pt>
                      <c:pt idx="2609">
                        <c:v>52.180000000002558</c:v>
                      </c:pt>
                      <c:pt idx="2610">
                        <c:v>52.200000000002561</c:v>
                      </c:pt>
                      <c:pt idx="2611">
                        <c:v>52.220000000002564</c:v>
                      </c:pt>
                      <c:pt idx="2612">
                        <c:v>52.240000000002567</c:v>
                      </c:pt>
                      <c:pt idx="2613">
                        <c:v>52.26000000000257</c:v>
                      </c:pt>
                      <c:pt idx="2614">
                        <c:v>52.280000000002573</c:v>
                      </c:pt>
                      <c:pt idx="2615">
                        <c:v>52.300000000002576</c:v>
                      </c:pt>
                      <c:pt idx="2616">
                        <c:v>52.32000000000258</c:v>
                      </c:pt>
                      <c:pt idx="2617">
                        <c:v>52.340000000002583</c:v>
                      </c:pt>
                      <c:pt idx="2618">
                        <c:v>52.360000000002586</c:v>
                      </c:pt>
                      <c:pt idx="2619">
                        <c:v>52.380000000002589</c:v>
                      </c:pt>
                      <c:pt idx="2620">
                        <c:v>52.400000000002592</c:v>
                      </c:pt>
                      <c:pt idx="2621">
                        <c:v>52.420000000002595</c:v>
                      </c:pt>
                      <c:pt idx="2622">
                        <c:v>52.440000000002598</c:v>
                      </c:pt>
                      <c:pt idx="2623">
                        <c:v>52.460000000002601</c:v>
                      </c:pt>
                      <c:pt idx="2624">
                        <c:v>52.480000000002605</c:v>
                      </c:pt>
                      <c:pt idx="2625">
                        <c:v>52.500000000002608</c:v>
                      </c:pt>
                      <c:pt idx="2626">
                        <c:v>52.520000000002611</c:v>
                      </c:pt>
                      <c:pt idx="2627">
                        <c:v>52.540000000002614</c:v>
                      </c:pt>
                      <c:pt idx="2628">
                        <c:v>52.560000000002617</c:v>
                      </c:pt>
                      <c:pt idx="2629">
                        <c:v>52.58000000000262</c:v>
                      </c:pt>
                      <c:pt idx="2630">
                        <c:v>52.600000000002623</c:v>
                      </c:pt>
                      <c:pt idx="2631">
                        <c:v>52.620000000002626</c:v>
                      </c:pt>
                      <c:pt idx="2632">
                        <c:v>52.64000000000263</c:v>
                      </c:pt>
                      <c:pt idx="2633">
                        <c:v>52.660000000002633</c:v>
                      </c:pt>
                      <c:pt idx="2634">
                        <c:v>52.680000000002636</c:v>
                      </c:pt>
                      <c:pt idx="2635">
                        <c:v>52.700000000002639</c:v>
                      </c:pt>
                      <c:pt idx="2636">
                        <c:v>52.720000000002642</c:v>
                      </c:pt>
                      <c:pt idx="2637">
                        <c:v>52.740000000002645</c:v>
                      </c:pt>
                      <c:pt idx="2638">
                        <c:v>52.760000000002648</c:v>
                      </c:pt>
                      <c:pt idx="2639">
                        <c:v>52.780000000002651</c:v>
                      </c:pt>
                      <c:pt idx="2640">
                        <c:v>52.800000000002655</c:v>
                      </c:pt>
                      <c:pt idx="2641">
                        <c:v>52.820000000002658</c:v>
                      </c:pt>
                      <c:pt idx="2642">
                        <c:v>52.840000000002661</c:v>
                      </c:pt>
                      <c:pt idx="2643">
                        <c:v>52.860000000002664</c:v>
                      </c:pt>
                      <c:pt idx="2644">
                        <c:v>52.880000000002667</c:v>
                      </c:pt>
                      <c:pt idx="2645">
                        <c:v>52.90000000000267</c:v>
                      </c:pt>
                      <c:pt idx="2646">
                        <c:v>52.920000000002673</c:v>
                      </c:pt>
                      <c:pt idx="2647">
                        <c:v>52.940000000002676</c:v>
                      </c:pt>
                      <c:pt idx="2648">
                        <c:v>52.96000000000268</c:v>
                      </c:pt>
                      <c:pt idx="2649">
                        <c:v>52.980000000002683</c:v>
                      </c:pt>
                      <c:pt idx="2650">
                        <c:v>53.000000000002686</c:v>
                      </c:pt>
                      <c:pt idx="2651">
                        <c:v>53.020000000002689</c:v>
                      </c:pt>
                      <c:pt idx="2652">
                        <c:v>53.040000000002692</c:v>
                      </c:pt>
                      <c:pt idx="2653">
                        <c:v>53.060000000002695</c:v>
                      </c:pt>
                      <c:pt idx="2654">
                        <c:v>53.080000000002698</c:v>
                      </c:pt>
                      <c:pt idx="2655">
                        <c:v>53.100000000002701</c:v>
                      </c:pt>
                      <c:pt idx="2656">
                        <c:v>53.120000000002705</c:v>
                      </c:pt>
                      <c:pt idx="2657">
                        <c:v>53.140000000002708</c:v>
                      </c:pt>
                      <c:pt idx="2658">
                        <c:v>53.160000000002711</c:v>
                      </c:pt>
                      <c:pt idx="2659">
                        <c:v>53.180000000002714</c:v>
                      </c:pt>
                      <c:pt idx="2660">
                        <c:v>53.200000000002717</c:v>
                      </c:pt>
                      <c:pt idx="2661">
                        <c:v>53.22000000000272</c:v>
                      </c:pt>
                      <c:pt idx="2662">
                        <c:v>53.240000000002723</c:v>
                      </c:pt>
                      <c:pt idx="2663">
                        <c:v>53.260000000002726</c:v>
                      </c:pt>
                      <c:pt idx="2664">
                        <c:v>53.28000000000273</c:v>
                      </c:pt>
                      <c:pt idx="2665">
                        <c:v>53.300000000002733</c:v>
                      </c:pt>
                      <c:pt idx="2666">
                        <c:v>53.320000000002736</c:v>
                      </c:pt>
                      <c:pt idx="2667">
                        <c:v>53.340000000002739</c:v>
                      </c:pt>
                      <c:pt idx="2668">
                        <c:v>53.360000000002742</c:v>
                      </c:pt>
                      <c:pt idx="2669">
                        <c:v>53.380000000002745</c:v>
                      </c:pt>
                      <c:pt idx="2670">
                        <c:v>53.400000000002748</c:v>
                      </c:pt>
                      <c:pt idx="2671">
                        <c:v>53.420000000002752</c:v>
                      </c:pt>
                      <c:pt idx="2672">
                        <c:v>53.440000000002755</c:v>
                      </c:pt>
                      <c:pt idx="2673">
                        <c:v>53.460000000002758</c:v>
                      </c:pt>
                      <c:pt idx="2674">
                        <c:v>53.480000000002761</c:v>
                      </c:pt>
                      <c:pt idx="2675">
                        <c:v>53.500000000002764</c:v>
                      </c:pt>
                      <c:pt idx="2676">
                        <c:v>53.520000000002767</c:v>
                      </c:pt>
                      <c:pt idx="2677">
                        <c:v>53.54000000000277</c:v>
                      </c:pt>
                      <c:pt idx="2678">
                        <c:v>53.560000000002773</c:v>
                      </c:pt>
                      <c:pt idx="2679">
                        <c:v>53.580000000002777</c:v>
                      </c:pt>
                      <c:pt idx="2680">
                        <c:v>53.60000000000278</c:v>
                      </c:pt>
                      <c:pt idx="2681">
                        <c:v>53.620000000002783</c:v>
                      </c:pt>
                      <c:pt idx="2682">
                        <c:v>53.640000000002786</c:v>
                      </c:pt>
                      <c:pt idx="2683">
                        <c:v>53.660000000002789</c:v>
                      </c:pt>
                      <c:pt idx="2684">
                        <c:v>53.680000000002792</c:v>
                      </c:pt>
                      <c:pt idx="2685">
                        <c:v>53.700000000002795</c:v>
                      </c:pt>
                      <c:pt idx="2686">
                        <c:v>53.720000000002798</c:v>
                      </c:pt>
                      <c:pt idx="2687">
                        <c:v>53.740000000002802</c:v>
                      </c:pt>
                      <c:pt idx="2688">
                        <c:v>53.760000000002805</c:v>
                      </c:pt>
                      <c:pt idx="2689">
                        <c:v>53.780000000002808</c:v>
                      </c:pt>
                      <c:pt idx="2690">
                        <c:v>53.800000000002811</c:v>
                      </c:pt>
                      <c:pt idx="2691">
                        <c:v>53.820000000002814</c:v>
                      </c:pt>
                      <c:pt idx="2692">
                        <c:v>53.840000000002817</c:v>
                      </c:pt>
                      <c:pt idx="2693">
                        <c:v>53.86000000000282</c:v>
                      </c:pt>
                      <c:pt idx="2694">
                        <c:v>53.880000000002823</c:v>
                      </c:pt>
                      <c:pt idx="2695">
                        <c:v>53.900000000002827</c:v>
                      </c:pt>
                      <c:pt idx="2696">
                        <c:v>53.92000000000283</c:v>
                      </c:pt>
                      <c:pt idx="2697">
                        <c:v>53.940000000002833</c:v>
                      </c:pt>
                      <c:pt idx="2698">
                        <c:v>53.960000000002836</c:v>
                      </c:pt>
                      <c:pt idx="2699">
                        <c:v>53.980000000002839</c:v>
                      </c:pt>
                      <c:pt idx="2700">
                        <c:v>54.000000000002842</c:v>
                      </c:pt>
                      <c:pt idx="2701">
                        <c:v>54.020000000002845</c:v>
                      </c:pt>
                      <c:pt idx="2702">
                        <c:v>54.040000000002848</c:v>
                      </c:pt>
                      <c:pt idx="2703">
                        <c:v>54.060000000002852</c:v>
                      </c:pt>
                      <c:pt idx="2704">
                        <c:v>54.080000000002855</c:v>
                      </c:pt>
                      <c:pt idx="2705">
                        <c:v>54.100000000002858</c:v>
                      </c:pt>
                      <c:pt idx="2706">
                        <c:v>54.120000000002861</c:v>
                      </c:pt>
                      <c:pt idx="2707">
                        <c:v>54.140000000002864</c:v>
                      </c:pt>
                      <c:pt idx="2708">
                        <c:v>54.160000000002867</c:v>
                      </c:pt>
                      <c:pt idx="2709">
                        <c:v>54.18000000000287</c:v>
                      </c:pt>
                      <c:pt idx="2710">
                        <c:v>54.200000000002873</c:v>
                      </c:pt>
                      <c:pt idx="2711">
                        <c:v>54.220000000002877</c:v>
                      </c:pt>
                      <c:pt idx="2712">
                        <c:v>54.24000000000288</c:v>
                      </c:pt>
                      <c:pt idx="2713">
                        <c:v>54.260000000002883</c:v>
                      </c:pt>
                      <c:pt idx="2714">
                        <c:v>54.280000000002886</c:v>
                      </c:pt>
                      <c:pt idx="2715">
                        <c:v>54.300000000002889</c:v>
                      </c:pt>
                      <c:pt idx="2716">
                        <c:v>54.320000000002892</c:v>
                      </c:pt>
                      <c:pt idx="2717">
                        <c:v>54.340000000002895</c:v>
                      </c:pt>
                      <c:pt idx="2718">
                        <c:v>54.360000000002898</c:v>
                      </c:pt>
                      <c:pt idx="2719">
                        <c:v>54.380000000002902</c:v>
                      </c:pt>
                      <c:pt idx="2720">
                        <c:v>54.400000000002905</c:v>
                      </c:pt>
                      <c:pt idx="2721">
                        <c:v>54.420000000002908</c:v>
                      </c:pt>
                      <c:pt idx="2722">
                        <c:v>54.440000000002911</c:v>
                      </c:pt>
                      <c:pt idx="2723">
                        <c:v>54.460000000002914</c:v>
                      </c:pt>
                      <c:pt idx="2724">
                        <c:v>54.480000000002917</c:v>
                      </c:pt>
                      <c:pt idx="2725">
                        <c:v>54.50000000000292</c:v>
                      </c:pt>
                      <c:pt idx="2726">
                        <c:v>54.520000000002923</c:v>
                      </c:pt>
                      <c:pt idx="2727">
                        <c:v>54.540000000002927</c:v>
                      </c:pt>
                      <c:pt idx="2728">
                        <c:v>54.56000000000293</c:v>
                      </c:pt>
                      <c:pt idx="2729">
                        <c:v>54.580000000002933</c:v>
                      </c:pt>
                      <c:pt idx="2730">
                        <c:v>54.600000000002936</c:v>
                      </c:pt>
                      <c:pt idx="2731">
                        <c:v>54.620000000002939</c:v>
                      </c:pt>
                      <c:pt idx="2732">
                        <c:v>54.640000000002942</c:v>
                      </c:pt>
                      <c:pt idx="2733">
                        <c:v>54.660000000002945</c:v>
                      </c:pt>
                      <c:pt idx="2734">
                        <c:v>54.680000000002948</c:v>
                      </c:pt>
                      <c:pt idx="2735">
                        <c:v>54.700000000002952</c:v>
                      </c:pt>
                      <c:pt idx="2736">
                        <c:v>54.720000000002955</c:v>
                      </c:pt>
                      <c:pt idx="2737">
                        <c:v>54.740000000002958</c:v>
                      </c:pt>
                      <c:pt idx="2738">
                        <c:v>54.760000000002961</c:v>
                      </c:pt>
                      <c:pt idx="2739">
                        <c:v>54.780000000002964</c:v>
                      </c:pt>
                      <c:pt idx="2740">
                        <c:v>54.800000000002967</c:v>
                      </c:pt>
                      <c:pt idx="2741">
                        <c:v>54.82000000000297</c:v>
                      </c:pt>
                      <c:pt idx="2742">
                        <c:v>54.840000000002973</c:v>
                      </c:pt>
                      <c:pt idx="2743">
                        <c:v>54.860000000002977</c:v>
                      </c:pt>
                      <c:pt idx="2744">
                        <c:v>54.88000000000298</c:v>
                      </c:pt>
                      <c:pt idx="2745">
                        <c:v>54.900000000002983</c:v>
                      </c:pt>
                      <c:pt idx="2746">
                        <c:v>54.920000000002986</c:v>
                      </c:pt>
                      <c:pt idx="2747">
                        <c:v>54.940000000002989</c:v>
                      </c:pt>
                      <c:pt idx="2748">
                        <c:v>54.960000000002992</c:v>
                      </c:pt>
                      <c:pt idx="2749">
                        <c:v>54.980000000002995</c:v>
                      </c:pt>
                      <c:pt idx="2750">
                        <c:v>55.000000000002998</c:v>
                      </c:pt>
                      <c:pt idx="2751">
                        <c:v>55.020000000003002</c:v>
                      </c:pt>
                      <c:pt idx="2752">
                        <c:v>55.040000000003005</c:v>
                      </c:pt>
                      <c:pt idx="2753">
                        <c:v>55.060000000003008</c:v>
                      </c:pt>
                      <c:pt idx="2754">
                        <c:v>55.080000000003011</c:v>
                      </c:pt>
                      <c:pt idx="2755">
                        <c:v>55.100000000003014</c:v>
                      </c:pt>
                      <c:pt idx="2756">
                        <c:v>55.120000000003017</c:v>
                      </c:pt>
                      <c:pt idx="2757">
                        <c:v>55.14000000000302</c:v>
                      </c:pt>
                      <c:pt idx="2758">
                        <c:v>55.160000000003024</c:v>
                      </c:pt>
                      <c:pt idx="2759">
                        <c:v>55.180000000003027</c:v>
                      </c:pt>
                      <c:pt idx="2760">
                        <c:v>55.20000000000303</c:v>
                      </c:pt>
                      <c:pt idx="2761">
                        <c:v>55.220000000003033</c:v>
                      </c:pt>
                      <c:pt idx="2762">
                        <c:v>55.240000000003036</c:v>
                      </c:pt>
                      <c:pt idx="2763">
                        <c:v>55.260000000003039</c:v>
                      </c:pt>
                      <c:pt idx="2764">
                        <c:v>55.280000000003042</c:v>
                      </c:pt>
                      <c:pt idx="2765">
                        <c:v>55.300000000003045</c:v>
                      </c:pt>
                      <c:pt idx="2766">
                        <c:v>55.320000000003049</c:v>
                      </c:pt>
                      <c:pt idx="2767">
                        <c:v>55.340000000003052</c:v>
                      </c:pt>
                      <c:pt idx="2768">
                        <c:v>55.360000000003055</c:v>
                      </c:pt>
                      <c:pt idx="2769">
                        <c:v>55.380000000003058</c:v>
                      </c:pt>
                      <c:pt idx="2770">
                        <c:v>55.400000000003061</c:v>
                      </c:pt>
                      <c:pt idx="2771">
                        <c:v>55.420000000003064</c:v>
                      </c:pt>
                      <c:pt idx="2772">
                        <c:v>55.440000000003067</c:v>
                      </c:pt>
                      <c:pt idx="2773">
                        <c:v>55.46000000000307</c:v>
                      </c:pt>
                      <c:pt idx="2774">
                        <c:v>55.480000000003074</c:v>
                      </c:pt>
                      <c:pt idx="2775">
                        <c:v>55.500000000003077</c:v>
                      </c:pt>
                      <c:pt idx="2776">
                        <c:v>55.52000000000308</c:v>
                      </c:pt>
                      <c:pt idx="2777">
                        <c:v>55.540000000003083</c:v>
                      </c:pt>
                      <c:pt idx="2778">
                        <c:v>55.560000000003086</c:v>
                      </c:pt>
                      <c:pt idx="2779">
                        <c:v>55.580000000003089</c:v>
                      </c:pt>
                      <c:pt idx="2780">
                        <c:v>55.600000000003092</c:v>
                      </c:pt>
                      <c:pt idx="2781">
                        <c:v>55.620000000003095</c:v>
                      </c:pt>
                      <c:pt idx="2782">
                        <c:v>55.640000000003099</c:v>
                      </c:pt>
                      <c:pt idx="2783">
                        <c:v>55.660000000003102</c:v>
                      </c:pt>
                      <c:pt idx="2784">
                        <c:v>55.680000000003105</c:v>
                      </c:pt>
                      <c:pt idx="2785">
                        <c:v>55.700000000003108</c:v>
                      </c:pt>
                      <c:pt idx="2786">
                        <c:v>55.720000000003111</c:v>
                      </c:pt>
                      <c:pt idx="2787">
                        <c:v>55.740000000003114</c:v>
                      </c:pt>
                      <c:pt idx="2788">
                        <c:v>55.760000000003117</c:v>
                      </c:pt>
                      <c:pt idx="2789">
                        <c:v>55.78000000000312</c:v>
                      </c:pt>
                      <c:pt idx="2790">
                        <c:v>55.800000000003124</c:v>
                      </c:pt>
                      <c:pt idx="2791">
                        <c:v>55.820000000003127</c:v>
                      </c:pt>
                      <c:pt idx="2792">
                        <c:v>55.84000000000313</c:v>
                      </c:pt>
                      <c:pt idx="2793">
                        <c:v>55.860000000003133</c:v>
                      </c:pt>
                      <c:pt idx="2794">
                        <c:v>55.880000000003136</c:v>
                      </c:pt>
                      <c:pt idx="2795">
                        <c:v>55.900000000003139</c:v>
                      </c:pt>
                      <c:pt idx="2796">
                        <c:v>55.920000000003142</c:v>
                      </c:pt>
                      <c:pt idx="2797">
                        <c:v>55.940000000003145</c:v>
                      </c:pt>
                      <c:pt idx="2798">
                        <c:v>55.960000000003149</c:v>
                      </c:pt>
                      <c:pt idx="2799">
                        <c:v>55.980000000003152</c:v>
                      </c:pt>
                      <c:pt idx="2800">
                        <c:v>56.000000000003155</c:v>
                      </c:pt>
                      <c:pt idx="2801">
                        <c:v>56.020000000003158</c:v>
                      </c:pt>
                      <c:pt idx="2802">
                        <c:v>56.040000000003161</c:v>
                      </c:pt>
                      <c:pt idx="2803">
                        <c:v>56.060000000003164</c:v>
                      </c:pt>
                      <c:pt idx="2804">
                        <c:v>56.080000000003167</c:v>
                      </c:pt>
                      <c:pt idx="2805">
                        <c:v>56.10000000000317</c:v>
                      </c:pt>
                      <c:pt idx="2806">
                        <c:v>56.120000000003174</c:v>
                      </c:pt>
                      <c:pt idx="2807">
                        <c:v>56.140000000003177</c:v>
                      </c:pt>
                      <c:pt idx="2808">
                        <c:v>56.16000000000318</c:v>
                      </c:pt>
                      <c:pt idx="2809">
                        <c:v>56.180000000003183</c:v>
                      </c:pt>
                      <c:pt idx="2810">
                        <c:v>56.200000000003186</c:v>
                      </c:pt>
                      <c:pt idx="2811">
                        <c:v>56.220000000003189</c:v>
                      </c:pt>
                      <c:pt idx="2812">
                        <c:v>56.240000000003192</c:v>
                      </c:pt>
                      <c:pt idx="2813">
                        <c:v>56.260000000003195</c:v>
                      </c:pt>
                      <c:pt idx="2814">
                        <c:v>56.280000000003199</c:v>
                      </c:pt>
                      <c:pt idx="2815">
                        <c:v>56.300000000003202</c:v>
                      </c:pt>
                      <c:pt idx="2816">
                        <c:v>56.320000000003205</c:v>
                      </c:pt>
                      <c:pt idx="2817">
                        <c:v>56.340000000003208</c:v>
                      </c:pt>
                      <c:pt idx="2818">
                        <c:v>56.360000000003211</c:v>
                      </c:pt>
                      <c:pt idx="2819">
                        <c:v>56.380000000003214</c:v>
                      </c:pt>
                      <c:pt idx="2820">
                        <c:v>56.400000000003217</c:v>
                      </c:pt>
                      <c:pt idx="2821">
                        <c:v>56.42000000000322</c:v>
                      </c:pt>
                      <c:pt idx="2822">
                        <c:v>56.440000000003224</c:v>
                      </c:pt>
                      <c:pt idx="2823">
                        <c:v>56.460000000003227</c:v>
                      </c:pt>
                      <c:pt idx="2824">
                        <c:v>56.48000000000323</c:v>
                      </c:pt>
                      <c:pt idx="2825">
                        <c:v>56.500000000003233</c:v>
                      </c:pt>
                      <c:pt idx="2826">
                        <c:v>56.520000000003236</c:v>
                      </c:pt>
                      <c:pt idx="2827">
                        <c:v>56.540000000003239</c:v>
                      </c:pt>
                      <c:pt idx="2828">
                        <c:v>56.560000000003242</c:v>
                      </c:pt>
                      <c:pt idx="2829">
                        <c:v>56.580000000003245</c:v>
                      </c:pt>
                      <c:pt idx="2830">
                        <c:v>56.600000000003249</c:v>
                      </c:pt>
                      <c:pt idx="2831">
                        <c:v>56.620000000003252</c:v>
                      </c:pt>
                      <c:pt idx="2832">
                        <c:v>56.640000000003255</c:v>
                      </c:pt>
                      <c:pt idx="2833">
                        <c:v>56.660000000003258</c:v>
                      </c:pt>
                      <c:pt idx="2834">
                        <c:v>56.680000000003261</c:v>
                      </c:pt>
                      <c:pt idx="2835">
                        <c:v>56.700000000003264</c:v>
                      </c:pt>
                      <c:pt idx="2836">
                        <c:v>56.720000000003267</c:v>
                      </c:pt>
                      <c:pt idx="2837">
                        <c:v>56.74000000000327</c:v>
                      </c:pt>
                      <c:pt idx="2838">
                        <c:v>56.760000000003274</c:v>
                      </c:pt>
                      <c:pt idx="2839">
                        <c:v>56.780000000003277</c:v>
                      </c:pt>
                      <c:pt idx="2840">
                        <c:v>56.80000000000328</c:v>
                      </c:pt>
                      <c:pt idx="2841">
                        <c:v>56.820000000003283</c:v>
                      </c:pt>
                      <c:pt idx="2842">
                        <c:v>56.840000000003286</c:v>
                      </c:pt>
                      <c:pt idx="2843">
                        <c:v>56.860000000003289</c:v>
                      </c:pt>
                      <c:pt idx="2844">
                        <c:v>56.880000000003292</c:v>
                      </c:pt>
                      <c:pt idx="2845">
                        <c:v>56.900000000003295</c:v>
                      </c:pt>
                      <c:pt idx="2846">
                        <c:v>56.920000000003299</c:v>
                      </c:pt>
                      <c:pt idx="2847">
                        <c:v>56.940000000003302</c:v>
                      </c:pt>
                      <c:pt idx="2848">
                        <c:v>56.960000000003305</c:v>
                      </c:pt>
                      <c:pt idx="2849">
                        <c:v>56.980000000003308</c:v>
                      </c:pt>
                      <c:pt idx="2850">
                        <c:v>57.000000000003311</c:v>
                      </c:pt>
                      <c:pt idx="2851">
                        <c:v>57.020000000003314</c:v>
                      </c:pt>
                      <c:pt idx="2852">
                        <c:v>57.040000000003317</c:v>
                      </c:pt>
                      <c:pt idx="2853">
                        <c:v>57.060000000003321</c:v>
                      </c:pt>
                      <c:pt idx="2854">
                        <c:v>57.080000000003324</c:v>
                      </c:pt>
                      <c:pt idx="2855">
                        <c:v>57.100000000003327</c:v>
                      </c:pt>
                      <c:pt idx="2856">
                        <c:v>57.12000000000333</c:v>
                      </c:pt>
                      <c:pt idx="2857">
                        <c:v>57.140000000003333</c:v>
                      </c:pt>
                      <c:pt idx="2858">
                        <c:v>57.160000000003336</c:v>
                      </c:pt>
                      <c:pt idx="2859">
                        <c:v>57.180000000003339</c:v>
                      </c:pt>
                      <c:pt idx="2860">
                        <c:v>57.200000000003342</c:v>
                      </c:pt>
                      <c:pt idx="2861">
                        <c:v>57.220000000003346</c:v>
                      </c:pt>
                      <c:pt idx="2862">
                        <c:v>57.240000000003349</c:v>
                      </c:pt>
                      <c:pt idx="2863">
                        <c:v>57.260000000003352</c:v>
                      </c:pt>
                      <c:pt idx="2864">
                        <c:v>57.280000000003355</c:v>
                      </c:pt>
                      <c:pt idx="2865">
                        <c:v>57.300000000003358</c:v>
                      </c:pt>
                      <c:pt idx="2866">
                        <c:v>57.320000000003361</c:v>
                      </c:pt>
                      <c:pt idx="2867">
                        <c:v>57.340000000003364</c:v>
                      </c:pt>
                      <c:pt idx="2868">
                        <c:v>57.360000000003367</c:v>
                      </c:pt>
                      <c:pt idx="2869">
                        <c:v>57.380000000003371</c:v>
                      </c:pt>
                      <c:pt idx="2870">
                        <c:v>57.400000000003374</c:v>
                      </c:pt>
                      <c:pt idx="2871">
                        <c:v>57.420000000003377</c:v>
                      </c:pt>
                      <c:pt idx="2872">
                        <c:v>57.44000000000338</c:v>
                      </c:pt>
                      <c:pt idx="2873">
                        <c:v>57.460000000003383</c:v>
                      </c:pt>
                      <c:pt idx="2874">
                        <c:v>57.480000000003386</c:v>
                      </c:pt>
                      <c:pt idx="2875">
                        <c:v>57.500000000003389</c:v>
                      </c:pt>
                      <c:pt idx="2876">
                        <c:v>57.520000000003392</c:v>
                      </c:pt>
                      <c:pt idx="2877">
                        <c:v>57.540000000003396</c:v>
                      </c:pt>
                      <c:pt idx="2878">
                        <c:v>57.560000000003399</c:v>
                      </c:pt>
                      <c:pt idx="2879">
                        <c:v>57.580000000003402</c:v>
                      </c:pt>
                      <c:pt idx="2880">
                        <c:v>57.600000000003405</c:v>
                      </c:pt>
                      <c:pt idx="2881">
                        <c:v>57.620000000003408</c:v>
                      </c:pt>
                      <c:pt idx="2882">
                        <c:v>57.640000000003411</c:v>
                      </c:pt>
                      <c:pt idx="2883">
                        <c:v>57.660000000003414</c:v>
                      </c:pt>
                      <c:pt idx="2884">
                        <c:v>57.680000000003417</c:v>
                      </c:pt>
                      <c:pt idx="2885">
                        <c:v>57.700000000003421</c:v>
                      </c:pt>
                      <c:pt idx="2886">
                        <c:v>57.720000000003424</c:v>
                      </c:pt>
                      <c:pt idx="2887">
                        <c:v>57.740000000003427</c:v>
                      </c:pt>
                      <c:pt idx="2888">
                        <c:v>57.76000000000343</c:v>
                      </c:pt>
                      <c:pt idx="2889">
                        <c:v>57.780000000003433</c:v>
                      </c:pt>
                      <c:pt idx="2890">
                        <c:v>57.800000000003436</c:v>
                      </c:pt>
                      <c:pt idx="2891">
                        <c:v>57.820000000003439</c:v>
                      </c:pt>
                      <c:pt idx="2892">
                        <c:v>57.840000000003442</c:v>
                      </c:pt>
                      <c:pt idx="2893">
                        <c:v>57.860000000003446</c:v>
                      </c:pt>
                      <c:pt idx="2894">
                        <c:v>57.880000000003449</c:v>
                      </c:pt>
                      <c:pt idx="2895">
                        <c:v>57.900000000003452</c:v>
                      </c:pt>
                      <c:pt idx="2896">
                        <c:v>57.920000000003455</c:v>
                      </c:pt>
                      <c:pt idx="2897">
                        <c:v>57.940000000003458</c:v>
                      </c:pt>
                      <c:pt idx="2898">
                        <c:v>57.960000000003461</c:v>
                      </c:pt>
                      <c:pt idx="2899">
                        <c:v>57.980000000003464</c:v>
                      </c:pt>
                      <c:pt idx="2900">
                        <c:v>58.000000000003467</c:v>
                      </c:pt>
                      <c:pt idx="2901">
                        <c:v>58.020000000003471</c:v>
                      </c:pt>
                      <c:pt idx="2902">
                        <c:v>58.040000000003474</c:v>
                      </c:pt>
                      <c:pt idx="2903">
                        <c:v>58.060000000003477</c:v>
                      </c:pt>
                      <c:pt idx="2904">
                        <c:v>58.08000000000348</c:v>
                      </c:pt>
                      <c:pt idx="2905">
                        <c:v>58.100000000003483</c:v>
                      </c:pt>
                      <c:pt idx="2906">
                        <c:v>58.120000000003486</c:v>
                      </c:pt>
                      <c:pt idx="2907">
                        <c:v>58.140000000003489</c:v>
                      </c:pt>
                      <c:pt idx="2908">
                        <c:v>58.160000000003492</c:v>
                      </c:pt>
                      <c:pt idx="2909">
                        <c:v>58.180000000003496</c:v>
                      </c:pt>
                      <c:pt idx="2910">
                        <c:v>58.200000000003499</c:v>
                      </c:pt>
                      <c:pt idx="2911">
                        <c:v>58.220000000003502</c:v>
                      </c:pt>
                      <c:pt idx="2912">
                        <c:v>58.240000000003505</c:v>
                      </c:pt>
                      <c:pt idx="2913">
                        <c:v>58.260000000003508</c:v>
                      </c:pt>
                      <c:pt idx="2914">
                        <c:v>58.280000000003511</c:v>
                      </c:pt>
                      <c:pt idx="2915">
                        <c:v>58.300000000003514</c:v>
                      </c:pt>
                      <c:pt idx="2916">
                        <c:v>58.320000000003517</c:v>
                      </c:pt>
                      <c:pt idx="2917">
                        <c:v>58.340000000003521</c:v>
                      </c:pt>
                      <c:pt idx="2918">
                        <c:v>58.360000000003524</c:v>
                      </c:pt>
                      <c:pt idx="2919">
                        <c:v>58.380000000003527</c:v>
                      </c:pt>
                      <c:pt idx="2920">
                        <c:v>58.40000000000353</c:v>
                      </c:pt>
                      <c:pt idx="2921">
                        <c:v>58.420000000003533</c:v>
                      </c:pt>
                      <c:pt idx="2922">
                        <c:v>58.440000000003536</c:v>
                      </c:pt>
                      <c:pt idx="2923">
                        <c:v>58.460000000003539</c:v>
                      </c:pt>
                      <c:pt idx="2924">
                        <c:v>58.480000000003542</c:v>
                      </c:pt>
                      <c:pt idx="2925">
                        <c:v>58.500000000003546</c:v>
                      </c:pt>
                      <c:pt idx="2926">
                        <c:v>58.520000000003549</c:v>
                      </c:pt>
                      <c:pt idx="2927">
                        <c:v>58.540000000003552</c:v>
                      </c:pt>
                      <c:pt idx="2928">
                        <c:v>58.560000000003555</c:v>
                      </c:pt>
                      <c:pt idx="2929">
                        <c:v>58.580000000003558</c:v>
                      </c:pt>
                      <c:pt idx="2930">
                        <c:v>58.600000000003561</c:v>
                      </c:pt>
                      <c:pt idx="2931">
                        <c:v>58.620000000003564</c:v>
                      </c:pt>
                      <c:pt idx="2932">
                        <c:v>58.640000000003567</c:v>
                      </c:pt>
                      <c:pt idx="2933">
                        <c:v>58.660000000003571</c:v>
                      </c:pt>
                      <c:pt idx="2934">
                        <c:v>58.680000000003574</c:v>
                      </c:pt>
                      <c:pt idx="2935">
                        <c:v>58.700000000003577</c:v>
                      </c:pt>
                      <c:pt idx="2936">
                        <c:v>58.72000000000358</c:v>
                      </c:pt>
                      <c:pt idx="2937">
                        <c:v>58.740000000003583</c:v>
                      </c:pt>
                      <c:pt idx="2938">
                        <c:v>58.760000000003586</c:v>
                      </c:pt>
                      <c:pt idx="2939">
                        <c:v>58.780000000003589</c:v>
                      </c:pt>
                      <c:pt idx="2940">
                        <c:v>58.800000000003593</c:v>
                      </c:pt>
                      <c:pt idx="2941">
                        <c:v>58.820000000003596</c:v>
                      </c:pt>
                      <c:pt idx="2942">
                        <c:v>58.840000000003599</c:v>
                      </c:pt>
                      <c:pt idx="2943">
                        <c:v>58.860000000003602</c:v>
                      </c:pt>
                      <c:pt idx="2944">
                        <c:v>58.880000000003605</c:v>
                      </c:pt>
                      <c:pt idx="2945">
                        <c:v>58.900000000003608</c:v>
                      </c:pt>
                      <c:pt idx="2946">
                        <c:v>58.920000000003611</c:v>
                      </c:pt>
                      <c:pt idx="2947">
                        <c:v>58.940000000003614</c:v>
                      </c:pt>
                      <c:pt idx="2948">
                        <c:v>58.960000000003618</c:v>
                      </c:pt>
                      <c:pt idx="2949">
                        <c:v>58.980000000003621</c:v>
                      </c:pt>
                      <c:pt idx="2950">
                        <c:v>59.000000000003624</c:v>
                      </c:pt>
                      <c:pt idx="2951">
                        <c:v>59.020000000003627</c:v>
                      </c:pt>
                      <c:pt idx="2952">
                        <c:v>59.04000000000363</c:v>
                      </c:pt>
                      <c:pt idx="2953">
                        <c:v>59.060000000003633</c:v>
                      </c:pt>
                      <c:pt idx="2954">
                        <c:v>59.080000000003636</c:v>
                      </c:pt>
                      <c:pt idx="2955">
                        <c:v>59.100000000003639</c:v>
                      </c:pt>
                      <c:pt idx="2956">
                        <c:v>59.120000000003643</c:v>
                      </c:pt>
                      <c:pt idx="2957">
                        <c:v>59.140000000003646</c:v>
                      </c:pt>
                      <c:pt idx="2958">
                        <c:v>59.160000000003649</c:v>
                      </c:pt>
                      <c:pt idx="2959">
                        <c:v>59.180000000003652</c:v>
                      </c:pt>
                      <c:pt idx="2960">
                        <c:v>59.200000000003655</c:v>
                      </c:pt>
                      <c:pt idx="2961">
                        <c:v>59.220000000003658</c:v>
                      </c:pt>
                      <c:pt idx="2962">
                        <c:v>59.240000000003661</c:v>
                      </c:pt>
                      <c:pt idx="2963">
                        <c:v>59.260000000003664</c:v>
                      </c:pt>
                      <c:pt idx="2964">
                        <c:v>59.280000000003668</c:v>
                      </c:pt>
                      <c:pt idx="2965">
                        <c:v>59.300000000003671</c:v>
                      </c:pt>
                      <c:pt idx="2966">
                        <c:v>59.320000000003674</c:v>
                      </c:pt>
                      <c:pt idx="2967">
                        <c:v>59.340000000003677</c:v>
                      </c:pt>
                      <c:pt idx="2968">
                        <c:v>59.36000000000368</c:v>
                      </c:pt>
                      <c:pt idx="2969">
                        <c:v>59.380000000003683</c:v>
                      </c:pt>
                      <c:pt idx="2970">
                        <c:v>59.400000000003686</c:v>
                      </c:pt>
                      <c:pt idx="2971">
                        <c:v>59.420000000003689</c:v>
                      </c:pt>
                      <c:pt idx="2972">
                        <c:v>59.440000000003693</c:v>
                      </c:pt>
                      <c:pt idx="2973">
                        <c:v>59.460000000003696</c:v>
                      </c:pt>
                      <c:pt idx="2974">
                        <c:v>59.480000000003699</c:v>
                      </c:pt>
                      <c:pt idx="2975">
                        <c:v>59.500000000003702</c:v>
                      </c:pt>
                      <c:pt idx="2976">
                        <c:v>59.520000000003705</c:v>
                      </c:pt>
                      <c:pt idx="2977">
                        <c:v>59.540000000003708</c:v>
                      </c:pt>
                      <c:pt idx="2978">
                        <c:v>59.560000000003711</c:v>
                      </c:pt>
                      <c:pt idx="2979">
                        <c:v>59.580000000003714</c:v>
                      </c:pt>
                      <c:pt idx="2980">
                        <c:v>59.600000000003718</c:v>
                      </c:pt>
                      <c:pt idx="2981">
                        <c:v>59.620000000003721</c:v>
                      </c:pt>
                      <c:pt idx="2982">
                        <c:v>59.640000000003724</c:v>
                      </c:pt>
                      <c:pt idx="2983">
                        <c:v>59.660000000003727</c:v>
                      </c:pt>
                      <c:pt idx="2984">
                        <c:v>59.68000000000373</c:v>
                      </c:pt>
                      <c:pt idx="2985">
                        <c:v>59.700000000003733</c:v>
                      </c:pt>
                      <c:pt idx="2986">
                        <c:v>59.720000000003736</c:v>
                      </c:pt>
                      <c:pt idx="2987">
                        <c:v>59.740000000003739</c:v>
                      </c:pt>
                      <c:pt idx="2988">
                        <c:v>59.760000000003743</c:v>
                      </c:pt>
                      <c:pt idx="2989">
                        <c:v>59.780000000003746</c:v>
                      </c:pt>
                      <c:pt idx="2990">
                        <c:v>59.800000000003749</c:v>
                      </c:pt>
                      <c:pt idx="2991">
                        <c:v>59.820000000003752</c:v>
                      </c:pt>
                      <c:pt idx="2992">
                        <c:v>59.840000000003755</c:v>
                      </c:pt>
                      <c:pt idx="2993">
                        <c:v>59.860000000003758</c:v>
                      </c:pt>
                      <c:pt idx="2994">
                        <c:v>59.880000000003761</c:v>
                      </c:pt>
                      <c:pt idx="2995">
                        <c:v>59.900000000003764</c:v>
                      </c:pt>
                      <c:pt idx="2996">
                        <c:v>59.920000000003768</c:v>
                      </c:pt>
                      <c:pt idx="2997">
                        <c:v>59.940000000003771</c:v>
                      </c:pt>
                      <c:pt idx="2998">
                        <c:v>59.960000000003774</c:v>
                      </c:pt>
                      <c:pt idx="2999">
                        <c:v>59.980000000003777</c:v>
                      </c:pt>
                      <c:pt idx="3000">
                        <c:v>60.00000000000378</c:v>
                      </c:pt>
                      <c:pt idx="3001">
                        <c:v>60.020000000003783</c:v>
                      </c:pt>
                      <c:pt idx="3002">
                        <c:v>60.040000000003786</c:v>
                      </c:pt>
                      <c:pt idx="3003">
                        <c:v>60.060000000003789</c:v>
                      </c:pt>
                      <c:pt idx="3004">
                        <c:v>60.080000000003793</c:v>
                      </c:pt>
                      <c:pt idx="3005">
                        <c:v>60.100000000003796</c:v>
                      </c:pt>
                      <c:pt idx="3006">
                        <c:v>60.120000000003799</c:v>
                      </c:pt>
                      <c:pt idx="3007">
                        <c:v>60.140000000003802</c:v>
                      </c:pt>
                      <c:pt idx="3008">
                        <c:v>60.160000000003805</c:v>
                      </c:pt>
                      <c:pt idx="3009">
                        <c:v>60.180000000003808</c:v>
                      </c:pt>
                      <c:pt idx="3010">
                        <c:v>60.200000000003811</c:v>
                      </c:pt>
                      <c:pt idx="3011">
                        <c:v>60.220000000003814</c:v>
                      </c:pt>
                      <c:pt idx="3012">
                        <c:v>60.240000000003818</c:v>
                      </c:pt>
                      <c:pt idx="3013">
                        <c:v>60.260000000003821</c:v>
                      </c:pt>
                      <c:pt idx="3014">
                        <c:v>60.280000000003824</c:v>
                      </c:pt>
                      <c:pt idx="3015">
                        <c:v>60.300000000003827</c:v>
                      </c:pt>
                      <c:pt idx="3016">
                        <c:v>60.32000000000383</c:v>
                      </c:pt>
                      <c:pt idx="3017">
                        <c:v>60.340000000003833</c:v>
                      </c:pt>
                      <c:pt idx="3018">
                        <c:v>60.360000000003836</c:v>
                      </c:pt>
                      <c:pt idx="3019">
                        <c:v>60.380000000003839</c:v>
                      </c:pt>
                      <c:pt idx="3020">
                        <c:v>60.400000000003843</c:v>
                      </c:pt>
                      <c:pt idx="3021">
                        <c:v>60.420000000003846</c:v>
                      </c:pt>
                      <c:pt idx="3022">
                        <c:v>60.440000000003849</c:v>
                      </c:pt>
                      <c:pt idx="3023">
                        <c:v>60.460000000003852</c:v>
                      </c:pt>
                      <c:pt idx="3024">
                        <c:v>60.480000000003855</c:v>
                      </c:pt>
                      <c:pt idx="3025">
                        <c:v>60.500000000003858</c:v>
                      </c:pt>
                      <c:pt idx="3026">
                        <c:v>60.520000000003861</c:v>
                      </c:pt>
                      <c:pt idx="3027">
                        <c:v>60.540000000003864</c:v>
                      </c:pt>
                      <c:pt idx="3028">
                        <c:v>60.560000000003868</c:v>
                      </c:pt>
                      <c:pt idx="3029">
                        <c:v>60.580000000003871</c:v>
                      </c:pt>
                      <c:pt idx="3030">
                        <c:v>60.600000000003874</c:v>
                      </c:pt>
                      <c:pt idx="3031">
                        <c:v>60.620000000003877</c:v>
                      </c:pt>
                      <c:pt idx="3032">
                        <c:v>60.64000000000388</c:v>
                      </c:pt>
                      <c:pt idx="3033">
                        <c:v>60.660000000003883</c:v>
                      </c:pt>
                      <c:pt idx="3034">
                        <c:v>60.680000000003886</c:v>
                      </c:pt>
                      <c:pt idx="3035">
                        <c:v>60.70000000000389</c:v>
                      </c:pt>
                      <c:pt idx="3036">
                        <c:v>60.720000000003893</c:v>
                      </c:pt>
                      <c:pt idx="3037">
                        <c:v>60.740000000003896</c:v>
                      </c:pt>
                      <c:pt idx="3038">
                        <c:v>60.760000000003899</c:v>
                      </c:pt>
                      <c:pt idx="3039">
                        <c:v>60.780000000003902</c:v>
                      </c:pt>
                      <c:pt idx="3040">
                        <c:v>60.800000000003905</c:v>
                      </c:pt>
                      <c:pt idx="3041">
                        <c:v>60.820000000003908</c:v>
                      </c:pt>
                      <c:pt idx="3042">
                        <c:v>60.840000000003911</c:v>
                      </c:pt>
                      <c:pt idx="3043">
                        <c:v>60.860000000003915</c:v>
                      </c:pt>
                      <c:pt idx="3044">
                        <c:v>60.880000000003918</c:v>
                      </c:pt>
                      <c:pt idx="3045">
                        <c:v>60.900000000003921</c:v>
                      </c:pt>
                      <c:pt idx="3046">
                        <c:v>60.920000000003924</c:v>
                      </c:pt>
                      <c:pt idx="3047">
                        <c:v>60.940000000003927</c:v>
                      </c:pt>
                      <c:pt idx="3048">
                        <c:v>60.96000000000393</c:v>
                      </c:pt>
                      <c:pt idx="3049">
                        <c:v>60.980000000003933</c:v>
                      </c:pt>
                      <c:pt idx="3050">
                        <c:v>61.000000000003936</c:v>
                      </c:pt>
                      <c:pt idx="3051">
                        <c:v>61.02000000000394</c:v>
                      </c:pt>
                      <c:pt idx="3052">
                        <c:v>61.040000000003943</c:v>
                      </c:pt>
                      <c:pt idx="3053">
                        <c:v>61.060000000003946</c:v>
                      </c:pt>
                      <c:pt idx="3054">
                        <c:v>61.080000000003949</c:v>
                      </c:pt>
                      <c:pt idx="3055">
                        <c:v>61.100000000003952</c:v>
                      </c:pt>
                      <c:pt idx="3056">
                        <c:v>61.120000000003955</c:v>
                      </c:pt>
                      <c:pt idx="3057">
                        <c:v>61.140000000003958</c:v>
                      </c:pt>
                      <c:pt idx="3058">
                        <c:v>61.160000000003961</c:v>
                      </c:pt>
                      <c:pt idx="3059">
                        <c:v>61.180000000003965</c:v>
                      </c:pt>
                      <c:pt idx="3060">
                        <c:v>61.200000000003968</c:v>
                      </c:pt>
                      <c:pt idx="3061">
                        <c:v>61.220000000003971</c:v>
                      </c:pt>
                      <c:pt idx="3062">
                        <c:v>61.240000000003974</c:v>
                      </c:pt>
                      <c:pt idx="3063">
                        <c:v>61.260000000003977</c:v>
                      </c:pt>
                      <c:pt idx="3064">
                        <c:v>61.28000000000398</c:v>
                      </c:pt>
                      <c:pt idx="3065">
                        <c:v>61.300000000003983</c:v>
                      </c:pt>
                      <c:pt idx="3066">
                        <c:v>61.320000000003986</c:v>
                      </c:pt>
                      <c:pt idx="3067">
                        <c:v>61.34000000000399</c:v>
                      </c:pt>
                      <c:pt idx="3068">
                        <c:v>61.360000000003993</c:v>
                      </c:pt>
                      <c:pt idx="3069">
                        <c:v>61.380000000003996</c:v>
                      </c:pt>
                      <c:pt idx="3070">
                        <c:v>61.400000000003999</c:v>
                      </c:pt>
                      <c:pt idx="3071">
                        <c:v>61.420000000004002</c:v>
                      </c:pt>
                      <c:pt idx="3072">
                        <c:v>61.440000000004005</c:v>
                      </c:pt>
                      <c:pt idx="3073">
                        <c:v>61.460000000004008</c:v>
                      </c:pt>
                      <c:pt idx="3074">
                        <c:v>61.480000000004011</c:v>
                      </c:pt>
                      <c:pt idx="3075">
                        <c:v>61.500000000004015</c:v>
                      </c:pt>
                      <c:pt idx="3076">
                        <c:v>61.520000000004018</c:v>
                      </c:pt>
                      <c:pt idx="3077">
                        <c:v>61.540000000004021</c:v>
                      </c:pt>
                      <c:pt idx="3078">
                        <c:v>61.560000000004024</c:v>
                      </c:pt>
                      <c:pt idx="3079">
                        <c:v>61.580000000004027</c:v>
                      </c:pt>
                      <c:pt idx="3080">
                        <c:v>61.60000000000403</c:v>
                      </c:pt>
                      <c:pt idx="3081">
                        <c:v>61.620000000004033</c:v>
                      </c:pt>
                      <c:pt idx="3082">
                        <c:v>61.640000000004036</c:v>
                      </c:pt>
                      <c:pt idx="3083">
                        <c:v>61.66000000000404</c:v>
                      </c:pt>
                      <c:pt idx="3084">
                        <c:v>61.680000000004043</c:v>
                      </c:pt>
                      <c:pt idx="3085">
                        <c:v>61.700000000004046</c:v>
                      </c:pt>
                      <c:pt idx="3086">
                        <c:v>61.720000000004049</c:v>
                      </c:pt>
                      <c:pt idx="3087">
                        <c:v>61.740000000004052</c:v>
                      </c:pt>
                      <c:pt idx="3088">
                        <c:v>61.760000000004055</c:v>
                      </c:pt>
                      <c:pt idx="3089">
                        <c:v>61.780000000004058</c:v>
                      </c:pt>
                      <c:pt idx="3090">
                        <c:v>61.800000000004061</c:v>
                      </c:pt>
                      <c:pt idx="3091">
                        <c:v>61.820000000004065</c:v>
                      </c:pt>
                      <c:pt idx="3092">
                        <c:v>61.840000000004068</c:v>
                      </c:pt>
                      <c:pt idx="3093">
                        <c:v>61.860000000004071</c:v>
                      </c:pt>
                      <c:pt idx="3094">
                        <c:v>61.880000000004074</c:v>
                      </c:pt>
                      <c:pt idx="3095">
                        <c:v>61.900000000004077</c:v>
                      </c:pt>
                      <c:pt idx="3096">
                        <c:v>61.92000000000408</c:v>
                      </c:pt>
                      <c:pt idx="3097">
                        <c:v>61.940000000004083</c:v>
                      </c:pt>
                      <c:pt idx="3098">
                        <c:v>61.960000000004086</c:v>
                      </c:pt>
                      <c:pt idx="3099">
                        <c:v>61.98000000000409</c:v>
                      </c:pt>
                      <c:pt idx="3100">
                        <c:v>62.000000000004093</c:v>
                      </c:pt>
                      <c:pt idx="3101">
                        <c:v>62.020000000004096</c:v>
                      </c:pt>
                      <c:pt idx="3102">
                        <c:v>62.040000000004099</c:v>
                      </c:pt>
                      <c:pt idx="3103">
                        <c:v>62.060000000004102</c:v>
                      </c:pt>
                      <c:pt idx="3104">
                        <c:v>62.080000000004105</c:v>
                      </c:pt>
                      <c:pt idx="3105">
                        <c:v>62.100000000004108</c:v>
                      </c:pt>
                      <c:pt idx="3106">
                        <c:v>62.120000000004111</c:v>
                      </c:pt>
                      <c:pt idx="3107">
                        <c:v>62.140000000004115</c:v>
                      </c:pt>
                      <c:pt idx="3108">
                        <c:v>62.160000000004118</c:v>
                      </c:pt>
                      <c:pt idx="3109">
                        <c:v>62.180000000004121</c:v>
                      </c:pt>
                      <c:pt idx="3110">
                        <c:v>62.200000000004124</c:v>
                      </c:pt>
                      <c:pt idx="3111">
                        <c:v>62.220000000004127</c:v>
                      </c:pt>
                      <c:pt idx="3112">
                        <c:v>62.24000000000413</c:v>
                      </c:pt>
                      <c:pt idx="3113">
                        <c:v>62.260000000004133</c:v>
                      </c:pt>
                      <c:pt idx="3114">
                        <c:v>62.280000000004136</c:v>
                      </c:pt>
                      <c:pt idx="3115">
                        <c:v>62.30000000000414</c:v>
                      </c:pt>
                      <c:pt idx="3116">
                        <c:v>62.320000000004143</c:v>
                      </c:pt>
                      <c:pt idx="3117">
                        <c:v>62.340000000004146</c:v>
                      </c:pt>
                      <c:pt idx="3118">
                        <c:v>62.360000000004149</c:v>
                      </c:pt>
                      <c:pt idx="3119">
                        <c:v>62.380000000004152</c:v>
                      </c:pt>
                      <c:pt idx="3120">
                        <c:v>62.400000000004155</c:v>
                      </c:pt>
                      <c:pt idx="3121">
                        <c:v>62.420000000004158</c:v>
                      </c:pt>
                      <c:pt idx="3122">
                        <c:v>62.440000000004162</c:v>
                      </c:pt>
                      <c:pt idx="3123">
                        <c:v>62.460000000004165</c:v>
                      </c:pt>
                      <c:pt idx="3124">
                        <c:v>62.480000000004168</c:v>
                      </c:pt>
                      <c:pt idx="3125">
                        <c:v>62.500000000004171</c:v>
                      </c:pt>
                      <c:pt idx="3126">
                        <c:v>62.520000000004174</c:v>
                      </c:pt>
                      <c:pt idx="3127">
                        <c:v>62.540000000004177</c:v>
                      </c:pt>
                      <c:pt idx="3128">
                        <c:v>62.56000000000418</c:v>
                      </c:pt>
                      <c:pt idx="3129">
                        <c:v>62.580000000004183</c:v>
                      </c:pt>
                      <c:pt idx="3130">
                        <c:v>62.600000000004187</c:v>
                      </c:pt>
                      <c:pt idx="3131">
                        <c:v>62.62000000000419</c:v>
                      </c:pt>
                      <c:pt idx="3132">
                        <c:v>62.640000000004193</c:v>
                      </c:pt>
                      <c:pt idx="3133">
                        <c:v>62.660000000004196</c:v>
                      </c:pt>
                      <c:pt idx="3134">
                        <c:v>62.680000000004199</c:v>
                      </c:pt>
                      <c:pt idx="3135">
                        <c:v>62.700000000004202</c:v>
                      </c:pt>
                      <c:pt idx="3136">
                        <c:v>62.720000000004205</c:v>
                      </c:pt>
                      <c:pt idx="3137">
                        <c:v>62.740000000004208</c:v>
                      </c:pt>
                      <c:pt idx="3138">
                        <c:v>62.760000000004212</c:v>
                      </c:pt>
                      <c:pt idx="3139">
                        <c:v>62.780000000004215</c:v>
                      </c:pt>
                      <c:pt idx="3140">
                        <c:v>62.800000000004218</c:v>
                      </c:pt>
                      <c:pt idx="3141">
                        <c:v>62.820000000004221</c:v>
                      </c:pt>
                      <c:pt idx="3142">
                        <c:v>62.840000000004224</c:v>
                      </c:pt>
                      <c:pt idx="3143">
                        <c:v>62.860000000004227</c:v>
                      </c:pt>
                      <c:pt idx="3144">
                        <c:v>62.88000000000423</c:v>
                      </c:pt>
                      <c:pt idx="3145">
                        <c:v>62.900000000004233</c:v>
                      </c:pt>
                      <c:pt idx="3146">
                        <c:v>62.920000000004237</c:v>
                      </c:pt>
                      <c:pt idx="3147">
                        <c:v>62.94000000000424</c:v>
                      </c:pt>
                      <c:pt idx="3148">
                        <c:v>62.960000000004243</c:v>
                      </c:pt>
                      <c:pt idx="3149">
                        <c:v>62.980000000004246</c:v>
                      </c:pt>
                      <c:pt idx="3150">
                        <c:v>63.000000000004249</c:v>
                      </c:pt>
                      <c:pt idx="3151">
                        <c:v>63.020000000004252</c:v>
                      </c:pt>
                      <c:pt idx="3152">
                        <c:v>63.040000000004255</c:v>
                      </c:pt>
                      <c:pt idx="3153">
                        <c:v>63.060000000004258</c:v>
                      </c:pt>
                      <c:pt idx="3154">
                        <c:v>63.080000000004262</c:v>
                      </c:pt>
                      <c:pt idx="3155">
                        <c:v>63.100000000004265</c:v>
                      </c:pt>
                      <c:pt idx="3156">
                        <c:v>63.120000000004268</c:v>
                      </c:pt>
                      <c:pt idx="3157">
                        <c:v>63.140000000004271</c:v>
                      </c:pt>
                      <c:pt idx="3158">
                        <c:v>63.160000000004274</c:v>
                      </c:pt>
                      <c:pt idx="3159">
                        <c:v>63.180000000004277</c:v>
                      </c:pt>
                      <c:pt idx="3160">
                        <c:v>63.20000000000428</c:v>
                      </c:pt>
                      <c:pt idx="3161">
                        <c:v>63.220000000004283</c:v>
                      </c:pt>
                      <c:pt idx="3162">
                        <c:v>63.240000000004287</c:v>
                      </c:pt>
                      <c:pt idx="3163">
                        <c:v>63.26000000000429</c:v>
                      </c:pt>
                      <c:pt idx="3164">
                        <c:v>63.280000000004293</c:v>
                      </c:pt>
                      <c:pt idx="3165">
                        <c:v>63.300000000004296</c:v>
                      </c:pt>
                      <c:pt idx="3166">
                        <c:v>63.320000000004299</c:v>
                      </c:pt>
                      <c:pt idx="3167">
                        <c:v>63.340000000004302</c:v>
                      </c:pt>
                      <c:pt idx="3168">
                        <c:v>63.360000000004305</c:v>
                      </c:pt>
                      <c:pt idx="3169">
                        <c:v>63.380000000004308</c:v>
                      </c:pt>
                      <c:pt idx="3170">
                        <c:v>63.400000000004312</c:v>
                      </c:pt>
                      <c:pt idx="3171">
                        <c:v>63.420000000004315</c:v>
                      </c:pt>
                      <c:pt idx="3172">
                        <c:v>63.440000000004318</c:v>
                      </c:pt>
                      <c:pt idx="3173">
                        <c:v>63.460000000004321</c:v>
                      </c:pt>
                      <c:pt idx="3174">
                        <c:v>63.480000000004324</c:v>
                      </c:pt>
                      <c:pt idx="3175">
                        <c:v>63.500000000004327</c:v>
                      </c:pt>
                      <c:pt idx="3176">
                        <c:v>63.52000000000433</c:v>
                      </c:pt>
                      <c:pt idx="3177">
                        <c:v>63.540000000004333</c:v>
                      </c:pt>
                      <c:pt idx="3178">
                        <c:v>63.560000000004337</c:v>
                      </c:pt>
                      <c:pt idx="3179">
                        <c:v>63.58000000000434</c:v>
                      </c:pt>
                      <c:pt idx="3180">
                        <c:v>63.600000000004343</c:v>
                      </c:pt>
                      <c:pt idx="3181">
                        <c:v>63.620000000004346</c:v>
                      </c:pt>
                      <c:pt idx="3182">
                        <c:v>63.640000000004349</c:v>
                      </c:pt>
                      <c:pt idx="3183">
                        <c:v>63.660000000004352</c:v>
                      </c:pt>
                      <c:pt idx="3184">
                        <c:v>63.680000000004355</c:v>
                      </c:pt>
                      <c:pt idx="3185">
                        <c:v>63.700000000004358</c:v>
                      </c:pt>
                      <c:pt idx="3186">
                        <c:v>63.720000000004362</c:v>
                      </c:pt>
                      <c:pt idx="3187">
                        <c:v>63.740000000004365</c:v>
                      </c:pt>
                      <c:pt idx="3188">
                        <c:v>63.760000000004368</c:v>
                      </c:pt>
                      <c:pt idx="3189">
                        <c:v>63.780000000004371</c:v>
                      </c:pt>
                      <c:pt idx="3190">
                        <c:v>63.800000000004374</c:v>
                      </c:pt>
                      <c:pt idx="3191">
                        <c:v>63.820000000004377</c:v>
                      </c:pt>
                      <c:pt idx="3192">
                        <c:v>63.84000000000438</c:v>
                      </c:pt>
                      <c:pt idx="3193">
                        <c:v>63.860000000004383</c:v>
                      </c:pt>
                      <c:pt idx="3194">
                        <c:v>63.880000000004387</c:v>
                      </c:pt>
                      <c:pt idx="3195">
                        <c:v>63.90000000000439</c:v>
                      </c:pt>
                      <c:pt idx="3196">
                        <c:v>63.920000000004393</c:v>
                      </c:pt>
                      <c:pt idx="3197">
                        <c:v>63.940000000004396</c:v>
                      </c:pt>
                      <c:pt idx="3198">
                        <c:v>63.960000000004399</c:v>
                      </c:pt>
                      <c:pt idx="3199">
                        <c:v>63.980000000004402</c:v>
                      </c:pt>
                      <c:pt idx="3200">
                        <c:v>64.000000000004405</c:v>
                      </c:pt>
                      <c:pt idx="3201">
                        <c:v>64.020000000004401</c:v>
                      </c:pt>
                      <c:pt idx="3202">
                        <c:v>64.040000000004397</c:v>
                      </c:pt>
                      <c:pt idx="3203">
                        <c:v>64.060000000004393</c:v>
                      </c:pt>
                      <c:pt idx="3204">
                        <c:v>64.080000000004389</c:v>
                      </c:pt>
                      <c:pt idx="3205">
                        <c:v>64.100000000004385</c:v>
                      </c:pt>
                      <c:pt idx="3206">
                        <c:v>64.120000000004381</c:v>
                      </c:pt>
                      <c:pt idx="3207">
                        <c:v>64.140000000004378</c:v>
                      </c:pt>
                      <c:pt idx="3208">
                        <c:v>64.160000000004374</c:v>
                      </c:pt>
                      <c:pt idx="3209">
                        <c:v>64.18000000000437</c:v>
                      </c:pt>
                      <c:pt idx="3210">
                        <c:v>64.200000000004366</c:v>
                      </c:pt>
                      <c:pt idx="3211">
                        <c:v>64.220000000004362</c:v>
                      </c:pt>
                      <c:pt idx="3212">
                        <c:v>64.240000000004358</c:v>
                      </c:pt>
                      <c:pt idx="3213">
                        <c:v>64.260000000004354</c:v>
                      </c:pt>
                      <c:pt idx="3214">
                        <c:v>64.28000000000435</c:v>
                      </c:pt>
                      <c:pt idx="3215">
                        <c:v>64.300000000004346</c:v>
                      </c:pt>
                      <c:pt idx="3216">
                        <c:v>64.320000000004342</c:v>
                      </c:pt>
                      <c:pt idx="3217">
                        <c:v>64.340000000004338</c:v>
                      </c:pt>
                      <c:pt idx="3218">
                        <c:v>64.360000000004334</c:v>
                      </c:pt>
                      <c:pt idx="3219">
                        <c:v>64.38000000000433</c:v>
                      </c:pt>
                      <c:pt idx="3220">
                        <c:v>64.400000000004326</c:v>
                      </c:pt>
                      <c:pt idx="3221">
                        <c:v>64.420000000004322</c:v>
                      </c:pt>
                      <c:pt idx="3222">
                        <c:v>64.440000000004318</c:v>
                      </c:pt>
                      <c:pt idx="3223">
                        <c:v>64.460000000004314</c:v>
                      </c:pt>
                      <c:pt idx="3224">
                        <c:v>64.48000000000431</c:v>
                      </c:pt>
                      <c:pt idx="3225">
                        <c:v>64.500000000004306</c:v>
                      </c:pt>
                      <c:pt idx="3226">
                        <c:v>64.520000000004302</c:v>
                      </c:pt>
                      <c:pt idx="3227">
                        <c:v>64.540000000004298</c:v>
                      </c:pt>
                      <c:pt idx="3228">
                        <c:v>64.560000000004294</c:v>
                      </c:pt>
                      <c:pt idx="3229">
                        <c:v>64.58000000000429</c:v>
                      </c:pt>
                      <c:pt idx="3230">
                        <c:v>64.600000000004286</c:v>
                      </c:pt>
                      <c:pt idx="3231">
                        <c:v>64.620000000004282</c:v>
                      </c:pt>
                      <c:pt idx="3232">
                        <c:v>64.640000000004278</c:v>
                      </c:pt>
                      <c:pt idx="3233">
                        <c:v>64.660000000004274</c:v>
                      </c:pt>
                      <c:pt idx="3234">
                        <c:v>64.68000000000427</c:v>
                      </c:pt>
                      <c:pt idx="3235">
                        <c:v>64.700000000004266</c:v>
                      </c:pt>
                      <c:pt idx="3236">
                        <c:v>64.720000000004262</c:v>
                      </c:pt>
                      <c:pt idx="3237">
                        <c:v>64.740000000004258</c:v>
                      </c:pt>
                      <c:pt idx="3238">
                        <c:v>64.760000000004254</c:v>
                      </c:pt>
                      <c:pt idx="3239">
                        <c:v>64.78000000000425</c:v>
                      </c:pt>
                      <c:pt idx="3240">
                        <c:v>64.800000000004246</c:v>
                      </c:pt>
                      <c:pt idx="3241">
                        <c:v>64.820000000004242</c:v>
                      </c:pt>
                      <c:pt idx="3242">
                        <c:v>64.840000000004238</c:v>
                      </c:pt>
                      <c:pt idx="3243">
                        <c:v>64.860000000004234</c:v>
                      </c:pt>
                      <c:pt idx="3244">
                        <c:v>64.88000000000423</c:v>
                      </c:pt>
                      <c:pt idx="3245">
                        <c:v>64.900000000004226</c:v>
                      </c:pt>
                      <c:pt idx="3246">
                        <c:v>64.920000000004222</c:v>
                      </c:pt>
                      <c:pt idx="3247">
                        <c:v>64.940000000004218</c:v>
                      </c:pt>
                      <c:pt idx="3248">
                        <c:v>64.960000000004214</c:v>
                      </c:pt>
                      <c:pt idx="3249">
                        <c:v>64.98000000000421</c:v>
                      </c:pt>
                      <c:pt idx="3250">
                        <c:v>65.000000000004206</c:v>
                      </c:pt>
                      <c:pt idx="3251">
                        <c:v>65.020000000004202</c:v>
                      </c:pt>
                      <c:pt idx="3252">
                        <c:v>65.040000000004198</c:v>
                      </c:pt>
                      <c:pt idx="3253">
                        <c:v>65.060000000004194</c:v>
                      </c:pt>
                      <c:pt idx="3254">
                        <c:v>65.08000000000419</c:v>
                      </c:pt>
                      <c:pt idx="3255">
                        <c:v>65.100000000004187</c:v>
                      </c:pt>
                      <c:pt idx="3256">
                        <c:v>65.120000000004183</c:v>
                      </c:pt>
                      <c:pt idx="3257">
                        <c:v>65.140000000004179</c:v>
                      </c:pt>
                      <c:pt idx="3258">
                        <c:v>65.160000000004175</c:v>
                      </c:pt>
                      <c:pt idx="3259">
                        <c:v>65.180000000004171</c:v>
                      </c:pt>
                      <c:pt idx="3260">
                        <c:v>65.200000000004167</c:v>
                      </c:pt>
                      <c:pt idx="3261">
                        <c:v>65.220000000004163</c:v>
                      </c:pt>
                      <c:pt idx="3262">
                        <c:v>65.240000000004159</c:v>
                      </c:pt>
                      <c:pt idx="3263">
                        <c:v>65.260000000004155</c:v>
                      </c:pt>
                      <c:pt idx="3264">
                        <c:v>65.280000000004151</c:v>
                      </c:pt>
                      <c:pt idx="3265">
                        <c:v>65.300000000004147</c:v>
                      </c:pt>
                      <c:pt idx="3266">
                        <c:v>65.320000000004143</c:v>
                      </c:pt>
                      <c:pt idx="3267">
                        <c:v>65.340000000004139</c:v>
                      </c:pt>
                      <c:pt idx="3268">
                        <c:v>65.360000000004135</c:v>
                      </c:pt>
                      <c:pt idx="3269">
                        <c:v>65.380000000004131</c:v>
                      </c:pt>
                      <c:pt idx="3270">
                        <c:v>65.400000000004127</c:v>
                      </c:pt>
                      <c:pt idx="3271">
                        <c:v>65.420000000004123</c:v>
                      </c:pt>
                      <c:pt idx="3272">
                        <c:v>65.440000000004119</c:v>
                      </c:pt>
                      <c:pt idx="3273">
                        <c:v>65.460000000004115</c:v>
                      </c:pt>
                      <c:pt idx="3274">
                        <c:v>65.480000000004111</c:v>
                      </c:pt>
                      <c:pt idx="3275">
                        <c:v>65.500000000004107</c:v>
                      </c:pt>
                      <c:pt idx="3276">
                        <c:v>65.520000000004103</c:v>
                      </c:pt>
                      <c:pt idx="3277">
                        <c:v>65.540000000004099</c:v>
                      </c:pt>
                      <c:pt idx="3278">
                        <c:v>65.560000000004095</c:v>
                      </c:pt>
                      <c:pt idx="3279">
                        <c:v>65.580000000004091</c:v>
                      </c:pt>
                      <c:pt idx="3280">
                        <c:v>65.600000000004087</c:v>
                      </c:pt>
                      <c:pt idx="3281">
                        <c:v>65.620000000004083</c:v>
                      </c:pt>
                      <c:pt idx="3282">
                        <c:v>65.640000000004079</c:v>
                      </c:pt>
                      <c:pt idx="3283">
                        <c:v>65.660000000004075</c:v>
                      </c:pt>
                      <c:pt idx="3284">
                        <c:v>65.680000000004071</c:v>
                      </c:pt>
                      <c:pt idx="3285">
                        <c:v>65.700000000004067</c:v>
                      </c:pt>
                      <c:pt idx="3286">
                        <c:v>65.720000000004063</c:v>
                      </c:pt>
                      <c:pt idx="3287">
                        <c:v>65.740000000004059</c:v>
                      </c:pt>
                      <c:pt idx="3288">
                        <c:v>65.760000000004055</c:v>
                      </c:pt>
                      <c:pt idx="3289">
                        <c:v>65.780000000004051</c:v>
                      </c:pt>
                      <c:pt idx="3290">
                        <c:v>65.800000000004047</c:v>
                      </c:pt>
                      <c:pt idx="3291">
                        <c:v>65.820000000004043</c:v>
                      </c:pt>
                      <c:pt idx="3292">
                        <c:v>65.840000000004039</c:v>
                      </c:pt>
                      <c:pt idx="3293">
                        <c:v>65.860000000004035</c:v>
                      </c:pt>
                      <c:pt idx="3294">
                        <c:v>65.880000000004031</c:v>
                      </c:pt>
                      <c:pt idx="3295">
                        <c:v>65.900000000004027</c:v>
                      </c:pt>
                      <c:pt idx="3296">
                        <c:v>65.920000000004023</c:v>
                      </c:pt>
                      <c:pt idx="3297">
                        <c:v>65.940000000004019</c:v>
                      </c:pt>
                      <c:pt idx="3298">
                        <c:v>65.960000000004015</c:v>
                      </c:pt>
                      <c:pt idx="3299">
                        <c:v>65.980000000004011</c:v>
                      </c:pt>
                      <c:pt idx="3300">
                        <c:v>66.000000000004007</c:v>
                      </c:pt>
                      <c:pt idx="3301">
                        <c:v>66.020000000004003</c:v>
                      </c:pt>
                      <c:pt idx="3302">
                        <c:v>66.040000000004</c:v>
                      </c:pt>
                      <c:pt idx="3303">
                        <c:v>66.060000000003996</c:v>
                      </c:pt>
                      <c:pt idx="3304">
                        <c:v>66.080000000003992</c:v>
                      </c:pt>
                      <c:pt idx="3305">
                        <c:v>66.100000000003988</c:v>
                      </c:pt>
                      <c:pt idx="3306">
                        <c:v>66.120000000003984</c:v>
                      </c:pt>
                      <c:pt idx="3307">
                        <c:v>66.14000000000398</c:v>
                      </c:pt>
                      <c:pt idx="3308">
                        <c:v>66.160000000003976</c:v>
                      </c:pt>
                      <c:pt idx="3309">
                        <c:v>66.180000000003972</c:v>
                      </c:pt>
                      <c:pt idx="3310">
                        <c:v>66.200000000003968</c:v>
                      </c:pt>
                      <c:pt idx="3311">
                        <c:v>66.220000000003964</c:v>
                      </c:pt>
                      <c:pt idx="3312">
                        <c:v>66.24000000000396</c:v>
                      </c:pt>
                      <c:pt idx="3313">
                        <c:v>66.260000000003956</c:v>
                      </c:pt>
                      <c:pt idx="3314">
                        <c:v>66.280000000003952</c:v>
                      </c:pt>
                      <c:pt idx="3315">
                        <c:v>66.300000000003948</c:v>
                      </c:pt>
                      <c:pt idx="3316">
                        <c:v>66.320000000003944</c:v>
                      </c:pt>
                      <c:pt idx="3317">
                        <c:v>66.34000000000394</c:v>
                      </c:pt>
                      <c:pt idx="3318">
                        <c:v>66.360000000003936</c:v>
                      </c:pt>
                      <c:pt idx="3319">
                        <c:v>66.380000000003932</c:v>
                      </c:pt>
                      <c:pt idx="3320">
                        <c:v>66.400000000003928</c:v>
                      </c:pt>
                      <c:pt idx="3321">
                        <c:v>66.420000000003924</c:v>
                      </c:pt>
                      <c:pt idx="3322">
                        <c:v>66.44000000000392</c:v>
                      </c:pt>
                      <c:pt idx="3323">
                        <c:v>66.460000000003916</c:v>
                      </c:pt>
                      <c:pt idx="3324">
                        <c:v>66.480000000003912</c:v>
                      </c:pt>
                      <c:pt idx="3325">
                        <c:v>66.500000000003908</c:v>
                      </c:pt>
                      <c:pt idx="3326">
                        <c:v>66.520000000003904</c:v>
                      </c:pt>
                      <c:pt idx="3327">
                        <c:v>66.5400000000039</c:v>
                      </c:pt>
                      <c:pt idx="3328">
                        <c:v>66.560000000003896</c:v>
                      </c:pt>
                      <c:pt idx="3329">
                        <c:v>66.580000000003892</c:v>
                      </c:pt>
                      <c:pt idx="3330">
                        <c:v>66.600000000003888</c:v>
                      </c:pt>
                      <c:pt idx="3331">
                        <c:v>66.620000000003884</c:v>
                      </c:pt>
                      <c:pt idx="3332">
                        <c:v>66.64000000000388</c:v>
                      </c:pt>
                      <c:pt idx="3333">
                        <c:v>66.660000000003876</c:v>
                      </c:pt>
                      <c:pt idx="3334">
                        <c:v>66.680000000003872</c:v>
                      </c:pt>
                      <c:pt idx="3335">
                        <c:v>66.700000000003868</c:v>
                      </c:pt>
                      <c:pt idx="3336">
                        <c:v>66.720000000003864</c:v>
                      </c:pt>
                      <c:pt idx="3337">
                        <c:v>66.74000000000386</c:v>
                      </c:pt>
                      <c:pt idx="3338">
                        <c:v>66.760000000003856</c:v>
                      </c:pt>
                      <c:pt idx="3339">
                        <c:v>66.780000000003852</c:v>
                      </c:pt>
                      <c:pt idx="3340">
                        <c:v>66.800000000003848</c:v>
                      </c:pt>
                      <c:pt idx="3341">
                        <c:v>66.820000000003844</c:v>
                      </c:pt>
                      <c:pt idx="3342">
                        <c:v>66.84000000000384</c:v>
                      </c:pt>
                      <c:pt idx="3343">
                        <c:v>66.860000000003836</c:v>
                      </c:pt>
                      <c:pt idx="3344">
                        <c:v>66.880000000003832</c:v>
                      </c:pt>
                      <c:pt idx="3345">
                        <c:v>66.900000000003828</c:v>
                      </c:pt>
                      <c:pt idx="3346">
                        <c:v>66.920000000003824</c:v>
                      </c:pt>
                      <c:pt idx="3347">
                        <c:v>66.94000000000382</c:v>
                      </c:pt>
                      <c:pt idx="3348">
                        <c:v>66.960000000003816</c:v>
                      </c:pt>
                      <c:pt idx="3349">
                        <c:v>66.980000000003812</c:v>
                      </c:pt>
                      <c:pt idx="3350">
                        <c:v>67.000000000003809</c:v>
                      </c:pt>
                      <c:pt idx="3351">
                        <c:v>67.020000000003805</c:v>
                      </c:pt>
                      <c:pt idx="3352">
                        <c:v>67.040000000003801</c:v>
                      </c:pt>
                      <c:pt idx="3353">
                        <c:v>67.060000000003797</c:v>
                      </c:pt>
                      <c:pt idx="3354">
                        <c:v>67.080000000003793</c:v>
                      </c:pt>
                      <c:pt idx="3355">
                        <c:v>67.100000000003789</c:v>
                      </c:pt>
                      <c:pt idx="3356">
                        <c:v>67.120000000003785</c:v>
                      </c:pt>
                      <c:pt idx="3357">
                        <c:v>67.140000000003781</c:v>
                      </c:pt>
                      <c:pt idx="3358">
                        <c:v>67.160000000003777</c:v>
                      </c:pt>
                      <c:pt idx="3359">
                        <c:v>67.180000000003773</c:v>
                      </c:pt>
                      <c:pt idx="3360">
                        <c:v>67.200000000003769</c:v>
                      </c:pt>
                      <c:pt idx="3361">
                        <c:v>67.220000000003765</c:v>
                      </c:pt>
                      <c:pt idx="3362">
                        <c:v>67.240000000003761</c:v>
                      </c:pt>
                      <c:pt idx="3363">
                        <c:v>67.260000000003757</c:v>
                      </c:pt>
                      <c:pt idx="3364">
                        <c:v>67.280000000003753</c:v>
                      </c:pt>
                      <c:pt idx="3365">
                        <c:v>67.300000000003749</c:v>
                      </c:pt>
                      <c:pt idx="3366">
                        <c:v>67.320000000003745</c:v>
                      </c:pt>
                      <c:pt idx="3367">
                        <c:v>67.340000000003741</c:v>
                      </c:pt>
                      <c:pt idx="3368">
                        <c:v>67.360000000003737</c:v>
                      </c:pt>
                      <c:pt idx="3369">
                        <c:v>67.380000000003733</c:v>
                      </c:pt>
                      <c:pt idx="3370">
                        <c:v>67.400000000003729</c:v>
                      </c:pt>
                      <c:pt idx="3371">
                        <c:v>67.420000000003725</c:v>
                      </c:pt>
                      <c:pt idx="3372">
                        <c:v>67.440000000003721</c:v>
                      </c:pt>
                      <c:pt idx="3373">
                        <c:v>67.460000000003717</c:v>
                      </c:pt>
                      <c:pt idx="3374">
                        <c:v>67.480000000003713</c:v>
                      </c:pt>
                      <c:pt idx="3375">
                        <c:v>67.500000000003709</c:v>
                      </c:pt>
                      <c:pt idx="3376">
                        <c:v>67.520000000003705</c:v>
                      </c:pt>
                      <c:pt idx="3377">
                        <c:v>67.540000000003701</c:v>
                      </c:pt>
                      <c:pt idx="3378">
                        <c:v>67.560000000003697</c:v>
                      </c:pt>
                      <c:pt idx="3379">
                        <c:v>67.580000000003693</c:v>
                      </c:pt>
                      <c:pt idx="3380">
                        <c:v>67.600000000003689</c:v>
                      </c:pt>
                      <c:pt idx="3381">
                        <c:v>67.620000000003685</c:v>
                      </c:pt>
                      <c:pt idx="3382">
                        <c:v>67.640000000003681</c:v>
                      </c:pt>
                      <c:pt idx="3383">
                        <c:v>67.660000000003677</c:v>
                      </c:pt>
                      <c:pt idx="3384">
                        <c:v>67.680000000003673</c:v>
                      </c:pt>
                      <c:pt idx="3385">
                        <c:v>67.700000000003669</c:v>
                      </c:pt>
                      <c:pt idx="3386">
                        <c:v>67.720000000003665</c:v>
                      </c:pt>
                      <c:pt idx="3387">
                        <c:v>67.740000000003661</c:v>
                      </c:pt>
                      <c:pt idx="3388">
                        <c:v>67.760000000003657</c:v>
                      </c:pt>
                      <c:pt idx="3389">
                        <c:v>67.780000000003653</c:v>
                      </c:pt>
                      <c:pt idx="3390">
                        <c:v>67.800000000003649</c:v>
                      </c:pt>
                      <c:pt idx="3391">
                        <c:v>67.820000000003645</c:v>
                      </c:pt>
                      <c:pt idx="3392">
                        <c:v>67.840000000003641</c:v>
                      </c:pt>
                      <c:pt idx="3393">
                        <c:v>67.860000000003637</c:v>
                      </c:pt>
                      <c:pt idx="3394">
                        <c:v>67.880000000003633</c:v>
                      </c:pt>
                      <c:pt idx="3395">
                        <c:v>67.900000000003629</c:v>
                      </c:pt>
                      <c:pt idx="3396">
                        <c:v>67.920000000003625</c:v>
                      </c:pt>
                      <c:pt idx="3397">
                        <c:v>67.940000000003621</c:v>
                      </c:pt>
                      <c:pt idx="3398">
                        <c:v>67.960000000003618</c:v>
                      </c:pt>
                      <c:pt idx="3399">
                        <c:v>67.980000000003614</c:v>
                      </c:pt>
                      <c:pt idx="3400">
                        <c:v>68.00000000000361</c:v>
                      </c:pt>
                      <c:pt idx="3401">
                        <c:v>68.020000000003606</c:v>
                      </c:pt>
                      <c:pt idx="3402">
                        <c:v>68.040000000003602</c:v>
                      </c:pt>
                      <c:pt idx="3403">
                        <c:v>68.060000000003598</c:v>
                      </c:pt>
                      <c:pt idx="3404">
                        <c:v>68.080000000003594</c:v>
                      </c:pt>
                      <c:pt idx="3405">
                        <c:v>68.10000000000359</c:v>
                      </c:pt>
                      <c:pt idx="3406">
                        <c:v>68.120000000003586</c:v>
                      </c:pt>
                      <c:pt idx="3407">
                        <c:v>68.140000000003582</c:v>
                      </c:pt>
                      <c:pt idx="3408">
                        <c:v>68.160000000003578</c:v>
                      </c:pt>
                      <c:pt idx="3409">
                        <c:v>68.180000000003574</c:v>
                      </c:pt>
                      <c:pt idx="3410">
                        <c:v>68.20000000000357</c:v>
                      </c:pt>
                      <c:pt idx="3411">
                        <c:v>68.220000000003566</c:v>
                      </c:pt>
                      <c:pt idx="3412">
                        <c:v>68.240000000003562</c:v>
                      </c:pt>
                      <c:pt idx="3413">
                        <c:v>68.260000000003558</c:v>
                      </c:pt>
                      <c:pt idx="3414">
                        <c:v>68.280000000003554</c:v>
                      </c:pt>
                      <c:pt idx="3415">
                        <c:v>68.30000000000355</c:v>
                      </c:pt>
                      <c:pt idx="3416">
                        <c:v>68.320000000003546</c:v>
                      </c:pt>
                      <c:pt idx="3417">
                        <c:v>68.340000000003542</c:v>
                      </c:pt>
                      <c:pt idx="3418">
                        <c:v>68.360000000003538</c:v>
                      </c:pt>
                      <c:pt idx="3419">
                        <c:v>68.380000000003534</c:v>
                      </c:pt>
                      <c:pt idx="3420">
                        <c:v>68.40000000000353</c:v>
                      </c:pt>
                      <c:pt idx="3421">
                        <c:v>68.420000000003526</c:v>
                      </c:pt>
                      <c:pt idx="3422">
                        <c:v>68.440000000003522</c:v>
                      </c:pt>
                      <c:pt idx="3423">
                        <c:v>68.460000000003518</c:v>
                      </c:pt>
                      <c:pt idx="3424">
                        <c:v>68.480000000003514</c:v>
                      </c:pt>
                      <c:pt idx="3425">
                        <c:v>68.50000000000351</c:v>
                      </c:pt>
                      <c:pt idx="3426">
                        <c:v>68.520000000003506</c:v>
                      </c:pt>
                      <c:pt idx="3427">
                        <c:v>68.540000000003502</c:v>
                      </c:pt>
                      <c:pt idx="3428">
                        <c:v>68.560000000003498</c:v>
                      </c:pt>
                      <c:pt idx="3429">
                        <c:v>68.580000000003494</c:v>
                      </c:pt>
                      <c:pt idx="3430">
                        <c:v>68.60000000000349</c:v>
                      </c:pt>
                      <c:pt idx="3431">
                        <c:v>68.620000000003486</c:v>
                      </c:pt>
                      <c:pt idx="3432">
                        <c:v>68.640000000003482</c:v>
                      </c:pt>
                      <c:pt idx="3433">
                        <c:v>68.660000000003478</c:v>
                      </c:pt>
                      <c:pt idx="3434">
                        <c:v>68.680000000003474</c:v>
                      </c:pt>
                      <c:pt idx="3435">
                        <c:v>68.70000000000347</c:v>
                      </c:pt>
                      <c:pt idx="3436">
                        <c:v>68.720000000003466</c:v>
                      </c:pt>
                      <c:pt idx="3437">
                        <c:v>68.740000000003462</c:v>
                      </c:pt>
                      <c:pt idx="3438">
                        <c:v>68.760000000003458</c:v>
                      </c:pt>
                      <c:pt idx="3439">
                        <c:v>68.780000000003454</c:v>
                      </c:pt>
                      <c:pt idx="3440">
                        <c:v>68.80000000000345</c:v>
                      </c:pt>
                      <c:pt idx="3441">
                        <c:v>68.820000000003446</c:v>
                      </c:pt>
                      <c:pt idx="3442">
                        <c:v>68.840000000003442</c:v>
                      </c:pt>
                      <c:pt idx="3443">
                        <c:v>68.860000000003438</c:v>
                      </c:pt>
                      <c:pt idx="3444">
                        <c:v>68.880000000003434</c:v>
                      </c:pt>
                      <c:pt idx="3445">
                        <c:v>68.900000000003431</c:v>
                      </c:pt>
                      <c:pt idx="3446">
                        <c:v>68.920000000003427</c:v>
                      </c:pt>
                      <c:pt idx="3447">
                        <c:v>68.940000000003423</c:v>
                      </c:pt>
                      <c:pt idx="3448">
                        <c:v>68.960000000003419</c:v>
                      </c:pt>
                      <c:pt idx="3449">
                        <c:v>68.980000000003415</c:v>
                      </c:pt>
                      <c:pt idx="3450">
                        <c:v>69.000000000003411</c:v>
                      </c:pt>
                      <c:pt idx="3451">
                        <c:v>69.020000000003407</c:v>
                      </c:pt>
                      <c:pt idx="3452">
                        <c:v>69.040000000003403</c:v>
                      </c:pt>
                      <c:pt idx="3453">
                        <c:v>69.060000000003399</c:v>
                      </c:pt>
                      <c:pt idx="3454">
                        <c:v>69.080000000003395</c:v>
                      </c:pt>
                      <c:pt idx="3455">
                        <c:v>69.100000000003391</c:v>
                      </c:pt>
                      <c:pt idx="3456">
                        <c:v>69.120000000003387</c:v>
                      </c:pt>
                      <c:pt idx="3457">
                        <c:v>69.140000000003383</c:v>
                      </c:pt>
                      <c:pt idx="3458">
                        <c:v>69.160000000003379</c:v>
                      </c:pt>
                      <c:pt idx="3459">
                        <c:v>69.180000000003375</c:v>
                      </c:pt>
                      <c:pt idx="3460">
                        <c:v>69.200000000003371</c:v>
                      </c:pt>
                      <c:pt idx="3461">
                        <c:v>69.220000000003367</c:v>
                      </c:pt>
                      <c:pt idx="3462">
                        <c:v>69.240000000003363</c:v>
                      </c:pt>
                      <c:pt idx="3463">
                        <c:v>69.260000000003359</c:v>
                      </c:pt>
                      <c:pt idx="3464">
                        <c:v>69.280000000003355</c:v>
                      </c:pt>
                      <c:pt idx="3465">
                        <c:v>69.300000000003351</c:v>
                      </c:pt>
                      <c:pt idx="3466">
                        <c:v>69.320000000003347</c:v>
                      </c:pt>
                      <c:pt idx="3467">
                        <c:v>69.340000000003343</c:v>
                      </c:pt>
                      <c:pt idx="3468">
                        <c:v>69.360000000003339</c:v>
                      </c:pt>
                      <c:pt idx="3469">
                        <c:v>69.380000000003335</c:v>
                      </c:pt>
                      <c:pt idx="3470">
                        <c:v>69.400000000003331</c:v>
                      </c:pt>
                      <c:pt idx="3471">
                        <c:v>69.420000000003327</c:v>
                      </c:pt>
                      <c:pt idx="3472">
                        <c:v>69.440000000003323</c:v>
                      </c:pt>
                      <c:pt idx="3473">
                        <c:v>69.460000000003319</c:v>
                      </c:pt>
                      <c:pt idx="3474">
                        <c:v>69.480000000003315</c:v>
                      </c:pt>
                      <c:pt idx="3475">
                        <c:v>69.500000000003311</c:v>
                      </c:pt>
                      <c:pt idx="3476">
                        <c:v>69.520000000003307</c:v>
                      </c:pt>
                      <c:pt idx="3477">
                        <c:v>69.540000000003303</c:v>
                      </c:pt>
                      <c:pt idx="3478">
                        <c:v>69.560000000003299</c:v>
                      </c:pt>
                      <c:pt idx="3479">
                        <c:v>69.580000000003295</c:v>
                      </c:pt>
                      <c:pt idx="3480">
                        <c:v>69.600000000003291</c:v>
                      </c:pt>
                      <c:pt idx="3481">
                        <c:v>69.620000000003287</c:v>
                      </c:pt>
                      <c:pt idx="3482">
                        <c:v>69.640000000003283</c:v>
                      </c:pt>
                      <c:pt idx="3483">
                        <c:v>69.660000000003279</c:v>
                      </c:pt>
                      <c:pt idx="3484">
                        <c:v>69.680000000003275</c:v>
                      </c:pt>
                      <c:pt idx="3485">
                        <c:v>69.700000000003271</c:v>
                      </c:pt>
                      <c:pt idx="3486">
                        <c:v>69.720000000003267</c:v>
                      </c:pt>
                      <c:pt idx="3487">
                        <c:v>69.740000000003263</c:v>
                      </c:pt>
                      <c:pt idx="3488">
                        <c:v>69.760000000003259</c:v>
                      </c:pt>
                      <c:pt idx="3489">
                        <c:v>69.780000000003255</c:v>
                      </c:pt>
                      <c:pt idx="3490">
                        <c:v>69.800000000003251</c:v>
                      </c:pt>
                      <c:pt idx="3491">
                        <c:v>69.820000000003247</c:v>
                      </c:pt>
                      <c:pt idx="3492">
                        <c:v>69.840000000003243</c:v>
                      </c:pt>
                      <c:pt idx="3493">
                        <c:v>69.86000000000324</c:v>
                      </c:pt>
                      <c:pt idx="3494">
                        <c:v>69.880000000003236</c:v>
                      </c:pt>
                      <c:pt idx="3495">
                        <c:v>69.900000000003232</c:v>
                      </c:pt>
                      <c:pt idx="3496">
                        <c:v>69.920000000003228</c:v>
                      </c:pt>
                      <c:pt idx="3497">
                        <c:v>69.940000000003224</c:v>
                      </c:pt>
                      <c:pt idx="3498">
                        <c:v>69.96000000000322</c:v>
                      </c:pt>
                      <c:pt idx="3499">
                        <c:v>69.980000000003216</c:v>
                      </c:pt>
                      <c:pt idx="3500">
                        <c:v>70.000000000003212</c:v>
                      </c:pt>
                      <c:pt idx="3501">
                        <c:v>70.020000000003208</c:v>
                      </c:pt>
                      <c:pt idx="3502">
                        <c:v>70.040000000003204</c:v>
                      </c:pt>
                      <c:pt idx="3503">
                        <c:v>70.0600000000032</c:v>
                      </c:pt>
                      <c:pt idx="3504">
                        <c:v>70.080000000003196</c:v>
                      </c:pt>
                      <c:pt idx="3505">
                        <c:v>70.100000000003192</c:v>
                      </c:pt>
                      <c:pt idx="3506">
                        <c:v>70.120000000003188</c:v>
                      </c:pt>
                      <c:pt idx="3507">
                        <c:v>70.140000000003184</c:v>
                      </c:pt>
                      <c:pt idx="3508">
                        <c:v>70.16000000000318</c:v>
                      </c:pt>
                      <c:pt idx="3509">
                        <c:v>70.180000000003176</c:v>
                      </c:pt>
                      <c:pt idx="3510">
                        <c:v>70.200000000003172</c:v>
                      </c:pt>
                      <c:pt idx="3511">
                        <c:v>70.220000000003168</c:v>
                      </c:pt>
                      <c:pt idx="3512">
                        <c:v>70.240000000003164</c:v>
                      </c:pt>
                      <c:pt idx="3513">
                        <c:v>70.26000000000316</c:v>
                      </c:pt>
                      <c:pt idx="3514">
                        <c:v>70.280000000003156</c:v>
                      </c:pt>
                      <c:pt idx="3515">
                        <c:v>70.300000000003152</c:v>
                      </c:pt>
                      <c:pt idx="3516">
                        <c:v>70.320000000003148</c:v>
                      </c:pt>
                      <c:pt idx="3517">
                        <c:v>70.340000000003144</c:v>
                      </c:pt>
                      <c:pt idx="3518">
                        <c:v>70.36000000000314</c:v>
                      </c:pt>
                      <c:pt idx="3519">
                        <c:v>70.380000000003136</c:v>
                      </c:pt>
                      <c:pt idx="3520">
                        <c:v>70.400000000003132</c:v>
                      </c:pt>
                      <c:pt idx="3521">
                        <c:v>70.420000000003128</c:v>
                      </c:pt>
                      <c:pt idx="3522">
                        <c:v>70.440000000003124</c:v>
                      </c:pt>
                      <c:pt idx="3523">
                        <c:v>70.46000000000312</c:v>
                      </c:pt>
                      <c:pt idx="3524">
                        <c:v>70.480000000003116</c:v>
                      </c:pt>
                      <c:pt idx="3525">
                        <c:v>70.500000000003112</c:v>
                      </c:pt>
                      <c:pt idx="3526">
                        <c:v>70.520000000003108</c:v>
                      </c:pt>
                      <c:pt idx="3527">
                        <c:v>70.540000000003104</c:v>
                      </c:pt>
                      <c:pt idx="3528">
                        <c:v>70.5600000000031</c:v>
                      </c:pt>
                      <c:pt idx="3529">
                        <c:v>70.580000000003096</c:v>
                      </c:pt>
                      <c:pt idx="3530">
                        <c:v>70.600000000003092</c:v>
                      </c:pt>
                      <c:pt idx="3531">
                        <c:v>70.620000000003088</c:v>
                      </c:pt>
                      <c:pt idx="3532">
                        <c:v>70.640000000003084</c:v>
                      </c:pt>
                      <c:pt idx="3533">
                        <c:v>70.66000000000308</c:v>
                      </c:pt>
                      <c:pt idx="3534">
                        <c:v>70.680000000003076</c:v>
                      </c:pt>
                      <c:pt idx="3535">
                        <c:v>70.700000000003072</c:v>
                      </c:pt>
                      <c:pt idx="3536">
                        <c:v>70.720000000003068</c:v>
                      </c:pt>
                      <c:pt idx="3537">
                        <c:v>70.740000000003064</c:v>
                      </c:pt>
                      <c:pt idx="3538">
                        <c:v>70.76000000000306</c:v>
                      </c:pt>
                      <c:pt idx="3539">
                        <c:v>70.780000000003056</c:v>
                      </c:pt>
                      <c:pt idx="3540">
                        <c:v>70.800000000003052</c:v>
                      </c:pt>
                      <c:pt idx="3541">
                        <c:v>70.820000000003049</c:v>
                      </c:pt>
                      <c:pt idx="3542">
                        <c:v>70.840000000003045</c:v>
                      </c:pt>
                      <c:pt idx="3543">
                        <c:v>70.860000000003041</c:v>
                      </c:pt>
                      <c:pt idx="3544">
                        <c:v>70.880000000003037</c:v>
                      </c:pt>
                      <c:pt idx="3545">
                        <c:v>70.900000000003033</c:v>
                      </c:pt>
                      <c:pt idx="3546">
                        <c:v>70.920000000003029</c:v>
                      </c:pt>
                      <c:pt idx="3547">
                        <c:v>70.940000000003025</c:v>
                      </c:pt>
                      <c:pt idx="3548">
                        <c:v>70.960000000003021</c:v>
                      </c:pt>
                      <c:pt idx="3549">
                        <c:v>70.980000000003017</c:v>
                      </c:pt>
                      <c:pt idx="3550">
                        <c:v>71.000000000003013</c:v>
                      </c:pt>
                      <c:pt idx="3551">
                        <c:v>71.020000000003009</c:v>
                      </c:pt>
                      <c:pt idx="3552">
                        <c:v>71.040000000003005</c:v>
                      </c:pt>
                      <c:pt idx="3553">
                        <c:v>71.060000000003001</c:v>
                      </c:pt>
                      <c:pt idx="3554">
                        <c:v>71.080000000002997</c:v>
                      </c:pt>
                      <c:pt idx="3555">
                        <c:v>71.100000000002993</c:v>
                      </c:pt>
                      <c:pt idx="3556">
                        <c:v>71.120000000002989</c:v>
                      </c:pt>
                      <c:pt idx="3557">
                        <c:v>71.140000000002985</c:v>
                      </c:pt>
                      <c:pt idx="3558">
                        <c:v>71.160000000002981</c:v>
                      </c:pt>
                      <c:pt idx="3559">
                        <c:v>71.180000000002977</c:v>
                      </c:pt>
                      <c:pt idx="3560">
                        <c:v>71.200000000002973</c:v>
                      </c:pt>
                      <c:pt idx="3561">
                        <c:v>71.220000000002969</c:v>
                      </c:pt>
                      <c:pt idx="3562">
                        <c:v>71.240000000002965</c:v>
                      </c:pt>
                      <c:pt idx="3563">
                        <c:v>71.260000000002961</c:v>
                      </c:pt>
                      <c:pt idx="3564">
                        <c:v>71.280000000002957</c:v>
                      </c:pt>
                      <c:pt idx="3565">
                        <c:v>71.300000000002953</c:v>
                      </c:pt>
                      <c:pt idx="3566">
                        <c:v>71.320000000002949</c:v>
                      </c:pt>
                      <c:pt idx="3567">
                        <c:v>71.340000000002945</c:v>
                      </c:pt>
                      <c:pt idx="3568">
                        <c:v>71.360000000002941</c:v>
                      </c:pt>
                      <c:pt idx="3569">
                        <c:v>71.380000000002937</c:v>
                      </c:pt>
                      <c:pt idx="3570">
                        <c:v>71.400000000002933</c:v>
                      </c:pt>
                      <c:pt idx="3571">
                        <c:v>71.420000000002929</c:v>
                      </c:pt>
                      <c:pt idx="3572">
                        <c:v>71.440000000002925</c:v>
                      </c:pt>
                      <c:pt idx="3573">
                        <c:v>71.460000000002921</c:v>
                      </c:pt>
                      <c:pt idx="3574">
                        <c:v>71.480000000002917</c:v>
                      </c:pt>
                      <c:pt idx="3575">
                        <c:v>71.500000000002913</c:v>
                      </c:pt>
                      <c:pt idx="3576">
                        <c:v>71.520000000002909</c:v>
                      </c:pt>
                      <c:pt idx="3577">
                        <c:v>71.540000000002905</c:v>
                      </c:pt>
                      <c:pt idx="3578">
                        <c:v>71.560000000002901</c:v>
                      </c:pt>
                      <c:pt idx="3579">
                        <c:v>71.580000000002897</c:v>
                      </c:pt>
                      <c:pt idx="3580">
                        <c:v>71.600000000002893</c:v>
                      </c:pt>
                      <c:pt idx="3581">
                        <c:v>71.620000000002889</c:v>
                      </c:pt>
                      <c:pt idx="3582">
                        <c:v>71.640000000002885</c:v>
                      </c:pt>
                      <c:pt idx="3583">
                        <c:v>71.660000000002881</c:v>
                      </c:pt>
                      <c:pt idx="3584">
                        <c:v>71.680000000002877</c:v>
                      </c:pt>
                      <c:pt idx="3585">
                        <c:v>71.700000000002873</c:v>
                      </c:pt>
                      <c:pt idx="3586">
                        <c:v>71.720000000002869</c:v>
                      </c:pt>
                      <c:pt idx="3587">
                        <c:v>71.740000000002865</c:v>
                      </c:pt>
                      <c:pt idx="3588">
                        <c:v>71.760000000002861</c:v>
                      </c:pt>
                      <c:pt idx="3589">
                        <c:v>71.780000000002858</c:v>
                      </c:pt>
                      <c:pt idx="3590">
                        <c:v>71.800000000002854</c:v>
                      </c:pt>
                      <c:pt idx="3591">
                        <c:v>71.82000000000285</c:v>
                      </c:pt>
                      <c:pt idx="3592">
                        <c:v>71.840000000002846</c:v>
                      </c:pt>
                      <c:pt idx="3593">
                        <c:v>71.860000000002842</c:v>
                      </c:pt>
                      <c:pt idx="3594">
                        <c:v>71.880000000002838</c:v>
                      </c:pt>
                      <c:pt idx="3595">
                        <c:v>71.900000000002834</c:v>
                      </c:pt>
                      <c:pt idx="3596">
                        <c:v>71.92000000000283</c:v>
                      </c:pt>
                      <c:pt idx="3597">
                        <c:v>71.940000000002826</c:v>
                      </c:pt>
                      <c:pt idx="3598">
                        <c:v>71.960000000002822</c:v>
                      </c:pt>
                      <c:pt idx="3599">
                        <c:v>71.980000000002818</c:v>
                      </c:pt>
                      <c:pt idx="3600">
                        <c:v>72.000000000002814</c:v>
                      </c:pt>
                      <c:pt idx="3601">
                        <c:v>72.02000000000281</c:v>
                      </c:pt>
                      <c:pt idx="3602">
                        <c:v>72.040000000002806</c:v>
                      </c:pt>
                      <c:pt idx="3603">
                        <c:v>72.060000000002802</c:v>
                      </c:pt>
                      <c:pt idx="3604">
                        <c:v>72.080000000002798</c:v>
                      </c:pt>
                      <c:pt idx="3605">
                        <c:v>72.100000000002794</c:v>
                      </c:pt>
                      <c:pt idx="3606">
                        <c:v>72.12000000000279</c:v>
                      </c:pt>
                      <c:pt idx="3607">
                        <c:v>72.140000000002786</c:v>
                      </c:pt>
                      <c:pt idx="3608">
                        <c:v>72.160000000002782</c:v>
                      </c:pt>
                      <c:pt idx="3609">
                        <c:v>72.180000000002778</c:v>
                      </c:pt>
                      <c:pt idx="3610">
                        <c:v>72.200000000002774</c:v>
                      </c:pt>
                      <c:pt idx="3611">
                        <c:v>72.22000000000277</c:v>
                      </c:pt>
                      <c:pt idx="3612">
                        <c:v>72.240000000002766</c:v>
                      </c:pt>
                      <c:pt idx="3613">
                        <c:v>72.260000000002762</c:v>
                      </c:pt>
                      <c:pt idx="3614">
                        <c:v>72.280000000002758</c:v>
                      </c:pt>
                      <c:pt idx="3615">
                        <c:v>72.300000000002754</c:v>
                      </c:pt>
                      <c:pt idx="3616">
                        <c:v>72.32000000000275</c:v>
                      </c:pt>
                      <c:pt idx="3617">
                        <c:v>72.340000000002746</c:v>
                      </c:pt>
                      <c:pt idx="3618">
                        <c:v>72.360000000002742</c:v>
                      </c:pt>
                      <c:pt idx="3619">
                        <c:v>72.380000000002738</c:v>
                      </c:pt>
                      <c:pt idx="3620">
                        <c:v>72.400000000002734</c:v>
                      </c:pt>
                      <c:pt idx="3621">
                        <c:v>72.42000000000273</c:v>
                      </c:pt>
                      <c:pt idx="3622">
                        <c:v>72.440000000002726</c:v>
                      </c:pt>
                      <c:pt idx="3623">
                        <c:v>72.460000000002722</c:v>
                      </c:pt>
                      <c:pt idx="3624">
                        <c:v>72.480000000002718</c:v>
                      </c:pt>
                      <c:pt idx="3625">
                        <c:v>72.500000000002714</c:v>
                      </c:pt>
                      <c:pt idx="3626">
                        <c:v>72.52000000000271</c:v>
                      </c:pt>
                      <c:pt idx="3627">
                        <c:v>72.540000000002706</c:v>
                      </c:pt>
                      <c:pt idx="3628">
                        <c:v>72.560000000002702</c:v>
                      </c:pt>
                      <c:pt idx="3629">
                        <c:v>72.580000000002698</c:v>
                      </c:pt>
                      <c:pt idx="3630">
                        <c:v>72.600000000002694</c:v>
                      </c:pt>
                      <c:pt idx="3631">
                        <c:v>72.62000000000269</c:v>
                      </c:pt>
                      <c:pt idx="3632">
                        <c:v>72.640000000002686</c:v>
                      </c:pt>
                      <c:pt idx="3633">
                        <c:v>72.660000000002682</c:v>
                      </c:pt>
                      <c:pt idx="3634">
                        <c:v>72.680000000002678</c:v>
                      </c:pt>
                      <c:pt idx="3635">
                        <c:v>72.700000000002674</c:v>
                      </c:pt>
                      <c:pt idx="3636">
                        <c:v>72.720000000002671</c:v>
                      </c:pt>
                      <c:pt idx="3637">
                        <c:v>72.740000000002667</c:v>
                      </c:pt>
                      <c:pt idx="3638">
                        <c:v>72.760000000002663</c:v>
                      </c:pt>
                      <c:pt idx="3639">
                        <c:v>72.780000000002659</c:v>
                      </c:pt>
                      <c:pt idx="3640">
                        <c:v>72.800000000002655</c:v>
                      </c:pt>
                      <c:pt idx="3641">
                        <c:v>72.820000000002651</c:v>
                      </c:pt>
                      <c:pt idx="3642">
                        <c:v>72.840000000002647</c:v>
                      </c:pt>
                      <c:pt idx="3643">
                        <c:v>72.860000000002643</c:v>
                      </c:pt>
                      <c:pt idx="3644">
                        <c:v>72.880000000002639</c:v>
                      </c:pt>
                      <c:pt idx="3645">
                        <c:v>72.900000000002635</c:v>
                      </c:pt>
                      <c:pt idx="3646">
                        <c:v>72.920000000002631</c:v>
                      </c:pt>
                      <c:pt idx="3647">
                        <c:v>72.940000000002627</c:v>
                      </c:pt>
                      <c:pt idx="3648">
                        <c:v>72.960000000002623</c:v>
                      </c:pt>
                      <c:pt idx="3649">
                        <c:v>72.980000000002619</c:v>
                      </c:pt>
                      <c:pt idx="3650">
                        <c:v>73.000000000002615</c:v>
                      </c:pt>
                      <c:pt idx="3651">
                        <c:v>73.020000000002611</c:v>
                      </c:pt>
                      <c:pt idx="3652">
                        <c:v>73.040000000002607</c:v>
                      </c:pt>
                      <c:pt idx="3653">
                        <c:v>73.060000000002603</c:v>
                      </c:pt>
                      <c:pt idx="3654">
                        <c:v>73.080000000002599</c:v>
                      </c:pt>
                      <c:pt idx="3655">
                        <c:v>73.100000000002595</c:v>
                      </c:pt>
                      <c:pt idx="3656">
                        <c:v>73.120000000002591</c:v>
                      </c:pt>
                      <c:pt idx="3657">
                        <c:v>73.140000000002587</c:v>
                      </c:pt>
                      <c:pt idx="3658">
                        <c:v>73.160000000002583</c:v>
                      </c:pt>
                      <c:pt idx="3659">
                        <c:v>73.180000000002579</c:v>
                      </c:pt>
                      <c:pt idx="3660">
                        <c:v>73.200000000002575</c:v>
                      </c:pt>
                      <c:pt idx="3661">
                        <c:v>73.220000000002571</c:v>
                      </c:pt>
                      <c:pt idx="3662">
                        <c:v>73.240000000002567</c:v>
                      </c:pt>
                      <c:pt idx="3663">
                        <c:v>73.260000000002563</c:v>
                      </c:pt>
                      <c:pt idx="3664">
                        <c:v>73.280000000002559</c:v>
                      </c:pt>
                      <c:pt idx="3665">
                        <c:v>73.300000000002555</c:v>
                      </c:pt>
                      <c:pt idx="3666">
                        <c:v>73.320000000002551</c:v>
                      </c:pt>
                      <c:pt idx="3667">
                        <c:v>73.340000000002547</c:v>
                      </c:pt>
                      <c:pt idx="3668">
                        <c:v>73.360000000002543</c:v>
                      </c:pt>
                      <c:pt idx="3669">
                        <c:v>73.380000000002539</c:v>
                      </c:pt>
                      <c:pt idx="3670">
                        <c:v>73.400000000002535</c:v>
                      </c:pt>
                      <c:pt idx="3671">
                        <c:v>73.420000000002531</c:v>
                      </c:pt>
                      <c:pt idx="3672">
                        <c:v>73.440000000002527</c:v>
                      </c:pt>
                      <c:pt idx="3673">
                        <c:v>73.460000000002523</c:v>
                      </c:pt>
                      <c:pt idx="3674">
                        <c:v>73.480000000002519</c:v>
                      </c:pt>
                      <c:pt idx="3675">
                        <c:v>73.500000000002515</c:v>
                      </c:pt>
                      <c:pt idx="3676">
                        <c:v>73.520000000002511</c:v>
                      </c:pt>
                      <c:pt idx="3677">
                        <c:v>73.540000000002507</c:v>
                      </c:pt>
                      <c:pt idx="3678">
                        <c:v>73.560000000002503</c:v>
                      </c:pt>
                      <c:pt idx="3679">
                        <c:v>73.580000000002499</c:v>
                      </c:pt>
                      <c:pt idx="3680">
                        <c:v>73.600000000002495</c:v>
                      </c:pt>
                      <c:pt idx="3681">
                        <c:v>73.620000000002491</c:v>
                      </c:pt>
                      <c:pt idx="3682">
                        <c:v>73.640000000002487</c:v>
                      </c:pt>
                      <c:pt idx="3683">
                        <c:v>73.660000000002483</c:v>
                      </c:pt>
                      <c:pt idx="3684">
                        <c:v>73.68000000000248</c:v>
                      </c:pt>
                      <c:pt idx="3685">
                        <c:v>73.700000000002476</c:v>
                      </c:pt>
                      <c:pt idx="3686">
                        <c:v>73.720000000002472</c:v>
                      </c:pt>
                      <c:pt idx="3687">
                        <c:v>73.740000000002468</c:v>
                      </c:pt>
                      <c:pt idx="3688">
                        <c:v>73.760000000002464</c:v>
                      </c:pt>
                      <c:pt idx="3689">
                        <c:v>73.78000000000246</c:v>
                      </c:pt>
                      <c:pt idx="3690">
                        <c:v>73.800000000002456</c:v>
                      </c:pt>
                      <c:pt idx="3691">
                        <c:v>73.820000000002452</c:v>
                      </c:pt>
                      <c:pt idx="3692">
                        <c:v>73.840000000002448</c:v>
                      </c:pt>
                      <c:pt idx="3693">
                        <c:v>73.860000000002444</c:v>
                      </c:pt>
                      <c:pt idx="3694">
                        <c:v>73.88000000000244</c:v>
                      </c:pt>
                      <c:pt idx="3695">
                        <c:v>73.900000000002436</c:v>
                      </c:pt>
                      <c:pt idx="3696">
                        <c:v>73.920000000002432</c:v>
                      </c:pt>
                      <c:pt idx="3697">
                        <c:v>73.940000000002428</c:v>
                      </c:pt>
                      <c:pt idx="3698">
                        <c:v>73.960000000002424</c:v>
                      </c:pt>
                      <c:pt idx="3699">
                        <c:v>73.98000000000242</c:v>
                      </c:pt>
                      <c:pt idx="3700">
                        <c:v>74.000000000002416</c:v>
                      </c:pt>
                      <c:pt idx="3701">
                        <c:v>74.020000000002412</c:v>
                      </c:pt>
                      <c:pt idx="3702">
                        <c:v>74.040000000002408</c:v>
                      </c:pt>
                      <c:pt idx="3703">
                        <c:v>74.060000000002404</c:v>
                      </c:pt>
                      <c:pt idx="3704">
                        <c:v>74.0800000000024</c:v>
                      </c:pt>
                      <c:pt idx="3705">
                        <c:v>74.100000000002396</c:v>
                      </c:pt>
                      <c:pt idx="3706">
                        <c:v>74.120000000002392</c:v>
                      </c:pt>
                      <c:pt idx="3707">
                        <c:v>74.140000000002388</c:v>
                      </c:pt>
                      <c:pt idx="3708">
                        <c:v>74.160000000002384</c:v>
                      </c:pt>
                      <c:pt idx="3709">
                        <c:v>74.18000000000238</c:v>
                      </c:pt>
                      <c:pt idx="3710">
                        <c:v>74.200000000002376</c:v>
                      </c:pt>
                      <c:pt idx="3711">
                        <c:v>74.220000000002372</c:v>
                      </c:pt>
                      <c:pt idx="3712">
                        <c:v>74.240000000002368</c:v>
                      </c:pt>
                      <c:pt idx="3713">
                        <c:v>74.260000000002364</c:v>
                      </c:pt>
                      <c:pt idx="3714">
                        <c:v>74.28000000000236</c:v>
                      </c:pt>
                      <c:pt idx="3715">
                        <c:v>74.300000000002356</c:v>
                      </c:pt>
                      <c:pt idx="3716">
                        <c:v>74.320000000002352</c:v>
                      </c:pt>
                      <c:pt idx="3717">
                        <c:v>74.340000000002348</c:v>
                      </c:pt>
                      <c:pt idx="3718">
                        <c:v>74.360000000002344</c:v>
                      </c:pt>
                      <c:pt idx="3719">
                        <c:v>74.38000000000234</c:v>
                      </c:pt>
                      <c:pt idx="3720">
                        <c:v>74.400000000002336</c:v>
                      </c:pt>
                      <c:pt idx="3721">
                        <c:v>74.420000000002332</c:v>
                      </c:pt>
                      <c:pt idx="3722">
                        <c:v>74.440000000002328</c:v>
                      </c:pt>
                      <c:pt idx="3723">
                        <c:v>74.460000000002324</c:v>
                      </c:pt>
                      <c:pt idx="3724">
                        <c:v>74.48000000000232</c:v>
                      </c:pt>
                      <c:pt idx="3725">
                        <c:v>74.500000000002316</c:v>
                      </c:pt>
                      <c:pt idx="3726">
                        <c:v>74.520000000002312</c:v>
                      </c:pt>
                      <c:pt idx="3727">
                        <c:v>74.540000000002308</c:v>
                      </c:pt>
                      <c:pt idx="3728">
                        <c:v>74.560000000002304</c:v>
                      </c:pt>
                      <c:pt idx="3729">
                        <c:v>74.5800000000023</c:v>
                      </c:pt>
                      <c:pt idx="3730">
                        <c:v>74.600000000002296</c:v>
                      </c:pt>
                      <c:pt idx="3731">
                        <c:v>74.620000000002292</c:v>
                      </c:pt>
                      <c:pt idx="3732">
                        <c:v>74.640000000002289</c:v>
                      </c:pt>
                      <c:pt idx="3733">
                        <c:v>74.660000000002285</c:v>
                      </c:pt>
                      <c:pt idx="3734">
                        <c:v>74.680000000002281</c:v>
                      </c:pt>
                      <c:pt idx="3735">
                        <c:v>74.700000000002277</c:v>
                      </c:pt>
                      <c:pt idx="3736">
                        <c:v>74.720000000002273</c:v>
                      </c:pt>
                      <c:pt idx="3737">
                        <c:v>74.740000000002269</c:v>
                      </c:pt>
                      <c:pt idx="3738">
                        <c:v>74.760000000002265</c:v>
                      </c:pt>
                      <c:pt idx="3739">
                        <c:v>74.780000000002261</c:v>
                      </c:pt>
                      <c:pt idx="3740">
                        <c:v>74.800000000002257</c:v>
                      </c:pt>
                      <c:pt idx="3741">
                        <c:v>74.820000000002253</c:v>
                      </c:pt>
                      <c:pt idx="3742">
                        <c:v>74.840000000002249</c:v>
                      </c:pt>
                      <c:pt idx="3743">
                        <c:v>74.860000000002245</c:v>
                      </c:pt>
                      <c:pt idx="3744">
                        <c:v>74.880000000002241</c:v>
                      </c:pt>
                      <c:pt idx="3745">
                        <c:v>74.900000000002237</c:v>
                      </c:pt>
                      <c:pt idx="3746">
                        <c:v>74.920000000002233</c:v>
                      </c:pt>
                      <c:pt idx="3747">
                        <c:v>74.940000000002229</c:v>
                      </c:pt>
                      <c:pt idx="3748">
                        <c:v>74.960000000002225</c:v>
                      </c:pt>
                      <c:pt idx="3749">
                        <c:v>74.980000000002221</c:v>
                      </c:pt>
                      <c:pt idx="3750">
                        <c:v>75.000000000002217</c:v>
                      </c:pt>
                      <c:pt idx="3751">
                        <c:v>75.020000000002213</c:v>
                      </c:pt>
                      <c:pt idx="3752">
                        <c:v>75.040000000002209</c:v>
                      </c:pt>
                      <c:pt idx="3753">
                        <c:v>75.060000000002205</c:v>
                      </c:pt>
                      <c:pt idx="3754">
                        <c:v>75.080000000002201</c:v>
                      </c:pt>
                      <c:pt idx="3755">
                        <c:v>75.100000000002197</c:v>
                      </c:pt>
                      <c:pt idx="3756">
                        <c:v>75.120000000002193</c:v>
                      </c:pt>
                      <c:pt idx="3757">
                        <c:v>75.140000000002189</c:v>
                      </c:pt>
                      <c:pt idx="3758">
                        <c:v>75.160000000002185</c:v>
                      </c:pt>
                      <c:pt idx="3759">
                        <c:v>75.180000000002181</c:v>
                      </c:pt>
                      <c:pt idx="3760">
                        <c:v>75.200000000002177</c:v>
                      </c:pt>
                      <c:pt idx="3761">
                        <c:v>75.220000000002173</c:v>
                      </c:pt>
                      <c:pt idx="3762">
                        <c:v>75.240000000002169</c:v>
                      </c:pt>
                      <c:pt idx="3763">
                        <c:v>75.260000000002165</c:v>
                      </c:pt>
                      <c:pt idx="3764">
                        <c:v>75.280000000002161</c:v>
                      </c:pt>
                      <c:pt idx="3765">
                        <c:v>75.300000000002157</c:v>
                      </c:pt>
                      <c:pt idx="3766">
                        <c:v>75.320000000002153</c:v>
                      </c:pt>
                      <c:pt idx="3767">
                        <c:v>75.340000000002149</c:v>
                      </c:pt>
                      <c:pt idx="3768">
                        <c:v>75.360000000002145</c:v>
                      </c:pt>
                      <c:pt idx="3769">
                        <c:v>75.380000000002141</c:v>
                      </c:pt>
                      <c:pt idx="3770">
                        <c:v>75.400000000002137</c:v>
                      </c:pt>
                      <c:pt idx="3771">
                        <c:v>75.420000000002133</c:v>
                      </c:pt>
                      <c:pt idx="3772">
                        <c:v>75.440000000002129</c:v>
                      </c:pt>
                      <c:pt idx="3773">
                        <c:v>75.460000000002125</c:v>
                      </c:pt>
                      <c:pt idx="3774">
                        <c:v>75.480000000002121</c:v>
                      </c:pt>
                      <c:pt idx="3775">
                        <c:v>75.500000000002117</c:v>
                      </c:pt>
                      <c:pt idx="3776">
                        <c:v>75.520000000002113</c:v>
                      </c:pt>
                      <c:pt idx="3777">
                        <c:v>75.540000000002109</c:v>
                      </c:pt>
                      <c:pt idx="3778">
                        <c:v>75.560000000002105</c:v>
                      </c:pt>
                      <c:pt idx="3779">
                        <c:v>75.580000000002102</c:v>
                      </c:pt>
                      <c:pt idx="3780">
                        <c:v>75.600000000002098</c:v>
                      </c:pt>
                      <c:pt idx="3781">
                        <c:v>75.620000000002094</c:v>
                      </c:pt>
                      <c:pt idx="3782">
                        <c:v>75.64000000000209</c:v>
                      </c:pt>
                      <c:pt idx="3783">
                        <c:v>75.660000000002086</c:v>
                      </c:pt>
                      <c:pt idx="3784">
                        <c:v>75.680000000002082</c:v>
                      </c:pt>
                      <c:pt idx="3785">
                        <c:v>75.700000000002078</c:v>
                      </c:pt>
                      <c:pt idx="3786">
                        <c:v>75.720000000002074</c:v>
                      </c:pt>
                      <c:pt idx="3787">
                        <c:v>75.74000000000207</c:v>
                      </c:pt>
                      <c:pt idx="3788">
                        <c:v>75.760000000002066</c:v>
                      </c:pt>
                      <c:pt idx="3789">
                        <c:v>75.780000000002062</c:v>
                      </c:pt>
                      <c:pt idx="3790">
                        <c:v>75.800000000002058</c:v>
                      </c:pt>
                      <c:pt idx="3791">
                        <c:v>75.820000000002054</c:v>
                      </c:pt>
                      <c:pt idx="3792">
                        <c:v>75.84000000000205</c:v>
                      </c:pt>
                      <c:pt idx="3793">
                        <c:v>75.860000000002046</c:v>
                      </c:pt>
                      <c:pt idx="3794">
                        <c:v>75.880000000002042</c:v>
                      </c:pt>
                      <c:pt idx="3795">
                        <c:v>75.900000000002038</c:v>
                      </c:pt>
                      <c:pt idx="3796">
                        <c:v>75.920000000002034</c:v>
                      </c:pt>
                      <c:pt idx="3797">
                        <c:v>75.94000000000203</c:v>
                      </c:pt>
                      <c:pt idx="3798">
                        <c:v>75.960000000002026</c:v>
                      </c:pt>
                      <c:pt idx="3799">
                        <c:v>75.980000000002022</c:v>
                      </c:pt>
                      <c:pt idx="3800">
                        <c:v>76.000000000002018</c:v>
                      </c:pt>
                      <c:pt idx="3801">
                        <c:v>76.020000000002014</c:v>
                      </c:pt>
                      <c:pt idx="3802">
                        <c:v>76.04000000000201</c:v>
                      </c:pt>
                      <c:pt idx="3803">
                        <c:v>76.060000000002006</c:v>
                      </c:pt>
                      <c:pt idx="3804">
                        <c:v>76.080000000002002</c:v>
                      </c:pt>
                      <c:pt idx="3805">
                        <c:v>76.100000000001998</c:v>
                      </c:pt>
                      <c:pt idx="3806">
                        <c:v>76.120000000001994</c:v>
                      </c:pt>
                      <c:pt idx="3807">
                        <c:v>76.14000000000199</c:v>
                      </c:pt>
                      <c:pt idx="3808">
                        <c:v>76.160000000001986</c:v>
                      </c:pt>
                      <c:pt idx="3809">
                        <c:v>76.180000000001982</c:v>
                      </c:pt>
                      <c:pt idx="3810">
                        <c:v>76.200000000001978</c:v>
                      </c:pt>
                      <c:pt idx="3811">
                        <c:v>76.220000000001974</c:v>
                      </c:pt>
                      <c:pt idx="3812">
                        <c:v>76.24000000000197</c:v>
                      </c:pt>
                      <c:pt idx="3813">
                        <c:v>76.260000000001966</c:v>
                      </c:pt>
                      <c:pt idx="3814">
                        <c:v>76.280000000001962</c:v>
                      </c:pt>
                      <c:pt idx="3815">
                        <c:v>76.300000000001958</c:v>
                      </c:pt>
                      <c:pt idx="3816">
                        <c:v>76.320000000001954</c:v>
                      </c:pt>
                      <c:pt idx="3817">
                        <c:v>76.34000000000195</c:v>
                      </c:pt>
                      <c:pt idx="3818">
                        <c:v>76.360000000001946</c:v>
                      </c:pt>
                      <c:pt idx="3819">
                        <c:v>76.380000000001942</c:v>
                      </c:pt>
                      <c:pt idx="3820">
                        <c:v>76.400000000001938</c:v>
                      </c:pt>
                      <c:pt idx="3821">
                        <c:v>76.420000000001934</c:v>
                      </c:pt>
                      <c:pt idx="3822">
                        <c:v>76.44000000000193</c:v>
                      </c:pt>
                      <c:pt idx="3823">
                        <c:v>76.460000000001926</c:v>
                      </c:pt>
                      <c:pt idx="3824">
                        <c:v>76.480000000001922</c:v>
                      </c:pt>
                      <c:pt idx="3825">
                        <c:v>76.500000000001918</c:v>
                      </c:pt>
                      <c:pt idx="3826">
                        <c:v>76.520000000001914</c:v>
                      </c:pt>
                      <c:pt idx="3827">
                        <c:v>76.540000000001911</c:v>
                      </c:pt>
                      <c:pt idx="3828">
                        <c:v>76.560000000001907</c:v>
                      </c:pt>
                      <c:pt idx="3829">
                        <c:v>76.580000000001903</c:v>
                      </c:pt>
                      <c:pt idx="3830">
                        <c:v>76.600000000001899</c:v>
                      </c:pt>
                      <c:pt idx="3831">
                        <c:v>76.620000000001895</c:v>
                      </c:pt>
                      <c:pt idx="3832">
                        <c:v>76.640000000001891</c:v>
                      </c:pt>
                      <c:pt idx="3833">
                        <c:v>76.660000000001887</c:v>
                      </c:pt>
                      <c:pt idx="3834">
                        <c:v>76.680000000001883</c:v>
                      </c:pt>
                      <c:pt idx="3835">
                        <c:v>76.700000000001879</c:v>
                      </c:pt>
                      <c:pt idx="3836">
                        <c:v>76.720000000001875</c:v>
                      </c:pt>
                      <c:pt idx="3837">
                        <c:v>76.740000000001871</c:v>
                      </c:pt>
                      <c:pt idx="3838">
                        <c:v>76.760000000001867</c:v>
                      </c:pt>
                      <c:pt idx="3839">
                        <c:v>76.780000000001863</c:v>
                      </c:pt>
                      <c:pt idx="3840">
                        <c:v>76.800000000001859</c:v>
                      </c:pt>
                      <c:pt idx="3841">
                        <c:v>76.820000000001855</c:v>
                      </c:pt>
                      <c:pt idx="3842">
                        <c:v>76.840000000001851</c:v>
                      </c:pt>
                      <c:pt idx="3843">
                        <c:v>76.860000000001847</c:v>
                      </c:pt>
                      <c:pt idx="3844">
                        <c:v>76.880000000001843</c:v>
                      </c:pt>
                      <c:pt idx="3845">
                        <c:v>76.900000000001839</c:v>
                      </c:pt>
                      <c:pt idx="3846">
                        <c:v>76.920000000001835</c:v>
                      </c:pt>
                      <c:pt idx="3847">
                        <c:v>76.940000000001831</c:v>
                      </c:pt>
                      <c:pt idx="3848">
                        <c:v>76.960000000001827</c:v>
                      </c:pt>
                      <c:pt idx="3849">
                        <c:v>76.980000000001823</c:v>
                      </c:pt>
                      <c:pt idx="3850">
                        <c:v>77.000000000001819</c:v>
                      </c:pt>
                      <c:pt idx="3851">
                        <c:v>77.020000000001815</c:v>
                      </c:pt>
                      <c:pt idx="3852">
                        <c:v>77.040000000001811</c:v>
                      </c:pt>
                      <c:pt idx="3853">
                        <c:v>77.060000000001807</c:v>
                      </c:pt>
                      <c:pt idx="3854">
                        <c:v>77.080000000001803</c:v>
                      </c:pt>
                      <c:pt idx="3855">
                        <c:v>77.100000000001799</c:v>
                      </c:pt>
                      <c:pt idx="3856">
                        <c:v>77.120000000001795</c:v>
                      </c:pt>
                      <c:pt idx="3857">
                        <c:v>77.140000000001791</c:v>
                      </c:pt>
                      <c:pt idx="3858">
                        <c:v>77.160000000001787</c:v>
                      </c:pt>
                      <c:pt idx="3859">
                        <c:v>77.180000000001783</c:v>
                      </c:pt>
                      <c:pt idx="3860">
                        <c:v>77.200000000001779</c:v>
                      </c:pt>
                      <c:pt idx="3861">
                        <c:v>77.220000000001775</c:v>
                      </c:pt>
                      <c:pt idx="3862">
                        <c:v>77.240000000001771</c:v>
                      </c:pt>
                      <c:pt idx="3863">
                        <c:v>77.260000000001767</c:v>
                      </c:pt>
                      <c:pt idx="3864">
                        <c:v>77.280000000001763</c:v>
                      </c:pt>
                      <c:pt idx="3865">
                        <c:v>77.300000000001759</c:v>
                      </c:pt>
                      <c:pt idx="3866">
                        <c:v>77.320000000001755</c:v>
                      </c:pt>
                      <c:pt idx="3867">
                        <c:v>77.340000000001751</c:v>
                      </c:pt>
                      <c:pt idx="3868">
                        <c:v>77.360000000001747</c:v>
                      </c:pt>
                      <c:pt idx="3869">
                        <c:v>77.380000000001743</c:v>
                      </c:pt>
                      <c:pt idx="3870">
                        <c:v>77.400000000001739</c:v>
                      </c:pt>
                      <c:pt idx="3871">
                        <c:v>77.420000000001735</c:v>
                      </c:pt>
                      <c:pt idx="3872">
                        <c:v>77.440000000001731</c:v>
                      </c:pt>
                      <c:pt idx="3873">
                        <c:v>77.460000000001727</c:v>
                      </c:pt>
                      <c:pt idx="3874">
                        <c:v>77.480000000001723</c:v>
                      </c:pt>
                      <c:pt idx="3875">
                        <c:v>77.50000000000172</c:v>
                      </c:pt>
                      <c:pt idx="3876">
                        <c:v>77.520000000001716</c:v>
                      </c:pt>
                      <c:pt idx="3877">
                        <c:v>77.540000000001712</c:v>
                      </c:pt>
                      <c:pt idx="3878">
                        <c:v>77.560000000001708</c:v>
                      </c:pt>
                      <c:pt idx="3879">
                        <c:v>77.580000000001704</c:v>
                      </c:pt>
                      <c:pt idx="3880">
                        <c:v>77.6000000000017</c:v>
                      </c:pt>
                      <c:pt idx="3881">
                        <c:v>77.620000000001696</c:v>
                      </c:pt>
                      <c:pt idx="3882">
                        <c:v>77.640000000001692</c:v>
                      </c:pt>
                      <c:pt idx="3883">
                        <c:v>77.660000000001688</c:v>
                      </c:pt>
                      <c:pt idx="3884">
                        <c:v>77.680000000001684</c:v>
                      </c:pt>
                      <c:pt idx="3885">
                        <c:v>77.70000000000168</c:v>
                      </c:pt>
                      <c:pt idx="3886">
                        <c:v>77.720000000001676</c:v>
                      </c:pt>
                      <c:pt idx="3887">
                        <c:v>77.740000000001672</c:v>
                      </c:pt>
                      <c:pt idx="3888">
                        <c:v>77.760000000001668</c:v>
                      </c:pt>
                      <c:pt idx="3889">
                        <c:v>77.780000000001664</c:v>
                      </c:pt>
                      <c:pt idx="3890">
                        <c:v>77.80000000000166</c:v>
                      </c:pt>
                      <c:pt idx="3891">
                        <c:v>77.820000000001656</c:v>
                      </c:pt>
                      <c:pt idx="3892">
                        <c:v>77.840000000001652</c:v>
                      </c:pt>
                      <c:pt idx="3893">
                        <c:v>77.860000000001648</c:v>
                      </c:pt>
                      <c:pt idx="3894">
                        <c:v>77.880000000001644</c:v>
                      </c:pt>
                      <c:pt idx="3895">
                        <c:v>77.90000000000164</c:v>
                      </c:pt>
                      <c:pt idx="3896">
                        <c:v>77.920000000001636</c:v>
                      </c:pt>
                      <c:pt idx="3897">
                        <c:v>77.940000000001632</c:v>
                      </c:pt>
                      <c:pt idx="3898">
                        <c:v>77.960000000001628</c:v>
                      </c:pt>
                      <c:pt idx="3899">
                        <c:v>77.980000000001624</c:v>
                      </c:pt>
                      <c:pt idx="3900">
                        <c:v>78.00000000000162</c:v>
                      </c:pt>
                      <c:pt idx="3901">
                        <c:v>78.020000000001616</c:v>
                      </c:pt>
                      <c:pt idx="3902">
                        <c:v>78.040000000001612</c:v>
                      </c:pt>
                      <c:pt idx="3903">
                        <c:v>78.060000000001608</c:v>
                      </c:pt>
                      <c:pt idx="3904">
                        <c:v>78.080000000001604</c:v>
                      </c:pt>
                      <c:pt idx="3905">
                        <c:v>78.1000000000016</c:v>
                      </c:pt>
                      <c:pt idx="3906">
                        <c:v>78.120000000001596</c:v>
                      </c:pt>
                      <c:pt idx="3907">
                        <c:v>78.140000000001592</c:v>
                      </c:pt>
                      <c:pt idx="3908">
                        <c:v>78.160000000001588</c:v>
                      </c:pt>
                      <c:pt idx="3909">
                        <c:v>78.180000000001584</c:v>
                      </c:pt>
                      <c:pt idx="3910">
                        <c:v>78.20000000000158</c:v>
                      </c:pt>
                      <c:pt idx="3911">
                        <c:v>78.220000000001576</c:v>
                      </c:pt>
                      <c:pt idx="3912">
                        <c:v>78.240000000001572</c:v>
                      </c:pt>
                      <c:pt idx="3913">
                        <c:v>78.260000000001568</c:v>
                      </c:pt>
                      <c:pt idx="3914">
                        <c:v>78.280000000001564</c:v>
                      </c:pt>
                      <c:pt idx="3915">
                        <c:v>78.30000000000156</c:v>
                      </c:pt>
                      <c:pt idx="3916">
                        <c:v>78.320000000001556</c:v>
                      </c:pt>
                      <c:pt idx="3917">
                        <c:v>78.340000000001552</c:v>
                      </c:pt>
                      <c:pt idx="3918">
                        <c:v>78.360000000001548</c:v>
                      </c:pt>
                      <c:pt idx="3919">
                        <c:v>78.380000000001544</c:v>
                      </c:pt>
                      <c:pt idx="3920">
                        <c:v>78.40000000000154</c:v>
                      </c:pt>
                      <c:pt idx="3921">
                        <c:v>78.420000000001536</c:v>
                      </c:pt>
                      <c:pt idx="3922">
                        <c:v>78.440000000001532</c:v>
                      </c:pt>
                      <c:pt idx="3923">
                        <c:v>78.460000000001529</c:v>
                      </c:pt>
                      <c:pt idx="3924">
                        <c:v>78.480000000001525</c:v>
                      </c:pt>
                      <c:pt idx="3925">
                        <c:v>78.500000000001521</c:v>
                      </c:pt>
                      <c:pt idx="3926">
                        <c:v>78.520000000001517</c:v>
                      </c:pt>
                      <c:pt idx="3927">
                        <c:v>78.540000000001513</c:v>
                      </c:pt>
                      <c:pt idx="3928">
                        <c:v>78.560000000001509</c:v>
                      </c:pt>
                      <c:pt idx="3929">
                        <c:v>78.580000000001505</c:v>
                      </c:pt>
                      <c:pt idx="3930">
                        <c:v>78.600000000001501</c:v>
                      </c:pt>
                      <c:pt idx="3931">
                        <c:v>78.620000000001497</c:v>
                      </c:pt>
                      <c:pt idx="3932">
                        <c:v>78.640000000001493</c:v>
                      </c:pt>
                      <c:pt idx="3933">
                        <c:v>78.660000000001489</c:v>
                      </c:pt>
                      <c:pt idx="3934">
                        <c:v>78.680000000001485</c:v>
                      </c:pt>
                      <c:pt idx="3935">
                        <c:v>78.700000000001481</c:v>
                      </c:pt>
                      <c:pt idx="3936">
                        <c:v>78.720000000001477</c:v>
                      </c:pt>
                      <c:pt idx="3937">
                        <c:v>78.740000000001473</c:v>
                      </c:pt>
                      <c:pt idx="3938">
                        <c:v>78.760000000001469</c:v>
                      </c:pt>
                      <c:pt idx="3939">
                        <c:v>78.780000000001465</c:v>
                      </c:pt>
                      <c:pt idx="3940">
                        <c:v>78.800000000001461</c:v>
                      </c:pt>
                      <c:pt idx="3941">
                        <c:v>78.820000000001457</c:v>
                      </c:pt>
                      <c:pt idx="3942">
                        <c:v>78.840000000001453</c:v>
                      </c:pt>
                      <c:pt idx="3943">
                        <c:v>78.860000000001449</c:v>
                      </c:pt>
                      <c:pt idx="3944">
                        <c:v>78.880000000001445</c:v>
                      </c:pt>
                      <c:pt idx="3945">
                        <c:v>78.900000000001441</c:v>
                      </c:pt>
                      <c:pt idx="3946">
                        <c:v>78.920000000001437</c:v>
                      </c:pt>
                      <c:pt idx="3947">
                        <c:v>78.940000000001433</c:v>
                      </c:pt>
                      <c:pt idx="3948">
                        <c:v>78.960000000001429</c:v>
                      </c:pt>
                      <c:pt idx="3949">
                        <c:v>78.980000000001425</c:v>
                      </c:pt>
                      <c:pt idx="3950">
                        <c:v>79.000000000001421</c:v>
                      </c:pt>
                      <c:pt idx="3951">
                        <c:v>79.020000000001417</c:v>
                      </c:pt>
                      <c:pt idx="3952">
                        <c:v>79.040000000001413</c:v>
                      </c:pt>
                      <c:pt idx="3953">
                        <c:v>79.060000000001409</c:v>
                      </c:pt>
                      <c:pt idx="3954">
                        <c:v>79.080000000001405</c:v>
                      </c:pt>
                      <c:pt idx="3955">
                        <c:v>79.100000000001401</c:v>
                      </c:pt>
                      <c:pt idx="3956">
                        <c:v>79.120000000001397</c:v>
                      </c:pt>
                      <c:pt idx="3957">
                        <c:v>79.140000000001393</c:v>
                      </c:pt>
                      <c:pt idx="3958">
                        <c:v>79.160000000001389</c:v>
                      </c:pt>
                      <c:pt idx="3959">
                        <c:v>79.180000000001385</c:v>
                      </c:pt>
                      <c:pt idx="3960">
                        <c:v>79.200000000001381</c:v>
                      </c:pt>
                      <c:pt idx="3961">
                        <c:v>79.220000000001377</c:v>
                      </c:pt>
                      <c:pt idx="3962">
                        <c:v>79.240000000001373</c:v>
                      </c:pt>
                      <c:pt idx="3963">
                        <c:v>79.260000000001369</c:v>
                      </c:pt>
                      <c:pt idx="3964">
                        <c:v>79.280000000001365</c:v>
                      </c:pt>
                      <c:pt idx="3965">
                        <c:v>79.300000000001361</c:v>
                      </c:pt>
                      <c:pt idx="3966">
                        <c:v>79.320000000001357</c:v>
                      </c:pt>
                      <c:pt idx="3967">
                        <c:v>79.340000000001353</c:v>
                      </c:pt>
                      <c:pt idx="3968">
                        <c:v>79.360000000001349</c:v>
                      </c:pt>
                      <c:pt idx="3969">
                        <c:v>79.380000000001345</c:v>
                      </c:pt>
                      <c:pt idx="3970">
                        <c:v>79.400000000001342</c:v>
                      </c:pt>
                      <c:pt idx="3971">
                        <c:v>79.420000000001338</c:v>
                      </c:pt>
                      <c:pt idx="3972">
                        <c:v>79.440000000001334</c:v>
                      </c:pt>
                      <c:pt idx="3973">
                        <c:v>79.46000000000133</c:v>
                      </c:pt>
                      <c:pt idx="3974">
                        <c:v>79.480000000001326</c:v>
                      </c:pt>
                      <c:pt idx="3975">
                        <c:v>79.500000000001322</c:v>
                      </c:pt>
                      <c:pt idx="3976">
                        <c:v>79.520000000001318</c:v>
                      </c:pt>
                      <c:pt idx="3977">
                        <c:v>79.540000000001314</c:v>
                      </c:pt>
                      <c:pt idx="3978">
                        <c:v>79.56000000000131</c:v>
                      </c:pt>
                      <c:pt idx="3979">
                        <c:v>79.580000000001306</c:v>
                      </c:pt>
                      <c:pt idx="3980">
                        <c:v>79.600000000001302</c:v>
                      </c:pt>
                      <c:pt idx="3981">
                        <c:v>79.620000000001298</c:v>
                      </c:pt>
                      <c:pt idx="3982">
                        <c:v>79.640000000001294</c:v>
                      </c:pt>
                      <c:pt idx="3983">
                        <c:v>79.66000000000129</c:v>
                      </c:pt>
                      <c:pt idx="3984">
                        <c:v>79.680000000001286</c:v>
                      </c:pt>
                      <c:pt idx="3985">
                        <c:v>79.700000000001282</c:v>
                      </c:pt>
                      <c:pt idx="3986">
                        <c:v>79.720000000001278</c:v>
                      </c:pt>
                      <c:pt idx="3987">
                        <c:v>79.740000000001274</c:v>
                      </c:pt>
                      <c:pt idx="3988">
                        <c:v>79.76000000000127</c:v>
                      </c:pt>
                      <c:pt idx="3989">
                        <c:v>79.780000000001266</c:v>
                      </c:pt>
                      <c:pt idx="3990">
                        <c:v>79.800000000001262</c:v>
                      </c:pt>
                      <c:pt idx="3991">
                        <c:v>79.820000000001258</c:v>
                      </c:pt>
                      <c:pt idx="3992">
                        <c:v>79.840000000001254</c:v>
                      </c:pt>
                      <c:pt idx="3993">
                        <c:v>79.86000000000125</c:v>
                      </c:pt>
                      <c:pt idx="3994">
                        <c:v>79.880000000001246</c:v>
                      </c:pt>
                      <c:pt idx="3995">
                        <c:v>79.900000000001242</c:v>
                      </c:pt>
                      <c:pt idx="3996">
                        <c:v>79.920000000001238</c:v>
                      </c:pt>
                      <c:pt idx="3997">
                        <c:v>79.940000000001234</c:v>
                      </c:pt>
                      <c:pt idx="3998">
                        <c:v>79.96000000000123</c:v>
                      </c:pt>
                      <c:pt idx="3999">
                        <c:v>79.980000000001226</c:v>
                      </c:pt>
                      <c:pt idx="4000">
                        <c:v>80.000000000001222</c:v>
                      </c:pt>
                      <c:pt idx="4001">
                        <c:v>80.020000000001218</c:v>
                      </c:pt>
                      <c:pt idx="4002">
                        <c:v>80.040000000001214</c:v>
                      </c:pt>
                      <c:pt idx="4003">
                        <c:v>80.06000000000121</c:v>
                      </c:pt>
                      <c:pt idx="4004">
                        <c:v>80.080000000001206</c:v>
                      </c:pt>
                      <c:pt idx="4005">
                        <c:v>80.100000000001202</c:v>
                      </c:pt>
                      <c:pt idx="4006">
                        <c:v>80.120000000001198</c:v>
                      </c:pt>
                      <c:pt idx="4007">
                        <c:v>80.140000000001194</c:v>
                      </c:pt>
                      <c:pt idx="4008">
                        <c:v>80.16000000000119</c:v>
                      </c:pt>
                      <c:pt idx="4009">
                        <c:v>80.180000000001186</c:v>
                      </c:pt>
                      <c:pt idx="4010">
                        <c:v>80.200000000001182</c:v>
                      </c:pt>
                      <c:pt idx="4011">
                        <c:v>80.220000000001178</c:v>
                      </c:pt>
                      <c:pt idx="4012">
                        <c:v>80.240000000001174</c:v>
                      </c:pt>
                      <c:pt idx="4013">
                        <c:v>80.26000000000117</c:v>
                      </c:pt>
                      <c:pt idx="4014">
                        <c:v>80.280000000001166</c:v>
                      </c:pt>
                      <c:pt idx="4015">
                        <c:v>80.300000000001162</c:v>
                      </c:pt>
                      <c:pt idx="4016">
                        <c:v>80.320000000001158</c:v>
                      </c:pt>
                      <c:pt idx="4017">
                        <c:v>80.340000000001154</c:v>
                      </c:pt>
                      <c:pt idx="4018">
                        <c:v>80.360000000001151</c:v>
                      </c:pt>
                      <c:pt idx="4019">
                        <c:v>80.380000000001147</c:v>
                      </c:pt>
                      <c:pt idx="4020">
                        <c:v>80.400000000001143</c:v>
                      </c:pt>
                      <c:pt idx="4021">
                        <c:v>80.420000000001139</c:v>
                      </c:pt>
                      <c:pt idx="4022">
                        <c:v>80.440000000001135</c:v>
                      </c:pt>
                      <c:pt idx="4023">
                        <c:v>80.460000000001131</c:v>
                      </c:pt>
                      <c:pt idx="4024">
                        <c:v>80.480000000001127</c:v>
                      </c:pt>
                      <c:pt idx="4025">
                        <c:v>80.500000000001123</c:v>
                      </c:pt>
                      <c:pt idx="4026">
                        <c:v>80.520000000001119</c:v>
                      </c:pt>
                      <c:pt idx="4027">
                        <c:v>80.540000000001115</c:v>
                      </c:pt>
                      <c:pt idx="4028">
                        <c:v>80.560000000001111</c:v>
                      </c:pt>
                      <c:pt idx="4029">
                        <c:v>80.580000000001107</c:v>
                      </c:pt>
                      <c:pt idx="4030">
                        <c:v>80.600000000001103</c:v>
                      </c:pt>
                      <c:pt idx="4031">
                        <c:v>80.620000000001099</c:v>
                      </c:pt>
                      <c:pt idx="4032">
                        <c:v>80.640000000001095</c:v>
                      </c:pt>
                      <c:pt idx="4033">
                        <c:v>80.660000000001091</c:v>
                      </c:pt>
                      <c:pt idx="4034">
                        <c:v>80.680000000001087</c:v>
                      </c:pt>
                      <c:pt idx="4035">
                        <c:v>80.700000000001083</c:v>
                      </c:pt>
                      <c:pt idx="4036">
                        <c:v>80.720000000001079</c:v>
                      </c:pt>
                      <c:pt idx="4037">
                        <c:v>80.740000000001075</c:v>
                      </c:pt>
                      <c:pt idx="4038">
                        <c:v>80.760000000001071</c:v>
                      </c:pt>
                      <c:pt idx="4039">
                        <c:v>80.780000000001067</c:v>
                      </c:pt>
                      <c:pt idx="4040">
                        <c:v>80.800000000001063</c:v>
                      </c:pt>
                      <c:pt idx="4041">
                        <c:v>80.820000000001059</c:v>
                      </c:pt>
                      <c:pt idx="4042">
                        <c:v>80.840000000001055</c:v>
                      </c:pt>
                      <c:pt idx="4043">
                        <c:v>80.860000000001051</c:v>
                      </c:pt>
                      <c:pt idx="4044">
                        <c:v>80.880000000001047</c:v>
                      </c:pt>
                      <c:pt idx="4045">
                        <c:v>80.900000000001043</c:v>
                      </c:pt>
                      <c:pt idx="4046">
                        <c:v>80.920000000001039</c:v>
                      </c:pt>
                      <c:pt idx="4047">
                        <c:v>80.940000000001035</c:v>
                      </c:pt>
                      <c:pt idx="4048">
                        <c:v>80.960000000001031</c:v>
                      </c:pt>
                      <c:pt idx="4049">
                        <c:v>80.980000000001027</c:v>
                      </c:pt>
                      <c:pt idx="4050">
                        <c:v>81.000000000001023</c:v>
                      </c:pt>
                      <c:pt idx="4051">
                        <c:v>81.020000000001019</c:v>
                      </c:pt>
                      <c:pt idx="4052">
                        <c:v>81.040000000001015</c:v>
                      </c:pt>
                      <c:pt idx="4053">
                        <c:v>81.060000000001011</c:v>
                      </c:pt>
                      <c:pt idx="4054">
                        <c:v>81.080000000001007</c:v>
                      </c:pt>
                      <c:pt idx="4055">
                        <c:v>81.100000000001003</c:v>
                      </c:pt>
                      <c:pt idx="4056">
                        <c:v>81.120000000000999</c:v>
                      </c:pt>
                      <c:pt idx="4057">
                        <c:v>81.140000000000995</c:v>
                      </c:pt>
                      <c:pt idx="4058">
                        <c:v>81.160000000000991</c:v>
                      </c:pt>
                      <c:pt idx="4059">
                        <c:v>81.180000000000987</c:v>
                      </c:pt>
                      <c:pt idx="4060">
                        <c:v>81.200000000000983</c:v>
                      </c:pt>
                      <c:pt idx="4061">
                        <c:v>81.220000000000979</c:v>
                      </c:pt>
                      <c:pt idx="4062">
                        <c:v>81.240000000000975</c:v>
                      </c:pt>
                      <c:pt idx="4063">
                        <c:v>81.260000000000971</c:v>
                      </c:pt>
                      <c:pt idx="4064">
                        <c:v>81.280000000000967</c:v>
                      </c:pt>
                      <c:pt idx="4065">
                        <c:v>81.300000000000963</c:v>
                      </c:pt>
                      <c:pt idx="4066">
                        <c:v>81.32000000000096</c:v>
                      </c:pt>
                      <c:pt idx="4067">
                        <c:v>81.340000000000956</c:v>
                      </c:pt>
                      <c:pt idx="4068">
                        <c:v>81.360000000000952</c:v>
                      </c:pt>
                      <c:pt idx="4069">
                        <c:v>81.380000000000948</c:v>
                      </c:pt>
                      <c:pt idx="4070">
                        <c:v>81.400000000000944</c:v>
                      </c:pt>
                      <c:pt idx="4071">
                        <c:v>81.42000000000094</c:v>
                      </c:pt>
                      <c:pt idx="4072">
                        <c:v>81.440000000000936</c:v>
                      </c:pt>
                      <c:pt idx="4073">
                        <c:v>81.460000000000932</c:v>
                      </c:pt>
                      <c:pt idx="4074">
                        <c:v>81.480000000000928</c:v>
                      </c:pt>
                      <c:pt idx="4075">
                        <c:v>81.500000000000924</c:v>
                      </c:pt>
                      <c:pt idx="4076">
                        <c:v>81.52000000000092</c:v>
                      </c:pt>
                      <c:pt idx="4077">
                        <c:v>81.540000000000916</c:v>
                      </c:pt>
                      <c:pt idx="4078">
                        <c:v>81.560000000000912</c:v>
                      </c:pt>
                      <c:pt idx="4079">
                        <c:v>81.580000000000908</c:v>
                      </c:pt>
                      <c:pt idx="4080">
                        <c:v>81.600000000000904</c:v>
                      </c:pt>
                      <c:pt idx="4081">
                        <c:v>81.6200000000009</c:v>
                      </c:pt>
                      <c:pt idx="4082">
                        <c:v>81.640000000000896</c:v>
                      </c:pt>
                      <c:pt idx="4083">
                        <c:v>81.660000000000892</c:v>
                      </c:pt>
                      <c:pt idx="4084">
                        <c:v>81.680000000000888</c:v>
                      </c:pt>
                      <c:pt idx="4085">
                        <c:v>81.700000000000884</c:v>
                      </c:pt>
                      <c:pt idx="4086">
                        <c:v>81.72000000000088</c:v>
                      </c:pt>
                      <c:pt idx="4087">
                        <c:v>81.740000000000876</c:v>
                      </c:pt>
                      <c:pt idx="4088">
                        <c:v>81.760000000000872</c:v>
                      </c:pt>
                      <c:pt idx="4089">
                        <c:v>81.780000000000868</c:v>
                      </c:pt>
                      <c:pt idx="4090">
                        <c:v>81.800000000000864</c:v>
                      </c:pt>
                      <c:pt idx="4091">
                        <c:v>81.82000000000086</c:v>
                      </c:pt>
                      <c:pt idx="4092">
                        <c:v>81.840000000000856</c:v>
                      </c:pt>
                      <c:pt idx="4093">
                        <c:v>81.860000000000852</c:v>
                      </c:pt>
                      <c:pt idx="4094">
                        <c:v>81.880000000000848</c:v>
                      </c:pt>
                      <c:pt idx="4095">
                        <c:v>81.900000000000844</c:v>
                      </c:pt>
                      <c:pt idx="4096">
                        <c:v>81.92000000000084</c:v>
                      </c:pt>
                      <c:pt idx="4097">
                        <c:v>81.940000000000836</c:v>
                      </c:pt>
                      <c:pt idx="4098">
                        <c:v>81.960000000000832</c:v>
                      </c:pt>
                      <c:pt idx="4099">
                        <c:v>81.980000000000828</c:v>
                      </c:pt>
                      <c:pt idx="4100">
                        <c:v>82.000000000000824</c:v>
                      </c:pt>
                      <c:pt idx="4101">
                        <c:v>82.02000000000082</c:v>
                      </c:pt>
                      <c:pt idx="4102">
                        <c:v>82.040000000000816</c:v>
                      </c:pt>
                      <c:pt idx="4103">
                        <c:v>82.060000000000812</c:v>
                      </c:pt>
                      <c:pt idx="4104">
                        <c:v>82.080000000000808</c:v>
                      </c:pt>
                      <c:pt idx="4105">
                        <c:v>82.100000000000804</c:v>
                      </c:pt>
                      <c:pt idx="4106">
                        <c:v>82.1200000000008</c:v>
                      </c:pt>
                      <c:pt idx="4107">
                        <c:v>82.140000000000796</c:v>
                      </c:pt>
                      <c:pt idx="4108">
                        <c:v>82.160000000000792</c:v>
                      </c:pt>
                      <c:pt idx="4109">
                        <c:v>82.180000000000788</c:v>
                      </c:pt>
                      <c:pt idx="4110">
                        <c:v>82.200000000000784</c:v>
                      </c:pt>
                      <c:pt idx="4111">
                        <c:v>82.22000000000078</c:v>
                      </c:pt>
                      <c:pt idx="4112">
                        <c:v>82.240000000000776</c:v>
                      </c:pt>
                      <c:pt idx="4113">
                        <c:v>82.260000000000773</c:v>
                      </c:pt>
                      <c:pt idx="4114">
                        <c:v>82.280000000000769</c:v>
                      </c:pt>
                      <c:pt idx="4115">
                        <c:v>82.300000000000765</c:v>
                      </c:pt>
                      <c:pt idx="4116">
                        <c:v>82.320000000000761</c:v>
                      </c:pt>
                      <c:pt idx="4117">
                        <c:v>82.340000000000757</c:v>
                      </c:pt>
                      <c:pt idx="4118">
                        <c:v>82.360000000000753</c:v>
                      </c:pt>
                      <c:pt idx="4119">
                        <c:v>82.380000000000749</c:v>
                      </c:pt>
                      <c:pt idx="4120">
                        <c:v>82.400000000000745</c:v>
                      </c:pt>
                      <c:pt idx="4121">
                        <c:v>82.420000000000741</c:v>
                      </c:pt>
                      <c:pt idx="4122">
                        <c:v>82.440000000000737</c:v>
                      </c:pt>
                      <c:pt idx="4123">
                        <c:v>82.460000000000733</c:v>
                      </c:pt>
                      <c:pt idx="4124">
                        <c:v>82.480000000000729</c:v>
                      </c:pt>
                      <c:pt idx="4125">
                        <c:v>82.500000000000725</c:v>
                      </c:pt>
                      <c:pt idx="4126">
                        <c:v>82.520000000000721</c:v>
                      </c:pt>
                      <c:pt idx="4127">
                        <c:v>82.540000000000717</c:v>
                      </c:pt>
                      <c:pt idx="4128">
                        <c:v>82.560000000000713</c:v>
                      </c:pt>
                      <c:pt idx="4129">
                        <c:v>82.580000000000709</c:v>
                      </c:pt>
                      <c:pt idx="4130">
                        <c:v>82.600000000000705</c:v>
                      </c:pt>
                      <c:pt idx="4131">
                        <c:v>82.620000000000701</c:v>
                      </c:pt>
                      <c:pt idx="4132">
                        <c:v>82.640000000000697</c:v>
                      </c:pt>
                      <c:pt idx="4133">
                        <c:v>82.660000000000693</c:v>
                      </c:pt>
                      <c:pt idx="4134">
                        <c:v>82.680000000000689</c:v>
                      </c:pt>
                      <c:pt idx="4135">
                        <c:v>82.700000000000685</c:v>
                      </c:pt>
                      <c:pt idx="4136">
                        <c:v>82.720000000000681</c:v>
                      </c:pt>
                      <c:pt idx="4137">
                        <c:v>82.740000000000677</c:v>
                      </c:pt>
                      <c:pt idx="4138">
                        <c:v>82.760000000000673</c:v>
                      </c:pt>
                      <c:pt idx="4139">
                        <c:v>82.780000000000669</c:v>
                      </c:pt>
                      <c:pt idx="4140">
                        <c:v>82.800000000000665</c:v>
                      </c:pt>
                      <c:pt idx="4141">
                        <c:v>82.820000000000661</c:v>
                      </c:pt>
                      <c:pt idx="4142">
                        <c:v>82.840000000000657</c:v>
                      </c:pt>
                      <c:pt idx="4143">
                        <c:v>82.860000000000653</c:v>
                      </c:pt>
                      <c:pt idx="4144">
                        <c:v>82.880000000000649</c:v>
                      </c:pt>
                      <c:pt idx="4145">
                        <c:v>82.900000000000645</c:v>
                      </c:pt>
                      <c:pt idx="4146">
                        <c:v>82.920000000000641</c:v>
                      </c:pt>
                      <c:pt idx="4147">
                        <c:v>82.940000000000637</c:v>
                      </c:pt>
                      <c:pt idx="4148">
                        <c:v>82.960000000000633</c:v>
                      </c:pt>
                      <c:pt idx="4149">
                        <c:v>82.980000000000629</c:v>
                      </c:pt>
                      <c:pt idx="4150">
                        <c:v>83.000000000000625</c:v>
                      </c:pt>
                      <c:pt idx="4151">
                        <c:v>83.020000000000621</c:v>
                      </c:pt>
                      <c:pt idx="4152">
                        <c:v>83.040000000000617</c:v>
                      </c:pt>
                      <c:pt idx="4153">
                        <c:v>83.060000000000613</c:v>
                      </c:pt>
                      <c:pt idx="4154">
                        <c:v>83.080000000000609</c:v>
                      </c:pt>
                      <c:pt idx="4155">
                        <c:v>83.100000000000605</c:v>
                      </c:pt>
                      <c:pt idx="4156">
                        <c:v>83.120000000000601</c:v>
                      </c:pt>
                      <c:pt idx="4157">
                        <c:v>83.140000000000597</c:v>
                      </c:pt>
                      <c:pt idx="4158">
                        <c:v>83.160000000000593</c:v>
                      </c:pt>
                      <c:pt idx="4159">
                        <c:v>83.180000000000589</c:v>
                      </c:pt>
                      <c:pt idx="4160">
                        <c:v>83.200000000000585</c:v>
                      </c:pt>
                      <c:pt idx="4161">
                        <c:v>83.220000000000582</c:v>
                      </c:pt>
                      <c:pt idx="4162">
                        <c:v>83.240000000000578</c:v>
                      </c:pt>
                      <c:pt idx="4163">
                        <c:v>83.260000000000574</c:v>
                      </c:pt>
                      <c:pt idx="4164">
                        <c:v>83.28000000000057</c:v>
                      </c:pt>
                      <c:pt idx="4165">
                        <c:v>83.300000000000566</c:v>
                      </c:pt>
                      <c:pt idx="4166">
                        <c:v>83.320000000000562</c:v>
                      </c:pt>
                      <c:pt idx="4167">
                        <c:v>83.340000000000558</c:v>
                      </c:pt>
                      <c:pt idx="4168">
                        <c:v>83.360000000000554</c:v>
                      </c:pt>
                      <c:pt idx="4169">
                        <c:v>83.38000000000055</c:v>
                      </c:pt>
                      <c:pt idx="4170">
                        <c:v>83.400000000000546</c:v>
                      </c:pt>
                      <c:pt idx="4171">
                        <c:v>83.420000000000542</c:v>
                      </c:pt>
                      <c:pt idx="4172">
                        <c:v>83.440000000000538</c:v>
                      </c:pt>
                      <c:pt idx="4173">
                        <c:v>83.460000000000534</c:v>
                      </c:pt>
                      <c:pt idx="4174">
                        <c:v>83.48000000000053</c:v>
                      </c:pt>
                      <c:pt idx="4175">
                        <c:v>83.500000000000526</c:v>
                      </c:pt>
                      <c:pt idx="4176">
                        <c:v>83.520000000000522</c:v>
                      </c:pt>
                      <c:pt idx="4177">
                        <c:v>83.540000000000518</c:v>
                      </c:pt>
                      <c:pt idx="4178">
                        <c:v>83.560000000000514</c:v>
                      </c:pt>
                      <c:pt idx="4179">
                        <c:v>83.58000000000051</c:v>
                      </c:pt>
                      <c:pt idx="4180">
                        <c:v>83.600000000000506</c:v>
                      </c:pt>
                      <c:pt idx="4181">
                        <c:v>83.620000000000502</c:v>
                      </c:pt>
                      <c:pt idx="4182">
                        <c:v>83.640000000000498</c:v>
                      </c:pt>
                      <c:pt idx="4183">
                        <c:v>83.660000000000494</c:v>
                      </c:pt>
                      <c:pt idx="4184">
                        <c:v>83.68000000000049</c:v>
                      </c:pt>
                      <c:pt idx="4185">
                        <c:v>83.700000000000486</c:v>
                      </c:pt>
                      <c:pt idx="4186">
                        <c:v>83.720000000000482</c:v>
                      </c:pt>
                      <c:pt idx="4187">
                        <c:v>83.740000000000478</c:v>
                      </c:pt>
                      <c:pt idx="4188">
                        <c:v>83.760000000000474</c:v>
                      </c:pt>
                      <c:pt idx="4189">
                        <c:v>83.78000000000047</c:v>
                      </c:pt>
                      <c:pt idx="4190">
                        <c:v>83.800000000000466</c:v>
                      </c:pt>
                      <c:pt idx="4191">
                        <c:v>83.820000000000462</c:v>
                      </c:pt>
                      <c:pt idx="4192">
                        <c:v>83.840000000000458</c:v>
                      </c:pt>
                      <c:pt idx="4193">
                        <c:v>83.860000000000454</c:v>
                      </c:pt>
                      <c:pt idx="4194">
                        <c:v>83.88000000000045</c:v>
                      </c:pt>
                      <c:pt idx="4195">
                        <c:v>83.900000000000446</c:v>
                      </c:pt>
                      <c:pt idx="4196">
                        <c:v>83.920000000000442</c:v>
                      </c:pt>
                      <c:pt idx="4197">
                        <c:v>83.940000000000438</c:v>
                      </c:pt>
                      <c:pt idx="4198">
                        <c:v>83.960000000000434</c:v>
                      </c:pt>
                      <c:pt idx="4199">
                        <c:v>83.98000000000043</c:v>
                      </c:pt>
                      <c:pt idx="4200">
                        <c:v>84.000000000000426</c:v>
                      </c:pt>
                      <c:pt idx="4201">
                        <c:v>84.020000000000422</c:v>
                      </c:pt>
                      <c:pt idx="4202">
                        <c:v>84.040000000000418</c:v>
                      </c:pt>
                      <c:pt idx="4203">
                        <c:v>84.060000000000414</c:v>
                      </c:pt>
                      <c:pt idx="4204">
                        <c:v>84.08000000000041</c:v>
                      </c:pt>
                      <c:pt idx="4205">
                        <c:v>84.100000000000406</c:v>
                      </c:pt>
                      <c:pt idx="4206">
                        <c:v>84.120000000000402</c:v>
                      </c:pt>
                      <c:pt idx="4207">
                        <c:v>84.140000000000398</c:v>
                      </c:pt>
                      <c:pt idx="4208">
                        <c:v>84.160000000000394</c:v>
                      </c:pt>
                      <c:pt idx="4209">
                        <c:v>84.180000000000391</c:v>
                      </c:pt>
                      <c:pt idx="4210">
                        <c:v>84.200000000000387</c:v>
                      </c:pt>
                      <c:pt idx="4211">
                        <c:v>84.220000000000383</c:v>
                      </c:pt>
                      <c:pt idx="4212">
                        <c:v>84.240000000000379</c:v>
                      </c:pt>
                      <c:pt idx="4213">
                        <c:v>84.260000000000375</c:v>
                      </c:pt>
                      <c:pt idx="4214">
                        <c:v>84.280000000000371</c:v>
                      </c:pt>
                      <c:pt idx="4215">
                        <c:v>84.300000000000367</c:v>
                      </c:pt>
                      <c:pt idx="4216">
                        <c:v>84.320000000000363</c:v>
                      </c:pt>
                      <c:pt idx="4217">
                        <c:v>84.340000000000359</c:v>
                      </c:pt>
                      <c:pt idx="4218">
                        <c:v>84.360000000000355</c:v>
                      </c:pt>
                      <c:pt idx="4219">
                        <c:v>84.380000000000351</c:v>
                      </c:pt>
                      <c:pt idx="4220">
                        <c:v>84.400000000000347</c:v>
                      </c:pt>
                      <c:pt idx="4221">
                        <c:v>84.420000000000343</c:v>
                      </c:pt>
                      <c:pt idx="4222">
                        <c:v>84.440000000000339</c:v>
                      </c:pt>
                      <c:pt idx="4223">
                        <c:v>84.460000000000335</c:v>
                      </c:pt>
                      <c:pt idx="4224">
                        <c:v>84.480000000000331</c:v>
                      </c:pt>
                      <c:pt idx="4225">
                        <c:v>84.500000000000327</c:v>
                      </c:pt>
                      <c:pt idx="4226">
                        <c:v>84.520000000000323</c:v>
                      </c:pt>
                      <c:pt idx="4227">
                        <c:v>84.540000000000319</c:v>
                      </c:pt>
                      <c:pt idx="4228">
                        <c:v>84.560000000000315</c:v>
                      </c:pt>
                      <c:pt idx="4229">
                        <c:v>84.580000000000311</c:v>
                      </c:pt>
                      <c:pt idx="4230">
                        <c:v>84.600000000000307</c:v>
                      </c:pt>
                      <c:pt idx="4231">
                        <c:v>84.620000000000303</c:v>
                      </c:pt>
                      <c:pt idx="4232">
                        <c:v>84.640000000000299</c:v>
                      </c:pt>
                      <c:pt idx="4233">
                        <c:v>84.660000000000295</c:v>
                      </c:pt>
                      <c:pt idx="4234">
                        <c:v>84.680000000000291</c:v>
                      </c:pt>
                      <c:pt idx="4235">
                        <c:v>84.700000000000287</c:v>
                      </c:pt>
                      <c:pt idx="4236">
                        <c:v>84.720000000000283</c:v>
                      </c:pt>
                      <c:pt idx="4237">
                        <c:v>84.740000000000279</c:v>
                      </c:pt>
                      <c:pt idx="4238">
                        <c:v>84.760000000000275</c:v>
                      </c:pt>
                      <c:pt idx="4239">
                        <c:v>84.780000000000271</c:v>
                      </c:pt>
                      <c:pt idx="4240">
                        <c:v>84.800000000000267</c:v>
                      </c:pt>
                      <c:pt idx="4241">
                        <c:v>84.820000000000263</c:v>
                      </c:pt>
                      <c:pt idx="4242">
                        <c:v>84.840000000000259</c:v>
                      </c:pt>
                      <c:pt idx="4243">
                        <c:v>84.860000000000255</c:v>
                      </c:pt>
                      <c:pt idx="4244">
                        <c:v>84.880000000000251</c:v>
                      </c:pt>
                      <c:pt idx="4245">
                        <c:v>84.900000000000247</c:v>
                      </c:pt>
                      <c:pt idx="4246">
                        <c:v>84.920000000000243</c:v>
                      </c:pt>
                      <c:pt idx="4247">
                        <c:v>84.940000000000239</c:v>
                      </c:pt>
                      <c:pt idx="4248">
                        <c:v>84.960000000000235</c:v>
                      </c:pt>
                      <c:pt idx="4249">
                        <c:v>84.980000000000231</c:v>
                      </c:pt>
                      <c:pt idx="4250">
                        <c:v>85.000000000000227</c:v>
                      </c:pt>
                      <c:pt idx="4251">
                        <c:v>85.020000000000223</c:v>
                      </c:pt>
                      <c:pt idx="4252">
                        <c:v>85.040000000000219</c:v>
                      </c:pt>
                      <c:pt idx="4253">
                        <c:v>85.060000000000215</c:v>
                      </c:pt>
                      <c:pt idx="4254">
                        <c:v>85.080000000000211</c:v>
                      </c:pt>
                      <c:pt idx="4255">
                        <c:v>85.100000000000207</c:v>
                      </c:pt>
                      <c:pt idx="4256">
                        <c:v>85.120000000000203</c:v>
                      </c:pt>
                      <c:pt idx="4257">
                        <c:v>85.1400000000002</c:v>
                      </c:pt>
                      <c:pt idx="4258">
                        <c:v>85.160000000000196</c:v>
                      </c:pt>
                      <c:pt idx="4259">
                        <c:v>85.180000000000192</c:v>
                      </c:pt>
                      <c:pt idx="4260">
                        <c:v>85.200000000000188</c:v>
                      </c:pt>
                      <c:pt idx="4261">
                        <c:v>85.220000000000184</c:v>
                      </c:pt>
                      <c:pt idx="4262">
                        <c:v>85.24000000000018</c:v>
                      </c:pt>
                      <c:pt idx="4263">
                        <c:v>85.260000000000176</c:v>
                      </c:pt>
                      <c:pt idx="4264">
                        <c:v>85.280000000000172</c:v>
                      </c:pt>
                      <c:pt idx="4265">
                        <c:v>85.300000000000168</c:v>
                      </c:pt>
                      <c:pt idx="4266">
                        <c:v>85.320000000000164</c:v>
                      </c:pt>
                      <c:pt idx="4267">
                        <c:v>85.34000000000016</c:v>
                      </c:pt>
                      <c:pt idx="4268">
                        <c:v>85.360000000000156</c:v>
                      </c:pt>
                      <c:pt idx="4269">
                        <c:v>85.380000000000152</c:v>
                      </c:pt>
                      <c:pt idx="4270">
                        <c:v>85.400000000000148</c:v>
                      </c:pt>
                      <c:pt idx="4271">
                        <c:v>85.420000000000144</c:v>
                      </c:pt>
                      <c:pt idx="4272">
                        <c:v>85.44000000000014</c:v>
                      </c:pt>
                      <c:pt idx="4273">
                        <c:v>85.460000000000136</c:v>
                      </c:pt>
                      <c:pt idx="4274">
                        <c:v>85.480000000000132</c:v>
                      </c:pt>
                      <c:pt idx="4275">
                        <c:v>85.500000000000128</c:v>
                      </c:pt>
                      <c:pt idx="4276">
                        <c:v>85.520000000000124</c:v>
                      </c:pt>
                      <c:pt idx="4277">
                        <c:v>85.54000000000012</c:v>
                      </c:pt>
                      <c:pt idx="4278">
                        <c:v>85.560000000000116</c:v>
                      </c:pt>
                      <c:pt idx="4279">
                        <c:v>85.580000000000112</c:v>
                      </c:pt>
                      <c:pt idx="4280">
                        <c:v>85.600000000000108</c:v>
                      </c:pt>
                      <c:pt idx="4281">
                        <c:v>85.620000000000104</c:v>
                      </c:pt>
                      <c:pt idx="4282">
                        <c:v>85.6400000000001</c:v>
                      </c:pt>
                      <c:pt idx="4283">
                        <c:v>85.660000000000096</c:v>
                      </c:pt>
                      <c:pt idx="4284">
                        <c:v>85.680000000000092</c:v>
                      </c:pt>
                      <c:pt idx="4285">
                        <c:v>85.700000000000088</c:v>
                      </c:pt>
                      <c:pt idx="4286">
                        <c:v>85.720000000000084</c:v>
                      </c:pt>
                      <c:pt idx="4287">
                        <c:v>85.74000000000008</c:v>
                      </c:pt>
                      <c:pt idx="4288">
                        <c:v>85.760000000000076</c:v>
                      </c:pt>
                      <c:pt idx="4289">
                        <c:v>85.780000000000072</c:v>
                      </c:pt>
                      <c:pt idx="4290">
                        <c:v>85.800000000000068</c:v>
                      </c:pt>
                      <c:pt idx="4291">
                        <c:v>85.820000000000064</c:v>
                      </c:pt>
                      <c:pt idx="4292">
                        <c:v>85.84000000000006</c:v>
                      </c:pt>
                      <c:pt idx="4293">
                        <c:v>85.860000000000056</c:v>
                      </c:pt>
                      <c:pt idx="4294">
                        <c:v>85.880000000000052</c:v>
                      </c:pt>
                      <c:pt idx="4295">
                        <c:v>85.900000000000048</c:v>
                      </c:pt>
                      <c:pt idx="4296">
                        <c:v>85.920000000000044</c:v>
                      </c:pt>
                      <c:pt idx="4297">
                        <c:v>85.94000000000004</c:v>
                      </c:pt>
                      <c:pt idx="4298">
                        <c:v>85.960000000000036</c:v>
                      </c:pt>
                      <c:pt idx="4299">
                        <c:v>85.980000000000032</c:v>
                      </c:pt>
                      <c:pt idx="4300">
                        <c:v>86.000000000000028</c:v>
                      </c:pt>
                      <c:pt idx="4301">
                        <c:v>86.020000000000024</c:v>
                      </c:pt>
                      <c:pt idx="4302">
                        <c:v>86.04000000000002</c:v>
                      </c:pt>
                      <c:pt idx="4303">
                        <c:v>86.060000000000016</c:v>
                      </c:pt>
                      <c:pt idx="4304">
                        <c:v>86.080000000000013</c:v>
                      </c:pt>
                      <c:pt idx="4305">
                        <c:v>86.100000000000009</c:v>
                      </c:pt>
                      <c:pt idx="4306">
                        <c:v>86.12</c:v>
                      </c:pt>
                      <c:pt idx="4307">
                        <c:v>86.14</c:v>
                      </c:pt>
                      <c:pt idx="4308">
                        <c:v>86.16</c:v>
                      </c:pt>
                      <c:pt idx="4309">
                        <c:v>86.179999999999993</c:v>
                      </c:pt>
                      <c:pt idx="4310">
                        <c:v>86.199999999999989</c:v>
                      </c:pt>
                      <c:pt idx="4311">
                        <c:v>86.219999999999985</c:v>
                      </c:pt>
                      <c:pt idx="4312">
                        <c:v>86.239999999999981</c:v>
                      </c:pt>
                      <c:pt idx="4313">
                        <c:v>86.259999999999977</c:v>
                      </c:pt>
                      <c:pt idx="4314">
                        <c:v>86.279999999999973</c:v>
                      </c:pt>
                      <c:pt idx="4315">
                        <c:v>86.299999999999969</c:v>
                      </c:pt>
                      <c:pt idx="4316">
                        <c:v>86.319999999999965</c:v>
                      </c:pt>
                      <c:pt idx="4317">
                        <c:v>86.339999999999961</c:v>
                      </c:pt>
                      <c:pt idx="4318">
                        <c:v>86.359999999999957</c:v>
                      </c:pt>
                      <c:pt idx="4319">
                        <c:v>86.379999999999953</c:v>
                      </c:pt>
                      <c:pt idx="4320">
                        <c:v>86.399999999999949</c:v>
                      </c:pt>
                      <c:pt idx="4321">
                        <c:v>86.419999999999945</c:v>
                      </c:pt>
                      <c:pt idx="4322">
                        <c:v>86.439999999999941</c:v>
                      </c:pt>
                      <c:pt idx="4323">
                        <c:v>86.459999999999937</c:v>
                      </c:pt>
                      <c:pt idx="4324">
                        <c:v>86.479999999999933</c:v>
                      </c:pt>
                      <c:pt idx="4325">
                        <c:v>86.499999999999929</c:v>
                      </c:pt>
                      <c:pt idx="4326">
                        <c:v>86.519999999999925</c:v>
                      </c:pt>
                      <c:pt idx="4327">
                        <c:v>86.539999999999921</c:v>
                      </c:pt>
                      <c:pt idx="4328">
                        <c:v>86.559999999999917</c:v>
                      </c:pt>
                      <c:pt idx="4329">
                        <c:v>86.579999999999913</c:v>
                      </c:pt>
                      <c:pt idx="4330">
                        <c:v>86.599999999999909</c:v>
                      </c:pt>
                      <c:pt idx="4331">
                        <c:v>86.619999999999905</c:v>
                      </c:pt>
                      <c:pt idx="4332">
                        <c:v>86.639999999999901</c:v>
                      </c:pt>
                      <c:pt idx="4333">
                        <c:v>86.659999999999897</c:v>
                      </c:pt>
                      <c:pt idx="4334">
                        <c:v>86.679999999999893</c:v>
                      </c:pt>
                      <c:pt idx="4335">
                        <c:v>86.699999999999889</c:v>
                      </c:pt>
                      <c:pt idx="4336">
                        <c:v>86.719999999999885</c:v>
                      </c:pt>
                      <c:pt idx="4337">
                        <c:v>86.739999999999881</c:v>
                      </c:pt>
                      <c:pt idx="4338">
                        <c:v>86.759999999999877</c:v>
                      </c:pt>
                      <c:pt idx="4339">
                        <c:v>86.779999999999873</c:v>
                      </c:pt>
                      <c:pt idx="4340">
                        <c:v>86.799999999999869</c:v>
                      </c:pt>
                      <c:pt idx="4341">
                        <c:v>86.819999999999865</c:v>
                      </c:pt>
                      <c:pt idx="4342">
                        <c:v>86.839999999999861</c:v>
                      </c:pt>
                      <c:pt idx="4343">
                        <c:v>86.859999999999857</c:v>
                      </c:pt>
                      <c:pt idx="4344">
                        <c:v>86.879999999999853</c:v>
                      </c:pt>
                      <c:pt idx="4345">
                        <c:v>86.899999999999849</c:v>
                      </c:pt>
                      <c:pt idx="4346">
                        <c:v>86.919999999999845</c:v>
                      </c:pt>
                      <c:pt idx="4347">
                        <c:v>86.939999999999841</c:v>
                      </c:pt>
                      <c:pt idx="4348">
                        <c:v>86.959999999999837</c:v>
                      </c:pt>
                      <c:pt idx="4349">
                        <c:v>86.979999999999833</c:v>
                      </c:pt>
                      <c:pt idx="4350">
                        <c:v>86.999999999999829</c:v>
                      </c:pt>
                      <c:pt idx="4351">
                        <c:v>87.019999999999825</c:v>
                      </c:pt>
                      <c:pt idx="4352">
                        <c:v>87.039999999999822</c:v>
                      </c:pt>
                      <c:pt idx="4353">
                        <c:v>87.059999999999818</c:v>
                      </c:pt>
                      <c:pt idx="4354">
                        <c:v>87.079999999999814</c:v>
                      </c:pt>
                      <c:pt idx="4355">
                        <c:v>87.09999999999981</c:v>
                      </c:pt>
                      <c:pt idx="4356">
                        <c:v>87.119999999999806</c:v>
                      </c:pt>
                      <c:pt idx="4357">
                        <c:v>87.139999999999802</c:v>
                      </c:pt>
                      <c:pt idx="4358">
                        <c:v>87.159999999999798</c:v>
                      </c:pt>
                      <c:pt idx="4359">
                        <c:v>87.179999999999794</c:v>
                      </c:pt>
                      <c:pt idx="4360">
                        <c:v>87.19999999999979</c:v>
                      </c:pt>
                      <c:pt idx="4361">
                        <c:v>87.219999999999786</c:v>
                      </c:pt>
                      <c:pt idx="4362">
                        <c:v>87.239999999999782</c:v>
                      </c:pt>
                      <c:pt idx="4363">
                        <c:v>87.259999999999778</c:v>
                      </c:pt>
                      <c:pt idx="4364">
                        <c:v>87.279999999999774</c:v>
                      </c:pt>
                      <c:pt idx="4365">
                        <c:v>87.29999999999977</c:v>
                      </c:pt>
                      <c:pt idx="4366">
                        <c:v>87.319999999999766</c:v>
                      </c:pt>
                      <c:pt idx="4367">
                        <c:v>87.339999999999762</c:v>
                      </c:pt>
                      <c:pt idx="4368">
                        <c:v>87.359999999999758</c:v>
                      </c:pt>
                      <c:pt idx="4369">
                        <c:v>87.379999999999754</c:v>
                      </c:pt>
                      <c:pt idx="4370">
                        <c:v>87.39999999999975</c:v>
                      </c:pt>
                      <c:pt idx="4371">
                        <c:v>87.419999999999746</c:v>
                      </c:pt>
                      <c:pt idx="4372">
                        <c:v>87.439999999999742</c:v>
                      </c:pt>
                      <c:pt idx="4373">
                        <c:v>87.459999999999738</c:v>
                      </c:pt>
                      <c:pt idx="4374">
                        <c:v>87.479999999999734</c:v>
                      </c:pt>
                      <c:pt idx="4375">
                        <c:v>87.49999999999973</c:v>
                      </c:pt>
                      <c:pt idx="4376">
                        <c:v>87.519999999999726</c:v>
                      </c:pt>
                      <c:pt idx="4377">
                        <c:v>87.539999999999722</c:v>
                      </c:pt>
                      <c:pt idx="4378">
                        <c:v>87.559999999999718</c:v>
                      </c:pt>
                      <c:pt idx="4379">
                        <c:v>87.579999999999714</c:v>
                      </c:pt>
                      <c:pt idx="4380">
                        <c:v>87.59999999999971</c:v>
                      </c:pt>
                      <c:pt idx="4381">
                        <c:v>87.619999999999706</c:v>
                      </c:pt>
                      <c:pt idx="4382">
                        <c:v>87.639999999999702</c:v>
                      </c:pt>
                      <c:pt idx="4383">
                        <c:v>87.659999999999698</c:v>
                      </c:pt>
                      <c:pt idx="4384">
                        <c:v>87.679999999999694</c:v>
                      </c:pt>
                      <c:pt idx="4385">
                        <c:v>87.69999999999969</c:v>
                      </c:pt>
                      <c:pt idx="4386">
                        <c:v>87.719999999999686</c:v>
                      </c:pt>
                      <c:pt idx="4387">
                        <c:v>87.739999999999682</c:v>
                      </c:pt>
                      <c:pt idx="4388">
                        <c:v>87.759999999999678</c:v>
                      </c:pt>
                      <c:pt idx="4389">
                        <c:v>87.779999999999674</c:v>
                      </c:pt>
                      <c:pt idx="4390">
                        <c:v>87.79999999999967</c:v>
                      </c:pt>
                      <c:pt idx="4391">
                        <c:v>87.819999999999666</c:v>
                      </c:pt>
                      <c:pt idx="4392">
                        <c:v>87.839999999999662</c:v>
                      </c:pt>
                      <c:pt idx="4393">
                        <c:v>87.859999999999658</c:v>
                      </c:pt>
                      <c:pt idx="4394">
                        <c:v>87.879999999999654</c:v>
                      </c:pt>
                      <c:pt idx="4395">
                        <c:v>87.89999999999965</c:v>
                      </c:pt>
                      <c:pt idx="4396">
                        <c:v>87.919999999999646</c:v>
                      </c:pt>
                      <c:pt idx="4397">
                        <c:v>87.939999999999642</c:v>
                      </c:pt>
                      <c:pt idx="4398">
                        <c:v>87.959999999999638</c:v>
                      </c:pt>
                      <c:pt idx="4399">
                        <c:v>87.979999999999634</c:v>
                      </c:pt>
                      <c:pt idx="4400">
                        <c:v>87.999999999999631</c:v>
                      </c:pt>
                      <c:pt idx="4401">
                        <c:v>88.019999999999627</c:v>
                      </c:pt>
                      <c:pt idx="4402">
                        <c:v>88.039999999999623</c:v>
                      </c:pt>
                      <c:pt idx="4403">
                        <c:v>88.059999999999619</c:v>
                      </c:pt>
                      <c:pt idx="4404">
                        <c:v>88.079999999999615</c:v>
                      </c:pt>
                      <c:pt idx="4405">
                        <c:v>88.099999999999611</c:v>
                      </c:pt>
                      <c:pt idx="4406">
                        <c:v>88.119999999999607</c:v>
                      </c:pt>
                      <c:pt idx="4407">
                        <c:v>88.139999999999603</c:v>
                      </c:pt>
                      <c:pt idx="4408">
                        <c:v>88.159999999999599</c:v>
                      </c:pt>
                      <c:pt idx="4409">
                        <c:v>88.179999999999595</c:v>
                      </c:pt>
                      <c:pt idx="4410">
                        <c:v>88.199999999999591</c:v>
                      </c:pt>
                      <c:pt idx="4411">
                        <c:v>88.219999999999587</c:v>
                      </c:pt>
                      <c:pt idx="4412">
                        <c:v>88.239999999999583</c:v>
                      </c:pt>
                      <c:pt idx="4413">
                        <c:v>88.259999999999579</c:v>
                      </c:pt>
                      <c:pt idx="4414">
                        <c:v>88.279999999999575</c:v>
                      </c:pt>
                      <c:pt idx="4415">
                        <c:v>88.299999999999571</c:v>
                      </c:pt>
                      <c:pt idx="4416">
                        <c:v>88.319999999999567</c:v>
                      </c:pt>
                      <c:pt idx="4417">
                        <c:v>88.339999999999563</c:v>
                      </c:pt>
                      <c:pt idx="4418">
                        <c:v>88.359999999999559</c:v>
                      </c:pt>
                      <c:pt idx="4419">
                        <c:v>88.379999999999555</c:v>
                      </c:pt>
                      <c:pt idx="4420">
                        <c:v>88.399999999999551</c:v>
                      </c:pt>
                      <c:pt idx="4421">
                        <c:v>88.419999999999547</c:v>
                      </c:pt>
                      <c:pt idx="4422">
                        <c:v>88.439999999999543</c:v>
                      </c:pt>
                      <c:pt idx="4423">
                        <c:v>88.459999999999539</c:v>
                      </c:pt>
                      <c:pt idx="4424">
                        <c:v>88.479999999999535</c:v>
                      </c:pt>
                      <c:pt idx="4425">
                        <c:v>88.499999999999531</c:v>
                      </c:pt>
                      <c:pt idx="4426">
                        <c:v>88.519999999999527</c:v>
                      </c:pt>
                      <c:pt idx="4427">
                        <c:v>88.539999999999523</c:v>
                      </c:pt>
                      <c:pt idx="4428">
                        <c:v>88.559999999999519</c:v>
                      </c:pt>
                      <c:pt idx="4429">
                        <c:v>88.579999999999515</c:v>
                      </c:pt>
                      <c:pt idx="4430">
                        <c:v>88.599999999999511</c:v>
                      </c:pt>
                      <c:pt idx="4431">
                        <c:v>88.619999999999507</c:v>
                      </c:pt>
                      <c:pt idx="4432">
                        <c:v>88.639999999999503</c:v>
                      </c:pt>
                      <c:pt idx="4433">
                        <c:v>88.659999999999499</c:v>
                      </c:pt>
                      <c:pt idx="4434">
                        <c:v>88.679999999999495</c:v>
                      </c:pt>
                      <c:pt idx="4435">
                        <c:v>88.699999999999491</c:v>
                      </c:pt>
                      <c:pt idx="4436">
                        <c:v>88.719999999999487</c:v>
                      </c:pt>
                      <c:pt idx="4437">
                        <c:v>88.739999999999483</c:v>
                      </c:pt>
                      <c:pt idx="4438">
                        <c:v>88.759999999999479</c:v>
                      </c:pt>
                      <c:pt idx="4439">
                        <c:v>88.779999999999475</c:v>
                      </c:pt>
                      <c:pt idx="4440">
                        <c:v>88.799999999999471</c:v>
                      </c:pt>
                      <c:pt idx="4441">
                        <c:v>88.819999999999467</c:v>
                      </c:pt>
                      <c:pt idx="4442">
                        <c:v>88.839999999999463</c:v>
                      </c:pt>
                      <c:pt idx="4443">
                        <c:v>88.859999999999459</c:v>
                      </c:pt>
                      <c:pt idx="4444">
                        <c:v>88.879999999999455</c:v>
                      </c:pt>
                      <c:pt idx="4445">
                        <c:v>88.899999999999451</c:v>
                      </c:pt>
                      <c:pt idx="4446">
                        <c:v>88.919999999999447</c:v>
                      </c:pt>
                      <c:pt idx="4447">
                        <c:v>88.939999999999444</c:v>
                      </c:pt>
                      <c:pt idx="4448">
                        <c:v>88.95999999999944</c:v>
                      </c:pt>
                      <c:pt idx="4449">
                        <c:v>88.979999999999436</c:v>
                      </c:pt>
                      <c:pt idx="4450">
                        <c:v>88.999999999999432</c:v>
                      </c:pt>
                      <c:pt idx="4451">
                        <c:v>89.019999999999428</c:v>
                      </c:pt>
                      <c:pt idx="4452">
                        <c:v>89.039999999999424</c:v>
                      </c:pt>
                      <c:pt idx="4453">
                        <c:v>89.05999999999942</c:v>
                      </c:pt>
                      <c:pt idx="4454">
                        <c:v>89.079999999999416</c:v>
                      </c:pt>
                      <c:pt idx="4455">
                        <c:v>89.099999999999412</c:v>
                      </c:pt>
                      <c:pt idx="4456">
                        <c:v>89.119999999999408</c:v>
                      </c:pt>
                      <c:pt idx="4457">
                        <c:v>89.139999999999404</c:v>
                      </c:pt>
                      <c:pt idx="4458">
                        <c:v>89.1599999999994</c:v>
                      </c:pt>
                      <c:pt idx="4459">
                        <c:v>89.179999999999396</c:v>
                      </c:pt>
                      <c:pt idx="4460">
                        <c:v>89.199999999999392</c:v>
                      </c:pt>
                      <c:pt idx="4461">
                        <c:v>89.219999999999388</c:v>
                      </c:pt>
                      <c:pt idx="4462">
                        <c:v>89.239999999999384</c:v>
                      </c:pt>
                      <c:pt idx="4463">
                        <c:v>89.25999999999938</c:v>
                      </c:pt>
                      <c:pt idx="4464">
                        <c:v>89.279999999999376</c:v>
                      </c:pt>
                      <c:pt idx="4465">
                        <c:v>89.299999999999372</c:v>
                      </c:pt>
                      <c:pt idx="4466">
                        <c:v>89.319999999999368</c:v>
                      </c:pt>
                      <c:pt idx="4467">
                        <c:v>89.339999999999364</c:v>
                      </c:pt>
                      <c:pt idx="4468">
                        <c:v>89.35999999999936</c:v>
                      </c:pt>
                      <c:pt idx="4469">
                        <c:v>89.379999999999356</c:v>
                      </c:pt>
                      <c:pt idx="4470">
                        <c:v>89.399999999999352</c:v>
                      </c:pt>
                      <c:pt idx="4471">
                        <c:v>89.419999999999348</c:v>
                      </c:pt>
                      <c:pt idx="4472">
                        <c:v>89.439999999999344</c:v>
                      </c:pt>
                      <c:pt idx="4473">
                        <c:v>89.45999999999934</c:v>
                      </c:pt>
                      <c:pt idx="4474">
                        <c:v>89.479999999999336</c:v>
                      </c:pt>
                      <c:pt idx="4475">
                        <c:v>89.499999999999332</c:v>
                      </c:pt>
                      <c:pt idx="4476">
                        <c:v>89.519999999999328</c:v>
                      </c:pt>
                      <c:pt idx="4477">
                        <c:v>89.539999999999324</c:v>
                      </c:pt>
                      <c:pt idx="4478">
                        <c:v>89.55999999999932</c:v>
                      </c:pt>
                      <c:pt idx="4479">
                        <c:v>89.579999999999316</c:v>
                      </c:pt>
                      <c:pt idx="4480">
                        <c:v>89.599999999999312</c:v>
                      </c:pt>
                      <c:pt idx="4481">
                        <c:v>89.619999999999308</c:v>
                      </c:pt>
                      <c:pt idx="4482">
                        <c:v>89.639999999999304</c:v>
                      </c:pt>
                      <c:pt idx="4483">
                        <c:v>89.6599999999993</c:v>
                      </c:pt>
                      <c:pt idx="4484">
                        <c:v>89.679999999999296</c:v>
                      </c:pt>
                      <c:pt idx="4485">
                        <c:v>89.699999999999292</c:v>
                      </c:pt>
                      <c:pt idx="4486">
                        <c:v>89.719999999999288</c:v>
                      </c:pt>
                      <c:pt idx="4487">
                        <c:v>89.739999999999284</c:v>
                      </c:pt>
                      <c:pt idx="4488">
                        <c:v>89.75999999999928</c:v>
                      </c:pt>
                      <c:pt idx="4489">
                        <c:v>89.779999999999276</c:v>
                      </c:pt>
                      <c:pt idx="4490">
                        <c:v>89.799999999999272</c:v>
                      </c:pt>
                      <c:pt idx="4491">
                        <c:v>89.819999999999268</c:v>
                      </c:pt>
                      <c:pt idx="4492">
                        <c:v>89.839999999999264</c:v>
                      </c:pt>
                      <c:pt idx="4493">
                        <c:v>89.85999999999926</c:v>
                      </c:pt>
                      <c:pt idx="4494">
                        <c:v>89.879999999999256</c:v>
                      </c:pt>
                      <c:pt idx="4495">
                        <c:v>89.899999999999253</c:v>
                      </c:pt>
                      <c:pt idx="4496">
                        <c:v>89.919999999999249</c:v>
                      </c:pt>
                      <c:pt idx="4497">
                        <c:v>89.939999999999245</c:v>
                      </c:pt>
                      <c:pt idx="4498">
                        <c:v>89.959999999999241</c:v>
                      </c:pt>
                      <c:pt idx="4499">
                        <c:v>89.979999999999237</c:v>
                      </c:pt>
                      <c:pt idx="4500">
                        <c:v>89.999999999999233</c:v>
                      </c:pt>
                      <c:pt idx="4501">
                        <c:v>90.019999999999229</c:v>
                      </c:pt>
                      <c:pt idx="4502">
                        <c:v>90.039999999999225</c:v>
                      </c:pt>
                      <c:pt idx="4503">
                        <c:v>90.059999999999221</c:v>
                      </c:pt>
                      <c:pt idx="4504">
                        <c:v>90.079999999999217</c:v>
                      </c:pt>
                      <c:pt idx="4505">
                        <c:v>90.099999999999213</c:v>
                      </c:pt>
                      <c:pt idx="4506">
                        <c:v>90.119999999999209</c:v>
                      </c:pt>
                      <c:pt idx="4507">
                        <c:v>90.139999999999205</c:v>
                      </c:pt>
                      <c:pt idx="4508">
                        <c:v>90.159999999999201</c:v>
                      </c:pt>
                      <c:pt idx="4509">
                        <c:v>90.179999999999197</c:v>
                      </c:pt>
                      <c:pt idx="4510">
                        <c:v>90.199999999999193</c:v>
                      </c:pt>
                      <c:pt idx="4511">
                        <c:v>90.219999999999189</c:v>
                      </c:pt>
                      <c:pt idx="4512">
                        <c:v>90.239999999999185</c:v>
                      </c:pt>
                      <c:pt idx="4513">
                        <c:v>90.259999999999181</c:v>
                      </c:pt>
                      <c:pt idx="4514">
                        <c:v>90.279999999999177</c:v>
                      </c:pt>
                      <c:pt idx="4515">
                        <c:v>90.299999999999173</c:v>
                      </c:pt>
                      <c:pt idx="4516">
                        <c:v>90.319999999999169</c:v>
                      </c:pt>
                      <c:pt idx="4517">
                        <c:v>90.339999999999165</c:v>
                      </c:pt>
                      <c:pt idx="4518">
                        <c:v>90.359999999999161</c:v>
                      </c:pt>
                      <c:pt idx="4519">
                        <c:v>90.379999999999157</c:v>
                      </c:pt>
                      <c:pt idx="4520">
                        <c:v>90.399999999999153</c:v>
                      </c:pt>
                      <c:pt idx="4521">
                        <c:v>90.419999999999149</c:v>
                      </c:pt>
                      <c:pt idx="4522">
                        <c:v>90.439999999999145</c:v>
                      </c:pt>
                      <c:pt idx="4523">
                        <c:v>90.459999999999141</c:v>
                      </c:pt>
                      <c:pt idx="4524">
                        <c:v>90.479999999999137</c:v>
                      </c:pt>
                      <c:pt idx="4525">
                        <c:v>90.499999999999133</c:v>
                      </c:pt>
                      <c:pt idx="4526">
                        <c:v>90.519999999999129</c:v>
                      </c:pt>
                      <c:pt idx="4527">
                        <c:v>90.539999999999125</c:v>
                      </c:pt>
                      <c:pt idx="4528">
                        <c:v>90.559999999999121</c:v>
                      </c:pt>
                      <c:pt idx="4529">
                        <c:v>90.579999999999117</c:v>
                      </c:pt>
                      <c:pt idx="4530">
                        <c:v>90.599999999999113</c:v>
                      </c:pt>
                      <c:pt idx="4531">
                        <c:v>90.619999999999109</c:v>
                      </c:pt>
                      <c:pt idx="4532">
                        <c:v>90.639999999999105</c:v>
                      </c:pt>
                      <c:pt idx="4533">
                        <c:v>90.659999999999101</c:v>
                      </c:pt>
                      <c:pt idx="4534">
                        <c:v>90.679999999999097</c:v>
                      </c:pt>
                      <c:pt idx="4535">
                        <c:v>90.699999999999093</c:v>
                      </c:pt>
                      <c:pt idx="4536">
                        <c:v>90.719999999999089</c:v>
                      </c:pt>
                      <c:pt idx="4537">
                        <c:v>90.739999999999085</c:v>
                      </c:pt>
                      <c:pt idx="4538">
                        <c:v>90.759999999999081</c:v>
                      </c:pt>
                      <c:pt idx="4539">
                        <c:v>90.779999999999077</c:v>
                      </c:pt>
                      <c:pt idx="4540">
                        <c:v>90.799999999999073</c:v>
                      </c:pt>
                      <c:pt idx="4541">
                        <c:v>90.819999999999069</c:v>
                      </c:pt>
                      <c:pt idx="4542">
                        <c:v>90.839999999999065</c:v>
                      </c:pt>
                      <c:pt idx="4543">
                        <c:v>90.859999999999062</c:v>
                      </c:pt>
                      <c:pt idx="4544">
                        <c:v>90.879999999999058</c:v>
                      </c:pt>
                      <c:pt idx="4545">
                        <c:v>90.899999999999054</c:v>
                      </c:pt>
                      <c:pt idx="4546">
                        <c:v>90.91999999999905</c:v>
                      </c:pt>
                      <c:pt idx="4547">
                        <c:v>90.939999999999046</c:v>
                      </c:pt>
                      <c:pt idx="4548">
                        <c:v>90.959999999999042</c:v>
                      </c:pt>
                      <c:pt idx="4549">
                        <c:v>90.979999999999038</c:v>
                      </c:pt>
                      <c:pt idx="4550">
                        <c:v>90.999999999999034</c:v>
                      </c:pt>
                      <c:pt idx="4551">
                        <c:v>91.01999999999903</c:v>
                      </c:pt>
                      <c:pt idx="4552">
                        <c:v>91.039999999999026</c:v>
                      </c:pt>
                      <c:pt idx="4553">
                        <c:v>91.059999999999022</c:v>
                      </c:pt>
                      <c:pt idx="4554">
                        <c:v>91.079999999999018</c:v>
                      </c:pt>
                      <c:pt idx="4555">
                        <c:v>91.099999999999014</c:v>
                      </c:pt>
                      <c:pt idx="4556">
                        <c:v>91.11999999999901</c:v>
                      </c:pt>
                      <c:pt idx="4557">
                        <c:v>91.139999999999006</c:v>
                      </c:pt>
                      <c:pt idx="4558">
                        <c:v>91.159999999999002</c:v>
                      </c:pt>
                      <c:pt idx="4559">
                        <c:v>91.179999999998998</c:v>
                      </c:pt>
                      <c:pt idx="4560">
                        <c:v>91.199999999998994</c:v>
                      </c:pt>
                      <c:pt idx="4561">
                        <c:v>91.21999999999899</c:v>
                      </c:pt>
                      <c:pt idx="4562">
                        <c:v>91.239999999998986</c:v>
                      </c:pt>
                      <c:pt idx="4563">
                        <c:v>91.259999999998982</c:v>
                      </c:pt>
                      <c:pt idx="4564">
                        <c:v>91.279999999998978</c:v>
                      </c:pt>
                      <c:pt idx="4565">
                        <c:v>91.299999999998974</c:v>
                      </c:pt>
                      <c:pt idx="4566">
                        <c:v>91.31999999999897</c:v>
                      </c:pt>
                      <c:pt idx="4567">
                        <c:v>91.339999999998966</c:v>
                      </c:pt>
                      <c:pt idx="4568">
                        <c:v>91.359999999998962</c:v>
                      </c:pt>
                      <c:pt idx="4569">
                        <c:v>91.379999999998958</c:v>
                      </c:pt>
                      <c:pt idx="4570">
                        <c:v>91.399999999998954</c:v>
                      </c:pt>
                      <c:pt idx="4571">
                        <c:v>91.41999999999895</c:v>
                      </c:pt>
                      <c:pt idx="4572">
                        <c:v>91.439999999998946</c:v>
                      </c:pt>
                      <c:pt idx="4573">
                        <c:v>91.459999999998942</c:v>
                      </c:pt>
                      <c:pt idx="4574">
                        <c:v>91.479999999998938</c:v>
                      </c:pt>
                      <c:pt idx="4575">
                        <c:v>91.499999999998934</c:v>
                      </c:pt>
                      <c:pt idx="4576">
                        <c:v>91.51999999999893</c:v>
                      </c:pt>
                      <c:pt idx="4577">
                        <c:v>91.539999999998926</c:v>
                      </c:pt>
                      <c:pt idx="4578">
                        <c:v>91.559999999998922</c:v>
                      </c:pt>
                      <c:pt idx="4579">
                        <c:v>91.579999999998918</c:v>
                      </c:pt>
                      <c:pt idx="4580">
                        <c:v>91.599999999998914</c:v>
                      </c:pt>
                      <c:pt idx="4581">
                        <c:v>91.61999999999891</c:v>
                      </c:pt>
                      <c:pt idx="4582">
                        <c:v>91.639999999998906</c:v>
                      </c:pt>
                      <c:pt idx="4583">
                        <c:v>91.659999999998902</c:v>
                      </c:pt>
                      <c:pt idx="4584">
                        <c:v>91.679999999998898</c:v>
                      </c:pt>
                      <c:pt idx="4585">
                        <c:v>91.699999999998894</c:v>
                      </c:pt>
                      <c:pt idx="4586">
                        <c:v>91.71999999999889</c:v>
                      </c:pt>
                      <c:pt idx="4587">
                        <c:v>91.739999999998886</c:v>
                      </c:pt>
                      <c:pt idx="4588">
                        <c:v>91.759999999998882</c:v>
                      </c:pt>
                      <c:pt idx="4589">
                        <c:v>91.779999999998878</c:v>
                      </c:pt>
                      <c:pt idx="4590">
                        <c:v>91.799999999998875</c:v>
                      </c:pt>
                      <c:pt idx="4591">
                        <c:v>91.819999999998871</c:v>
                      </c:pt>
                      <c:pt idx="4592">
                        <c:v>91.839999999998867</c:v>
                      </c:pt>
                      <c:pt idx="4593">
                        <c:v>91.859999999998863</c:v>
                      </c:pt>
                      <c:pt idx="4594">
                        <c:v>91.879999999998859</c:v>
                      </c:pt>
                      <c:pt idx="4595">
                        <c:v>91.899999999998855</c:v>
                      </c:pt>
                      <c:pt idx="4596">
                        <c:v>91.919999999998851</c:v>
                      </c:pt>
                      <c:pt idx="4597">
                        <c:v>91.939999999998847</c:v>
                      </c:pt>
                      <c:pt idx="4598">
                        <c:v>91.959999999998843</c:v>
                      </c:pt>
                      <c:pt idx="4599">
                        <c:v>91.979999999998839</c:v>
                      </c:pt>
                      <c:pt idx="4600">
                        <c:v>91.999999999998835</c:v>
                      </c:pt>
                      <c:pt idx="4601">
                        <c:v>92.019999999998831</c:v>
                      </c:pt>
                      <c:pt idx="4602">
                        <c:v>92.039999999998827</c:v>
                      </c:pt>
                      <c:pt idx="4603">
                        <c:v>92.059999999998823</c:v>
                      </c:pt>
                      <c:pt idx="4604">
                        <c:v>92.079999999998819</c:v>
                      </c:pt>
                      <c:pt idx="4605">
                        <c:v>92.099999999998815</c:v>
                      </c:pt>
                      <c:pt idx="4606">
                        <c:v>92.119999999998811</c:v>
                      </c:pt>
                      <c:pt idx="4607">
                        <c:v>92.139999999998807</c:v>
                      </c:pt>
                      <c:pt idx="4608">
                        <c:v>92.159999999998803</c:v>
                      </c:pt>
                      <c:pt idx="4609">
                        <c:v>92.179999999998799</c:v>
                      </c:pt>
                      <c:pt idx="4610">
                        <c:v>92.199999999998795</c:v>
                      </c:pt>
                      <c:pt idx="4611">
                        <c:v>92.219999999998791</c:v>
                      </c:pt>
                      <c:pt idx="4612">
                        <c:v>92.239999999998787</c:v>
                      </c:pt>
                      <c:pt idx="4613">
                        <c:v>92.259999999998783</c:v>
                      </c:pt>
                      <c:pt idx="4614">
                        <c:v>92.279999999998779</c:v>
                      </c:pt>
                      <c:pt idx="4615">
                        <c:v>92.299999999998775</c:v>
                      </c:pt>
                      <c:pt idx="4616">
                        <c:v>92.319999999998771</c:v>
                      </c:pt>
                      <c:pt idx="4617">
                        <c:v>92.339999999998767</c:v>
                      </c:pt>
                      <c:pt idx="4618">
                        <c:v>92.359999999998763</c:v>
                      </c:pt>
                      <c:pt idx="4619">
                        <c:v>92.379999999998759</c:v>
                      </c:pt>
                      <c:pt idx="4620">
                        <c:v>92.399999999998755</c:v>
                      </c:pt>
                      <c:pt idx="4621">
                        <c:v>92.419999999998751</c:v>
                      </c:pt>
                      <c:pt idx="4622">
                        <c:v>92.439999999998747</c:v>
                      </c:pt>
                      <c:pt idx="4623">
                        <c:v>92.459999999998743</c:v>
                      </c:pt>
                      <c:pt idx="4624">
                        <c:v>92.479999999998739</c:v>
                      </c:pt>
                      <c:pt idx="4625">
                        <c:v>92.499999999998735</c:v>
                      </c:pt>
                      <c:pt idx="4626">
                        <c:v>92.519999999998731</c:v>
                      </c:pt>
                      <c:pt idx="4627">
                        <c:v>92.539999999998727</c:v>
                      </c:pt>
                      <c:pt idx="4628">
                        <c:v>92.559999999998723</c:v>
                      </c:pt>
                      <c:pt idx="4629">
                        <c:v>92.579999999998719</c:v>
                      </c:pt>
                      <c:pt idx="4630">
                        <c:v>92.599999999998715</c:v>
                      </c:pt>
                      <c:pt idx="4631">
                        <c:v>92.619999999998711</c:v>
                      </c:pt>
                      <c:pt idx="4632">
                        <c:v>92.639999999998707</c:v>
                      </c:pt>
                      <c:pt idx="4633">
                        <c:v>92.659999999998703</c:v>
                      </c:pt>
                      <c:pt idx="4634">
                        <c:v>92.679999999998699</c:v>
                      </c:pt>
                      <c:pt idx="4635">
                        <c:v>92.699999999998695</c:v>
                      </c:pt>
                      <c:pt idx="4636">
                        <c:v>92.719999999998691</c:v>
                      </c:pt>
                      <c:pt idx="4637">
                        <c:v>92.739999999998687</c:v>
                      </c:pt>
                      <c:pt idx="4638">
                        <c:v>92.759999999998684</c:v>
                      </c:pt>
                      <c:pt idx="4639">
                        <c:v>92.77999999999868</c:v>
                      </c:pt>
                      <c:pt idx="4640">
                        <c:v>92.799999999998676</c:v>
                      </c:pt>
                      <c:pt idx="4641">
                        <c:v>92.819999999998672</c:v>
                      </c:pt>
                      <c:pt idx="4642">
                        <c:v>92.839999999998668</c:v>
                      </c:pt>
                      <c:pt idx="4643">
                        <c:v>92.859999999998664</c:v>
                      </c:pt>
                      <c:pt idx="4644">
                        <c:v>92.87999999999866</c:v>
                      </c:pt>
                      <c:pt idx="4645">
                        <c:v>92.899999999998656</c:v>
                      </c:pt>
                      <c:pt idx="4646">
                        <c:v>92.919999999998652</c:v>
                      </c:pt>
                      <c:pt idx="4647">
                        <c:v>92.939999999998648</c:v>
                      </c:pt>
                      <c:pt idx="4648">
                        <c:v>92.959999999998644</c:v>
                      </c:pt>
                      <c:pt idx="4649">
                        <c:v>92.97999999999864</c:v>
                      </c:pt>
                      <c:pt idx="4650">
                        <c:v>92.999999999998636</c:v>
                      </c:pt>
                      <c:pt idx="4651">
                        <c:v>93.019999999998632</c:v>
                      </c:pt>
                      <c:pt idx="4652">
                        <c:v>93.039999999998628</c:v>
                      </c:pt>
                      <c:pt idx="4653">
                        <c:v>93.059999999998624</c:v>
                      </c:pt>
                      <c:pt idx="4654">
                        <c:v>93.07999999999862</c:v>
                      </c:pt>
                      <c:pt idx="4655">
                        <c:v>93.099999999998616</c:v>
                      </c:pt>
                      <c:pt idx="4656">
                        <c:v>93.119999999998612</c:v>
                      </c:pt>
                      <c:pt idx="4657">
                        <c:v>93.139999999998608</c:v>
                      </c:pt>
                      <c:pt idx="4658">
                        <c:v>93.159999999998604</c:v>
                      </c:pt>
                      <c:pt idx="4659">
                        <c:v>93.1799999999986</c:v>
                      </c:pt>
                      <c:pt idx="4660">
                        <c:v>93.199999999998596</c:v>
                      </c:pt>
                      <c:pt idx="4661">
                        <c:v>93.219999999998592</c:v>
                      </c:pt>
                      <c:pt idx="4662">
                        <c:v>93.239999999998588</c:v>
                      </c:pt>
                      <c:pt idx="4663">
                        <c:v>93.259999999998584</c:v>
                      </c:pt>
                      <c:pt idx="4664">
                        <c:v>93.27999999999858</c:v>
                      </c:pt>
                      <c:pt idx="4665">
                        <c:v>93.299999999998576</c:v>
                      </c:pt>
                      <c:pt idx="4666">
                        <c:v>93.319999999998572</c:v>
                      </c:pt>
                      <c:pt idx="4667">
                        <c:v>93.339999999998568</c:v>
                      </c:pt>
                      <c:pt idx="4668">
                        <c:v>93.359999999998564</c:v>
                      </c:pt>
                      <c:pt idx="4669">
                        <c:v>93.37999999999856</c:v>
                      </c:pt>
                      <c:pt idx="4670">
                        <c:v>93.399999999998556</c:v>
                      </c:pt>
                      <c:pt idx="4671">
                        <c:v>93.419999999998552</c:v>
                      </c:pt>
                      <c:pt idx="4672">
                        <c:v>93.439999999998548</c:v>
                      </c:pt>
                      <c:pt idx="4673">
                        <c:v>93.459999999998544</c:v>
                      </c:pt>
                      <c:pt idx="4674">
                        <c:v>93.47999999999854</c:v>
                      </c:pt>
                      <c:pt idx="4675">
                        <c:v>93.499999999998536</c:v>
                      </c:pt>
                      <c:pt idx="4676">
                        <c:v>93.519999999998532</c:v>
                      </c:pt>
                      <c:pt idx="4677">
                        <c:v>93.539999999998528</c:v>
                      </c:pt>
                      <c:pt idx="4678">
                        <c:v>93.559999999998524</c:v>
                      </c:pt>
                      <c:pt idx="4679">
                        <c:v>93.57999999999852</c:v>
                      </c:pt>
                      <c:pt idx="4680">
                        <c:v>93.599999999998516</c:v>
                      </c:pt>
                      <c:pt idx="4681">
                        <c:v>93.619999999998512</c:v>
                      </c:pt>
                      <c:pt idx="4682">
                        <c:v>93.639999999998508</c:v>
                      </c:pt>
                      <c:pt idx="4683">
                        <c:v>93.659999999998504</c:v>
                      </c:pt>
                      <c:pt idx="4684">
                        <c:v>93.6799999999985</c:v>
                      </c:pt>
                      <c:pt idx="4685">
                        <c:v>93.699999999998496</c:v>
                      </c:pt>
                      <c:pt idx="4686">
                        <c:v>93.719999999998493</c:v>
                      </c:pt>
                      <c:pt idx="4687">
                        <c:v>93.739999999998489</c:v>
                      </c:pt>
                      <c:pt idx="4688">
                        <c:v>93.759999999998485</c:v>
                      </c:pt>
                      <c:pt idx="4689">
                        <c:v>93.779999999998481</c:v>
                      </c:pt>
                      <c:pt idx="4690">
                        <c:v>93.799999999998477</c:v>
                      </c:pt>
                      <c:pt idx="4691">
                        <c:v>93.819999999998473</c:v>
                      </c:pt>
                      <c:pt idx="4692">
                        <c:v>93.839999999998469</c:v>
                      </c:pt>
                      <c:pt idx="4693">
                        <c:v>93.859999999998465</c:v>
                      </c:pt>
                      <c:pt idx="4694">
                        <c:v>93.879999999998461</c:v>
                      </c:pt>
                      <c:pt idx="4695">
                        <c:v>93.899999999998457</c:v>
                      </c:pt>
                      <c:pt idx="4696">
                        <c:v>93.919999999998453</c:v>
                      </c:pt>
                      <c:pt idx="4697">
                        <c:v>93.939999999998449</c:v>
                      </c:pt>
                      <c:pt idx="4698">
                        <c:v>93.959999999998445</c:v>
                      </c:pt>
                      <c:pt idx="4699">
                        <c:v>93.979999999998441</c:v>
                      </c:pt>
                      <c:pt idx="4700">
                        <c:v>93.999999999998437</c:v>
                      </c:pt>
                      <c:pt idx="4701">
                        <c:v>94.019999999998433</c:v>
                      </c:pt>
                      <c:pt idx="4702">
                        <c:v>94.039999999998429</c:v>
                      </c:pt>
                      <c:pt idx="4703">
                        <c:v>94.059999999998425</c:v>
                      </c:pt>
                      <c:pt idx="4704">
                        <c:v>94.079999999998421</c:v>
                      </c:pt>
                      <c:pt idx="4705">
                        <c:v>94.099999999998417</c:v>
                      </c:pt>
                      <c:pt idx="4706">
                        <c:v>94.119999999998413</c:v>
                      </c:pt>
                      <c:pt idx="4707">
                        <c:v>94.139999999998409</c:v>
                      </c:pt>
                      <c:pt idx="4708">
                        <c:v>94.159999999998405</c:v>
                      </c:pt>
                      <c:pt idx="4709">
                        <c:v>94.179999999998401</c:v>
                      </c:pt>
                      <c:pt idx="4710">
                        <c:v>94.199999999998397</c:v>
                      </c:pt>
                      <c:pt idx="4711">
                        <c:v>94.219999999998393</c:v>
                      </c:pt>
                      <c:pt idx="4712">
                        <c:v>94.239999999998389</c:v>
                      </c:pt>
                      <c:pt idx="4713">
                        <c:v>94.259999999998385</c:v>
                      </c:pt>
                      <c:pt idx="4714">
                        <c:v>94.279999999998381</c:v>
                      </c:pt>
                      <c:pt idx="4715">
                        <c:v>94.299999999998377</c:v>
                      </c:pt>
                      <c:pt idx="4716">
                        <c:v>94.319999999998373</c:v>
                      </c:pt>
                      <c:pt idx="4717">
                        <c:v>94.339999999998369</c:v>
                      </c:pt>
                      <c:pt idx="4718">
                        <c:v>94.359999999998365</c:v>
                      </c:pt>
                      <c:pt idx="4719">
                        <c:v>94.379999999998361</c:v>
                      </c:pt>
                      <c:pt idx="4720">
                        <c:v>94.399999999998357</c:v>
                      </c:pt>
                      <c:pt idx="4721">
                        <c:v>94.419999999998353</c:v>
                      </c:pt>
                      <c:pt idx="4722">
                        <c:v>94.439999999998349</c:v>
                      </c:pt>
                      <c:pt idx="4723">
                        <c:v>94.459999999998345</c:v>
                      </c:pt>
                      <c:pt idx="4724">
                        <c:v>94.479999999998341</c:v>
                      </c:pt>
                      <c:pt idx="4725">
                        <c:v>94.499999999998337</c:v>
                      </c:pt>
                      <c:pt idx="4726">
                        <c:v>94.519999999998333</c:v>
                      </c:pt>
                      <c:pt idx="4727">
                        <c:v>94.539999999998329</c:v>
                      </c:pt>
                      <c:pt idx="4728">
                        <c:v>94.559999999998325</c:v>
                      </c:pt>
                      <c:pt idx="4729">
                        <c:v>94.579999999998321</c:v>
                      </c:pt>
                      <c:pt idx="4730">
                        <c:v>94.599999999998317</c:v>
                      </c:pt>
                      <c:pt idx="4731">
                        <c:v>94.619999999998313</c:v>
                      </c:pt>
                      <c:pt idx="4732">
                        <c:v>94.639999999998309</c:v>
                      </c:pt>
                      <c:pt idx="4733">
                        <c:v>94.659999999998305</c:v>
                      </c:pt>
                      <c:pt idx="4734">
                        <c:v>94.679999999998302</c:v>
                      </c:pt>
                      <c:pt idx="4735">
                        <c:v>94.699999999998298</c:v>
                      </c:pt>
                      <c:pt idx="4736">
                        <c:v>94.719999999998294</c:v>
                      </c:pt>
                      <c:pt idx="4737">
                        <c:v>94.73999999999829</c:v>
                      </c:pt>
                      <c:pt idx="4738">
                        <c:v>94.759999999998286</c:v>
                      </c:pt>
                      <c:pt idx="4739">
                        <c:v>94.779999999998282</c:v>
                      </c:pt>
                      <c:pt idx="4740">
                        <c:v>94.799999999998278</c:v>
                      </c:pt>
                      <c:pt idx="4741">
                        <c:v>94.819999999998274</c:v>
                      </c:pt>
                      <c:pt idx="4742">
                        <c:v>94.83999999999827</c:v>
                      </c:pt>
                      <c:pt idx="4743">
                        <c:v>94.859999999998266</c:v>
                      </c:pt>
                      <c:pt idx="4744">
                        <c:v>94.879999999998262</c:v>
                      </c:pt>
                      <c:pt idx="4745">
                        <c:v>94.899999999998258</c:v>
                      </c:pt>
                      <c:pt idx="4746">
                        <c:v>94.919999999998254</c:v>
                      </c:pt>
                      <c:pt idx="4747">
                        <c:v>94.93999999999825</c:v>
                      </c:pt>
                      <c:pt idx="4748">
                        <c:v>94.959999999998246</c:v>
                      </c:pt>
                      <c:pt idx="4749">
                        <c:v>94.979999999998242</c:v>
                      </c:pt>
                      <c:pt idx="4750">
                        <c:v>94.999999999998238</c:v>
                      </c:pt>
                      <c:pt idx="4751">
                        <c:v>95.019999999998234</c:v>
                      </c:pt>
                      <c:pt idx="4752">
                        <c:v>95.03999999999823</c:v>
                      </c:pt>
                      <c:pt idx="4753">
                        <c:v>95.059999999998226</c:v>
                      </c:pt>
                      <c:pt idx="4754">
                        <c:v>95.079999999998222</c:v>
                      </c:pt>
                      <c:pt idx="4755">
                        <c:v>95.099999999998218</c:v>
                      </c:pt>
                      <c:pt idx="4756">
                        <c:v>95.119999999998214</c:v>
                      </c:pt>
                      <c:pt idx="4757">
                        <c:v>95.13999999999821</c:v>
                      </c:pt>
                      <c:pt idx="4758">
                        <c:v>95.159999999998206</c:v>
                      </c:pt>
                      <c:pt idx="4759">
                        <c:v>95.179999999998202</c:v>
                      </c:pt>
                      <c:pt idx="4760">
                        <c:v>95.199999999998198</c:v>
                      </c:pt>
                      <c:pt idx="4761">
                        <c:v>95.219999999998194</c:v>
                      </c:pt>
                      <c:pt idx="4762">
                        <c:v>95.23999999999819</c:v>
                      </c:pt>
                      <c:pt idx="4763">
                        <c:v>95.259999999998186</c:v>
                      </c:pt>
                      <c:pt idx="4764">
                        <c:v>95.279999999998182</c:v>
                      </c:pt>
                      <c:pt idx="4765">
                        <c:v>95.299999999998178</c:v>
                      </c:pt>
                      <c:pt idx="4766">
                        <c:v>95.319999999998174</c:v>
                      </c:pt>
                      <c:pt idx="4767">
                        <c:v>95.33999999999817</c:v>
                      </c:pt>
                      <c:pt idx="4768">
                        <c:v>95.359999999998166</c:v>
                      </c:pt>
                      <c:pt idx="4769">
                        <c:v>95.379999999998162</c:v>
                      </c:pt>
                      <c:pt idx="4770">
                        <c:v>95.399999999998158</c:v>
                      </c:pt>
                      <c:pt idx="4771">
                        <c:v>95.419999999998154</c:v>
                      </c:pt>
                      <c:pt idx="4772">
                        <c:v>95.43999999999815</c:v>
                      </c:pt>
                      <c:pt idx="4773">
                        <c:v>95.459999999998146</c:v>
                      </c:pt>
                      <c:pt idx="4774">
                        <c:v>95.479999999998142</c:v>
                      </c:pt>
                      <c:pt idx="4775">
                        <c:v>95.499999999998138</c:v>
                      </c:pt>
                      <c:pt idx="4776">
                        <c:v>95.519999999998134</c:v>
                      </c:pt>
                      <c:pt idx="4777">
                        <c:v>95.53999999999813</c:v>
                      </c:pt>
                      <c:pt idx="4778">
                        <c:v>95.559999999998126</c:v>
                      </c:pt>
                      <c:pt idx="4779">
                        <c:v>95.579999999998122</c:v>
                      </c:pt>
                      <c:pt idx="4780">
                        <c:v>95.599999999998118</c:v>
                      </c:pt>
                      <c:pt idx="4781">
                        <c:v>95.619999999998115</c:v>
                      </c:pt>
                      <c:pt idx="4782">
                        <c:v>95.639999999998111</c:v>
                      </c:pt>
                      <c:pt idx="4783">
                        <c:v>95.659999999998107</c:v>
                      </c:pt>
                      <c:pt idx="4784">
                        <c:v>95.679999999998103</c:v>
                      </c:pt>
                      <c:pt idx="4785">
                        <c:v>95.699999999998099</c:v>
                      </c:pt>
                      <c:pt idx="4786">
                        <c:v>95.719999999998095</c:v>
                      </c:pt>
                      <c:pt idx="4787">
                        <c:v>95.739999999998091</c:v>
                      </c:pt>
                      <c:pt idx="4788">
                        <c:v>95.759999999998087</c:v>
                      </c:pt>
                      <c:pt idx="4789">
                        <c:v>95.779999999998083</c:v>
                      </c:pt>
                      <c:pt idx="4790">
                        <c:v>95.799999999998079</c:v>
                      </c:pt>
                      <c:pt idx="4791">
                        <c:v>95.819999999998075</c:v>
                      </c:pt>
                      <c:pt idx="4792">
                        <c:v>95.839999999998071</c:v>
                      </c:pt>
                      <c:pt idx="4793">
                        <c:v>95.859999999998067</c:v>
                      </c:pt>
                      <c:pt idx="4794">
                        <c:v>95.879999999998063</c:v>
                      </c:pt>
                      <c:pt idx="4795">
                        <c:v>95.899999999998059</c:v>
                      </c:pt>
                      <c:pt idx="4796">
                        <c:v>95.919999999998055</c:v>
                      </c:pt>
                      <c:pt idx="4797">
                        <c:v>95.939999999998051</c:v>
                      </c:pt>
                      <c:pt idx="4798">
                        <c:v>95.959999999998047</c:v>
                      </c:pt>
                      <c:pt idx="4799">
                        <c:v>95.979999999998043</c:v>
                      </c:pt>
                      <c:pt idx="4800">
                        <c:v>95.999999999998039</c:v>
                      </c:pt>
                      <c:pt idx="4801">
                        <c:v>96.019999999998035</c:v>
                      </c:pt>
                      <c:pt idx="4802">
                        <c:v>96.039999999998031</c:v>
                      </c:pt>
                      <c:pt idx="4803">
                        <c:v>96.059999999998027</c:v>
                      </c:pt>
                      <c:pt idx="4804">
                        <c:v>96.079999999998023</c:v>
                      </c:pt>
                      <c:pt idx="4805">
                        <c:v>96.099999999998019</c:v>
                      </c:pt>
                      <c:pt idx="4806">
                        <c:v>96.119999999998015</c:v>
                      </c:pt>
                      <c:pt idx="4807">
                        <c:v>96.139999999998011</c:v>
                      </c:pt>
                      <c:pt idx="4808">
                        <c:v>96.159999999998007</c:v>
                      </c:pt>
                      <c:pt idx="4809">
                        <c:v>96.179999999998003</c:v>
                      </c:pt>
                      <c:pt idx="4810">
                        <c:v>96.199999999997999</c:v>
                      </c:pt>
                      <c:pt idx="4811">
                        <c:v>96.219999999997995</c:v>
                      </c:pt>
                      <c:pt idx="4812">
                        <c:v>96.239999999997991</c:v>
                      </c:pt>
                      <c:pt idx="4813">
                        <c:v>96.259999999997987</c:v>
                      </c:pt>
                      <c:pt idx="4814">
                        <c:v>96.279999999997983</c:v>
                      </c:pt>
                      <c:pt idx="4815">
                        <c:v>96.299999999997979</c:v>
                      </c:pt>
                      <c:pt idx="4816">
                        <c:v>96.319999999997975</c:v>
                      </c:pt>
                      <c:pt idx="4817">
                        <c:v>96.339999999997971</c:v>
                      </c:pt>
                      <c:pt idx="4818">
                        <c:v>96.359999999997967</c:v>
                      </c:pt>
                      <c:pt idx="4819">
                        <c:v>96.379999999997963</c:v>
                      </c:pt>
                      <c:pt idx="4820">
                        <c:v>96.399999999997959</c:v>
                      </c:pt>
                      <c:pt idx="4821">
                        <c:v>96.419999999997955</c:v>
                      </c:pt>
                      <c:pt idx="4822">
                        <c:v>96.439999999997951</c:v>
                      </c:pt>
                      <c:pt idx="4823">
                        <c:v>96.459999999997947</c:v>
                      </c:pt>
                      <c:pt idx="4824">
                        <c:v>96.479999999997943</c:v>
                      </c:pt>
                      <c:pt idx="4825">
                        <c:v>96.499999999997939</c:v>
                      </c:pt>
                      <c:pt idx="4826">
                        <c:v>96.519999999997935</c:v>
                      </c:pt>
                      <c:pt idx="4827">
                        <c:v>96.539999999997931</c:v>
                      </c:pt>
                      <c:pt idx="4828">
                        <c:v>96.559999999997927</c:v>
                      </c:pt>
                      <c:pt idx="4829">
                        <c:v>96.579999999997924</c:v>
                      </c:pt>
                      <c:pt idx="4830">
                        <c:v>96.59999999999792</c:v>
                      </c:pt>
                      <c:pt idx="4831">
                        <c:v>96.619999999997916</c:v>
                      </c:pt>
                      <c:pt idx="4832">
                        <c:v>96.639999999997912</c:v>
                      </c:pt>
                      <c:pt idx="4833">
                        <c:v>96.659999999997908</c:v>
                      </c:pt>
                      <c:pt idx="4834">
                        <c:v>96.679999999997904</c:v>
                      </c:pt>
                      <c:pt idx="4835">
                        <c:v>96.6999999999979</c:v>
                      </c:pt>
                      <c:pt idx="4836">
                        <c:v>96.719999999997896</c:v>
                      </c:pt>
                      <c:pt idx="4837">
                        <c:v>96.739999999997892</c:v>
                      </c:pt>
                      <c:pt idx="4838">
                        <c:v>96.759999999997888</c:v>
                      </c:pt>
                      <c:pt idx="4839">
                        <c:v>96.779999999997884</c:v>
                      </c:pt>
                      <c:pt idx="4840">
                        <c:v>96.79999999999788</c:v>
                      </c:pt>
                      <c:pt idx="4841">
                        <c:v>96.819999999997876</c:v>
                      </c:pt>
                      <c:pt idx="4842">
                        <c:v>96.839999999997872</c:v>
                      </c:pt>
                      <c:pt idx="4843">
                        <c:v>96.859999999997868</c:v>
                      </c:pt>
                      <c:pt idx="4844">
                        <c:v>96.879999999997864</c:v>
                      </c:pt>
                      <c:pt idx="4845">
                        <c:v>96.89999999999786</c:v>
                      </c:pt>
                      <c:pt idx="4846">
                        <c:v>96.919999999997856</c:v>
                      </c:pt>
                      <c:pt idx="4847">
                        <c:v>96.939999999997852</c:v>
                      </c:pt>
                      <c:pt idx="4848">
                        <c:v>96.959999999997848</c:v>
                      </c:pt>
                      <c:pt idx="4849">
                        <c:v>96.979999999997844</c:v>
                      </c:pt>
                      <c:pt idx="4850">
                        <c:v>96.99999999999784</c:v>
                      </c:pt>
                      <c:pt idx="4851">
                        <c:v>97.019999999997836</c:v>
                      </c:pt>
                      <c:pt idx="4852">
                        <c:v>97.039999999997832</c:v>
                      </c:pt>
                      <c:pt idx="4853">
                        <c:v>97.059999999997828</c:v>
                      </c:pt>
                      <c:pt idx="4854">
                        <c:v>97.079999999997824</c:v>
                      </c:pt>
                      <c:pt idx="4855">
                        <c:v>97.09999999999782</c:v>
                      </c:pt>
                      <c:pt idx="4856">
                        <c:v>97.119999999997816</c:v>
                      </c:pt>
                      <c:pt idx="4857">
                        <c:v>97.139999999997812</c:v>
                      </c:pt>
                      <c:pt idx="4858">
                        <c:v>97.159999999997808</c:v>
                      </c:pt>
                      <c:pt idx="4859">
                        <c:v>97.179999999997804</c:v>
                      </c:pt>
                      <c:pt idx="4860">
                        <c:v>97.1999999999978</c:v>
                      </c:pt>
                      <c:pt idx="4861">
                        <c:v>97.219999999997796</c:v>
                      </c:pt>
                      <c:pt idx="4862">
                        <c:v>97.239999999997792</c:v>
                      </c:pt>
                      <c:pt idx="4863">
                        <c:v>97.259999999997788</c:v>
                      </c:pt>
                      <c:pt idx="4864">
                        <c:v>97.279999999997784</c:v>
                      </c:pt>
                      <c:pt idx="4865">
                        <c:v>97.29999999999778</c:v>
                      </c:pt>
                      <c:pt idx="4866">
                        <c:v>97.319999999997776</c:v>
                      </c:pt>
                      <c:pt idx="4867">
                        <c:v>97.339999999997772</c:v>
                      </c:pt>
                      <c:pt idx="4868">
                        <c:v>97.359999999997768</c:v>
                      </c:pt>
                      <c:pt idx="4869">
                        <c:v>97.379999999997764</c:v>
                      </c:pt>
                      <c:pt idx="4870">
                        <c:v>97.39999999999776</c:v>
                      </c:pt>
                      <c:pt idx="4871">
                        <c:v>97.419999999997756</c:v>
                      </c:pt>
                      <c:pt idx="4872">
                        <c:v>97.439999999997752</c:v>
                      </c:pt>
                      <c:pt idx="4873">
                        <c:v>97.459999999997748</c:v>
                      </c:pt>
                      <c:pt idx="4874">
                        <c:v>97.479999999997744</c:v>
                      </c:pt>
                      <c:pt idx="4875">
                        <c:v>97.49999999999774</c:v>
                      </c:pt>
                      <c:pt idx="4876">
                        <c:v>97.519999999997736</c:v>
                      </c:pt>
                      <c:pt idx="4877">
                        <c:v>97.539999999997733</c:v>
                      </c:pt>
                      <c:pt idx="4878">
                        <c:v>97.559999999997729</c:v>
                      </c:pt>
                      <c:pt idx="4879">
                        <c:v>97.579999999997725</c:v>
                      </c:pt>
                      <c:pt idx="4880">
                        <c:v>97.599999999997721</c:v>
                      </c:pt>
                      <c:pt idx="4881">
                        <c:v>97.619999999997717</c:v>
                      </c:pt>
                      <c:pt idx="4882">
                        <c:v>97.639999999997713</c:v>
                      </c:pt>
                      <c:pt idx="4883">
                        <c:v>97.659999999997709</c:v>
                      </c:pt>
                      <c:pt idx="4884">
                        <c:v>97.679999999997705</c:v>
                      </c:pt>
                      <c:pt idx="4885">
                        <c:v>97.699999999997701</c:v>
                      </c:pt>
                      <c:pt idx="4886">
                        <c:v>97.719999999997697</c:v>
                      </c:pt>
                      <c:pt idx="4887">
                        <c:v>97.739999999997693</c:v>
                      </c:pt>
                      <c:pt idx="4888">
                        <c:v>97.759999999997689</c:v>
                      </c:pt>
                      <c:pt idx="4889">
                        <c:v>97.779999999997685</c:v>
                      </c:pt>
                      <c:pt idx="4890">
                        <c:v>97.799999999997681</c:v>
                      </c:pt>
                      <c:pt idx="4891">
                        <c:v>97.819999999997677</c:v>
                      </c:pt>
                      <c:pt idx="4892">
                        <c:v>97.839999999997673</c:v>
                      </c:pt>
                      <c:pt idx="4893">
                        <c:v>97.859999999997669</c:v>
                      </c:pt>
                      <c:pt idx="4894">
                        <c:v>97.879999999997665</c:v>
                      </c:pt>
                      <c:pt idx="4895">
                        <c:v>97.899999999997661</c:v>
                      </c:pt>
                      <c:pt idx="4896">
                        <c:v>97.919999999997657</c:v>
                      </c:pt>
                      <c:pt idx="4897">
                        <c:v>97.939999999997653</c:v>
                      </c:pt>
                      <c:pt idx="4898">
                        <c:v>97.959999999997649</c:v>
                      </c:pt>
                      <c:pt idx="4899">
                        <c:v>97.979999999997645</c:v>
                      </c:pt>
                      <c:pt idx="4900">
                        <c:v>97.999999999997641</c:v>
                      </c:pt>
                      <c:pt idx="4901">
                        <c:v>98.019999999997637</c:v>
                      </c:pt>
                      <c:pt idx="4902">
                        <c:v>98.039999999997633</c:v>
                      </c:pt>
                      <c:pt idx="4903">
                        <c:v>98.059999999997629</c:v>
                      </c:pt>
                      <c:pt idx="4904">
                        <c:v>98.079999999997625</c:v>
                      </c:pt>
                      <c:pt idx="4905">
                        <c:v>98.099999999997621</c:v>
                      </c:pt>
                      <c:pt idx="4906">
                        <c:v>98.119999999997617</c:v>
                      </c:pt>
                      <c:pt idx="4907">
                        <c:v>98.139999999997613</c:v>
                      </c:pt>
                      <c:pt idx="4908">
                        <c:v>98.159999999997609</c:v>
                      </c:pt>
                      <c:pt idx="4909">
                        <c:v>98.179999999997605</c:v>
                      </c:pt>
                      <c:pt idx="4910">
                        <c:v>98.199999999997601</c:v>
                      </c:pt>
                      <c:pt idx="4911">
                        <c:v>98.219999999997597</c:v>
                      </c:pt>
                      <c:pt idx="4912">
                        <c:v>98.239999999997593</c:v>
                      </c:pt>
                      <c:pt idx="4913">
                        <c:v>98.259999999997589</c:v>
                      </c:pt>
                      <c:pt idx="4914">
                        <c:v>98.279999999997585</c:v>
                      </c:pt>
                      <c:pt idx="4915">
                        <c:v>98.299999999997581</c:v>
                      </c:pt>
                      <c:pt idx="4916">
                        <c:v>98.319999999997577</c:v>
                      </c:pt>
                      <c:pt idx="4917">
                        <c:v>98.339999999997573</c:v>
                      </c:pt>
                      <c:pt idx="4918">
                        <c:v>98.359999999997569</c:v>
                      </c:pt>
                      <c:pt idx="4919">
                        <c:v>98.379999999997565</c:v>
                      </c:pt>
                      <c:pt idx="4920">
                        <c:v>98.399999999997561</c:v>
                      </c:pt>
                      <c:pt idx="4921">
                        <c:v>98.419999999997557</c:v>
                      </c:pt>
                      <c:pt idx="4922">
                        <c:v>98.439999999997553</c:v>
                      </c:pt>
                      <c:pt idx="4923">
                        <c:v>98.459999999997549</c:v>
                      </c:pt>
                      <c:pt idx="4924">
                        <c:v>98.479999999997546</c:v>
                      </c:pt>
                      <c:pt idx="4925">
                        <c:v>98.499999999997542</c:v>
                      </c:pt>
                      <c:pt idx="4926">
                        <c:v>98.519999999997538</c:v>
                      </c:pt>
                      <c:pt idx="4927">
                        <c:v>98.539999999997534</c:v>
                      </c:pt>
                      <c:pt idx="4928">
                        <c:v>98.55999999999753</c:v>
                      </c:pt>
                      <c:pt idx="4929">
                        <c:v>98.579999999997526</c:v>
                      </c:pt>
                      <c:pt idx="4930">
                        <c:v>98.599999999997522</c:v>
                      </c:pt>
                      <c:pt idx="4931">
                        <c:v>98.619999999997518</c:v>
                      </c:pt>
                      <c:pt idx="4932">
                        <c:v>98.639999999997514</c:v>
                      </c:pt>
                      <c:pt idx="4933">
                        <c:v>98.65999999999751</c:v>
                      </c:pt>
                      <c:pt idx="4934">
                        <c:v>98.679999999997506</c:v>
                      </c:pt>
                      <c:pt idx="4935">
                        <c:v>98.699999999997502</c:v>
                      </c:pt>
                      <c:pt idx="4936">
                        <c:v>98.719999999997498</c:v>
                      </c:pt>
                      <c:pt idx="4937">
                        <c:v>98.739999999997494</c:v>
                      </c:pt>
                      <c:pt idx="4938">
                        <c:v>98.75999999999749</c:v>
                      </c:pt>
                      <c:pt idx="4939">
                        <c:v>98.779999999997486</c:v>
                      </c:pt>
                      <c:pt idx="4940">
                        <c:v>98.799999999997482</c:v>
                      </c:pt>
                      <c:pt idx="4941">
                        <c:v>98.819999999997478</c:v>
                      </c:pt>
                      <c:pt idx="4942">
                        <c:v>98.839999999997474</c:v>
                      </c:pt>
                      <c:pt idx="4943">
                        <c:v>98.85999999999747</c:v>
                      </c:pt>
                      <c:pt idx="4944">
                        <c:v>98.879999999997466</c:v>
                      </c:pt>
                      <c:pt idx="4945">
                        <c:v>98.899999999997462</c:v>
                      </c:pt>
                      <c:pt idx="4946">
                        <c:v>98.919999999997458</c:v>
                      </c:pt>
                      <c:pt idx="4947">
                        <c:v>98.939999999997454</c:v>
                      </c:pt>
                      <c:pt idx="4948">
                        <c:v>98.95999999999745</c:v>
                      </c:pt>
                      <c:pt idx="4949">
                        <c:v>98.979999999997446</c:v>
                      </c:pt>
                      <c:pt idx="4950">
                        <c:v>98.999999999997442</c:v>
                      </c:pt>
                      <c:pt idx="4951">
                        <c:v>99.019999999997438</c:v>
                      </c:pt>
                      <c:pt idx="4952">
                        <c:v>99.039999999997434</c:v>
                      </c:pt>
                      <c:pt idx="4953">
                        <c:v>99.05999999999743</c:v>
                      </c:pt>
                      <c:pt idx="4954">
                        <c:v>99.079999999997426</c:v>
                      </c:pt>
                      <c:pt idx="4955">
                        <c:v>99.099999999997422</c:v>
                      </c:pt>
                      <c:pt idx="4956">
                        <c:v>99.119999999997418</c:v>
                      </c:pt>
                      <c:pt idx="4957">
                        <c:v>99.139999999997414</c:v>
                      </c:pt>
                      <c:pt idx="4958">
                        <c:v>99.15999999999741</c:v>
                      </c:pt>
                      <c:pt idx="4959">
                        <c:v>99.179999999997406</c:v>
                      </c:pt>
                      <c:pt idx="4960">
                        <c:v>99.199999999997402</c:v>
                      </c:pt>
                      <c:pt idx="4961">
                        <c:v>99.219999999997398</c:v>
                      </c:pt>
                      <c:pt idx="4962">
                        <c:v>99.239999999997394</c:v>
                      </c:pt>
                      <c:pt idx="4963">
                        <c:v>99.25999999999739</c:v>
                      </c:pt>
                      <c:pt idx="4964">
                        <c:v>99.279999999997386</c:v>
                      </c:pt>
                      <c:pt idx="4965">
                        <c:v>99.299999999997382</c:v>
                      </c:pt>
                      <c:pt idx="4966">
                        <c:v>99.319999999997378</c:v>
                      </c:pt>
                      <c:pt idx="4967">
                        <c:v>99.339999999997374</c:v>
                      </c:pt>
                      <c:pt idx="4968">
                        <c:v>99.35999999999737</c:v>
                      </c:pt>
                      <c:pt idx="4969">
                        <c:v>99.379999999997366</c:v>
                      </c:pt>
                      <c:pt idx="4970">
                        <c:v>99.399999999997362</c:v>
                      </c:pt>
                      <c:pt idx="4971">
                        <c:v>99.419999999997358</c:v>
                      </c:pt>
                      <c:pt idx="4972">
                        <c:v>99.439999999997355</c:v>
                      </c:pt>
                      <c:pt idx="4973">
                        <c:v>99.459999999997351</c:v>
                      </c:pt>
                      <c:pt idx="4974">
                        <c:v>99.479999999997347</c:v>
                      </c:pt>
                      <c:pt idx="4975">
                        <c:v>99.499999999997343</c:v>
                      </c:pt>
                      <c:pt idx="4976">
                        <c:v>99.519999999997339</c:v>
                      </c:pt>
                      <c:pt idx="4977">
                        <c:v>99.539999999997335</c:v>
                      </c:pt>
                      <c:pt idx="4978">
                        <c:v>99.559999999997331</c:v>
                      </c:pt>
                      <c:pt idx="4979">
                        <c:v>99.579999999997327</c:v>
                      </c:pt>
                      <c:pt idx="4980">
                        <c:v>99.599999999997323</c:v>
                      </c:pt>
                      <c:pt idx="4981">
                        <c:v>99.619999999997319</c:v>
                      </c:pt>
                      <c:pt idx="4982">
                        <c:v>99.639999999997315</c:v>
                      </c:pt>
                      <c:pt idx="4983">
                        <c:v>99.659999999997311</c:v>
                      </c:pt>
                      <c:pt idx="4984">
                        <c:v>99.679999999997307</c:v>
                      </c:pt>
                      <c:pt idx="4985">
                        <c:v>99.699999999997303</c:v>
                      </c:pt>
                      <c:pt idx="4986">
                        <c:v>99.719999999997299</c:v>
                      </c:pt>
                      <c:pt idx="4987">
                        <c:v>99.739999999997295</c:v>
                      </c:pt>
                      <c:pt idx="4988">
                        <c:v>99.759999999997291</c:v>
                      </c:pt>
                      <c:pt idx="4989">
                        <c:v>99.779999999997287</c:v>
                      </c:pt>
                      <c:pt idx="4990">
                        <c:v>99.799999999997283</c:v>
                      </c:pt>
                      <c:pt idx="4991">
                        <c:v>99.819999999997279</c:v>
                      </c:pt>
                      <c:pt idx="4992">
                        <c:v>99.839999999997275</c:v>
                      </c:pt>
                      <c:pt idx="4993">
                        <c:v>99.859999999997271</c:v>
                      </c:pt>
                      <c:pt idx="4994">
                        <c:v>99.879999999997267</c:v>
                      </c:pt>
                      <c:pt idx="4995">
                        <c:v>99.899999999997263</c:v>
                      </c:pt>
                      <c:pt idx="4996">
                        <c:v>99.919999999997259</c:v>
                      </c:pt>
                      <c:pt idx="4997">
                        <c:v>99.939999999997255</c:v>
                      </c:pt>
                      <c:pt idx="4998">
                        <c:v>99.959999999997251</c:v>
                      </c:pt>
                      <c:pt idx="4999">
                        <c:v>99.979999999997247</c:v>
                      </c:pt>
                      <c:pt idx="5000">
                        <c:v>99.999999999997243</c:v>
                      </c:pt>
                      <c:pt idx="5001">
                        <c:v>100.01999999999724</c:v>
                      </c:pt>
                      <c:pt idx="5002">
                        <c:v>100.03999999999724</c:v>
                      </c:pt>
                      <c:pt idx="5003">
                        <c:v>100.05999999999723</c:v>
                      </c:pt>
                      <c:pt idx="5004">
                        <c:v>100.07999999999723</c:v>
                      </c:pt>
                      <c:pt idx="5005">
                        <c:v>100.09999999999722</c:v>
                      </c:pt>
                      <c:pt idx="5006">
                        <c:v>100.11999999999722</c:v>
                      </c:pt>
                      <c:pt idx="5007">
                        <c:v>100.13999999999722</c:v>
                      </c:pt>
                      <c:pt idx="5008">
                        <c:v>100.15999999999721</c:v>
                      </c:pt>
                      <c:pt idx="5009">
                        <c:v>100.17999999999721</c:v>
                      </c:pt>
                      <c:pt idx="5010">
                        <c:v>100.1999999999972</c:v>
                      </c:pt>
                      <c:pt idx="5011">
                        <c:v>100.2199999999972</c:v>
                      </c:pt>
                      <c:pt idx="5012">
                        <c:v>100.2399999999972</c:v>
                      </c:pt>
                      <c:pt idx="5013">
                        <c:v>100.25999999999719</c:v>
                      </c:pt>
                      <c:pt idx="5014">
                        <c:v>100.27999999999719</c:v>
                      </c:pt>
                      <c:pt idx="5015">
                        <c:v>100.29999999999718</c:v>
                      </c:pt>
                      <c:pt idx="5016">
                        <c:v>100.31999999999718</c:v>
                      </c:pt>
                      <c:pt idx="5017">
                        <c:v>100.33999999999718</c:v>
                      </c:pt>
                      <c:pt idx="5018">
                        <c:v>100.35999999999717</c:v>
                      </c:pt>
                      <c:pt idx="5019">
                        <c:v>100.37999999999717</c:v>
                      </c:pt>
                      <c:pt idx="5020">
                        <c:v>100.39999999999716</c:v>
                      </c:pt>
                      <c:pt idx="5021">
                        <c:v>100.41999999999716</c:v>
                      </c:pt>
                      <c:pt idx="5022">
                        <c:v>100.43999999999716</c:v>
                      </c:pt>
                      <c:pt idx="5023">
                        <c:v>100.45999999999715</c:v>
                      </c:pt>
                      <c:pt idx="5024">
                        <c:v>100.47999999999715</c:v>
                      </c:pt>
                      <c:pt idx="5025">
                        <c:v>100.49999999999714</c:v>
                      </c:pt>
                      <c:pt idx="5026">
                        <c:v>100.51999999999714</c:v>
                      </c:pt>
                      <c:pt idx="5027">
                        <c:v>100.53999999999714</c:v>
                      </c:pt>
                      <c:pt idx="5028">
                        <c:v>100.55999999999713</c:v>
                      </c:pt>
                      <c:pt idx="5029">
                        <c:v>100.57999999999713</c:v>
                      </c:pt>
                      <c:pt idx="5030">
                        <c:v>100.59999999999712</c:v>
                      </c:pt>
                      <c:pt idx="5031">
                        <c:v>100.61999999999712</c:v>
                      </c:pt>
                      <c:pt idx="5032">
                        <c:v>100.63999999999712</c:v>
                      </c:pt>
                      <c:pt idx="5033">
                        <c:v>100.65999999999711</c:v>
                      </c:pt>
                      <c:pt idx="5034">
                        <c:v>100.67999999999711</c:v>
                      </c:pt>
                      <c:pt idx="5035">
                        <c:v>100.6999999999971</c:v>
                      </c:pt>
                      <c:pt idx="5036">
                        <c:v>100.7199999999971</c:v>
                      </c:pt>
                      <c:pt idx="5037">
                        <c:v>100.7399999999971</c:v>
                      </c:pt>
                      <c:pt idx="5038">
                        <c:v>100.75999999999709</c:v>
                      </c:pt>
                      <c:pt idx="5039">
                        <c:v>100.77999999999709</c:v>
                      </c:pt>
                      <c:pt idx="5040">
                        <c:v>100.79999999999708</c:v>
                      </c:pt>
                      <c:pt idx="5041">
                        <c:v>100.81999999999708</c:v>
                      </c:pt>
                      <c:pt idx="5042">
                        <c:v>100.83999999999708</c:v>
                      </c:pt>
                      <c:pt idx="5043">
                        <c:v>100.85999999999707</c:v>
                      </c:pt>
                      <c:pt idx="5044">
                        <c:v>100.87999999999707</c:v>
                      </c:pt>
                      <c:pt idx="5045">
                        <c:v>100.89999999999706</c:v>
                      </c:pt>
                      <c:pt idx="5046">
                        <c:v>100.91999999999706</c:v>
                      </c:pt>
                      <c:pt idx="5047">
                        <c:v>100.93999999999706</c:v>
                      </c:pt>
                      <c:pt idx="5048">
                        <c:v>100.95999999999705</c:v>
                      </c:pt>
                      <c:pt idx="5049">
                        <c:v>100.97999999999705</c:v>
                      </c:pt>
                      <c:pt idx="5050">
                        <c:v>100.99999999999704</c:v>
                      </c:pt>
                      <c:pt idx="5051">
                        <c:v>101.01999999999704</c:v>
                      </c:pt>
                      <c:pt idx="5052">
                        <c:v>101.03999999999704</c:v>
                      </c:pt>
                      <c:pt idx="5053">
                        <c:v>101.05999999999703</c:v>
                      </c:pt>
                      <c:pt idx="5054">
                        <c:v>101.07999999999703</c:v>
                      </c:pt>
                      <c:pt idx="5055">
                        <c:v>101.09999999999702</c:v>
                      </c:pt>
                      <c:pt idx="5056">
                        <c:v>101.11999999999702</c:v>
                      </c:pt>
                      <c:pt idx="5057">
                        <c:v>101.13999999999702</c:v>
                      </c:pt>
                      <c:pt idx="5058">
                        <c:v>101.15999999999701</c:v>
                      </c:pt>
                      <c:pt idx="5059">
                        <c:v>101.17999999999701</c:v>
                      </c:pt>
                      <c:pt idx="5060">
                        <c:v>101.199999999997</c:v>
                      </c:pt>
                      <c:pt idx="5061">
                        <c:v>101.219999999997</c:v>
                      </c:pt>
                      <c:pt idx="5062">
                        <c:v>101.239999999997</c:v>
                      </c:pt>
                      <c:pt idx="5063">
                        <c:v>101.25999999999699</c:v>
                      </c:pt>
                      <c:pt idx="5064">
                        <c:v>101.27999999999699</c:v>
                      </c:pt>
                      <c:pt idx="5065">
                        <c:v>101.29999999999698</c:v>
                      </c:pt>
                      <c:pt idx="5066">
                        <c:v>101.31999999999698</c:v>
                      </c:pt>
                      <c:pt idx="5067">
                        <c:v>101.33999999999698</c:v>
                      </c:pt>
                      <c:pt idx="5068">
                        <c:v>101.35999999999697</c:v>
                      </c:pt>
                      <c:pt idx="5069">
                        <c:v>101.37999999999697</c:v>
                      </c:pt>
                      <c:pt idx="5070">
                        <c:v>101.39999999999696</c:v>
                      </c:pt>
                      <c:pt idx="5071">
                        <c:v>101.41999999999696</c:v>
                      </c:pt>
                      <c:pt idx="5072">
                        <c:v>101.43999999999696</c:v>
                      </c:pt>
                      <c:pt idx="5073">
                        <c:v>101.45999999999695</c:v>
                      </c:pt>
                      <c:pt idx="5074">
                        <c:v>101.47999999999695</c:v>
                      </c:pt>
                      <c:pt idx="5075">
                        <c:v>101.49999999999694</c:v>
                      </c:pt>
                      <c:pt idx="5076">
                        <c:v>101.51999999999694</c:v>
                      </c:pt>
                      <c:pt idx="5077">
                        <c:v>101.53999999999694</c:v>
                      </c:pt>
                      <c:pt idx="5078">
                        <c:v>101.55999999999693</c:v>
                      </c:pt>
                      <c:pt idx="5079">
                        <c:v>101.57999999999693</c:v>
                      </c:pt>
                      <c:pt idx="5080">
                        <c:v>101.59999999999692</c:v>
                      </c:pt>
                      <c:pt idx="5081">
                        <c:v>101.61999999999692</c:v>
                      </c:pt>
                      <c:pt idx="5082">
                        <c:v>101.63999999999692</c:v>
                      </c:pt>
                      <c:pt idx="5083">
                        <c:v>101.65999999999691</c:v>
                      </c:pt>
                      <c:pt idx="5084">
                        <c:v>101.67999999999691</c:v>
                      </c:pt>
                      <c:pt idx="5085">
                        <c:v>101.6999999999969</c:v>
                      </c:pt>
                      <c:pt idx="5086">
                        <c:v>101.7199999999969</c:v>
                      </c:pt>
                      <c:pt idx="5087">
                        <c:v>101.7399999999969</c:v>
                      </c:pt>
                      <c:pt idx="5088">
                        <c:v>101.75999999999689</c:v>
                      </c:pt>
                      <c:pt idx="5089">
                        <c:v>101.77999999999689</c:v>
                      </c:pt>
                      <c:pt idx="5090">
                        <c:v>101.79999999999688</c:v>
                      </c:pt>
                      <c:pt idx="5091">
                        <c:v>101.81999999999688</c:v>
                      </c:pt>
                      <c:pt idx="5092">
                        <c:v>101.83999999999688</c:v>
                      </c:pt>
                      <c:pt idx="5093">
                        <c:v>101.85999999999687</c:v>
                      </c:pt>
                      <c:pt idx="5094">
                        <c:v>101.87999999999687</c:v>
                      </c:pt>
                      <c:pt idx="5095">
                        <c:v>101.89999999999687</c:v>
                      </c:pt>
                      <c:pt idx="5096">
                        <c:v>101.91999999999686</c:v>
                      </c:pt>
                      <c:pt idx="5097">
                        <c:v>101.93999999999686</c:v>
                      </c:pt>
                      <c:pt idx="5098">
                        <c:v>101.95999999999685</c:v>
                      </c:pt>
                      <c:pt idx="5099">
                        <c:v>101.97999999999685</c:v>
                      </c:pt>
                      <c:pt idx="5100">
                        <c:v>101.99999999999685</c:v>
                      </c:pt>
                      <c:pt idx="5101">
                        <c:v>102.01999999999684</c:v>
                      </c:pt>
                      <c:pt idx="5102">
                        <c:v>102.03999999999684</c:v>
                      </c:pt>
                      <c:pt idx="5103">
                        <c:v>102.05999999999683</c:v>
                      </c:pt>
                      <c:pt idx="5104">
                        <c:v>102.07999999999683</c:v>
                      </c:pt>
                      <c:pt idx="5105">
                        <c:v>102.09999999999683</c:v>
                      </c:pt>
                      <c:pt idx="5106">
                        <c:v>102.11999999999682</c:v>
                      </c:pt>
                      <c:pt idx="5107">
                        <c:v>102.13999999999682</c:v>
                      </c:pt>
                      <c:pt idx="5108">
                        <c:v>102.15999999999681</c:v>
                      </c:pt>
                      <c:pt idx="5109">
                        <c:v>102.17999999999681</c:v>
                      </c:pt>
                      <c:pt idx="5110">
                        <c:v>102.19999999999681</c:v>
                      </c:pt>
                      <c:pt idx="5111">
                        <c:v>102.2199999999968</c:v>
                      </c:pt>
                      <c:pt idx="5112">
                        <c:v>102.2399999999968</c:v>
                      </c:pt>
                      <c:pt idx="5113">
                        <c:v>102.25999999999679</c:v>
                      </c:pt>
                      <c:pt idx="5114">
                        <c:v>102.27999999999679</c:v>
                      </c:pt>
                      <c:pt idx="5115">
                        <c:v>102.29999999999679</c:v>
                      </c:pt>
                      <c:pt idx="5116">
                        <c:v>102.31999999999678</c:v>
                      </c:pt>
                      <c:pt idx="5117">
                        <c:v>102.33999999999678</c:v>
                      </c:pt>
                      <c:pt idx="5118">
                        <c:v>102.35999999999677</c:v>
                      </c:pt>
                      <c:pt idx="5119">
                        <c:v>102.37999999999677</c:v>
                      </c:pt>
                      <c:pt idx="5120">
                        <c:v>102.39999999999677</c:v>
                      </c:pt>
                      <c:pt idx="5121">
                        <c:v>102.41999999999676</c:v>
                      </c:pt>
                      <c:pt idx="5122">
                        <c:v>102.43999999999676</c:v>
                      </c:pt>
                      <c:pt idx="5123">
                        <c:v>102.45999999999675</c:v>
                      </c:pt>
                      <c:pt idx="5124">
                        <c:v>102.47999999999675</c:v>
                      </c:pt>
                      <c:pt idx="5125">
                        <c:v>102.49999999999675</c:v>
                      </c:pt>
                      <c:pt idx="5126">
                        <c:v>102.51999999999674</c:v>
                      </c:pt>
                      <c:pt idx="5127">
                        <c:v>102.53999999999674</c:v>
                      </c:pt>
                      <c:pt idx="5128">
                        <c:v>102.55999999999673</c:v>
                      </c:pt>
                      <c:pt idx="5129">
                        <c:v>102.57999999999673</c:v>
                      </c:pt>
                      <c:pt idx="5130">
                        <c:v>102.59999999999673</c:v>
                      </c:pt>
                      <c:pt idx="5131">
                        <c:v>102.61999999999672</c:v>
                      </c:pt>
                      <c:pt idx="5132">
                        <c:v>102.63999999999672</c:v>
                      </c:pt>
                      <c:pt idx="5133">
                        <c:v>102.65999999999671</c:v>
                      </c:pt>
                      <c:pt idx="5134">
                        <c:v>102.67999999999671</c:v>
                      </c:pt>
                      <c:pt idx="5135">
                        <c:v>102.69999999999671</c:v>
                      </c:pt>
                      <c:pt idx="5136">
                        <c:v>102.7199999999967</c:v>
                      </c:pt>
                      <c:pt idx="5137">
                        <c:v>102.7399999999967</c:v>
                      </c:pt>
                      <c:pt idx="5138">
                        <c:v>102.75999999999669</c:v>
                      </c:pt>
                      <c:pt idx="5139">
                        <c:v>102.77999999999669</c:v>
                      </c:pt>
                      <c:pt idx="5140">
                        <c:v>102.79999999999669</c:v>
                      </c:pt>
                      <c:pt idx="5141">
                        <c:v>102.81999999999668</c:v>
                      </c:pt>
                      <c:pt idx="5142">
                        <c:v>102.83999999999668</c:v>
                      </c:pt>
                      <c:pt idx="5143">
                        <c:v>102.85999999999667</c:v>
                      </c:pt>
                      <c:pt idx="5144">
                        <c:v>102.87999999999667</c:v>
                      </c:pt>
                      <c:pt idx="5145">
                        <c:v>102.89999999999667</c:v>
                      </c:pt>
                      <c:pt idx="5146">
                        <c:v>102.91999999999666</c:v>
                      </c:pt>
                      <c:pt idx="5147">
                        <c:v>102.93999999999666</c:v>
                      </c:pt>
                      <c:pt idx="5148">
                        <c:v>102.95999999999665</c:v>
                      </c:pt>
                      <c:pt idx="5149">
                        <c:v>102.97999999999665</c:v>
                      </c:pt>
                      <c:pt idx="5150">
                        <c:v>102.99999999999665</c:v>
                      </c:pt>
                      <c:pt idx="5151">
                        <c:v>103.01999999999664</c:v>
                      </c:pt>
                      <c:pt idx="5152">
                        <c:v>103.03999999999664</c:v>
                      </c:pt>
                      <c:pt idx="5153">
                        <c:v>103.05999999999663</c:v>
                      </c:pt>
                      <c:pt idx="5154">
                        <c:v>103.07999999999663</c:v>
                      </c:pt>
                      <c:pt idx="5155">
                        <c:v>103.09999999999663</c:v>
                      </c:pt>
                      <c:pt idx="5156">
                        <c:v>103.11999999999662</c:v>
                      </c:pt>
                      <c:pt idx="5157">
                        <c:v>103.13999999999662</c:v>
                      </c:pt>
                      <c:pt idx="5158">
                        <c:v>103.15999999999661</c:v>
                      </c:pt>
                      <c:pt idx="5159">
                        <c:v>103.17999999999661</c:v>
                      </c:pt>
                      <c:pt idx="5160">
                        <c:v>103.19999999999661</c:v>
                      </c:pt>
                      <c:pt idx="5161">
                        <c:v>103.2199999999966</c:v>
                      </c:pt>
                      <c:pt idx="5162">
                        <c:v>103.2399999999966</c:v>
                      </c:pt>
                      <c:pt idx="5163">
                        <c:v>103.25999999999659</c:v>
                      </c:pt>
                      <c:pt idx="5164">
                        <c:v>103.27999999999659</c:v>
                      </c:pt>
                      <c:pt idx="5165">
                        <c:v>103.29999999999659</c:v>
                      </c:pt>
                      <c:pt idx="5166">
                        <c:v>103.31999999999658</c:v>
                      </c:pt>
                      <c:pt idx="5167">
                        <c:v>103.33999999999658</c:v>
                      </c:pt>
                      <c:pt idx="5168">
                        <c:v>103.35999999999657</c:v>
                      </c:pt>
                      <c:pt idx="5169">
                        <c:v>103.37999999999657</c:v>
                      </c:pt>
                      <c:pt idx="5170">
                        <c:v>103.39999999999657</c:v>
                      </c:pt>
                      <c:pt idx="5171">
                        <c:v>103.41999999999656</c:v>
                      </c:pt>
                      <c:pt idx="5172">
                        <c:v>103.43999999999656</c:v>
                      </c:pt>
                      <c:pt idx="5173">
                        <c:v>103.45999999999655</c:v>
                      </c:pt>
                      <c:pt idx="5174">
                        <c:v>103.47999999999655</c:v>
                      </c:pt>
                      <c:pt idx="5175">
                        <c:v>103.49999999999655</c:v>
                      </c:pt>
                      <c:pt idx="5176">
                        <c:v>103.51999999999654</c:v>
                      </c:pt>
                      <c:pt idx="5177">
                        <c:v>103.53999999999654</c:v>
                      </c:pt>
                      <c:pt idx="5178">
                        <c:v>103.55999999999653</c:v>
                      </c:pt>
                      <c:pt idx="5179">
                        <c:v>103.57999999999653</c:v>
                      </c:pt>
                      <c:pt idx="5180">
                        <c:v>103.59999999999653</c:v>
                      </c:pt>
                      <c:pt idx="5181">
                        <c:v>103.61999999999652</c:v>
                      </c:pt>
                      <c:pt idx="5182">
                        <c:v>103.63999999999652</c:v>
                      </c:pt>
                      <c:pt idx="5183">
                        <c:v>103.65999999999651</c:v>
                      </c:pt>
                      <c:pt idx="5184">
                        <c:v>103.67999999999651</c:v>
                      </c:pt>
                      <c:pt idx="5185">
                        <c:v>103.69999999999651</c:v>
                      </c:pt>
                      <c:pt idx="5186">
                        <c:v>103.7199999999965</c:v>
                      </c:pt>
                      <c:pt idx="5187">
                        <c:v>103.7399999999965</c:v>
                      </c:pt>
                      <c:pt idx="5188">
                        <c:v>103.7599999999965</c:v>
                      </c:pt>
                      <c:pt idx="5189">
                        <c:v>103.77999999999649</c:v>
                      </c:pt>
                      <c:pt idx="5190">
                        <c:v>103.79999999999649</c:v>
                      </c:pt>
                      <c:pt idx="5191">
                        <c:v>103.81999999999648</c:v>
                      </c:pt>
                      <c:pt idx="5192">
                        <c:v>103.83999999999648</c:v>
                      </c:pt>
                      <c:pt idx="5193">
                        <c:v>103.85999999999648</c:v>
                      </c:pt>
                      <c:pt idx="5194">
                        <c:v>103.87999999999647</c:v>
                      </c:pt>
                      <c:pt idx="5195">
                        <c:v>103.89999999999647</c:v>
                      </c:pt>
                      <c:pt idx="5196">
                        <c:v>103.91999999999646</c:v>
                      </c:pt>
                      <c:pt idx="5197">
                        <c:v>103.93999999999646</c:v>
                      </c:pt>
                      <c:pt idx="5198">
                        <c:v>103.95999999999646</c:v>
                      </c:pt>
                      <c:pt idx="5199">
                        <c:v>103.97999999999645</c:v>
                      </c:pt>
                      <c:pt idx="5200">
                        <c:v>103.99999999999645</c:v>
                      </c:pt>
                      <c:pt idx="5201">
                        <c:v>104.01999999999644</c:v>
                      </c:pt>
                      <c:pt idx="5202">
                        <c:v>104.03999999999644</c:v>
                      </c:pt>
                      <c:pt idx="5203">
                        <c:v>104.05999999999644</c:v>
                      </c:pt>
                      <c:pt idx="5204">
                        <c:v>104.07999999999643</c:v>
                      </c:pt>
                      <c:pt idx="5205">
                        <c:v>104.09999999999643</c:v>
                      </c:pt>
                      <c:pt idx="5206">
                        <c:v>104.11999999999642</c:v>
                      </c:pt>
                      <c:pt idx="5207">
                        <c:v>104.13999999999642</c:v>
                      </c:pt>
                      <c:pt idx="5208">
                        <c:v>104.15999999999642</c:v>
                      </c:pt>
                      <c:pt idx="5209">
                        <c:v>104.17999999999641</c:v>
                      </c:pt>
                      <c:pt idx="5210">
                        <c:v>104.19999999999641</c:v>
                      </c:pt>
                      <c:pt idx="5211">
                        <c:v>104.2199999999964</c:v>
                      </c:pt>
                      <c:pt idx="5212">
                        <c:v>104.2399999999964</c:v>
                      </c:pt>
                      <c:pt idx="5213">
                        <c:v>104.2599999999964</c:v>
                      </c:pt>
                      <c:pt idx="5214">
                        <c:v>104.27999999999639</c:v>
                      </c:pt>
                      <c:pt idx="5215">
                        <c:v>104.29999999999639</c:v>
                      </c:pt>
                      <c:pt idx="5216">
                        <c:v>104.31999999999638</c:v>
                      </c:pt>
                      <c:pt idx="5217">
                        <c:v>104.33999999999638</c:v>
                      </c:pt>
                      <c:pt idx="5218">
                        <c:v>104.35999999999638</c:v>
                      </c:pt>
                      <c:pt idx="5219">
                        <c:v>104.37999999999637</c:v>
                      </c:pt>
                      <c:pt idx="5220">
                        <c:v>104.39999999999637</c:v>
                      </c:pt>
                      <c:pt idx="5221">
                        <c:v>104.41999999999636</c:v>
                      </c:pt>
                      <c:pt idx="5222">
                        <c:v>104.43999999999636</c:v>
                      </c:pt>
                      <c:pt idx="5223">
                        <c:v>104.45999999999636</c:v>
                      </c:pt>
                      <c:pt idx="5224">
                        <c:v>104.47999999999635</c:v>
                      </c:pt>
                      <c:pt idx="5225">
                        <c:v>104.49999999999635</c:v>
                      </c:pt>
                      <c:pt idx="5226">
                        <c:v>104.51999999999634</c:v>
                      </c:pt>
                      <c:pt idx="5227">
                        <c:v>104.53999999999634</c:v>
                      </c:pt>
                      <c:pt idx="5228">
                        <c:v>104.55999999999634</c:v>
                      </c:pt>
                      <c:pt idx="5229">
                        <c:v>104.57999999999633</c:v>
                      </c:pt>
                      <c:pt idx="5230">
                        <c:v>104.59999999999633</c:v>
                      </c:pt>
                      <c:pt idx="5231">
                        <c:v>104.61999999999632</c:v>
                      </c:pt>
                      <c:pt idx="5232">
                        <c:v>104.63999999999632</c:v>
                      </c:pt>
                      <c:pt idx="5233">
                        <c:v>104.65999999999632</c:v>
                      </c:pt>
                      <c:pt idx="5234">
                        <c:v>104.67999999999631</c:v>
                      </c:pt>
                      <c:pt idx="5235">
                        <c:v>104.69999999999631</c:v>
                      </c:pt>
                      <c:pt idx="5236">
                        <c:v>104.7199999999963</c:v>
                      </c:pt>
                      <c:pt idx="5237">
                        <c:v>104.7399999999963</c:v>
                      </c:pt>
                      <c:pt idx="5238">
                        <c:v>104.7599999999963</c:v>
                      </c:pt>
                      <c:pt idx="5239">
                        <c:v>104.77999999999629</c:v>
                      </c:pt>
                      <c:pt idx="5240">
                        <c:v>104.79999999999629</c:v>
                      </c:pt>
                      <c:pt idx="5241">
                        <c:v>104.81999999999628</c:v>
                      </c:pt>
                      <c:pt idx="5242">
                        <c:v>104.83999999999628</c:v>
                      </c:pt>
                      <c:pt idx="5243">
                        <c:v>104.85999999999628</c:v>
                      </c:pt>
                      <c:pt idx="5244">
                        <c:v>104.87999999999627</c:v>
                      </c:pt>
                      <c:pt idx="5245">
                        <c:v>104.89999999999627</c:v>
                      </c:pt>
                      <c:pt idx="5246">
                        <c:v>104.91999999999626</c:v>
                      </c:pt>
                      <c:pt idx="5247">
                        <c:v>104.93999999999626</c:v>
                      </c:pt>
                      <c:pt idx="5248">
                        <c:v>104.95999999999626</c:v>
                      </c:pt>
                      <c:pt idx="5249">
                        <c:v>104.97999999999625</c:v>
                      </c:pt>
                      <c:pt idx="5250">
                        <c:v>104.99999999999625</c:v>
                      </c:pt>
                      <c:pt idx="5251">
                        <c:v>105.01999999999624</c:v>
                      </c:pt>
                      <c:pt idx="5252">
                        <c:v>105.03999999999624</c:v>
                      </c:pt>
                      <c:pt idx="5253">
                        <c:v>105.05999999999624</c:v>
                      </c:pt>
                      <c:pt idx="5254">
                        <c:v>105.07999999999623</c:v>
                      </c:pt>
                      <c:pt idx="5255">
                        <c:v>105.09999999999623</c:v>
                      </c:pt>
                      <c:pt idx="5256">
                        <c:v>105.11999999999622</c:v>
                      </c:pt>
                      <c:pt idx="5257">
                        <c:v>105.13999999999622</c:v>
                      </c:pt>
                      <c:pt idx="5258">
                        <c:v>105.15999999999622</c:v>
                      </c:pt>
                      <c:pt idx="5259">
                        <c:v>105.17999999999621</c:v>
                      </c:pt>
                      <c:pt idx="5260">
                        <c:v>105.19999999999621</c:v>
                      </c:pt>
                      <c:pt idx="5261">
                        <c:v>105.2199999999962</c:v>
                      </c:pt>
                      <c:pt idx="5262">
                        <c:v>105.2399999999962</c:v>
                      </c:pt>
                      <c:pt idx="5263">
                        <c:v>105.2599999999962</c:v>
                      </c:pt>
                      <c:pt idx="5264">
                        <c:v>105.27999999999619</c:v>
                      </c:pt>
                      <c:pt idx="5265">
                        <c:v>105.29999999999619</c:v>
                      </c:pt>
                      <c:pt idx="5266">
                        <c:v>105.31999999999618</c:v>
                      </c:pt>
                      <c:pt idx="5267">
                        <c:v>105.33999999999618</c:v>
                      </c:pt>
                      <c:pt idx="5268">
                        <c:v>105.35999999999618</c:v>
                      </c:pt>
                      <c:pt idx="5269">
                        <c:v>105.37999999999617</c:v>
                      </c:pt>
                      <c:pt idx="5270">
                        <c:v>105.39999999999617</c:v>
                      </c:pt>
                      <c:pt idx="5271">
                        <c:v>105.41999999999616</c:v>
                      </c:pt>
                      <c:pt idx="5272">
                        <c:v>105.43999999999616</c:v>
                      </c:pt>
                      <c:pt idx="5273">
                        <c:v>105.45999999999616</c:v>
                      </c:pt>
                      <c:pt idx="5274">
                        <c:v>105.47999999999615</c:v>
                      </c:pt>
                      <c:pt idx="5275">
                        <c:v>105.49999999999615</c:v>
                      </c:pt>
                      <c:pt idx="5276">
                        <c:v>105.51999999999614</c:v>
                      </c:pt>
                      <c:pt idx="5277">
                        <c:v>105.53999999999614</c:v>
                      </c:pt>
                      <c:pt idx="5278">
                        <c:v>105.55999999999614</c:v>
                      </c:pt>
                      <c:pt idx="5279">
                        <c:v>105.57999999999613</c:v>
                      </c:pt>
                      <c:pt idx="5280">
                        <c:v>105.59999999999613</c:v>
                      </c:pt>
                      <c:pt idx="5281">
                        <c:v>105.61999999999612</c:v>
                      </c:pt>
                      <c:pt idx="5282">
                        <c:v>105.63999999999612</c:v>
                      </c:pt>
                      <c:pt idx="5283">
                        <c:v>105.65999999999612</c:v>
                      </c:pt>
                      <c:pt idx="5284">
                        <c:v>105.67999999999611</c:v>
                      </c:pt>
                      <c:pt idx="5285">
                        <c:v>105.69999999999611</c:v>
                      </c:pt>
                      <c:pt idx="5286">
                        <c:v>105.71999999999611</c:v>
                      </c:pt>
                      <c:pt idx="5287">
                        <c:v>105.7399999999961</c:v>
                      </c:pt>
                      <c:pt idx="5288">
                        <c:v>105.7599999999961</c:v>
                      </c:pt>
                      <c:pt idx="5289">
                        <c:v>105.77999999999609</c:v>
                      </c:pt>
                      <c:pt idx="5290">
                        <c:v>105.79999999999609</c:v>
                      </c:pt>
                      <c:pt idx="5291">
                        <c:v>105.81999999999609</c:v>
                      </c:pt>
                      <c:pt idx="5292">
                        <c:v>105.83999999999608</c:v>
                      </c:pt>
                      <c:pt idx="5293">
                        <c:v>105.85999999999608</c:v>
                      </c:pt>
                      <c:pt idx="5294">
                        <c:v>105.87999999999607</c:v>
                      </c:pt>
                      <c:pt idx="5295">
                        <c:v>105.89999999999607</c:v>
                      </c:pt>
                      <c:pt idx="5296">
                        <c:v>105.91999999999607</c:v>
                      </c:pt>
                      <c:pt idx="5297">
                        <c:v>105.93999999999606</c:v>
                      </c:pt>
                      <c:pt idx="5298">
                        <c:v>105.95999999999606</c:v>
                      </c:pt>
                      <c:pt idx="5299">
                        <c:v>105.97999999999605</c:v>
                      </c:pt>
                      <c:pt idx="5300">
                        <c:v>105.99999999999605</c:v>
                      </c:pt>
                      <c:pt idx="5301">
                        <c:v>106.01999999999605</c:v>
                      </c:pt>
                      <c:pt idx="5302">
                        <c:v>106.03999999999604</c:v>
                      </c:pt>
                      <c:pt idx="5303">
                        <c:v>106.05999999999604</c:v>
                      </c:pt>
                      <c:pt idx="5304">
                        <c:v>106.07999999999603</c:v>
                      </c:pt>
                      <c:pt idx="5305">
                        <c:v>106.09999999999603</c:v>
                      </c:pt>
                      <c:pt idx="5306">
                        <c:v>106.11999999999603</c:v>
                      </c:pt>
                      <c:pt idx="5307">
                        <c:v>106.13999999999602</c:v>
                      </c:pt>
                      <c:pt idx="5308">
                        <c:v>106.15999999999602</c:v>
                      </c:pt>
                      <c:pt idx="5309">
                        <c:v>106.17999999999601</c:v>
                      </c:pt>
                      <c:pt idx="5310">
                        <c:v>106.19999999999601</c:v>
                      </c:pt>
                      <c:pt idx="5311">
                        <c:v>106.21999999999601</c:v>
                      </c:pt>
                      <c:pt idx="5312">
                        <c:v>106.239999999996</c:v>
                      </c:pt>
                      <c:pt idx="5313">
                        <c:v>106.259999999996</c:v>
                      </c:pt>
                      <c:pt idx="5314">
                        <c:v>106.27999999999599</c:v>
                      </c:pt>
                      <c:pt idx="5315">
                        <c:v>106.29999999999599</c:v>
                      </c:pt>
                      <c:pt idx="5316">
                        <c:v>106.31999999999599</c:v>
                      </c:pt>
                      <c:pt idx="5317">
                        <c:v>106.33999999999598</c:v>
                      </c:pt>
                      <c:pt idx="5318">
                        <c:v>106.35999999999598</c:v>
                      </c:pt>
                      <c:pt idx="5319">
                        <c:v>106.37999999999597</c:v>
                      </c:pt>
                      <c:pt idx="5320">
                        <c:v>106.39999999999597</c:v>
                      </c:pt>
                      <c:pt idx="5321">
                        <c:v>106.41999999999597</c:v>
                      </c:pt>
                      <c:pt idx="5322">
                        <c:v>106.43999999999596</c:v>
                      </c:pt>
                      <c:pt idx="5323">
                        <c:v>106.45999999999596</c:v>
                      </c:pt>
                      <c:pt idx="5324">
                        <c:v>106.47999999999595</c:v>
                      </c:pt>
                      <c:pt idx="5325">
                        <c:v>106.49999999999595</c:v>
                      </c:pt>
                      <c:pt idx="5326">
                        <c:v>106.51999999999595</c:v>
                      </c:pt>
                      <c:pt idx="5327">
                        <c:v>106.53999999999594</c:v>
                      </c:pt>
                      <c:pt idx="5328">
                        <c:v>106.55999999999594</c:v>
                      </c:pt>
                      <c:pt idx="5329">
                        <c:v>106.57999999999593</c:v>
                      </c:pt>
                      <c:pt idx="5330">
                        <c:v>106.59999999999593</c:v>
                      </c:pt>
                      <c:pt idx="5331">
                        <c:v>106.61999999999593</c:v>
                      </c:pt>
                      <c:pt idx="5332">
                        <c:v>106.63999999999592</c:v>
                      </c:pt>
                      <c:pt idx="5333">
                        <c:v>106.65999999999592</c:v>
                      </c:pt>
                      <c:pt idx="5334">
                        <c:v>106.67999999999591</c:v>
                      </c:pt>
                      <c:pt idx="5335">
                        <c:v>106.69999999999591</c:v>
                      </c:pt>
                      <c:pt idx="5336">
                        <c:v>106.71999999999591</c:v>
                      </c:pt>
                      <c:pt idx="5337">
                        <c:v>106.7399999999959</c:v>
                      </c:pt>
                      <c:pt idx="5338">
                        <c:v>106.7599999999959</c:v>
                      </c:pt>
                      <c:pt idx="5339">
                        <c:v>106.77999999999589</c:v>
                      </c:pt>
                      <c:pt idx="5340">
                        <c:v>106.79999999999589</c:v>
                      </c:pt>
                      <c:pt idx="5341">
                        <c:v>106.81999999999589</c:v>
                      </c:pt>
                      <c:pt idx="5342">
                        <c:v>106.83999999999588</c:v>
                      </c:pt>
                      <c:pt idx="5343">
                        <c:v>106.85999999999588</c:v>
                      </c:pt>
                      <c:pt idx="5344">
                        <c:v>106.87999999999587</c:v>
                      </c:pt>
                      <c:pt idx="5345">
                        <c:v>106.89999999999587</c:v>
                      </c:pt>
                      <c:pt idx="5346">
                        <c:v>106.91999999999587</c:v>
                      </c:pt>
                      <c:pt idx="5347">
                        <c:v>106.93999999999586</c:v>
                      </c:pt>
                      <c:pt idx="5348">
                        <c:v>106.95999999999586</c:v>
                      </c:pt>
                      <c:pt idx="5349">
                        <c:v>106.97999999999585</c:v>
                      </c:pt>
                      <c:pt idx="5350">
                        <c:v>106.99999999999585</c:v>
                      </c:pt>
                      <c:pt idx="5351">
                        <c:v>107.01999999999585</c:v>
                      </c:pt>
                      <c:pt idx="5352">
                        <c:v>107.03999999999584</c:v>
                      </c:pt>
                      <c:pt idx="5353">
                        <c:v>107.05999999999584</c:v>
                      </c:pt>
                      <c:pt idx="5354">
                        <c:v>107.07999999999583</c:v>
                      </c:pt>
                      <c:pt idx="5355">
                        <c:v>107.09999999999583</c:v>
                      </c:pt>
                      <c:pt idx="5356">
                        <c:v>107.11999999999583</c:v>
                      </c:pt>
                      <c:pt idx="5357">
                        <c:v>107.13999999999582</c:v>
                      </c:pt>
                      <c:pt idx="5358">
                        <c:v>107.15999999999582</c:v>
                      </c:pt>
                      <c:pt idx="5359">
                        <c:v>107.17999999999581</c:v>
                      </c:pt>
                      <c:pt idx="5360">
                        <c:v>107.19999999999581</c:v>
                      </c:pt>
                      <c:pt idx="5361">
                        <c:v>107.21999999999581</c:v>
                      </c:pt>
                      <c:pt idx="5362">
                        <c:v>107.2399999999958</c:v>
                      </c:pt>
                      <c:pt idx="5363">
                        <c:v>107.2599999999958</c:v>
                      </c:pt>
                      <c:pt idx="5364">
                        <c:v>107.27999999999579</c:v>
                      </c:pt>
                      <c:pt idx="5365">
                        <c:v>107.29999999999579</c:v>
                      </c:pt>
                      <c:pt idx="5366">
                        <c:v>107.31999999999579</c:v>
                      </c:pt>
                      <c:pt idx="5367">
                        <c:v>107.33999999999578</c:v>
                      </c:pt>
                      <c:pt idx="5368">
                        <c:v>107.35999999999578</c:v>
                      </c:pt>
                      <c:pt idx="5369">
                        <c:v>107.37999999999577</c:v>
                      </c:pt>
                      <c:pt idx="5370">
                        <c:v>107.39999999999577</c:v>
                      </c:pt>
                      <c:pt idx="5371">
                        <c:v>107.41999999999577</c:v>
                      </c:pt>
                      <c:pt idx="5372">
                        <c:v>107.43999999999576</c:v>
                      </c:pt>
                      <c:pt idx="5373">
                        <c:v>107.45999999999576</c:v>
                      </c:pt>
                      <c:pt idx="5374">
                        <c:v>107.47999999999575</c:v>
                      </c:pt>
                      <c:pt idx="5375">
                        <c:v>107.49999999999575</c:v>
                      </c:pt>
                      <c:pt idx="5376">
                        <c:v>107.51999999999575</c:v>
                      </c:pt>
                      <c:pt idx="5377">
                        <c:v>107.53999999999574</c:v>
                      </c:pt>
                      <c:pt idx="5378">
                        <c:v>107.55999999999574</c:v>
                      </c:pt>
                      <c:pt idx="5379">
                        <c:v>107.57999999999574</c:v>
                      </c:pt>
                      <c:pt idx="5380">
                        <c:v>107.59999999999573</c:v>
                      </c:pt>
                      <c:pt idx="5381">
                        <c:v>107.61999999999573</c:v>
                      </c:pt>
                      <c:pt idx="5382">
                        <c:v>107.63999999999572</c:v>
                      </c:pt>
                      <c:pt idx="5383">
                        <c:v>107.65999999999572</c:v>
                      </c:pt>
                      <c:pt idx="5384">
                        <c:v>107.67999999999572</c:v>
                      </c:pt>
                      <c:pt idx="5385">
                        <c:v>107.69999999999571</c:v>
                      </c:pt>
                      <c:pt idx="5386">
                        <c:v>107.71999999999571</c:v>
                      </c:pt>
                      <c:pt idx="5387">
                        <c:v>107.7399999999957</c:v>
                      </c:pt>
                      <c:pt idx="5388">
                        <c:v>107.7599999999957</c:v>
                      </c:pt>
                      <c:pt idx="5389">
                        <c:v>107.7799999999957</c:v>
                      </c:pt>
                      <c:pt idx="5390">
                        <c:v>107.79999999999569</c:v>
                      </c:pt>
                      <c:pt idx="5391">
                        <c:v>107.81999999999569</c:v>
                      </c:pt>
                      <c:pt idx="5392">
                        <c:v>107.83999999999568</c:v>
                      </c:pt>
                      <c:pt idx="5393">
                        <c:v>107.85999999999568</c:v>
                      </c:pt>
                      <c:pt idx="5394">
                        <c:v>107.87999999999568</c:v>
                      </c:pt>
                      <c:pt idx="5395">
                        <c:v>107.89999999999567</c:v>
                      </c:pt>
                      <c:pt idx="5396">
                        <c:v>107.91999999999567</c:v>
                      </c:pt>
                      <c:pt idx="5397">
                        <c:v>107.93999999999566</c:v>
                      </c:pt>
                      <c:pt idx="5398">
                        <c:v>107.95999999999566</c:v>
                      </c:pt>
                      <c:pt idx="5399">
                        <c:v>107.97999999999566</c:v>
                      </c:pt>
                      <c:pt idx="5400">
                        <c:v>107.99999999999565</c:v>
                      </c:pt>
                      <c:pt idx="5401">
                        <c:v>108.01999999999565</c:v>
                      </c:pt>
                      <c:pt idx="5402">
                        <c:v>108.03999999999564</c:v>
                      </c:pt>
                      <c:pt idx="5403">
                        <c:v>108.05999999999564</c:v>
                      </c:pt>
                      <c:pt idx="5404">
                        <c:v>108.07999999999564</c:v>
                      </c:pt>
                      <c:pt idx="5405">
                        <c:v>108.09999999999563</c:v>
                      </c:pt>
                      <c:pt idx="5406">
                        <c:v>108.11999999999563</c:v>
                      </c:pt>
                      <c:pt idx="5407">
                        <c:v>108.13999999999562</c:v>
                      </c:pt>
                      <c:pt idx="5408">
                        <c:v>108.15999999999562</c:v>
                      </c:pt>
                      <c:pt idx="5409">
                        <c:v>108.17999999999562</c:v>
                      </c:pt>
                      <c:pt idx="5410">
                        <c:v>108.19999999999561</c:v>
                      </c:pt>
                      <c:pt idx="5411">
                        <c:v>108.21999999999561</c:v>
                      </c:pt>
                      <c:pt idx="5412">
                        <c:v>108.2399999999956</c:v>
                      </c:pt>
                      <c:pt idx="5413">
                        <c:v>108.2599999999956</c:v>
                      </c:pt>
                      <c:pt idx="5414">
                        <c:v>108.2799999999956</c:v>
                      </c:pt>
                      <c:pt idx="5415">
                        <c:v>108.29999999999559</c:v>
                      </c:pt>
                      <c:pt idx="5416">
                        <c:v>108.31999999999559</c:v>
                      </c:pt>
                      <c:pt idx="5417">
                        <c:v>108.33999999999558</c:v>
                      </c:pt>
                      <c:pt idx="5418">
                        <c:v>108.35999999999558</c:v>
                      </c:pt>
                      <c:pt idx="5419">
                        <c:v>108.37999999999558</c:v>
                      </c:pt>
                      <c:pt idx="5420">
                        <c:v>108.39999999999557</c:v>
                      </c:pt>
                      <c:pt idx="5421">
                        <c:v>108.41999999999557</c:v>
                      </c:pt>
                      <c:pt idx="5422">
                        <c:v>108.43999999999556</c:v>
                      </c:pt>
                      <c:pt idx="5423">
                        <c:v>108.45999999999556</c:v>
                      </c:pt>
                      <c:pt idx="5424">
                        <c:v>108.47999999999556</c:v>
                      </c:pt>
                      <c:pt idx="5425">
                        <c:v>108.49999999999555</c:v>
                      </c:pt>
                      <c:pt idx="5426">
                        <c:v>108.51999999999555</c:v>
                      </c:pt>
                      <c:pt idx="5427">
                        <c:v>108.53999999999554</c:v>
                      </c:pt>
                      <c:pt idx="5428">
                        <c:v>108.55999999999554</c:v>
                      </c:pt>
                      <c:pt idx="5429">
                        <c:v>108.57999999999554</c:v>
                      </c:pt>
                      <c:pt idx="5430">
                        <c:v>108.59999999999553</c:v>
                      </c:pt>
                      <c:pt idx="5431">
                        <c:v>108.61999999999553</c:v>
                      </c:pt>
                      <c:pt idx="5432">
                        <c:v>108.63999999999552</c:v>
                      </c:pt>
                      <c:pt idx="5433">
                        <c:v>108.65999999999552</c:v>
                      </c:pt>
                      <c:pt idx="5434">
                        <c:v>108.67999999999552</c:v>
                      </c:pt>
                      <c:pt idx="5435">
                        <c:v>108.69999999999551</c:v>
                      </c:pt>
                      <c:pt idx="5436">
                        <c:v>108.71999999999551</c:v>
                      </c:pt>
                      <c:pt idx="5437">
                        <c:v>108.7399999999955</c:v>
                      </c:pt>
                      <c:pt idx="5438">
                        <c:v>108.7599999999955</c:v>
                      </c:pt>
                      <c:pt idx="5439">
                        <c:v>108.7799999999955</c:v>
                      </c:pt>
                      <c:pt idx="5440">
                        <c:v>108.79999999999549</c:v>
                      </c:pt>
                      <c:pt idx="5441">
                        <c:v>108.81999999999549</c:v>
                      </c:pt>
                      <c:pt idx="5442">
                        <c:v>108.83999999999548</c:v>
                      </c:pt>
                      <c:pt idx="5443">
                        <c:v>108.85999999999548</c:v>
                      </c:pt>
                      <c:pt idx="5444">
                        <c:v>108.87999999999548</c:v>
                      </c:pt>
                      <c:pt idx="5445">
                        <c:v>108.89999999999547</c:v>
                      </c:pt>
                      <c:pt idx="5446">
                        <c:v>108.91999999999547</c:v>
                      </c:pt>
                      <c:pt idx="5447">
                        <c:v>108.93999999999546</c:v>
                      </c:pt>
                      <c:pt idx="5448">
                        <c:v>108.95999999999546</c:v>
                      </c:pt>
                      <c:pt idx="5449">
                        <c:v>108.97999999999546</c:v>
                      </c:pt>
                      <c:pt idx="5450">
                        <c:v>108.99999999999545</c:v>
                      </c:pt>
                      <c:pt idx="5451">
                        <c:v>109.01999999999545</c:v>
                      </c:pt>
                      <c:pt idx="5452">
                        <c:v>109.03999999999544</c:v>
                      </c:pt>
                      <c:pt idx="5453">
                        <c:v>109.05999999999544</c:v>
                      </c:pt>
                      <c:pt idx="5454">
                        <c:v>109.07999999999544</c:v>
                      </c:pt>
                      <c:pt idx="5455">
                        <c:v>109.09999999999543</c:v>
                      </c:pt>
                      <c:pt idx="5456">
                        <c:v>109.11999999999543</c:v>
                      </c:pt>
                      <c:pt idx="5457">
                        <c:v>109.13999999999542</c:v>
                      </c:pt>
                      <c:pt idx="5458">
                        <c:v>109.15999999999542</c:v>
                      </c:pt>
                      <c:pt idx="5459">
                        <c:v>109.17999999999542</c:v>
                      </c:pt>
                      <c:pt idx="5460">
                        <c:v>109.19999999999541</c:v>
                      </c:pt>
                      <c:pt idx="5461">
                        <c:v>109.21999999999541</c:v>
                      </c:pt>
                      <c:pt idx="5462">
                        <c:v>109.2399999999954</c:v>
                      </c:pt>
                      <c:pt idx="5463">
                        <c:v>109.2599999999954</c:v>
                      </c:pt>
                      <c:pt idx="5464">
                        <c:v>109.2799999999954</c:v>
                      </c:pt>
                      <c:pt idx="5465">
                        <c:v>109.29999999999539</c:v>
                      </c:pt>
                      <c:pt idx="5466">
                        <c:v>109.31999999999539</c:v>
                      </c:pt>
                      <c:pt idx="5467">
                        <c:v>109.33999999999538</c:v>
                      </c:pt>
                      <c:pt idx="5468">
                        <c:v>109.35999999999538</c:v>
                      </c:pt>
                      <c:pt idx="5469">
                        <c:v>109.37999999999538</c:v>
                      </c:pt>
                      <c:pt idx="5470">
                        <c:v>109.39999999999537</c:v>
                      </c:pt>
                      <c:pt idx="5471">
                        <c:v>109.41999999999537</c:v>
                      </c:pt>
                      <c:pt idx="5472">
                        <c:v>109.43999999999536</c:v>
                      </c:pt>
                      <c:pt idx="5473">
                        <c:v>109.45999999999536</c:v>
                      </c:pt>
                      <c:pt idx="5474">
                        <c:v>109.47999999999536</c:v>
                      </c:pt>
                      <c:pt idx="5475">
                        <c:v>109.49999999999535</c:v>
                      </c:pt>
                      <c:pt idx="5476">
                        <c:v>109.51999999999535</c:v>
                      </c:pt>
                      <c:pt idx="5477">
                        <c:v>109.53999999999535</c:v>
                      </c:pt>
                      <c:pt idx="5478">
                        <c:v>109.55999999999534</c:v>
                      </c:pt>
                      <c:pt idx="5479">
                        <c:v>109.57999999999534</c:v>
                      </c:pt>
                      <c:pt idx="5480">
                        <c:v>109.59999999999533</c:v>
                      </c:pt>
                      <c:pt idx="5481">
                        <c:v>109.61999999999533</c:v>
                      </c:pt>
                      <c:pt idx="5482">
                        <c:v>109.63999999999533</c:v>
                      </c:pt>
                      <c:pt idx="5483">
                        <c:v>109.65999999999532</c:v>
                      </c:pt>
                      <c:pt idx="5484">
                        <c:v>109.67999999999532</c:v>
                      </c:pt>
                      <c:pt idx="5485">
                        <c:v>109.69999999999531</c:v>
                      </c:pt>
                      <c:pt idx="5486">
                        <c:v>109.71999999999531</c:v>
                      </c:pt>
                      <c:pt idx="5487">
                        <c:v>109.73999999999531</c:v>
                      </c:pt>
                      <c:pt idx="5488">
                        <c:v>109.7599999999953</c:v>
                      </c:pt>
                      <c:pt idx="5489">
                        <c:v>109.7799999999953</c:v>
                      </c:pt>
                      <c:pt idx="5490">
                        <c:v>109.79999999999529</c:v>
                      </c:pt>
                      <c:pt idx="5491">
                        <c:v>109.81999999999529</c:v>
                      </c:pt>
                      <c:pt idx="5492">
                        <c:v>109.83999999999529</c:v>
                      </c:pt>
                      <c:pt idx="5493">
                        <c:v>109.85999999999528</c:v>
                      </c:pt>
                      <c:pt idx="5494">
                        <c:v>109.87999999999528</c:v>
                      </c:pt>
                      <c:pt idx="5495">
                        <c:v>109.89999999999527</c:v>
                      </c:pt>
                      <c:pt idx="5496">
                        <c:v>109.91999999999527</c:v>
                      </c:pt>
                      <c:pt idx="5497">
                        <c:v>109.93999999999527</c:v>
                      </c:pt>
                      <c:pt idx="5498">
                        <c:v>109.95999999999526</c:v>
                      </c:pt>
                      <c:pt idx="5499">
                        <c:v>109.97999999999526</c:v>
                      </c:pt>
                      <c:pt idx="5500">
                        <c:v>109.99999999999525</c:v>
                      </c:pt>
                      <c:pt idx="5501">
                        <c:v>110.01999999999525</c:v>
                      </c:pt>
                      <c:pt idx="5502">
                        <c:v>110.03999999999525</c:v>
                      </c:pt>
                      <c:pt idx="5503">
                        <c:v>110.05999999999524</c:v>
                      </c:pt>
                      <c:pt idx="5504">
                        <c:v>110.07999999999524</c:v>
                      </c:pt>
                      <c:pt idx="5505">
                        <c:v>110.09999999999523</c:v>
                      </c:pt>
                      <c:pt idx="5506">
                        <c:v>110.11999999999523</c:v>
                      </c:pt>
                      <c:pt idx="5507">
                        <c:v>110.13999999999523</c:v>
                      </c:pt>
                      <c:pt idx="5508">
                        <c:v>110.15999999999522</c:v>
                      </c:pt>
                      <c:pt idx="5509">
                        <c:v>110.17999999999522</c:v>
                      </c:pt>
                      <c:pt idx="5510">
                        <c:v>110.19999999999521</c:v>
                      </c:pt>
                      <c:pt idx="5511">
                        <c:v>110.21999999999521</c:v>
                      </c:pt>
                      <c:pt idx="5512">
                        <c:v>110.23999999999521</c:v>
                      </c:pt>
                      <c:pt idx="5513">
                        <c:v>110.2599999999952</c:v>
                      </c:pt>
                      <c:pt idx="5514">
                        <c:v>110.2799999999952</c:v>
                      </c:pt>
                      <c:pt idx="5515">
                        <c:v>110.29999999999519</c:v>
                      </c:pt>
                      <c:pt idx="5516">
                        <c:v>110.31999999999519</c:v>
                      </c:pt>
                      <c:pt idx="5517">
                        <c:v>110.33999999999519</c:v>
                      </c:pt>
                      <c:pt idx="5518">
                        <c:v>110.35999999999518</c:v>
                      </c:pt>
                      <c:pt idx="5519">
                        <c:v>110.37999999999518</c:v>
                      </c:pt>
                      <c:pt idx="5520">
                        <c:v>110.39999999999517</c:v>
                      </c:pt>
                      <c:pt idx="5521">
                        <c:v>110.41999999999517</c:v>
                      </c:pt>
                      <c:pt idx="5522">
                        <c:v>110.43999999999517</c:v>
                      </c:pt>
                      <c:pt idx="5523">
                        <c:v>110.45999999999516</c:v>
                      </c:pt>
                      <c:pt idx="5524">
                        <c:v>110.47999999999516</c:v>
                      </c:pt>
                      <c:pt idx="5525">
                        <c:v>110.49999999999515</c:v>
                      </c:pt>
                      <c:pt idx="5526">
                        <c:v>110.51999999999515</c:v>
                      </c:pt>
                      <c:pt idx="5527">
                        <c:v>110.53999999999515</c:v>
                      </c:pt>
                      <c:pt idx="5528">
                        <c:v>110.55999999999514</c:v>
                      </c:pt>
                      <c:pt idx="5529">
                        <c:v>110.57999999999514</c:v>
                      </c:pt>
                      <c:pt idx="5530">
                        <c:v>110.59999999999513</c:v>
                      </c:pt>
                      <c:pt idx="5531">
                        <c:v>110.61999999999513</c:v>
                      </c:pt>
                      <c:pt idx="5532">
                        <c:v>110.63999999999513</c:v>
                      </c:pt>
                      <c:pt idx="5533">
                        <c:v>110.65999999999512</c:v>
                      </c:pt>
                      <c:pt idx="5534">
                        <c:v>110.67999999999512</c:v>
                      </c:pt>
                      <c:pt idx="5535">
                        <c:v>110.69999999999511</c:v>
                      </c:pt>
                      <c:pt idx="5536">
                        <c:v>110.71999999999511</c:v>
                      </c:pt>
                      <c:pt idx="5537">
                        <c:v>110.73999999999511</c:v>
                      </c:pt>
                      <c:pt idx="5538">
                        <c:v>110.7599999999951</c:v>
                      </c:pt>
                      <c:pt idx="5539">
                        <c:v>110.7799999999951</c:v>
                      </c:pt>
                      <c:pt idx="5540">
                        <c:v>110.79999999999509</c:v>
                      </c:pt>
                      <c:pt idx="5541">
                        <c:v>110.81999999999509</c:v>
                      </c:pt>
                      <c:pt idx="5542">
                        <c:v>110.83999999999509</c:v>
                      </c:pt>
                      <c:pt idx="5543">
                        <c:v>110.85999999999508</c:v>
                      </c:pt>
                      <c:pt idx="5544">
                        <c:v>110.87999999999508</c:v>
                      </c:pt>
                      <c:pt idx="5545">
                        <c:v>110.89999999999507</c:v>
                      </c:pt>
                      <c:pt idx="5546">
                        <c:v>110.91999999999507</c:v>
                      </c:pt>
                      <c:pt idx="5547">
                        <c:v>110.93999999999507</c:v>
                      </c:pt>
                      <c:pt idx="5548">
                        <c:v>110.95999999999506</c:v>
                      </c:pt>
                      <c:pt idx="5549">
                        <c:v>110.97999999999506</c:v>
                      </c:pt>
                      <c:pt idx="5550">
                        <c:v>110.99999999999505</c:v>
                      </c:pt>
                      <c:pt idx="5551">
                        <c:v>111.01999999999505</c:v>
                      </c:pt>
                      <c:pt idx="5552">
                        <c:v>111.03999999999505</c:v>
                      </c:pt>
                      <c:pt idx="5553">
                        <c:v>111.05999999999504</c:v>
                      </c:pt>
                      <c:pt idx="5554">
                        <c:v>111.07999999999504</c:v>
                      </c:pt>
                      <c:pt idx="5555">
                        <c:v>111.09999999999503</c:v>
                      </c:pt>
                      <c:pt idx="5556">
                        <c:v>111.11999999999503</c:v>
                      </c:pt>
                      <c:pt idx="5557">
                        <c:v>111.13999999999503</c:v>
                      </c:pt>
                      <c:pt idx="5558">
                        <c:v>111.15999999999502</c:v>
                      </c:pt>
                      <c:pt idx="5559">
                        <c:v>111.17999999999502</c:v>
                      </c:pt>
                      <c:pt idx="5560">
                        <c:v>111.19999999999501</c:v>
                      </c:pt>
                      <c:pt idx="5561">
                        <c:v>111.21999999999501</c:v>
                      </c:pt>
                      <c:pt idx="5562">
                        <c:v>111.23999999999501</c:v>
                      </c:pt>
                      <c:pt idx="5563">
                        <c:v>111.259999999995</c:v>
                      </c:pt>
                      <c:pt idx="5564">
                        <c:v>111.279999999995</c:v>
                      </c:pt>
                      <c:pt idx="5565">
                        <c:v>111.29999999999499</c:v>
                      </c:pt>
                      <c:pt idx="5566">
                        <c:v>111.31999999999499</c:v>
                      </c:pt>
                      <c:pt idx="5567">
                        <c:v>111.33999999999499</c:v>
                      </c:pt>
                      <c:pt idx="5568">
                        <c:v>111.35999999999498</c:v>
                      </c:pt>
                      <c:pt idx="5569">
                        <c:v>111.37999999999498</c:v>
                      </c:pt>
                      <c:pt idx="5570">
                        <c:v>111.39999999999498</c:v>
                      </c:pt>
                      <c:pt idx="5571">
                        <c:v>111.41999999999497</c:v>
                      </c:pt>
                      <c:pt idx="5572">
                        <c:v>111.43999999999497</c:v>
                      </c:pt>
                      <c:pt idx="5573">
                        <c:v>111.45999999999496</c:v>
                      </c:pt>
                      <c:pt idx="5574">
                        <c:v>111.47999999999496</c:v>
                      </c:pt>
                      <c:pt idx="5575">
                        <c:v>111.49999999999496</c:v>
                      </c:pt>
                      <c:pt idx="5576">
                        <c:v>111.51999999999495</c:v>
                      </c:pt>
                      <c:pt idx="5577">
                        <c:v>111.53999999999495</c:v>
                      </c:pt>
                      <c:pt idx="5578">
                        <c:v>111.55999999999494</c:v>
                      </c:pt>
                      <c:pt idx="5579">
                        <c:v>111.57999999999494</c:v>
                      </c:pt>
                      <c:pt idx="5580">
                        <c:v>111.59999999999494</c:v>
                      </c:pt>
                      <c:pt idx="5581">
                        <c:v>111.61999999999493</c:v>
                      </c:pt>
                      <c:pt idx="5582">
                        <c:v>111.63999999999493</c:v>
                      </c:pt>
                      <c:pt idx="5583">
                        <c:v>111.65999999999492</c:v>
                      </c:pt>
                      <c:pt idx="5584">
                        <c:v>111.67999999999492</c:v>
                      </c:pt>
                      <c:pt idx="5585">
                        <c:v>111.69999999999492</c:v>
                      </c:pt>
                      <c:pt idx="5586">
                        <c:v>111.71999999999491</c:v>
                      </c:pt>
                      <c:pt idx="5587">
                        <c:v>111.73999999999491</c:v>
                      </c:pt>
                      <c:pt idx="5588">
                        <c:v>111.7599999999949</c:v>
                      </c:pt>
                      <c:pt idx="5589">
                        <c:v>111.7799999999949</c:v>
                      </c:pt>
                      <c:pt idx="5590">
                        <c:v>111.7999999999949</c:v>
                      </c:pt>
                      <c:pt idx="5591">
                        <c:v>111.81999999999489</c:v>
                      </c:pt>
                      <c:pt idx="5592">
                        <c:v>111.83999999999489</c:v>
                      </c:pt>
                      <c:pt idx="5593">
                        <c:v>111.85999999999488</c:v>
                      </c:pt>
                      <c:pt idx="5594">
                        <c:v>111.87999999999488</c:v>
                      </c:pt>
                      <c:pt idx="5595">
                        <c:v>111.89999999999488</c:v>
                      </c:pt>
                      <c:pt idx="5596">
                        <c:v>111.91999999999487</c:v>
                      </c:pt>
                      <c:pt idx="5597">
                        <c:v>111.93999999999487</c:v>
                      </c:pt>
                      <c:pt idx="5598">
                        <c:v>111.95999999999486</c:v>
                      </c:pt>
                      <c:pt idx="5599">
                        <c:v>111.97999999999486</c:v>
                      </c:pt>
                      <c:pt idx="5600">
                        <c:v>111.99999999999486</c:v>
                      </c:pt>
                      <c:pt idx="5601">
                        <c:v>112.01999999999485</c:v>
                      </c:pt>
                      <c:pt idx="5602">
                        <c:v>112.03999999999485</c:v>
                      </c:pt>
                      <c:pt idx="5603">
                        <c:v>112.05999999999484</c:v>
                      </c:pt>
                      <c:pt idx="5604">
                        <c:v>112.07999999999484</c:v>
                      </c:pt>
                      <c:pt idx="5605">
                        <c:v>112.09999999999484</c:v>
                      </c:pt>
                      <c:pt idx="5606">
                        <c:v>112.11999999999483</c:v>
                      </c:pt>
                      <c:pt idx="5607">
                        <c:v>112.13999999999483</c:v>
                      </c:pt>
                      <c:pt idx="5608">
                        <c:v>112.15999999999482</c:v>
                      </c:pt>
                      <c:pt idx="5609">
                        <c:v>112.17999999999482</c:v>
                      </c:pt>
                      <c:pt idx="5610">
                        <c:v>112.19999999999482</c:v>
                      </c:pt>
                      <c:pt idx="5611">
                        <c:v>112.21999999999481</c:v>
                      </c:pt>
                      <c:pt idx="5612">
                        <c:v>112.23999999999481</c:v>
                      </c:pt>
                      <c:pt idx="5613">
                        <c:v>112.2599999999948</c:v>
                      </c:pt>
                      <c:pt idx="5614">
                        <c:v>112.2799999999948</c:v>
                      </c:pt>
                      <c:pt idx="5615">
                        <c:v>112.2999999999948</c:v>
                      </c:pt>
                      <c:pt idx="5616">
                        <c:v>112.31999999999479</c:v>
                      </c:pt>
                      <c:pt idx="5617">
                        <c:v>112.33999999999479</c:v>
                      </c:pt>
                      <c:pt idx="5618">
                        <c:v>112.35999999999478</c:v>
                      </c:pt>
                      <c:pt idx="5619">
                        <c:v>112.37999999999478</c:v>
                      </c:pt>
                      <c:pt idx="5620">
                        <c:v>112.39999999999478</c:v>
                      </c:pt>
                      <c:pt idx="5621">
                        <c:v>112.41999999999477</c:v>
                      </c:pt>
                      <c:pt idx="5622">
                        <c:v>112.43999999999477</c:v>
                      </c:pt>
                      <c:pt idx="5623">
                        <c:v>112.45999999999476</c:v>
                      </c:pt>
                      <c:pt idx="5624">
                        <c:v>112.47999999999476</c:v>
                      </c:pt>
                      <c:pt idx="5625">
                        <c:v>112.49999999999476</c:v>
                      </c:pt>
                      <c:pt idx="5626">
                        <c:v>112.51999999999475</c:v>
                      </c:pt>
                      <c:pt idx="5627">
                        <c:v>112.53999999999475</c:v>
                      </c:pt>
                      <c:pt idx="5628">
                        <c:v>112.55999999999474</c:v>
                      </c:pt>
                      <c:pt idx="5629">
                        <c:v>112.57999999999474</c:v>
                      </c:pt>
                      <c:pt idx="5630">
                        <c:v>112.59999999999474</c:v>
                      </c:pt>
                      <c:pt idx="5631">
                        <c:v>112.61999999999473</c:v>
                      </c:pt>
                      <c:pt idx="5632">
                        <c:v>112.63999999999473</c:v>
                      </c:pt>
                      <c:pt idx="5633">
                        <c:v>112.65999999999472</c:v>
                      </c:pt>
                      <c:pt idx="5634">
                        <c:v>112.67999999999472</c:v>
                      </c:pt>
                      <c:pt idx="5635">
                        <c:v>112.69999999999472</c:v>
                      </c:pt>
                      <c:pt idx="5636">
                        <c:v>112.71999999999471</c:v>
                      </c:pt>
                      <c:pt idx="5637">
                        <c:v>112.73999999999471</c:v>
                      </c:pt>
                      <c:pt idx="5638">
                        <c:v>112.7599999999947</c:v>
                      </c:pt>
                      <c:pt idx="5639">
                        <c:v>112.7799999999947</c:v>
                      </c:pt>
                      <c:pt idx="5640">
                        <c:v>112.7999999999947</c:v>
                      </c:pt>
                      <c:pt idx="5641">
                        <c:v>112.81999999999469</c:v>
                      </c:pt>
                      <c:pt idx="5642">
                        <c:v>112.83999999999469</c:v>
                      </c:pt>
                      <c:pt idx="5643">
                        <c:v>112.85999999999468</c:v>
                      </c:pt>
                      <c:pt idx="5644">
                        <c:v>112.87999999999468</c:v>
                      </c:pt>
                      <c:pt idx="5645">
                        <c:v>112.89999999999468</c:v>
                      </c:pt>
                      <c:pt idx="5646">
                        <c:v>112.91999999999467</c:v>
                      </c:pt>
                      <c:pt idx="5647">
                        <c:v>112.93999999999467</c:v>
                      </c:pt>
                      <c:pt idx="5648">
                        <c:v>112.95999999999466</c:v>
                      </c:pt>
                      <c:pt idx="5649">
                        <c:v>112.97999999999466</c:v>
                      </c:pt>
                      <c:pt idx="5650">
                        <c:v>112.99999999999466</c:v>
                      </c:pt>
                      <c:pt idx="5651">
                        <c:v>113.01999999999465</c:v>
                      </c:pt>
                      <c:pt idx="5652">
                        <c:v>113.03999999999465</c:v>
                      </c:pt>
                      <c:pt idx="5653">
                        <c:v>113.05999999999464</c:v>
                      </c:pt>
                      <c:pt idx="5654">
                        <c:v>113.07999999999464</c:v>
                      </c:pt>
                      <c:pt idx="5655">
                        <c:v>113.09999999999464</c:v>
                      </c:pt>
                      <c:pt idx="5656">
                        <c:v>113.11999999999463</c:v>
                      </c:pt>
                      <c:pt idx="5657">
                        <c:v>113.13999999999463</c:v>
                      </c:pt>
                      <c:pt idx="5658">
                        <c:v>113.15999999999462</c:v>
                      </c:pt>
                      <c:pt idx="5659">
                        <c:v>113.17999999999462</c:v>
                      </c:pt>
                      <c:pt idx="5660">
                        <c:v>113.19999999999462</c:v>
                      </c:pt>
                      <c:pt idx="5661">
                        <c:v>113.21999999999461</c:v>
                      </c:pt>
                      <c:pt idx="5662">
                        <c:v>113.23999999999461</c:v>
                      </c:pt>
                      <c:pt idx="5663">
                        <c:v>113.2599999999946</c:v>
                      </c:pt>
                      <c:pt idx="5664">
                        <c:v>113.2799999999946</c:v>
                      </c:pt>
                      <c:pt idx="5665">
                        <c:v>113.2999999999946</c:v>
                      </c:pt>
                      <c:pt idx="5666">
                        <c:v>113.31999999999459</c:v>
                      </c:pt>
                      <c:pt idx="5667">
                        <c:v>113.33999999999459</c:v>
                      </c:pt>
                      <c:pt idx="5668">
                        <c:v>113.35999999999459</c:v>
                      </c:pt>
                      <c:pt idx="5669">
                        <c:v>113.37999999999458</c:v>
                      </c:pt>
                      <c:pt idx="5670">
                        <c:v>113.39999999999458</c:v>
                      </c:pt>
                      <c:pt idx="5671">
                        <c:v>113.41999999999457</c:v>
                      </c:pt>
                      <c:pt idx="5672">
                        <c:v>113.43999999999457</c:v>
                      </c:pt>
                      <c:pt idx="5673">
                        <c:v>113.45999999999457</c:v>
                      </c:pt>
                      <c:pt idx="5674">
                        <c:v>113.47999999999456</c:v>
                      </c:pt>
                      <c:pt idx="5675">
                        <c:v>113.49999999999456</c:v>
                      </c:pt>
                      <c:pt idx="5676">
                        <c:v>113.51999999999455</c:v>
                      </c:pt>
                      <c:pt idx="5677">
                        <c:v>113.53999999999455</c:v>
                      </c:pt>
                      <c:pt idx="5678">
                        <c:v>113.55999999999455</c:v>
                      </c:pt>
                      <c:pt idx="5679">
                        <c:v>113.57999999999454</c:v>
                      </c:pt>
                      <c:pt idx="5680">
                        <c:v>113.59999999999454</c:v>
                      </c:pt>
                      <c:pt idx="5681">
                        <c:v>113.61999999999453</c:v>
                      </c:pt>
                      <c:pt idx="5682">
                        <c:v>113.63999999999453</c:v>
                      </c:pt>
                      <c:pt idx="5683">
                        <c:v>113.65999999999453</c:v>
                      </c:pt>
                      <c:pt idx="5684">
                        <c:v>113.67999999999452</c:v>
                      </c:pt>
                      <c:pt idx="5685">
                        <c:v>113.69999999999452</c:v>
                      </c:pt>
                      <c:pt idx="5686">
                        <c:v>113.71999999999451</c:v>
                      </c:pt>
                      <c:pt idx="5687">
                        <c:v>113.73999999999451</c:v>
                      </c:pt>
                      <c:pt idx="5688">
                        <c:v>113.75999999999451</c:v>
                      </c:pt>
                      <c:pt idx="5689">
                        <c:v>113.7799999999945</c:v>
                      </c:pt>
                      <c:pt idx="5690">
                        <c:v>113.7999999999945</c:v>
                      </c:pt>
                      <c:pt idx="5691">
                        <c:v>113.81999999999449</c:v>
                      </c:pt>
                      <c:pt idx="5692">
                        <c:v>113.83999999999449</c:v>
                      </c:pt>
                      <c:pt idx="5693">
                        <c:v>113.85999999999449</c:v>
                      </c:pt>
                      <c:pt idx="5694">
                        <c:v>113.87999999999448</c:v>
                      </c:pt>
                      <c:pt idx="5695">
                        <c:v>113.89999999999448</c:v>
                      </c:pt>
                      <c:pt idx="5696">
                        <c:v>113.91999999999447</c:v>
                      </c:pt>
                      <c:pt idx="5697">
                        <c:v>113.93999999999447</c:v>
                      </c:pt>
                      <c:pt idx="5698">
                        <c:v>113.95999999999447</c:v>
                      </c:pt>
                      <c:pt idx="5699">
                        <c:v>113.97999999999446</c:v>
                      </c:pt>
                      <c:pt idx="5700">
                        <c:v>113.99999999999446</c:v>
                      </c:pt>
                      <c:pt idx="5701">
                        <c:v>114.01999999999445</c:v>
                      </c:pt>
                      <c:pt idx="5702">
                        <c:v>114.03999999999445</c:v>
                      </c:pt>
                      <c:pt idx="5703">
                        <c:v>114.05999999999445</c:v>
                      </c:pt>
                      <c:pt idx="5704">
                        <c:v>114.07999999999444</c:v>
                      </c:pt>
                      <c:pt idx="5705">
                        <c:v>114.09999999999444</c:v>
                      </c:pt>
                      <c:pt idx="5706">
                        <c:v>114.11999999999443</c:v>
                      </c:pt>
                      <c:pt idx="5707">
                        <c:v>114.13999999999443</c:v>
                      </c:pt>
                      <c:pt idx="5708">
                        <c:v>114.15999999999443</c:v>
                      </c:pt>
                      <c:pt idx="5709">
                        <c:v>114.17999999999442</c:v>
                      </c:pt>
                      <c:pt idx="5710">
                        <c:v>114.19999999999442</c:v>
                      </c:pt>
                      <c:pt idx="5711">
                        <c:v>114.21999999999441</c:v>
                      </c:pt>
                      <c:pt idx="5712">
                        <c:v>114.23999999999441</c:v>
                      </c:pt>
                      <c:pt idx="5713">
                        <c:v>114.25999999999441</c:v>
                      </c:pt>
                      <c:pt idx="5714">
                        <c:v>114.2799999999944</c:v>
                      </c:pt>
                      <c:pt idx="5715">
                        <c:v>114.2999999999944</c:v>
                      </c:pt>
                      <c:pt idx="5716">
                        <c:v>114.31999999999439</c:v>
                      </c:pt>
                      <c:pt idx="5717">
                        <c:v>114.33999999999439</c:v>
                      </c:pt>
                      <c:pt idx="5718">
                        <c:v>114.35999999999439</c:v>
                      </c:pt>
                      <c:pt idx="5719">
                        <c:v>114.37999999999438</c:v>
                      </c:pt>
                      <c:pt idx="5720">
                        <c:v>114.39999999999438</c:v>
                      </c:pt>
                      <c:pt idx="5721">
                        <c:v>114.41999999999437</c:v>
                      </c:pt>
                      <c:pt idx="5722">
                        <c:v>114.43999999999437</c:v>
                      </c:pt>
                      <c:pt idx="5723">
                        <c:v>114.45999999999437</c:v>
                      </c:pt>
                      <c:pt idx="5724">
                        <c:v>114.47999999999436</c:v>
                      </c:pt>
                      <c:pt idx="5725">
                        <c:v>114.49999999999436</c:v>
                      </c:pt>
                      <c:pt idx="5726">
                        <c:v>114.51999999999435</c:v>
                      </c:pt>
                      <c:pt idx="5727">
                        <c:v>114.53999999999435</c:v>
                      </c:pt>
                      <c:pt idx="5728">
                        <c:v>114.55999999999435</c:v>
                      </c:pt>
                      <c:pt idx="5729">
                        <c:v>114.57999999999434</c:v>
                      </c:pt>
                      <c:pt idx="5730">
                        <c:v>114.59999999999434</c:v>
                      </c:pt>
                      <c:pt idx="5731">
                        <c:v>114.61999999999433</c:v>
                      </c:pt>
                      <c:pt idx="5732">
                        <c:v>114.63999999999433</c:v>
                      </c:pt>
                      <c:pt idx="5733">
                        <c:v>114.65999999999433</c:v>
                      </c:pt>
                      <c:pt idx="5734">
                        <c:v>114.67999999999432</c:v>
                      </c:pt>
                      <c:pt idx="5735">
                        <c:v>114.69999999999432</c:v>
                      </c:pt>
                      <c:pt idx="5736">
                        <c:v>114.71999999999431</c:v>
                      </c:pt>
                      <c:pt idx="5737">
                        <c:v>114.73999999999431</c:v>
                      </c:pt>
                      <c:pt idx="5738">
                        <c:v>114.75999999999431</c:v>
                      </c:pt>
                      <c:pt idx="5739">
                        <c:v>114.7799999999943</c:v>
                      </c:pt>
                      <c:pt idx="5740">
                        <c:v>114.7999999999943</c:v>
                      </c:pt>
                      <c:pt idx="5741">
                        <c:v>114.81999999999429</c:v>
                      </c:pt>
                      <c:pt idx="5742">
                        <c:v>114.83999999999429</c:v>
                      </c:pt>
                      <c:pt idx="5743">
                        <c:v>114.85999999999429</c:v>
                      </c:pt>
                      <c:pt idx="5744">
                        <c:v>114.87999999999428</c:v>
                      </c:pt>
                      <c:pt idx="5745">
                        <c:v>114.89999999999428</c:v>
                      </c:pt>
                      <c:pt idx="5746">
                        <c:v>114.91999999999427</c:v>
                      </c:pt>
                      <c:pt idx="5747">
                        <c:v>114.93999999999427</c:v>
                      </c:pt>
                      <c:pt idx="5748">
                        <c:v>114.95999999999427</c:v>
                      </c:pt>
                      <c:pt idx="5749">
                        <c:v>114.97999999999426</c:v>
                      </c:pt>
                      <c:pt idx="5750">
                        <c:v>114.99999999999426</c:v>
                      </c:pt>
                      <c:pt idx="5751">
                        <c:v>115.01999999999425</c:v>
                      </c:pt>
                      <c:pt idx="5752">
                        <c:v>115.03999999999425</c:v>
                      </c:pt>
                      <c:pt idx="5753">
                        <c:v>115.05999999999425</c:v>
                      </c:pt>
                      <c:pt idx="5754">
                        <c:v>115.07999999999424</c:v>
                      </c:pt>
                      <c:pt idx="5755">
                        <c:v>115.09999999999424</c:v>
                      </c:pt>
                      <c:pt idx="5756">
                        <c:v>115.11999999999423</c:v>
                      </c:pt>
                      <c:pt idx="5757">
                        <c:v>115.13999999999423</c:v>
                      </c:pt>
                      <c:pt idx="5758">
                        <c:v>115.15999999999423</c:v>
                      </c:pt>
                      <c:pt idx="5759">
                        <c:v>115.17999999999422</c:v>
                      </c:pt>
                      <c:pt idx="5760">
                        <c:v>115.19999999999422</c:v>
                      </c:pt>
                      <c:pt idx="5761">
                        <c:v>115.21999999999422</c:v>
                      </c:pt>
                      <c:pt idx="5762">
                        <c:v>115.23999999999421</c:v>
                      </c:pt>
                      <c:pt idx="5763">
                        <c:v>115.25999999999421</c:v>
                      </c:pt>
                      <c:pt idx="5764">
                        <c:v>115.2799999999942</c:v>
                      </c:pt>
                      <c:pt idx="5765">
                        <c:v>115.2999999999942</c:v>
                      </c:pt>
                      <c:pt idx="5766">
                        <c:v>115.3199999999942</c:v>
                      </c:pt>
                      <c:pt idx="5767">
                        <c:v>115.33999999999419</c:v>
                      </c:pt>
                      <c:pt idx="5768">
                        <c:v>115.35999999999419</c:v>
                      </c:pt>
                      <c:pt idx="5769">
                        <c:v>115.37999999999418</c:v>
                      </c:pt>
                      <c:pt idx="5770">
                        <c:v>115.39999999999418</c:v>
                      </c:pt>
                      <c:pt idx="5771">
                        <c:v>115.41999999999418</c:v>
                      </c:pt>
                      <c:pt idx="5772">
                        <c:v>115.43999999999417</c:v>
                      </c:pt>
                      <c:pt idx="5773">
                        <c:v>115.45999999999417</c:v>
                      </c:pt>
                      <c:pt idx="5774">
                        <c:v>115.47999999999416</c:v>
                      </c:pt>
                      <c:pt idx="5775">
                        <c:v>115.49999999999416</c:v>
                      </c:pt>
                      <c:pt idx="5776">
                        <c:v>115.51999999999416</c:v>
                      </c:pt>
                      <c:pt idx="5777">
                        <c:v>115.53999999999415</c:v>
                      </c:pt>
                      <c:pt idx="5778">
                        <c:v>115.55999999999415</c:v>
                      </c:pt>
                      <c:pt idx="5779">
                        <c:v>115.57999999999414</c:v>
                      </c:pt>
                      <c:pt idx="5780">
                        <c:v>115.59999999999414</c:v>
                      </c:pt>
                      <c:pt idx="5781">
                        <c:v>115.61999999999414</c:v>
                      </c:pt>
                      <c:pt idx="5782">
                        <c:v>115.63999999999413</c:v>
                      </c:pt>
                      <c:pt idx="5783">
                        <c:v>115.65999999999413</c:v>
                      </c:pt>
                      <c:pt idx="5784">
                        <c:v>115.67999999999412</c:v>
                      </c:pt>
                      <c:pt idx="5785">
                        <c:v>115.69999999999412</c:v>
                      </c:pt>
                      <c:pt idx="5786">
                        <c:v>115.71999999999412</c:v>
                      </c:pt>
                      <c:pt idx="5787">
                        <c:v>115.73999999999411</c:v>
                      </c:pt>
                      <c:pt idx="5788">
                        <c:v>115.75999999999411</c:v>
                      </c:pt>
                      <c:pt idx="5789">
                        <c:v>115.7799999999941</c:v>
                      </c:pt>
                      <c:pt idx="5790">
                        <c:v>115.7999999999941</c:v>
                      </c:pt>
                      <c:pt idx="5791">
                        <c:v>115.8199999999941</c:v>
                      </c:pt>
                      <c:pt idx="5792">
                        <c:v>115.83999999999409</c:v>
                      </c:pt>
                      <c:pt idx="5793">
                        <c:v>115.85999999999409</c:v>
                      </c:pt>
                      <c:pt idx="5794">
                        <c:v>115.87999999999408</c:v>
                      </c:pt>
                      <c:pt idx="5795">
                        <c:v>115.89999999999408</c:v>
                      </c:pt>
                      <c:pt idx="5796">
                        <c:v>115.91999999999408</c:v>
                      </c:pt>
                      <c:pt idx="5797">
                        <c:v>115.93999999999407</c:v>
                      </c:pt>
                      <c:pt idx="5798">
                        <c:v>115.95999999999407</c:v>
                      </c:pt>
                      <c:pt idx="5799">
                        <c:v>115.97999999999406</c:v>
                      </c:pt>
                      <c:pt idx="5800">
                        <c:v>115.99999999999406</c:v>
                      </c:pt>
                      <c:pt idx="5801">
                        <c:v>116.01999999999406</c:v>
                      </c:pt>
                      <c:pt idx="5802">
                        <c:v>116.03999999999405</c:v>
                      </c:pt>
                      <c:pt idx="5803">
                        <c:v>116.05999999999405</c:v>
                      </c:pt>
                      <c:pt idx="5804">
                        <c:v>116.07999999999404</c:v>
                      </c:pt>
                      <c:pt idx="5805">
                        <c:v>116.09999999999404</c:v>
                      </c:pt>
                      <c:pt idx="5806">
                        <c:v>116.11999999999404</c:v>
                      </c:pt>
                      <c:pt idx="5807">
                        <c:v>116.13999999999403</c:v>
                      </c:pt>
                      <c:pt idx="5808">
                        <c:v>116.15999999999403</c:v>
                      </c:pt>
                      <c:pt idx="5809">
                        <c:v>116.17999999999402</c:v>
                      </c:pt>
                      <c:pt idx="5810">
                        <c:v>116.19999999999402</c:v>
                      </c:pt>
                      <c:pt idx="5811">
                        <c:v>116.21999999999402</c:v>
                      </c:pt>
                      <c:pt idx="5812">
                        <c:v>116.23999999999401</c:v>
                      </c:pt>
                      <c:pt idx="5813">
                        <c:v>116.25999999999401</c:v>
                      </c:pt>
                      <c:pt idx="5814">
                        <c:v>116.279999999994</c:v>
                      </c:pt>
                      <c:pt idx="5815">
                        <c:v>116.299999999994</c:v>
                      </c:pt>
                      <c:pt idx="5816">
                        <c:v>116.319999999994</c:v>
                      </c:pt>
                      <c:pt idx="5817">
                        <c:v>116.33999999999399</c:v>
                      </c:pt>
                      <c:pt idx="5818">
                        <c:v>116.35999999999399</c:v>
                      </c:pt>
                      <c:pt idx="5819">
                        <c:v>116.37999999999398</c:v>
                      </c:pt>
                      <c:pt idx="5820">
                        <c:v>116.39999999999398</c:v>
                      </c:pt>
                      <c:pt idx="5821">
                        <c:v>116.41999999999398</c:v>
                      </c:pt>
                      <c:pt idx="5822">
                        <c:v>116.43999999999397</c:v>
                      </c:pt>
                      <c:pt idx="5823">
                        <c:v>116.45999999999397</c:v>
                      </c:pt>
                      <c:pt idx="5824">
                        <c:v>116.47999999999396</c:v>
                      </c:pt>
                      <c:pt idx="5825">
                        <c:v>116.49999999999396</c:v>
                      </c:pt>
                      <c:pt idx="5826">
                        <c:v>116.51999999999396</c:v>
                      </c:pt>
                      <c:pt idx="5827">
                        <c:v>116.53999999999395</c:v>
                      </c:pt>
                      <c:pt idx="5828">
                        <c:v>116.55999999999395</c:v>
                      </c:pt>
                      <c:pt idx="5829">
                        <c:v>116.57999999999394</c:v>
                      </c:pt>
                      <c:pt idx="5830">
                        <c:v>116.59999999999394</c:v>
                      </c:pt>
                      <c:pt idx="5831">
                        <c:v>116.61999999999394</c:v>
                      </c:pt>
                      <c:pt idx="5832">
                        <c:v>116.63999999999393</c:v>
                      </c:pt>
                      <c:pt idx="5833">
                        <c:v>116.65999999999393</c:v>
                      </c:pt>
                      <c:pt idx="5834">
                        <c:v>116.67999999999392</c:v>
                      </c:pt>
                      <c:pt idx="5835">
                        <c:v>116.69999999999392</c:v>
                      </c:pt>
                      <c:pt idx="5836">
                        <c:v>116.71999999999392</c:v>
                      </c:pt>
                      <c:pt idx="5837">
                        <c:v>116.73999999999391</c:v>
                      </c:pt>
                      <c:pt idx="5838">
                        <c:v>116.75999999999391</c:v>
                      </c:pt>
                      <c:pt idx="5839">
                        <c:v>116.7799999999939</c:v>
                      </c:pt>
                      <c:pt idx="5840">
                        <c:v>116.7999999999939</c:v>
                      </c:pt>
                      <c:pt idx="5841">
                        <c:v>116.8199999999939</c:v>
                      </c:pt>
                      <c:pt idx="5842">
                        <c:v>116.83999999999389</c:v>
                      </c:pt>
                      <c:pt idx="5843">
                        <c:v>116.85999999999389</c:v>
                      </c:pt>
                      <c:pt idx="5844">
                        <c:v>116.87999999999388</c:v>
                      </c:pt>
                      <c:pt idx="5845">
                        <c:v>116.89999999999388</c:v>
                      </c:pt>
                      <c:pt idx="5846">
                        <c:v>116.91999999999388</c:v>
                      </c:pt>
                      <c:pt idx="5847">
                        <c:v>116.93999999999387</c:v>
                      </c:pt>
                      <c:pt idx="5848">
                        <c:v>116.95999999999387</c:v>
                      </c:pt>
                      <c:pt idx="5849">
                        <c:v>116.97999999999386</c:v>
                      </c:pt>
                      <c:pt idx="5850">
                        <c:v>116.99999999999386</c:v>
                      </c:pt>
                      <c:pt idx="5851">
                        <c:v>117.01999999999386</c:v>
                      </c:pt>
                      <c:pt idx="5852">
                        <c:v>117.03999999999385</c:v>
                      </c:pt>
                      <c:pt idx="5853">
                        <c:v>117.05999999999385</c:v>
                      </c:pt>
                      <c:pt idx="5854">
                        <c:v>117.07999999999384</c:v>
                      </c:pt>
                      <c:pt idx="5855">
                        <c:v>117.09999999999384</c:v>
                      </c:pt>
                      <c:pt idx="5856">
                        <c:v>117.11999999999384</c:v>
                      </c:pt>
                      <c:pt idx="5857">
                        <c:v>117.13999999999383</c:v>
                      </c:pt>
                      <c:pt idx="5858">
                        <c:v>117.15999999999383</c:v>
                      </c:pt>
                      <c:pt idx="5859">
                        <c:v>117.17999999999383</c:v>
                      </c:pt>
                      <c:pt idx="5860">
                        <c:v>117.19999999999382</c:v>
                      </c:pt>
                      <c:pt idx="5861">
                        <c:v>117.21999999999382</c:v>
                      </c:pt>
                      <c:pt idx="5862">
                        <c:v>117.23999999999381</c:v>
                      </c:pt>
                      <c:pt idx="5863">
                        <c:v>117.25999999999381</c:v>
                      </c:pt>
                      <c:pt idx="5864">
                        <c:v>117.27999999999381</c:v>
                      </c:pt>
                      <c:pt idx="5865">
                        <c:v>117.2999999999938</c:v>
                      </c:pt>
                      <c:pt idx="5866">
                        <c:v>117.3199999999938</c:v>
                      </c:pt>
                      <c:pt idx="5867">
                        <c:v>117.33999999999379</c:v>
                      </c:pt>
                      <c:pt idx="5868">
                        <c:v>117.35999999999379</c:v>
                      </c:pt>
                      <c:pt idx="5869">
                        <c:v>117.37999999999379</c:v>
                      </c:pt>
                      <c:pt idx="5870">
                        <c:v>117.39999999999378</c:v>
                      </c:pt>
                      <c:pt idx="5871">
                        <c:v>117.41999999999378</c:v>
                      </c:pt>
                      <c:pt idx="5872">
                        <c:v>117.43999999999377</c:v>
                      </c:pt>
                      <c:pt idx="5873">
                        <c:v>117.45999999999377</c:v>
                      </c:pt>
                      <c:pt idx="5874">
                        <c:v>117.47999999999377</c:v>
                      </c:pt>
                      <c:pt idx="5875">
                        <c:v>117.49999999999376</c:v>
                      </c:pt>
                      <c:pt idx="5876">
                        <c:v>117.51999999999376</c:v>
                      </c:pt>
                      <c:pt idx="5877">
                        <c:v>117.53999999999375</c:v>
                      </c:pt>
                      <c:pt idx="5878">
                        <c:v>117.55999999999375</c:v>
                      </c:pt>
                      <c:pt idx="5879">
                        <c:v>117.57999999999375</c:v>
                      </c:pt>
                      <c:pt idx="5880">
                        <c:v>117.59999999999374</c:v>
                      </c:pt>
                      <c:pt idx="5881">
                        <c:v>117.61999999999374</c:v>
                      </c:pt>
                      <c:pt idx="5882">
                        <c:v>117.63999999999373</c:v>
                      </c:pt>
                      <c:pt idx="5883">
                        <c:v>117.65999999999373</c:v>
                      </c:pt>
                      <c:pt idx="5884">
                        <c:v>117.67999999999373</c:v>
                      </c:pt>
                      <c:pt idx="5885">
                        <c:v>117.69999999999372</c:v>
                      </c:pt>
                      <c:pt idx="5886">
                        <c:v>117.71999999999372</c:v>
                      </c:pt>
                      <c:pt idx="5887">
                        <c:v>117.73999999999371</c:v>
                      </c:pt>
                      <c:pt idx="5888">
                        <c:v>117.75999999999371</c:v>
                      </c:pt>
                      <c:pt idx="5889">
                        <c:v>117.77999999999371</c:v>
                      </c:pt>
                      <c:pt idx="5890">
                        <c:v>117.7999999999937</c:v>
                      </c:pt>
                      <c:pt idx="5891">
                        <c:v>117.8199999999937</c:v>
                      </c:pt>
                      <c:pt idx="5892">
                        <c:v>117.83999999999369</c:v>
                      </c:pt>
                      <c:pt idx="5893">
                        <c:v>117.85999999999369</c:v>
                      </c:pt>
                      <c:pt idx="5894">
                        <c:v>117.87999999999369</c:v>
                      </c:pt>
                      <c:pt idx="5895">
                        <c:v>117.89999999999368</c:v>
                      </c:pt>
                      <c:pt idx="5896">
                        <c:v>117.91999999999368</c:v>
                      </c:pt>
                      <c:pt idx="5897">
                        <c:v>117.93999999999367</c:v>
                      </c:pt>
                      <c:pt idx="5898">
                        <c:v>117.95999999999367</c:v>
                      </c:pt>
                      <c:pt idx="5899">
                        <c:v>117.97999999999367</c:v>
                      </c:pt>
                      <c:pt idx="5900">
                        <c:v>117.99999999999366</c:v>
                      </c:pt>
                      <c:pt idx="5901">
                        <c:v>118.01999999999366</c:v>
                      </c:pt>
                      <c:pt idx="5902">
                        <c:v>118.03999999999365</c:v>
                      </c:pt>
                      <c:pt idx="5903">
                        <c:v>118.05999999999365</c:v>
                      </c:pt>
                      <c:pt idx="5904">
                        <c:v>118.07999999999365</c:v>
                      </c:pt>
                      <c:pt idx="5905">
                        <c:v>118.09999999999364</c:v>
                      </c:pt>
                      <c:pt idx="5906">
                        <c:v>118.11999999999364</c:v>
                      </c:pt>
                      <c:pt idx="5907">
                        <c:v>118.13999999999363</c:v>
                      </c:pt>
                      <c:pt idx="5908">
                        <c:v>118.15999999999363</c:v>
                      </c:pt>
                      <c:pt idx="5909">
                        <c:v>118.17999999999363</c:v>
                      </c:pt>
                      <c:pt idx="5910">
                        <c:v>118.19999999999362</c:v>
                      </c:pt>
                      <c:pt idx="5911">
                        <c:v>118.21999999999362</c:v>
                      </c:pt>
                      <c:pt idx="5912">
                        <c:v>118.23999999999361</c:v>
                      </c:pt>
                      <c:pt idx="5913">
                        <c:v>118.25999999999361</c:v>
                      </c:pt>
                      <c:pt idx="5914">
                        <c:v>118.27999999999361</c:v>
                      </c:pt>
                      <c:pt idx="5915">
                        <c:v>118.2999999999936</c:v>
                      </c:pt>
                      <c:pt idx="5916">
                        <c:v>118.3199999999936</c:v>
                      </c:pt>
                      <c:pt idx="5917">
                        <c:v>118.33999999999359</c:v>
                      </c:pt>
                      <c:pt idx="5918">
                        <c:v>118.35999999999359</c:v>
                      </c:pt>
                      <c:pt idx="5919">
                        <c:v>118.37999999999359</c:v>
                      </c:pt>
                      <c:pt idx="5920">
                        <c:v>118.39999999999358</c:v>
                      </c:pt>
                      <c:pt idx="5921">
                        <c:v>118.41999999999358</c:v>
                      </c:pt>
                      <c:pt idx="5922">
                        <c:v>118.43999999999357</c:v>
                      </c:pt>
                      <c:pt idx="5923">
                        <c:v>118.45999999999357</c:v>
                      </c:pt>
                      <c:pt idx="5924">
                        <c:v>118.47999999999357</c:v>
                      </c:pt>
                      <c:pt idx="5925">
                        <c:v>118.49999999999356</c:v>
                      </c:pt>
                      <c:pt idx="5926">
                        <c:v>118.51999999999356</c:v>
                      </c:pt>
                      <c:pt idx="5927">
                        <c:v>118.53999999999355</c:v>
                      </c:pt>
                      <c:pt idx="5928">
                        <c:v>118.55999999999355</c:v>
                      </c:pt>
                      <c:pt idx="5929">
                        <c:v>118.57999999999355</c:v>
                      </c:pt>
                      <c:pt idx="5930">
                        <c:v>118.59999999999354</c:v>
                      </c:pt>
                      <c:pt idx="5931">
                        <c:v>118.61999999999354</c:v>
                      </c:pt>
                      <c:pt idx="5932">
                        <c:v>118.63999999999353</c:v>
                      </c:pt>
                      <c:pt idx="5933">
                        <c:v>118.65999999999353</c:v>
                      </c:pt>
                      <c:pt idx="5934">
                        <c:v>118.67999999999353</c:v>
                      </c:pt>
                      <c:pt idx="5935">
                        <c:v>118.69999999999352</c:v>
                      </c:pt>
                      <c:pt idx="5936">
                        <c:v>118.71999999999352</c:v>
                      </c:pt>
                      <c:pt idx="5937">
                        <c:v>118.73999999999351</c:v>
                      </c:pt>
                      <c:pt idx="5938">
                        <c:v>118.75999999999351</c:v>
                      </c:pt>
                      <c:pt idx="5939">
                        <c:v>118.77999999999351</c:v>
                      </c:pt>
                      <c:pt idx="5940">
                        <c:v>118.7999999999935</c:v>
                      </c:pt>
                      <c:pt idx="5941">
                        <c:v>118.8199999999935</c:v>
                      </c:pt>
                      <c:pt idx="5942">
                        <c:v>118.83999999999349</c:v>
                      </c:pt>
                      <c:pt idx="5943">
                        <c:v>118.85999999999349</c:v>
                      </c:pt>
                      <c:pt idx="5944">
                        <c:v>118.87999999999349</c:v>
                      </c:pt>
                      <c:pt idx="5945">
                        <c:v>118.89999999999348</c:v>
                      </c:pt>
                      <c:pt idx="5946">
                        <c:v>118.91999999999348</c:v>
                      </c:pt>
                      <c:pt idx="5947">
                        <c:v>118.93999999999347</c:v>
                      </c:pt>
                      <c:pt idx="5948">
                        <c:v>118.95999999999347</c:v>
                      </c:pt>
                      <c:pt idx="5949">
                        <c:v>118.97999999999347</c:v>
                      </c:pt>
                      <c:pt idx="5950">
                        <c:v>118.99999999999346</c:v>
                      </c:pt>
                      <c:pt idx="5951">
                        <c:v>119.01999999999346</c:v>
                      </c:pt>
                      <c:pt idx="5952">
                        <c:v>119.03999999999346</c:v>
                      </c:pt>
                      <c:pt idx="5953">
                        <c:v>119.05999999999345</c:v>
                      </c:pt>
                      <c:pt idx="5954">
                        <c:v>119.07999999999345</c:v>
                      </c:pt>
                      <c:pt idx="5955">
                        <c:v>119.09999999999344</c:v>
                      </c:pt>
                      <c:pt idx="5956">
                        <c:v>119.11999999999344</c:v>
                      </c:pt>
                      <c:pt idx="5957">
                        <c:v>119.13999999999344</c:v>
                      </c:pt>
                      <c:pt idx="5958">
                        <c:v>119.15999999999343</c:v>
                      </c:pt>
                      <c:pt idx="5959">
                        <c:v>119.17999999999343</c:v>
                      </c:pt>
                      <c:pt idx="5960">
                        <c:v>119.19999999999342</c:v>
                      </c:pt>
                      <c:pt idx="5961">
                        <c:v>119.21999999999342</c:v>
                      </c:pt>
                      <c:pt idx="5962">
                        <c:v>119.23999999999342</c:v>
                      </c:pt>
                      <c:pt idx="5963">
                        <c:v>119.25999999999341</c:v>
                      </c:pt>
                      <c:pt idx="5964">
                        <c:v>119.27999999999341</c:v>
                      </c:pt>
                      <c:pt idx="5965">
                        <c:v>119.2999999999934</c:v>
                      </c:pt>
                      <c:pt idx="5966">
                        <c:v>119.3199999999934</c:v>
                      </c:pt>
                      <c:pt idx="5967">
                        <c:v>119.3399999999934</c:v>
                      </c:pt>
                      <c:pt idx="5968">
                        <c:v>119.35999999999339</c:v>
                      </c:pt>
                      <c:pt idx="5969">
                        <c:v>119.37999999999339</c:v>
                      </c:pt>
                      <c:pt idx="5970">
                        <c:v>119.39999999999338</c:v>
                      </c:pt>
                      <c:pt idx="5971">
                        <c:v>119.41999999999338</c:v>
                      </c:pt>
                      <c:pt idx="5972">
                        <c:v>119.43999999999338</c:v>
                      </c:pt>
                      <c:pt idx="5973">
                        <c:v>119.45999999999337</c:v>
                      </c:pt>
                      <c:pt idx="5974">
                        <c:v>119.47999999999337</c:v>
                      </c:pt>
                      <c:pt idx="5975">
                        <c:v>119.49999999999336</c:v>
                      </c:pt>
                      <c:pt idx="5976">
                        <c:v>119.51999999999336</c:v>
                      </c:pt>
                      <c:pt idx="5977">
                        <c:v>119.53999999999336</c:v>
                      </c:pt>
                      <c:pt idx="5978">
                        <c:v>119.55999999999335</c:v>
                      </c:pt>
                      <c:pt idx="5979">
                        <c:v>119.57999999999335</c:v>
                      </c:pt>
                      <c:pt idx="5980">
                        <c:v>119.59999999999334</c:v>
                      </c:pt>
                      <c:pt idx="5981">
                        <c:v>119.61999999999334</c:v>
                      </c:pt>
                      <c:pt idx="5982">
                        <c:v>119.63999999999334</c:v>
                      </c:pt>
                      <c:pt idx="5983">
                        <c:v>119.65999999999333</c:v>
                      </c:pt>
                      <c:pt idx="5984">
                        <c:v>119.67999999999333</c:v>
                      </c:pt>
                      <c:pt idx="5985">
                        <c:v>119.69999999999332</c:v>
                      </c:pt>
                      <c:pt idx="5986">
                        <c:v>119.71999999999332</c:v>
                      </c:pt>
                      <c:pt idx="5987">
                        <c:v>119.73999999999332</c:v>
                      </c:pt>
                      <c:pt idx="5988">
                        <c:v>119.75999999999331</c:v>
                      </c:pt>
                      <c:pt idx="5989">
                        <c:v>119.77999999999331</c:v>
                      </c:pt>
                      <c:pt idx="5990">
                        <c:v>119.7999999999933</c:v>
                      </c:pt>
                      <c:pt idx="5991">
                        <c:v>119.8199999999933</c:v>
                      </c:pt>
                      <c:pt idx="5992">
                        <c:v>119.8399999999933</c:v>
                      </c:pt>
                      <c:pt idx="5993">
                        <c:v>119.85999999999329</c:v>
                      </c:pt>
                      <c:pt idx="5994">
                        <c:v>119.87999999999329</c:v>
                      </c:pt>
                      <c:pt idx="5995">
                        <c:v>119.89999999999328</c:v>
                      </c:pt>
                      <c:pt idx="5996">
                        <c:v>119.91999999999328</c:v>
                      </c:pt>
                      <c:pt idx="5997">
                        <c:v>119.93999999999328</c:v>
                      </c:pt>
                      <c:pt idx="5998">
                        <c:v>119.95999999999327</c:v>
                      </c:pt>
                      <c:pt idx="5999">
                        <c:v>119.97999999999327</c:v>
                      </c:pt>
                      <c:pt idx="6000">
                        <c:v>119.99999999999326</c:v>
                      </c:pt>
                      <c:pt idx="6001">
                        <c:v>120.01999999999326</c:v>
                      </c:pt>
                      <c:pt idx="6002">
                        <c:v>120.03999999999326</c:v>
                      </c:pt>
                      <c:pt idx="6003">
                        <c:v>120.05999999999325</c:v>
                      </c:pt>
                      <c:pt idx="6004">
                        <c:v>120.07999999999325</c:v>
                      </c:pt>
                      <c:pt idx="6005">
                        <c:v>120.09999999999324</c:v>
                      </c:pt>
                      <c:pt idx="6006">
                        <c:v>120.11999999999324</c:v>
                      </c:pt>
                      <c:pt idx="6007">
                        <c:v>120.13999999999324</c:v>
                      </c:pt>
                      <c:pt idx="6008">
                        <c:v>120.15999999999323</c:v>
                      </c:pt>
                      <c:pt idx="6009">
                        <c:v>120.17999999999323</c:v>
                      </c:pt>
                      <c:pt idx="6010">
                        <c:v>120.19999999999322</c:v>
                      </c:pt>
                      <c:pt idx="6011">
                        <c:v>120.21999999999322</c:v>
                      </c:pt>
                      <c:pt idx="6012">
                        <c:v>120.23999999999322</c:v>
                      </c:pt>
                      <c:pt idx="6013">
                        <c:v>120.25999999999321</c:v>
                      </c:pt>
                      <c:pt idx="6014">
                        <c:v>120.27999999999321</c:v>
                      </c:pt>
                      <c:pt idx="6015">
                        <c:v>120.2999999999932</c:v>
                      </c:pt>
                      <c:pt idx="6016">
                        <c:v>120.3199999999932</c:v>
                      </c:pt>
                      <c:pt idx="6017">
                        <c:v>120.3399999999932</c:v>
                      </c:pt>
                      <c:pt idx="6018">
                        <c:v>120.35999999999319</c:v>
                      </c:pt>
                      <c:pt idx="6019">
                        <c:v>120.37999999999319</c:v>
                      </c:pt>
                      <c:pt idx="6020">
                        <c:v>120.39999999999318</c:v>
                      </c:pt>
                      <c:pt idx="6021">
                        <c:v>120.41999999999318</c:v>
                      </c:pt>
                      <c:pt idx="6022">
                        <c:v>120.43999999999318</c:v>
                      </c:pt>
                      <c:pt idx="6023">
                        <c:v>120.45999999999317</c:v>
                      </c:pt>
                      <c:pt idx="6024">
                        <c:v>120.47999999999317</c:v>
                      </c:pt>
                      <c:pt idx="6025">
                        <c:v>120.49999999999316</c:v>
                      </c:pt>
                      <c:pt idx="6026">
                        <c:v>120.51999999999316</c:v>
                      </c:pt>
                      <c:pt idx="6027">
                        <c:v>120.53999999999316</c:v>
                      </c:pt>
                      <c:pt idx="6028">
                        <c:v>120.55999999999315</c:v>
                      </c:pt>
                      <c:pt idx="6029">
                        <c:v>120.57999999999315</c:v>
                      </c:pt>
                      <c:pt idx="6030">
                        <c:v>120.59999999999314</c:v>
                      </c:pt>
                      <c:pt idx="6031">
                        <c:v>120.61999999999314</c:v>
                      </c:pt>
                      <c:pt idx="6032">
                        <c:v>120.63999999999314</c:v>
                      </c:pt>
                      <c:pt idx="6033">
                        <c:v>120.65999999999313</c:v>
                      </c:pt>
                      <c:pt idx="6034">
                        <c:v>120.67999999999313</c:v>
                      </c:pt>
                      <c:pt idx="6035">
                        <c:v>120.69999999999312</c:v>
                      </c:pt>
                      <c:pt idx="6036">
                        <c:v>120.71999999999312</c:v>
                      </c:pt>
                      <c:pt idx="6037">
                        <c:v>120.73999999999312</c:v>
                      </c:pt>
                      <c:pt idx="6038">
                        <c:v>120.75999999999311</c:v>
                      </c:pt>
                      <c:pt idx="6039">
                        <c:v>120.77999999999311</c:v>
                      </c:pt>
                      <c:pt idx="6040">
                        <c:v>120.7999999999931</c:v>
                      </c:pt>
                      <c:pt idx="6041">
                        <c:v>120.8199999999931</c:v>
                      </c:pt>
                      <c:pt idx="6042">
                        <c:v>120.8399999999931</c:v>
                      </c:pt>
                      <c:pt idx="6043">
                        <c:v>120.85999999999309</c:v>
                      </c:pt>
                      <c:pt idx="6044">
                        <c:v>120.87999999999309</c:v>
                      </c:pt>
                      <c:pt idx="6045">
                        <c:v>120.89999999999308</c:v>
                      </c:pt>
                      <c:pt idx="6046">
                        <c:v>120.91999999999308</c:v>
                      </c:pt>
                      <c:pt idx="6047">
                        <c:v>120.93999999999308</c:v>
                      </c:pt>
                      <c:pt idx="6048">
                        <c:v>120.95999999999307</c:v>
                      </c:pt>
                      <c:pt idx="6049">
                        <c:v>120.97999999999307</c:v>
                      </c:pt>
                      <c:pt idx="6050">
                        <c:v>120.99999999999307</c:v>
                      </c:pt>
                      <c:pt idx="6051">
                        <c:v>121.01999999999306</c:v>
                      </c:pt>
                      <c:pt idx="6052">
                        <c:v>121.03999999999306</c:v>
                      </c:pt>
                      <c:pt idx="6053">
                        <c:v>121.05999999999305</c:v>
                      </c:pt>
                      <c:pt idx="6054">
                        <c:v>121.07999999999305</c:v>
                      </c:pt>
                      <c:pt idx="6055">
                        <c:v>121.09999999999305</c:v>
                      </c:pt>
                      <c:pt idx="6056">
                        <c:v>121.11999999999304</c:v>
                      </c:pt>
                      <c:pt idx="6057">
                        <c:v>121.13999999999304</c:v>
                      </c:pt>
                      <c:pt idx="6058">
                        <c:v>121.15999999999303</c:v>
                      </c:pt>
                      <c:pt idx="6059">
                        <c:v>121.17999999999303</c:v>
                      </c:pt>
                      <c:pt idx="6060">
                        <c:v>121.19999999999303</c:v>
                      </c:pt>
                      <c:pt idx="6061">
                        <c:v>121.21999999999302</c:v>
                      </c:pt>
                      <c:pt idx="6062">
                        <c:v>121.23999999999302</c:v>
                      </c:pt>
                      <c:pt idx="6063">
                        <c:v>121.25999999999301</c:v>
                      </c:pt>
                      <c:pt idx="6064">
                        <c:v>121.27999999999301</c:v>
                      </c:pt>
                      <c:pt idx="6065">
                        <c:v>121.29999999999301</c:v>
                      </c:pt>
                      <c:pt idx="6066">
                        <c:v>121.319999999993</c:v>
                      </c:pt>
                      <c:pt idx="6067">
                        <c:v>121.339999999993</c:v>
                      </c:pt>
                      <c:pt idx="6068">
                        <c:v>121.35999999999299</c:v>
                      </c:pt>
                      <c:pt idx="6069">
                        <c:v>121.37999999999299</c:v>
                      </c:pt>
                      <c:pt idx="6070">
                        <c:v>121.39999999999299</c:v>
                      </c:pt>
                      <c:pt idx="6071">
                        <c:v>121.41999999999298</c:v>
                      </c:pt>
                      <c:pt idx="6072">
                        <c:v>121.43999999999298</c:v>
                      </c:pt>
                      <c:pt idx="6073">
                        <c:v>121.45999999999297</c:v>
                      </c:pt>
                      <c:pt idx="6074">
                        <c:v>121.47999999999297</c:v>
                      </c:pt>
                      <c:pt idx="6075">
                        <c:v>121.49999999999297</c:v>
                      </c:pt>
                      <c:pt idx="6076">
                        <c:v>121.51999999999296</c:v>
                      </c:pt>
                      <c:pt idx="6077">
                        <c:v>121.53999999999296</c:v>
                      </c:pt>
                      <c:pt idx="6078">
                        <c:v>121.55999999999295</c:v>
                      </c:pt>
                      <c:pt idx="6079">
                        <c:v>121.57999999999295</c:v>
                      </c:pt>
                      <c:pt idx="6080">
                        <c:v>121.59999999999295</c:v>
                      </c:pt>
                      <c:pt idx="6081">
                        <c:v>121.61999999999294</c:v>
                      </c:pt>
                      <c:pt idx="6082">
                        <c:v>121.63999999999294</c:v>
                      </c:pt>
                      <c:pt idx="6083">
                        <c:v>121.65999999999293</c:v>
                      </c:pt>
                      <c:pt idx="6084">
                        <c:v>121.67999999999293</c:v>
                      </c:pt>
                      <c:pt idx="6085">
                        <c:v>121.69999999999293</c:v>
                      </c:pt>
                      <c:pt idx="6086">
                        <c:v>121.71999999999292</c:v>
                      </c:pt>
                      <c:pt idx="6087">
                        <c:v>121.73999999999292</c:v>
                      </c:pt>
                      <c:pt idx="6088">
                        <c:v>121.75999999999291</c:v>
                      </c:pt>
                      <c:pt idx="6089">
                        <c:v>121.77999999999291</c:v>
                      </c:pt>
                      <c:pt idx="6090">
                        <c:v>121.79999999999291</c:v>
                      </c:pt>
                      <c:pt idx="6091">
                        <c:v>121.8199999999929</c:v>
                      </c:pt>
                      <c:pt idx="6092">
                        <c:v>121.8399999999929</c:v>
                      </c:pt>
                      <c:pt idx="6093">
                        <c:v>121.85999999999289</c:v>
                      </c:pt>
                      <c:pt idx="6094">
                        <c:v>121.87999999999289</c:v>
                      </c:pt>
                      <c:pt idx="6095">
                        <c:v>121.89999999999289</c:v>
                      </c:pt>
                      <c:pt idx="6096">
                        <c:v>121.91999999999288</c:v>
                      </c:pt>
                      <c:pt idx="6097">
                        <c:v>121.93999999999288</c:v>
                      </c:pt>
                      <c:pt idx="6098">
                        <c:v>121.95999999999287</c:v>
                      </c:pt>
                      <c:pt idx="6099">
                        <c:v>121.97999999999287</c:v>
                      </c:pt>
                      <c:pt idx="6100">
                        <c:v>121.99999999999287</c:v>
                      </c:pt>
                      <c:pt idx="6101">
                        <c:v>122.01999999999286</c:v>
                      </c:pt>
                      <c:pt idx="6102">
                        <c:v>122.03999999999286</c:v>
                      </c:pt>
                      <c:pt idx="6103">
                        <c:v>122.05999999999285</c:v>
                      </c:pt>
                      <c:pt idx="6104">
                        <c:v>122.07999999999285</c:v>
                      </c:pt>
                      <c:pt idx="6105">
                        <c:v>122.09999999999285</c:v>
                      </c:pt>
                      <c:pt idx="6106">
                        <c:v>122.11999999999284</c:v>
                      </c:pt>
                      <c:pt idx="6107">
                        <c:v>122.13999999999284</c:v>
                      </c:pt>
                      <c:pt idx="6108">
                        <c:v>122.15999999999283</c:v>
                      </c:pt>
                      <c:pt idx="6109">
                        <c:v>122.17999999999283</c:v>
                      </c:pt>
                      <c:pt idx="6110">
                        <c:v>122.19999999999283</c:v>
                      </c:pt>
                      <c:pt idx="6111">
                        <c:v>122.21999999999282</c:v>
                      </c:pt>
                      <c:pt idx="6112">
                        <c:v>122.23999999999282</c:v>
                      </c:pt>
                      <c:pt idx="6113">
                        <c:v>122.25999999999281</c:v>
                      </c:pt>
                      <c:pt idx="6114">
                        <c:v>122.27999999999281</c:v>
                      </c:pt>
                      <c:pt idx="6115">
                        <c:v>122.29999999999281</c:v>
                      </c:pt>
                      <c:pt idx="6116">
                        <c:v>122.3199999999928</c:v>
                      </c:pt>
                      <c:pt idx="6117">
                        <c:v>122.3399999999928</c:v>
                      </c:pt>
                      <c:pt idx="6118">
                        <c:v>122.35999999999279</c:v>
                      </c:pt>
                      <c:pt idx="6119">
                        <c:v>122.37999999999279</c:v>
                      </c:pt>
                      <c:pt idx="6120">
                        <c:v>122.39999999999279</c:v>
                      </c:pt>
                      <c:pt idx="6121">
                        <c:v>122.41999999999278</c:v>
                      </c:pt>
                      <c:pt idx="6122">
                        <c:v>122.43999999999278</c:v>
                      </c:pt>
                      <c:pt idx="6123">
                        <c:v>122.45999999999277</c:v>
                      </c:pt>
                      <c:pt idx="6124">
                        <c:v>122.47999999999277</c:v>
                      </c:pt>
                      <c:pt idx="6125">
                        <c:v>122.49999999999277</c:v>
                      </c:pt>
                      <c:pt idx="6126">
                        <c:v>122.51999999999276</c:v>
                      </c:pt>
                      <c:pt idx="6127">
                        <c:v>122.53999999999276</c:v>
                      </c:pt>
                      <c:pt idx="6128">
                        <c:v>122.55999999999275</c:v>
                      </c:pt>
                      <c:pt idx="6129">
                        <c:v>122.57999999999275</c:v>
                      </c:pt>
                      <c:pt idx="6130">
                        <c:v>122.59999999999275</c:v>
                      </c:pt>
                      <c:pt idx="6131">
                        <c:v>122.61999999999274</c:v>
                      </c:pt>
                      <c:pt idx="6132">
                        <c:v>122.63999999999274</c:v>
                      </c:pt>
                      <c:pt idx="6133">
                        <c:v>122.65999999999273</c:v>
                      </c:pt>
                      <c:pt idx="6134">
                        <c:v>122.67999999999273</c:v>
                      </c:pt>
                      <c:pt idx="6135">
                        <c:v>122.69999999999273</c:v>
                      </c:pt>
                      <c:pt idx="6136">
                        <c:v>122.71999999999272</c:v>
                      </c:pt>
                      <c:pt idx="6137">
                        <c:v>122.73999999999272</c:v>
                      </c:pt>
                      <c:pt idx="6138">
                        <c:v>122.75999999999271</c:v>
                      </c:pt>
                      <c:pt idx="6139">
                        <c:v>122.77999999999271</c:v>
                      </c:pt>
                      <c:pt idx="6140">
                        <c:v>122.79999999999271</c:v>
                      </c:pt>
                      <c:pt idx="6141">
                        <c:v>122.8199999999927</c:v>
                      </c:pt>
                      <c:pt idx="6142">
                        <c:v>122.8399999999927</c:v>
                      </c:pt>
                      <c:pt idx="6143">
                        <c:v>122.8599999999927</c:v>
                      </c:pt>
                      <c:pt idx="6144">
                        <c:v>122.87999999999269</c:v>
                      </c:pt>
                      <c:pt idx="6145">
                        <c:v>122.89999999999269</c:v>
                      </c:pt>
                      <c:pt idx="6146">
                        <c:v>122.91999999999268</c:v>
                      </c:pt>
                      <c:pt idx="6147">
                        <c:v>122.93999999999268</c:v>
                      </c:pt>
                      <c:pt idx="6148">
                        <c:v>122.95999999999268</c:v>
                      </c:pt>
                      <c:pt idx="6149">
                        <c:v>122.97999999999267</c:v>
                      </c:pt>
                      <c:pt idx="6150">
                        <c:v>122.99999999999267</c:v>
                      </c:pt>
                      <c:pt idx="6151">
                        <c:v>123.01999999999266</c:v>
                      </c:pt>
                      <c:pt idx="6152">
                        <c:v>123.03999999999266</c:v>
                      </c:pt>
                      <c:pt idx="6153">
                        <c:v>123.05999999999266</c:v>
                      </c:pt>
                      <c:pt idx="6154">
                        <c:v>123.07999999999265</c:v>
                      </c:pt>
                      <c:pt idx="6155">
                        <c:v>123.09999999999265</c:v>
                      </c:pt>
                      <c:pt idx="6156">
                        <c:v>123.11999999999264</c:v>
                      </c:pt>
                      <c:pt idx="6157">
                        <c:v>123.13999999999264</c:v>
                      </c:pt>
                      <c:pt idx="6158">
                        <c:v>123.15999999999264</c:v>
                      </c:pt>
                      <c:pt idx="6159">
                        <c:v>123.17999999999263</c:v>
                      </c:pt>
                      <c:pt idx="6160">
                        <c:v>123.19999999999263</c:v>
                      </c:pt>
                      <c:pt idx="6161">
                        <c:v>123.21999999999262</c:v>
                      </c:pt>
                      <c:pt idx="6162">
                        <c:v>123.23999999999262</c:v>
                      </c:pt>
                      <c:pt idx="6163">
                        <c:v>123.25999999999262</c:v>
                      </c:pt>
                      <c:pt idx="6164">
                        <c:v>123.27999999999261</c:v>
                      </c:pt>
                      <c:pt idx="6165">
                        <c:v>123.29999999999261</c:v>
                      </c:pt>
                      <c:pt idx="6166">
                        <c:v>123.3199999999926</c:v>
                      </c:pt>
                      <c:pt idx="6167">
                        <c:v>123.3399999999926</c:v>
                      </c:pt>
                      <c:pt idx="6168">
                        <c:v>123.3599999999926</c:v>
                      </c:pt>
                      <c:pt idx="6169">
                        <c:v>123.37999999999259</c:v>
                      </c:pt>
                      <c:pt idx="6170">
                        <c:v>123.39999999999259</c:v>
                      </c:pt>
                      <c:pt idx="6171">
                        <c:v>123.41999999999258</c:v>
                      </c:pt>
                      <c:pt idx="6172">
                        <c:v>123.43999999999258</c:v>
                      </c:pt>
                      <c:pt idx="6173">
                        <c:v>123.45999999999258</c:v>
                      </c:pt>
                      <c:pt idx="6174">
                        <c:v>123.47999999999257</c:v>
                      </c:pt>
                      <c:pt idx="6175">
                        <c:v>123.49999999999257</c:v>
                      </c:pt>
                      <c:pt idx="6176">
                        <c:v>123.51999999999256</c:v>
                      </c:pt>
                      <c:pt idx="6177">
                        <c:v>123.53999999999256</c:v>
                      </c:pt>
                      <c:pt idx="6178">
                        <c:v>123.55999999999256</c:v>
                      </c:pt>
                      <c:pt idx="6179">
                        <c:v>123.57999999999255</c:v>
                      </c:pt>
                      <c:pt idx="6180">
                        <c:v>123.59999999999255</c:v>
                      </c:pt>
                      <c:pt idx="6181">
                        <c:v>123.61999999999254</c:v>
                      </c:pt>
                      <c:pt idx="6182">
                        <c:v>123.63999999999254</c:v>
                      </c:pt>
                      <c:pt idx="6183">
                        <c:v>123.65999999999254</c:v>
                      </c:pt>
                      <c:pt idx="6184">
                        <c:v>123.67999999999253</c:v>
                      </c:pt>
                      <c:pt idx="6185">
                        <c:v>123.69999999999253</c:v>
                      </c:pt>
                      <c:pt idx="6186">
                        <c:v>123.71999999999252</c:v>
                      </c:pt>
                      <c:pt idx="6187">
                        <c:v>123.73999999999252</c:v>
                      </c:pt>
                      <c:pt idx="6188">
                        <c:v>123.75999999999252</c:v>
                      </c:pt>
                      <c:pt idx="6189">
                        <c:v>123.77999999999251</c:v>
                      </c:pt>
                      <c:pt idx="6190">
                        <c:v>123.79999999999251</c:v>
                      </c:pt>
                      <c:pt idx="6191">
                        <c:v>123.8199999999925</c:v>
                      </c:pt>
                      <c:pt idx="6192">
                        <c:v>123.8399999999925</c:v>
                      </c:pt>
                      <c:pt idx="6193">
                        <c:v>123.8599999999925</c:v>
                      </c:pt>
                      <c:pt idx="6194">
                        <c:v>123.87999999999249</c:v>
                      </c:pt>
                      <c:pt idx="6195">
                        <c:v>123.89999999999249</c:v>
                      </c:pt>
                      <c:pt idx="6196">
                        <c:v>123.91999999999248</c:v>
                      </c:pt>
                      <c:pt idx="6197">
                        <c:v>123.93999999999248</c:v>
                      </c:pt>
                      <c:pt idx="6198">
                        <c:v>123.95999999999248</c:v>
                      </c:pt>
                      <c:pt idx="6199">
                        <c:v>123.97999999999247</c:v>
                      </c:pt>
                      <c:pt idx="6200">
                        <c:v>123.99999999999247</c:v>
                      </c:pt>
                      <c:pt idx="6201">
                        <c:v>124.01999999999246</c:v>
                      </c:pt>
                      <c:pt idx="6202">
                        <c:v>124.03999999999246</c:v>
                      </c:pt>
                      <c:pt idx="6203">
                        <c:v>124.05999999999246</c:v>
                      </c:pt>
                      <c:pt idx="6204">
                        <c:v>124.07999999999245</c:v>
                      </c:pt>
                      <c:pt idx="6205">
                        <c:v>124.09999999999245</c:v>
                      </c:pt>
                      <c:pt idx="6206">
                        <c:v>124.11999999999244</c:v>
                      </c:pt>
                      <c:pt idx="6207">
                        <c:v>124.13999999999244</c:v>
                      </c:pt>
                      <c:pt idx="6208">
                        <c:v>124.15999999999244</c:v>
                      </c:pt>
                      <c:pt idx="6209">
                        <c:v>124.17999999999243</c:v>
                      </c:pt>
                      <c:pt idx="6210">
                        <c:v>124.19999999999243</c:v>
                      </c:pt>
                      <c:pt idx="6211">
                        <c:v>124.21999999999242</c:v>
                      </c:pt>
                      <c:pt idx="6212">
                        <c:v>124.23999999999242</c:v>
                      </c:pt>
                      <c:pt idx="6213">
                        <c:v>124.25999999999242</c:v>
                      </c:pt>
                      <c:pt idx="6214">
                        <c:v>124.27999999999241</c:v>
                      </c:pt>
                      <c:pt idx="6215">
                        <c:v>124.29999999999241</c:v>
                      </c:pt>
                      <c:pt idx="6216">
                        <c:v>124.3199999999924</c:v>
                      </c:pt>
                      <c:pt idx="6217">
                        <c:v>124.3399999999924</c:v>
                      </c:pt>
                      <c:pt idx="6218">
                        <c:v>124.3599999999924</c:v>
                      </c:pt>
                      <c:pt idx="6219">
                        <c:v>124.37999999999239</c:v>
                      </c:pt>
                      <c:pt idx="6220">
                        <c:v>124.39999999999239</c:v>
                      </c:pt>
                      <c:pt idx="6221">
                        <c:v>124.41999999999238</c:v>
                      </c:pt>
                      <c:pt idx="6222">
                        <c:v>124.43999999999238</c:v>
                      </c:pt>
                      <c:pt idx="6223">
                        <c:v>124.45999999999238</c:v>
                      </c:pt>
                      <c:pt idx="6224">
                        <c:v>124.47999999999237</c:v>
                      </c:pt>
                      <c:pt idx="6225">
                        <c:v>124.49999999999237</c:v>
                      </c:pt>
                      <c:pt idx="6226">
                        <c:v>124.51999999999236</c:v>
                      </c:pt>
                      <c:pt idx="6227">
                        <c:v>124.53999999999236</c:v>
                      </c:pt>
                      <c:pt idx="6228">
                        <c:v>124.55999999999236</c:v>
                      </c:pt>
                      <c:pt idx="6229">
                        <c:v>124.57999999999235</c:v>
                      </c:pt>
                      <c:pt idx="6230">
                        <c:v>124.59999999999235</c:v>
                      </c:pt>
                      <c:pt idx="6231">
                        <c:v>124.61999999999234</c:v>
                      </c:pt>
                      <c:pt idx="6232">
                        <c:v>124.63999999999234</c:v>
                      </c:pt>
                      <c:pt idx="6233">
                        <c:v>124.65999999999234</c:v>
                      </c:pt>
                      <c:pt idx="6234">
                        <c:v>124.67999999999233</c:v>
                      </c:pt>
                      <c:pt idx="6235">
                        <c:v>124.69999999999233</c:v>
                      </c:pt>
                      <c:pt idx="6236">
                        <c:v>124.71999999999233</c:v>
                      </c:pt>
                      <c:pt idx="6237">
                        <c:v>124.73999999999232</c:v>
                      </c:pt>
                      <c:pt idx="6238">
                        <c:v>124.75999999999232</c:v>
                      </c:pt>
                      <c:pt idx="6239">
                        <c:v>124.77999999999231</c:v>
                      </c:pt>
                      <c:pt idx="6240">
                        <c:v>124.79999999999231</c:v>
                      </c:pt>
                      <c:pt idx="6241">
                        <c:v>124.81999999999231</c:v>
                      </c:pt>
                      <c:pt idx="6242">
                        <c:v>124.8399999999923</c:v>
                      </c:pt>
                      <c:pt idx="6243">
                        <c:v>124.8599999999923</c:v>
                      </c:pt>
                      <c:pt idx="6244">
                        <c:v>124.87999999999229</c:v>
                      </c:pt>
                      <c:pt idx="6245">
                        <c:v>124.89999999999229</c:v>
                      </c:pt>
                      <c:pt idx="6246">
                        <c:v>124.91999999999229</c:v>
                      </c:pt>
                      <c:pt idx="6247">
                        <c:v>124.93999999999228</c:v>
                      </c:pt>
                      <c:pt idx="6248">
                        <c:v>124.95999999999228</c:v>
                      </c:pt>
                      <c:pt idx="6249">
                        <c:v>124.97999999999227</c:v>
                      </c:pt>
                      <c:pt idx="6250">
                        <c:v>124.99999999999227</c:v>
                      </c:pt>
                      <c:pt idx="6251">
                        <c:v>125.01999999999227</c:v>
                      </c:pt>
                      <c:pt idx="6252">
                        <c:v>125.03999999999226</c:v>
                      </c:pt>
                      <c:pt idx="6253">
                        <c:v>125.05999999999226</c:v>
                      </c:pt>
                      <c:pt idx="6254">
                        <c:v>125.07999999999225</c:v>
                      </c:pt>
                      <c:pt idx="6255">
                        <c:v>125.09999999999225</c:v>
                      </c:pt>
                      <c:pt idx="6256">
                        <c:v>125.11999999999225</c:v>
                      </c:pt>
                      <c:pt idx="6257">
                        <c:v>125.13999999999224</c:v>
                      </c:pt>
                      <c:pt idx="6258">
                        <c:v>125.15999999999224</c:v>
                      </c:pt>
                      <c:pt idx="6259">
                        <c:v>125.17999999999223</c:v>
                      </c:pt>
                      <c:pt idx="6260">
                        <c:v>125.19999999999223</c:v>
                      </c:pt>
                      <c:pt idx="6261">
                        <c:v>125.21999999999223</c:v>
                      </c:pt>
                      <c:pt idx="6262">
                        <c:v>125.23999999999222</c:v>
                      </c:pt>
                      <c:pt idx="6263">
                        <c:v>125.25999999999222</c:v>
                      </c:pt>
                      <c:pt idx="6264">
                        <c:v>125.27999999999221</c:v>
                      </c:pt>
                      <c:pt idx="6265">
                        <c:v>125.29999999999221</c:v>
                      </c:pt>
                      <c:pt idx="6266">
                        <c:v>125.31999999999221</c:v>
                      </c:pt>
                      <c:pt idx="6267">
                        <c:v>125.3399999999922</c:v>
                      </c:pt>
                      <c:pt idx="6268">
                        <c:v>125.3599999999922</c:v>
                      </c:pt>
                      <c:pt idx="6269">
                        <c:v>125.37999999999219</c:v>
                      </c:pt>
                      <c:pt idx="6270">
                        <c:v>125.39999999999219</c:v>
                      </c:pt>
                      <c:pt idx="6271">
                        <c:v>125.41999999999219</c:v>
                      </c:pt>
                      <c:pt idx="6272">
                        <c:v>125.43999999999218</c:v>
                      </c:pt>
                      <c:pt idx="6273">
                        <c:v>125.45999999999218</c:v>
                      </c:pt>
                      <c:pt idx="6274">
                        <c:v>125.47999999999217</c:v>
                      </c:pt>
                      <c:pt idx="6275">
                        <c:v>125.49999999999217</c:v>
                      </c:pt>
                      <c:pt idx="6276">
                        <c:v>125.51999999999217</c:v>
                      </c:pt>
                      <c:pt idx="6277">
                        <c:v>125.53999999999216</c:v>
                      </c:pt>
                      <c:pt idx="6278">
                        <c:v>125.55999999999216</c:v>
                      </c:pt>
                      <c:pt idx="6279">
                        <c:v>125.57999999999215</c:v>
                      </c:pt>
                      <c:pt idx="6280">
                        <c:v>125.59999999999215</c:v>
                      </c:pt>
                      <c:pt idx="6281">
                        <c:v>125.61999999999215</c:v>
                      </c:pt>
                      <c:pt idx="6282">
                        <c:v>125.63999999999214</c:v>
                      </c:pt>
                      <c:pt idx="6283">
                        <c:v>125.65999999999214</c:v>
                      </c:pt>
                      <c:pt idx="6284">
                        <c:v>125.67999999999213</c:v>
                      </c:pt>
                      <c:pt idx="6285">
                        <c:v>125.69999999999213</c:v>
                      </c:pt>
                      <c:pt idx="6286">
                        <c:v>125.71999999999213</c:v>
                      </c:pt>
                      <c:pt idx="6287">
                        <c:v>125.73999999999212</c:v>
                      </c:pt>
                      <c:pt idx="6288">
                        <c:v>125.75999999999212</c:v>
                      </c:pt>
                      <c:pt idx="6289">
                        <c:v>125.77999999999211</c:v>
                      </c:pt>
                      <c:pt idx="6290">
                        <c:v>125.79999999999211</c:v>
                      </c:pt>
                      <c:pt idx="6291">
                        <c:v>125.81999999999211</c:v>
                      </c:pt>
                      <c:pt idx="6292">
                        <c:v>125.8399999999921</c:v>
                      </c:pt>
                      <c:pt idx="6293">
                        <c:v>125.8599999999921</c:v>
                      </c:pt>
                      <c:pt idx="6294">
                        <c:v>125.87999999999209</c:v>
                      </c:pt>
                      <c:pt idx="6295">
                        <c:v>125.89999999999209</c:v>
                      </c:pt>
                      <c:pt idx="6296">
                        <c:v>125.91999999999209</c:v>
                      </c:pt>
                      <c:pt idx="6297">
                        <c:v>125.93999999999208</c:v>
                      </c:pt>
                      <c:pt idx="6298">
                        <c:v>125.95999999999208</c:v>
                      </c:pt>
                      <c:pt idx="6299">
                        <c:v>125.97999999999207</c:v>
                      </c:pt>
                      <c:pt idx="6300">
                        <c:v>125.99999999999207</c:v>
                      </c:pt>
                      <c:pt idx="6301">
                        <c:v>126.01999999999207</c:v>
                      </c:pt>
                      <c:pt idx="6302">
                        <c:v>126.03999999999206</c:v>
                      </c:pt>
                      <c:pt idx="6303">
                        <c:v>126.05999999999206</c:v>
                      </c:pt>
                      <c:pt idx="6304">
                        <c:v>126.07999999999205</c:v>
                      </c:pt>
                      <c:pt idx="6305">
                        <c:v>126.09999999999205</c:v>
                      </c:pt>
                      <c:pt idx="6306">
                        <c:v>126.11999999999205</c:v>
                      </c:pt>
                      <c:pt idx="6307">
                        <c:v>126.13999999999204</c:v>
                      </c:pt>
                      <c:pt idx="6308">
                        <c:v>126.15999999999204</c:v>
                      </c:pt>
                      <c:pt idx="6309">
                        <c:v>126.17999999999203</c:v>
                      </c:pt>
                      <c:pt idx="6310">
                        <c:v>126.19999999999203</c:v>
                      </c:pt>
                      <c:pt idx="6311">
                        <c:v>126.21999999999203</c:v>
                      </c:pt>
                      <c:pt idx="6312">
                        <c:v>126.23999999999202</c:v>
                      </c:pt>
                      <c:pt idx="6313">
                        <c:v>126.25999999999202</c:v>
                      </c:pt>
                      <c:pt idx="6314">
                        <c:v>126.27999999999201</c:v>
                      </c:pt>
                      <c:pt idx="6315">
                        <c:v>126.29999999999201</c:v>
                      </c:pt>
                      <c:pt idx="6316">
                        <c:v>126.31999999999201</c:v>
                      </c:pt>
                      <c:pt idx="6317">
                        <c:v>126.339999999992</c:v>
                      </c:pt>
                      <c:pt idx="6318">
                        <c:v>126.359999999992</c:v>
                      </c:pt>
                      <c:pt idx="6319">
                        <c:v>126.37999999999199</c:v>
                      </c:pt>
                      <c:pt idx="6320">
                        <c:v>126.39999999999199</c:v>
                      </c:pt>
                      <c:pt idx="6321">
                        <c:v>126.41999999999199</c:v>
                      </c:pt>
                      <c:pt idx="6322">
                        <c:v>126.43999999999198</c:v>
                      </c:pt>
                      <c:pt idx="6323">
                        <c:v>126.45999999999198</c:v>
                      </c:pt>
                      <c:pt idx="6324">
                        <c:v>126.47999999999197</c:v>
                      </c:pt>
                      <c:pt idx="6325">
                        <c:v>126.49999999999197</c:v>
                      </c:pt>
                      <c:pt idx="6326">
                        <c:v>126.51999999999197</c:v>
                      </c:pt>
                      <c:pt idx="6327">
                        <c:v>126.53999999999196</c:v>
                      </c:pt>
                      <c:pt idx="6328">
                        <c:v>126.55999999999196</c:v>
                      </c:pt>
                      <c:pt idx="6329">
                        <c:v>126.57999999999195</c:v>
                      </c:pt>
                      <c:pt idx="6330">
                        <c:v>126.59999999999195</c:v>
                      </c:pt>
                      <c:pt idx="6331">
                        <c:v>126.61999999999195</c:v>
                      </c:pt>
                      <c:pt idx="6332">
                        <c:v>126.63999999999194</c:v>
                      </c:pt>
                      <c:pt idx="6333">
                        <c:v>126.65999999999194</c:v>
                      </c:pt>
                      <c:pt idx="6334">
                        <c:v>126.67999999999194</c:v>
                      </c:pt>
                      <c:pt idx="6335">
                        <c:v>126.69999999999193</c:v>
                      </c:pt>
                      <c:pt idx="6336">
                        <c:v>126.71999999999193</c:v>
                      </c:pt>
                      <c:pt idx="6337">
                        <c:v>126.73999999999192</c:v>
                      </c:pt>
                      <c:pt idx="6338">
                        <c:v>126.75999999999192</c:v>
                      </c:pt>
                      <c:pt idx="6339">
                        <c:v>126.77999999999192</c:v>
                      </c:pt>
                      <c:pt idx="6340">
                        <c:v>126.79999999999191</c:v>
                      </c:pt>
                      <c:pt idx="6341">
                        <c:v>126.81999999999191</c:v>
                      </c:pt>
                      <c:pt idx="6342">
                        <c:v>126.8399999999919</c:v>
                      </c:pt>
                      <c:pt idx="6343">
                        <c:v>126.8599999999919</c:v>
                      </c:pt>
                      <c:pt idx="6344">
                        <c:v>126.8799999999919</c:v>
                      </c:pt>
                      <c:pt idx="6345">
                        <c:v>126.89999999999189</c:v>
                      </c:pt>
                      <c:pt idx="6346">
                        <c:v>126.91999999999189</c:v>
                      </c:pt>
                      <c:pt idx="6347">
                        <c:v>126.93999999999188</c:v>
                      </c:pt>
                      <c:pt idx="6348">
                        <c:v>126.95999999999188</c:v>
                      </c:pt>
                      <c:pt idx="6349">
                        <c:v>126.97999999999188</c:v>
                      </c:pt>
                      <c:pt idx="6350">
                        <c:v>126.99999999999187</c:v>
                      </c:pt>
                      <c:pt idx="6351">
                        <c:v>127.01999999999187</c:v>
                      </c:pt>
                      <c:pt idx="6352">
                        <c:v>127.03999999999186</c:v>
                      </c:pt>
                      <c:pt idx="6353">
                        <c:v>127.05999999999186</c:v>
                      </c:pt>
                      <c:pt idx="6354">
                        <c:v>127.07999999999186</c:v>
                      </c:pt>
                      <c:pt idx="6355">
                        <c:v>127.09999999999185</c:v>
                      </c:pt>
                      <c:pt idx="6356">
                        <c:v>127.11999999999185</c:v>
                      </c:pt>
                      <c:pt idx="6357">
                        <c:v>127.13999999999184</c:v>
                      </c:pt>
                      <c:pt idx="6358">
                        <c:v>127.15999999999184</c:v>
                      </c:pt>
                      <c:pt idx="6359">
                        <c:v>127.17999999999184</c:v>
                      </c:pt>
                      <c:pt idx="6360">
                        <c:v>127.19999999999183</c:v>
                      </c:pt>
                      <c:pt idx="6361">
                        <c:v>127.21999999999183</c:v>
                      </c:pt>
                      <c:pt idx="6362">
                        <c:v>127.23999999999182</c:v>
                      </c:pt>
                      <c:pt idx="6363">
                        <c:v>127.25999999999182</c:v>
                      </c:pt>
                      <c:pt idx="6364">
                        <c:v>127.27999999999182</c:v>
                      </c:pt>
                      <c:pt idx="6365">
                        <c:v>127.29999999999181</c:v>
                      </c:pt>
                      <c:pt idx="6366">
                        <c:v>127.31999999999181</c:v>
                      </c:pt>
                      <c:pt idx="6367">
                        <c:v>127.3399999999918</c:v>
                      </c:pt>
                      <c:pt idx="6368">
                        <c:v>127.3599999999918</c:v>
                      </c:pt>
                      <c:pt idx="6369">
                        <c:v>127.3799999999918</c:v>
                      </c:pt>
                      <c:pt idx="6370">
                        <c:v>127.39999999999179</c:v>
                      </c:pt>
                      <c:pt idx="6371">
                        <c:v>127.41999999999179</c:v>
                      </c:pt>
                      <c:pt idx="6372">
                        <c:v>127.43999999999178</c:v>
                      </c:pt>
                      <c:pt idx="6373">
                        <c:v>127.45999999999178</c:v>
                      </c:pt>
                      <c:pt idx="6374">
                        <c:v>127.47999999999178</c:v>
                      </c:pt>
                      <c:pt idx="6375">
                        <c:v>127.49999999999177</c:v>
                      </c:pt>
                      <c:pt idx="6376">
                        <c:v>127.51999999999177</c:v>
                      </c:pt>
                      <c:pt idx="6377">
                        <c:v>127.53999999999176</c:v>
                      </c:pt>
                      <c:pt idx="6378">
                        <c:v>127.55999999999176</c:v>
                      </c:pt>
                      <c:pt idx="6379">
                        <c:v>127.57999999999176</c:v>
                      </c:pt>
                      <c:pt idx="6380">
                        <c:v>127.59999999999175</c:v>
                      </c:pt>
                      <c:pt idx="6381">
                        <c:v>127.61999999999175</c:v>
                      </c:pt>
                      <c:pt idx="6382">
                        <c:v>127.63999999999174</c:v>
                      </c:pt>
                      <c:pt idx="6383">
                        <c:v>127.65999999999174</c:v>
                      </c:pt>
                      <c:pt idx="6384">
                        <c:v>127.67999999999174</c:v>
                      </c:pt>
                      <c:pt idx="6385">
                        <c:v>127.69999999999173</c:v>
                      </c:pt>
                      <c:pt idx="6386">
                        <c:v>127.71999999999173</c:v>
                      </c:pt>
                      <c:pt idx="6387">
                        <c:v>127.73999999999172</c:v>
                      </c:pt>
                      <c:pt idx="6388">
                        <c:v>127.75999999999172</c:v>
                      </c:pt>
                      <c:pt idx="6389">
                        <c:v>127.77999999999172</c:v>
                      </c:pt>
                      <c:pt idx="6390">
                        <c:v>127.79999999999171</c:v>
                      </c:pt>
                      <c:pt idx="6391">
                        <c:v>127.81999999999171</c:v>
                      </c:pt>
                      <c:pt idx="6392">
                        <c:v>127.8399999999917</c:v>
                      </c:pt>
                      <c:pt idx="6393">
                        <c:v>127.8599999999917</c:v>
                      </c:pt>
                      <c:pt idx="6394">
                        <c:v>127.8799999999917</c:v>
                      </c:pt>
                      <c:pt idx="6395">
                        <c:v>127.89999999999169</c:v>
                      </c:pt>
                      <c:pt idx="6396">
                        <c:v>127.91999999999169</c:v>
                      </c:pt>
                      <c:pt idx="6397">
                        <c:v>127.93999999999168</c:v>
                      </c:pt>
                      <c:pt idx="6398">
                        <c:v>127.95999999999168</c:v>
                      </c:pt>
                      <c:pt idx="6399">
                        <c:v>127.97999999999168</c:v>
                      </c:pt>
                      <c:pt idx="6400">
                        <c:v>127.99999999999167</c:v>
                      </c:pt>
                      <c:pt idx="6401">
                        <c:v>128.01999999999168</c:v>
                      </c:pt>
                      <c:pt idx="6402">
                        <c:v>128.03999999999169</c:v>
                      </c:pt>
                      <c:pt idx="6403">
                        <c:v>128.0599999999917</c:v>
                      </c:pt>
                      <c:pt idx="6404">
                        <c:v>128.07999999999171</c:v>
                      </c:pt>
                      <c:pt idx="6405">
                        <c:v>128.09999999999172</c:v>
                      </c:pt>
                      <c:pt idx="6406">
                        <c:v>128.11999999999173</c:v>
                      </c:pt>
                      <c:pt idx="6407">
                        <c:v>128.13999999999174</c:v>
                      </c:pt>
                      <c:pt idx="6408">
                        <c:v>128.15999999999175</c:v>
                      </c:pt>
                      <c:pt idx="6409">
                        <c:v>128.17999999999176</c:v>
                      </c:pt>
                      <c:pt idx="6410">
                        <c:v>128.19999999999177</c:v>
                      </c:pt>
                      <c:pt idx="6411">
                        <c:v>128.21999999999178</c:v>
                      </c:pt>
                      <c:pt idx="6412">
                        <c:v>128.2399999999918</c:v>
                      </c:pt>
                      <c:pt idx="6413">
                        <c:v>128.25999999999181</c:v>
                      </c:pt>
                      <c:pt idx="6414">
                        <c:v>128.27999999999182</c:v>
                      </c:pt>
                      <c:pt idx="6415">
                        <c:v>128.29999999999183</c:v>
                      </c:pt>
                      <c:pt idx="6416">
                        <c:v>128.31999999999184</c:v>
                      </c:pt>
                      <c:pt idx="6417">
                        <c:v>128.33999999999185</c:v>
                      </c:pt>
                      <c:pt idx="6418">
                        <c:v>128.35999999999186</c:v>
                      </c:pt>
                      <c:pt idx="6419">
                        <c:v>128.37999999999187</c:v>
                      </c:pt>
                      <c:pt idx="6420">
                        <c:v>128.39999999999188</c:v>
                      </c:pt>
                      <c:pt idx="6421">
                        <c:v>128.41999999999189</c:v>
                      </c:pt>
                      <c:pt idx="6422">
                        <c:v>128.4399999999919</c:v>
                      </c:pt>
                      <c:pt idx="6423">
                        <c:v>128.45999999999191</c:v>
                      </c:pt>
                      <c:pt idx="6424">
                        <c:v>128.47999999999192</c:v>
                      </c:pt>
                      <c:pt idx="6425">
                        <c:v>128.49999999999193</c:v>
                      </c:pt>
                      <c:pt idx="6426">
                        <c:v>128.51999999999194</c:v>
                      </c:pt>
                      <c:pt idx="6427">
                        <c:v>128.53999999999195</c:v>
                      </c:pt>
                      <c:pt idx="6428">
                        <c:v>128.55999999999196</c:v>
                      </c:pt>
                      <c:pt idx="6429">
                        <c:v>128.57999999999197</c:v>
                      </c:pt>
                      <c:pt idx="6430">
                        <c:v>128.59999999999198</c:v>
                      </c:pt>
                      <c:pt idx="6431">
                        <c:v>128.61999999999199</c:v>
                      </c:pt>
                      <c:pt idx="6432">
                        <c:v>128.639999999992</c:v>
                      </c:pt>
                      <c:pt idx="6433">
                        <c:v>128.65999999999201</c:v>
                      </c:pt>
                      <c:pt idx="6434">
                        <c:v>128.67999999999202</c:v>
                      </c:pt>
                      <c:pt idx="6435">
                        <c:v>128.69999999999203</c:v>
                      </c:pt>
                      <c:pt idx="6436">
                        <c:v>128.71999999999204</c:v>
                      </c:pt>
                      <c:pt idx="6437">
                        <c:v>128.73999999999205</c:v>
                      </c:pt>
                      <c:pt idx="6438">
                        <c:v>128.75999999999206</c:v>
                      </c:pt>
                      <c:pt idx="6439">
                        <c:v>128.77999999999207</c:v>
                      </c:pt>
                      <c:pt idx="6440">
                        <c:v>128.79999999999208</c:v>
                      </c:pt>
                      <c:pt idx="6441">
                        <c:v>128.81999999999209</c:v>
                      </c:pt>
                      <c:pt idx="6442">
                        <c:v>128.8399999999921</c:v>
                      </c:pt>
                      <c:pt idx="6443">
                        <c:v>128.85999999999211</c:v>
                      </c:pt>
                      <c:pt idx="6444">
                        <c:v>128.87999999999212</c:v>
                      </c:pt>
                      <c:pt idx="6445">
                        <c:v>128.89999999999213</c:v>
                      </c:pt>
                      <c:pt idx="6446">
                        <c:v>128.91999999999214</c:v>
                      </c:pt>
                      <c:pt idx="6447">
                        <c:v>128.93999999999215</c:v>
                      </c:pt>
                      <c:pt idx="6448">
                        <c:v>128.95999999999216</c:v>
                      </c:pt>
                      <c:pt idx="6449">
                        <c:v>128.97999999999217</c:v>
                      </c:pt>
                      <c:pt idx="6450">
                        <c:v>128.99999999999218</c:v>
                      </c:pt>
                      <c:pt idx="6451">
                        <c:v>129.01999999999219</c:v>
                      </c:pt>
                      <c:pt idx="6452">
                        <c:v>129.0399999999922</c:v>
                      </c:pt>
                      <c:pt idx="6453">
                        <c:v>129.05999999999221</c:v>
                      </c:pt>
                      <c:pt idx="6454">
                        <c:v>129.07999999999222</c:v>
                      </c:pt>
                      <c:pt idx="6455">
                        <c:v>129.09999999999224</c:v>
                      </c:pt>
                      <c:pt idx="6456">
                        <c:v>129.11999999999225</c:v>
                      </c:pt>
                      <c:pt idx="6457">
                        <c:v>129.13999999999226</c:v>
                      </c:pt>
                      <c:pt idx="6458">
                        <c:v>129.15999999999227</c:v>
                      </c:pt>
                      <c:pt idx="6459">
                        <c:v>129.17999999999228</c:v>
                      </c:pt>
                      <c:pt idx="6460">
                        <c:v>129.19999999999229</c:v>
                      </c:pt>
                      <c:pt idx="6461">
                        <c:v>129.2199999999923</c:v>
                      </c:pt>
                      <c:pt idx="6462">
                        <c:v>129.23999999999231</c:v>
                      </c:pt>
                      <c:pt idx="6463">
                        <c:v>129.25999999999232</c:v>
                      </c:pt>
                      <c:pt idx="6464">
                        <c:v>129.27999999999233</c:v>
                      </c:pt>
                      <c:pt idx="6465">
                        <c:v>129.29999999999234</c:v>
                      </c:pt>
                      <c:pt idx="6466">
                        <c:v>129.31999999999235</c:v>
                      </c:pt>
                      <c:pt idx="6467">
                        <c:v>129.33999999999236</c:v>
                      </c:pt>
                      <c:pt idx="6468">
                        <c:v>129.35999999999237</c:v>
                      </c:pt>
                      <c:pt idx="6469">
                        <c:v>129.37999999999238</c:v>
                      </c:pt>
                      <c:pt idx="6470">
                        <c:v>129.39999999999239</c:v>
                      </c:pt>
                      <c:pt idx="6471">
                        <c:v>129.4199999999924</c:v>
                      </c:pt>
                      <c:pt idx="6472">
                        <c:v>129.43999999999241</c:v>
                      </c:pt>
                      <c:pt idx="6473">
                        <c:v>129.45999999999242</c:v>
                      </c:pt>
                      <c:pt idx="6474">
                        <c:v>129.47999999999243</c:v>
                      </c:pt>
                      <c:pt idx="6475">
                        <c:v>129.49999999999244</c:v>
                      </c:pt>
                      <c:pt idx="6476">
                        <c:v>129.51999999999245</c:v>
                      </c:pt>
                      <c:pt idx="6477">
                        <c:v>129.53999999999246</c:v>
                      </c:pt>
                      <c:pt idx="6478">
                        <c:v>129.55999999999247</c:v>
                      </c:pt>
                      <c:pt idx="6479">
                        <c:v>129.57999999999248</c:v>
                      </c:pt>
                      <c:pt idx="6480">
                        <c:v>129.59999999999249</c:v>
                      </c:pt>
                      <c:pt idx="6481">
                        <c:v>129.6199999999925</c:v>
                      </c:pt>
                      <c:pt idx="6482">
                        <c:v>129.63999999999251</c:v>
                      </c:pt>
                      <c:pt idx="6483">
                        <c:v>129.65999999999252</c:v>
                      </c:pt>
                      <c:pt idx="6484">
                        <c:v>129.67999999999253</c:v>
                      </c:pt>
                      <c:pt idx="6485">
                        <c:v>129.69999999999254</c:v>
                      </c:pt>
                      <c:pt idx="6486">
                        <c:v>129.71999999999255</c:v>
                      </c:pt>
                      <c:pt idx="6487">
                        <c:v>129.73999999999256</c:v>
                      </c:pt>
                      <c:pt idx="6488">
                        <c:v>129.75999999999257</c:v>
                      </c:pt>
                      <c:pt idx="6489">
                        <c:v>129.77999999999258</c:v>
                      </c:pt>
                      <c:pt idx="6490">
                        <c:v>129.79999999999259</c:v>
                      </c:pt>
                      <c:pt idx="6491">
                        <c:v>129.8199999999926</c:v>
                      </c:pt>
                      <c:pt idx="6492">
                        <c:v>129.83999999999261</c:v>
                      </c:pt>
                      <c:pt idx="6493">
                        <c:v>129.85999999999262</c:v>
                      </c:pt>
                      <c:pt idx="6494">
                        <c:v>129.87999999999263</c:v>
                      </c:pt>
                      <c:pt idx="6495">
                        <c:v>129.89999999999264</c:v>
                      </c:pt>
                      <c:pt idx="6496">
                        <c:v>129.91999999999265</c:v>
                      </c:pt>
                      <c:pt idx="6497">
                        <c:v>129.93999999999266</c:v>
                      </c:pt>
                      <c:pt idx="6498">
                        <c:v>129.95999999999268</c:v>
                      </c:pt>
                      <c:pt idx="6499">
                        <c:v>129.97999999999269</c:v>
                      </c:pt>
                      <c:pt idx="6500">
                        <c:v>129.9999999999927</c:v>
                      </c:pt>
                      <c:pt idx="6501">
                        <c:v>130.01999999999271</c:v>
                      </c:pt>
                      <c:pt idx="6502">
                        <c:v>130.03999999999272</c:v>
                      </c:pt>
                      <c:pt idx="6503">
                        <c:v>130.05999999999273</c:v>
                      </c:pt>
                      <c:pt idx="6504">
                        <c:v>130.07999999999274</c:v>
                      </c:pt>
                      <c:pt idx="6505">
                        <c:v>130.09999999999275</c:v>
                      </c:pt>
                      <c:pt idx="6506">
                        <c:v>130.11999999999276</c:v>
                      </c:pt>
                      <c:pt idx="6507">
                        <c:v>130.13999999999277</c:v>
                      </c:pt>
                      <c:pt idx="6508">
                        <c:v>130.15999999999278</c:v>
                      </c:pt>
                      <c:pt idx="6509">
                        <c:v>130.17999999999279</c:v>
                      </c:pt>
                      <c:pt idx="6510">
                        <c:v>130.1999999999928</c:v>
                      </c:pt>
                      <c:pt idx="6511">
                        <c:v>130.21999999999281</c:v>
                      </c:pt>
                      <c:pt idx="6512">
                        <c:v>130.23999999999282</c:v>
                      </c:pt>
                      <c:pt idx="6513">
                        <c:v>130.25999999999283</c:v>
                      </c:pt>
                      <c:pt idx="6514">
                        <c:v>130.27999999999284</c:v>
                      </c:pt>
                      <c:pt idx="6515">
                        <c:v>130.29999999999285</c:v>
                      </c:pt>
                      <c:pt idx="6516">
                        <c:v>130.31999999999286</c:v>
                      </c:pt>
                      <c:pt idx="6517">
                        <c:v>130.33999999999287</c:v>
                      </c:pt>
                      <c:pt idx="6518">
                        <c:v>130.35999999999288</c:v>
                      </c:pt>
                      <c:pt idx="6519">
                        <c:v>130.37999999999289</c:v>
                      </c:pt>
                      <c:pt idx="6520">
                        <c:v>130.3999999999929</c:v>
                      </c:pt>
                      <c:pt idx="6521">
                        <c:v>130.41999999999291</c:v>
                      </c:pt>
                      <c:pt idx="6522">
                        <c:v>130.43999999999292</c:v>
                      </c:pt>
                      <c:pt idx="6523">
                        <c:v>130.45999999999293</c:v>
                      </c:pt>
                      <c:pt idx="6524">
                        <c:v>130.47999999999294</c:v>
                      </c:pt>
                      <c:pt idx="6525">
                        <c:v>130.49999999999295</c:v>
                      </c:pt>
                      <c:pt idx="6526">
                        <c:v>130.51999999999296</c:v>
                      </c:pt>
                      <c:pt idx="6527">
                        <c:v>130.53999999999297</c:v>
                      </c:pt>
                      <c:pt idx="6528">
                        <c:v>130.55999999999298</c:v>
                      </c:pt>
                      <c:pt idx="6529">
                        <c:v>130.57999999999299</c:v>
                      </c:pt>
                      <c:pt idx="6530">
                        <c:v>130.599999999993</c:v>
                      </c:pt>
                      <c:pt idx="6531">
                        <c:v>130.61999999999301</c:v>
                      </c:pt>
                      <c:pt idx="6532">
                        <c:v>130.63999999999302</c:v>
                      </c:pt>
                      <c:pt idx="6533">
                        <c:v>130.65999999999303</c:v>
                      </c:pt>
                      <c:pt idx="6534">
                        <c:v>130.67999999999304</c:v>
                      </c:pt>
                      <c:pt idx="6535">
                        <c:v>130.69999999999305</c:v>
                      </c:pt>
                      <c:pt idx="6536">
                        <c:v>130.71999999999306</c:v>
                      </c:pt>
                      <c:pt idx="6537">
                        <c:v>130.73999999999307</c:v>
                      </c:pt>
                      <c:pt idx="6538">
                        <c:v>130.75999999999308</c:v>
                      </c:pt>
                      <c:pt idx="6539">
                        <c:v>130.77999999999309</c:v>
                      </c:pt>
                      <c:pt idx="6540">
                        <c:v>130.7999999999931</c:v>
                      </c:pt>
                      <c:pt idx="6541">
                        <c:v>130.81999999999312</c:v>
                      </c:pt>
                      <c:pt idx="6542">
                        <c:v>130.83999999999313</c:v>
                      </c:pt>
                      <c:pt idx="6543">
                        <c:v>130.85999999999314</c:v>
                      </c:pt>
                      <c:pt idx="6544">
                        <c:v>130.87999999999315</c:v>
                      </c:pt>
                      <c:pt idx="6545">
                        <c:v>130.89999999999316</c:v>
                      </c:pt>
                      <c:pt idx="6546">
                        <c:v>130.91999999999317</c:v>
                      </c:pt>
                      <c:pt idx="6547">
                        <c:v>130.93999999999318</c:v>
                      </c:pt>
                      <c:pt idx="6548">
                        <c:v>130.95999999999319</c:v>
                      </c:pt>
                      <c:pt idx="6549">
                        <c:v>130.9799999999932</c:v>
                      </c:pt>
                      <c:pt idx="6550">
                        <c:v>130.99999999999321</c:v>
                      </c:pt>
                      <c:pt idx="6551">
                        <c:v>131.01999999999322</c:v>
                      </c:pt>
                      <c:pt idx="6552">
                        <c:v>131.03999999999323</c:v>
                      </c:pt>
                      <c:pt idx="6553">
                        <c:v>131.05999999999324</c:v>
                      </c:pt>
                      <c:pt idx="6554">
                        <c:v>131.07999999999325</c:v>
                      </c:pt>
                      <c:pt idx="6555">
                        <c:v>131.09999999999326</c:v>
                      </c:pt>
                      <c:pt idx="6556">
                        <c:v>131.11999999999327</c:v>
                      </c:pt>
                      <c:pt idx="6557">
                        <c:v>131.13999999999328</c:v>
                      </c:pt>
                      <c:pt idx="6558">
                        <c:v>131.15999999999329</c:v>
                      </c:pt>
                      <c:pt idx="6559">
                        <c:v>131.1799999999933</c:v>
                      </c:pt>
                      <c:pt idx="6560">
                        <c:v>131.19999999999331</c:v>
                      </c:pt>
                      <c:pt idx="6561">
                        <c:v>131.21999999999332</c:v>
                      </c:pt>
                      <c:pt idx="6562">
                        <c:v>131.23999999999333</c:v>
                      </c:pt>
                      <c:pt idx="6563">
                        <c:v>131.25999999999334</c:v>
                      </c:pt>
                      <c:pt idx="6564">
                        <c:v>131.27999999999335</c:v>
                      </c:pt>
                      <c:pt idx="6565">
                        <c:v>131.29999999999336</c:v>
                      </c:pt>
                      <c:pt idx="6566">
                        <c:v>131.31999999999337</c:v>
                      </c:pt>
                      <c:pt idx="6567">
                        <c:v>131.33999999999338</c:v>
                      </c:pt>
                      <c:pt idx="6568">
                        <c:v>131.35999999999339</c:v>
                      </c:pt>
                      <c:pt idx="6569">
                        <c:v>131.3799999999934</c:v>
                      </c:pt>
                      <c:pt idx="6570">
                        <c:v>131.39999999999341</c:v>
                      </c:pt>
                      <c:pt idx="6571">
                        <c:v>131.41999999999342</c:v>
                      </c:pt>
                      <c:pt idx="6572">
                        <c:v>131.43999999999343</c:v>
                      </c:pt>
                      <c:pt idx="6573">
                        <c:v>131.45999999999344</c:v>
                      </c:pt>
                      <c:pt idx="6574">
                        <c:v>131.47999999999345</c:v>
                      </c:pt>
                      <c:pt idx="6575">
                        <c:v>131.49999999999346</c:v>
                      </c:pt>
                      <c:pt idx="6576">
                        <c:v>131.51999999999347</c:v>
                      </c:pt>
                      <c:pt idx="6577">
                        <c:v>131.53999999999348</c:v>
                      </c:pt>
                      <c:pt idx="6578">
                        <c:v>131.55999999999349</c:v>
                      </c:pt>
                      <c:pt idx="6579">
                        <c:v>131.5799999999935</c:v>
                      </c:pt>
                      <c:pt idx="6580">
                        <c:v>131.59999999999351</c:v>
                      </c:pt>
                      <c:pt idx="6581">
                        <c:v>131.61999999999352</c:v>
                      </c:pt>
                      <c:pt idx="6582">
                        <c:v>131.63999999999353</c:v>
                      </c:pt>
                      <c:pt idx="6583">
                        <c:v>131.65999999999354</c:v>
                      </c:pt>
                      <c:pt idx="6584">
                        <c:v>131.67999999999356</c:v>
                      </c:pt>
                      <c:pt idx="6585">
                        <c:v>131.69999999999357</c:v>
                      </c:pt>
                      <c:pt idx="6586">
                        <c:v>131.71999999999358</c:v>
                      </c:pt>
                      <c:pt idx="6587">
                        <c:v>131.73999999999359</c:v>
                      </c:pt>
                      <c:pt idx="6588">
                        <c:v>131.7599999999936</c:v>
                      </c:pt>
                      <c:pt idx="6589">
                        <c:v>131.77999999999361</c:v>
                      </c:pt>
                      <c:pt idx="6590">
                        <c:v>131.79999999999362</c:v>
                      </c:pt>
                      <c:pt idx="6591">
                        <c:v>131.81999999999363</c:v>
                      </c:pt>
                      <c:pt idx="6592">
                        <c:v>131.83999999999364</c:v>
                      </c:pt>
                      <c:pt idx="6593">
                        <c:v>131.85999999999365</c:v>
                      </c:pt>
                      <c:pt idx="6594">
                        <c:v>131.87999999999366</c:v>
                      </c:pt>
                      <c:pt idx="6595">
                        <c:v>131.89999999999367</c:v>
                      </c:pt>
                      <c:pt idx="6596">
                        <c:v>131.91999999999368</c:v>
                      </c:pt>
                      <c:pt idx="6597">
                        <c:v>131.93999999999369</c:v>
                      </c:pt>
                      <c:pt idx="6598">
                        <c:v>131.9599999999937</c:v>
                      </c:pt>
                      <c:pt idx="6599">
                        <c:v>131.97999999999371</c:v>
                      </c:pt>
                      <c:pt idx="6600">
                        <c:v>131.99999999999372</c:v>
                      </c:pt>
                      <c:pt idx="6601">
                        <c:v>132.01999999999373</c:v>
                      </c:pt>
                      <c:pt idx="6602">
                        <c:v>132.03999999999374</c:v>
                      </c:pt>
                      <c:pt idx="6603">
                        <c:v>132.05999999999375</c:v>
                      </c:pt>
                      <c:pt idx="6604">
                        <c:v>132.07999999999376</c:v>
                      </c:pt>
                      <c:pt idx="6605">
                        <c:v>132.09999999999377</c:v>
                      </c:pt>
                      <c:pt idx="6606">
                        <c:v>132.11999999999378</c:v>
                      </c:pt>
                      <c:pt idx="6607">
                        <c:v>132.13999999999379</c:v>
                      </c:pt>
                      <c:pt idx="6608">
                        <c:v>132.1599999999938</c:v>
                      </c:pt>
                      <c:pt idx="6609">
                        <c:v>132.17999999999381</c:v>
                      </c:pt>
                      <c:pt idx="6610">
                        <c:v>132.19999999999382</c:v>
                      </c:pt>
                      <c:pt idx="6611">
                        <c:v>132.21999999999383</c:v>
                      </c:pt>
                      <c:pt idx="6612">
                        <c:v>132.23999999999384</c:v>
                      </c:pt>
                      <c:pt idx="6613">
                        <c:v>132.25999999999385</c:v>
                      </c:pt>
                      <c:pt idx="6614">
                        <c:v>132.27999999999386</c:v>
                      </c:pt>
                      <c:pt idx="6615">
                        <c:v>132.29999999999387</c:v>
                      </c:pt>
                      <c:pt idx="6616">
                        <c:v>132.31999999999388</c:v>
                      </c:pt>
                      <c:pt idx="6617">
                        <c:v>132.33999999999389</c:v>
                      </c:pt>
                      <c:pt idx="6618">
                        <c:v>132.3599999999939</c:v>
                      </c:pt>
                      <c:pt idx="6619">
                        <c:v>132.37999999999391</c:v>
                      </c:pt>
                      <c:pt idx="6620">
                        <c:v>132.39999999999392</c:v>
                      </c:pt>
                      <c:pt idx="6621">
                        <c:v>132.41999999999393</c:v>
                      </c:pt>
                      <c:pt idx="6622">
                        <c:v>132.43999999999394</c:v>
                      </c:pt>
                      <c:pt idx="6623">
                        <c:v>132.45999999999395</c:v>
                      </c:pt>
                      <c:pt idx="6624">
                        <c:v>132.47999999999396</c:v>
                      </c:pt>
                      <c:pt idx="6625">
                        <c:v>132.49999999999397</c:v>
                      </c:pt>
                      <c:pt idx="6626">
                        <c:v>132.51999999999398</c:v>
                      </c:pt>
                      <c:pt idx="6627">
                        <c:v>132.539999999994</c:v>
                      </c:pt>
                      <c:pt idx="6628">
                        <c:v>132.55999999999401</c:v>
                      </c:pt>
                      <c:pt idx="6629">
                        <c:v>132.57999999999402</c:v>
                      </c:pt>
                      <c:pt idx="6630">
                        <c:v>132.59999999999403</c:v>
                      </c:pt>
                      <c:pt idx="6631">
                        <c:v>132.61999999999404</c:v>
                      </c:pt>
                      <c:pt idx="6632">
                        <c:v>132.63999999999405</c:v>
                      </c:pt>
                      <c:pt idx="6633">
                        <c:v>132.65999999999406</c:v>
                      </c:pt>
                      <c:pt idx="6634">
                        <c:v>132.67999999999407</c:v>
                      </c:pt>
                      <c:pt idx="6635">
                        <c:v>132.69999999999408</c:v>
                      </c:pt>
                      <c:pt idx="6636">
                        <c:v>132.71999999999409</c:v>
                      </c:pt>
                      <c:pt idx="6637">
                        <c:v>132.7399999999941</c:v>
                      </c:pt>
                      <c:pt idx="6638">
                        <c:v>132.75999999999411</c:v>
                      </c:pt>
                      <c:pt idx="6639">
                        <c:v>132.77999999999412</c:v>
                      </c:pt>
                      <c:pt idx="6640">
                        <c:v>132.79999999999413</c:v>
                      </c:pt>
                      <c:pt idx="6641">
                        <c:v>132.81999999999414</c:v>
                      </c:pt>
                      <c:pt idx="6642">
                        <c:v>132.83999999999415</c:v>
                      </c:pt>
                      <c:pt idx="6643">
                        <c:v>132.85999999999416</c:v>
                      </c:pt>
                      <c:pt idx="6644">
                        <c:v>132.87999999999417</c:v>
                      </c:pt>
                      <c:pt idx="6645">
                        <c:v>132.89999999999418</c:v>
                      </c:pt>
                      <c:pt idx="6646">
                        <c:v>132.91999999999419</c:v>
                      </c:pt>
                      <c:pt idx="6647">
                        <c:v>132.9399999999942</c:v>
                      </c:pt>
                      <c:pt idx="6648">
                        <c:v>132.95999999999421</c:v>
                      </c:pt>
                      <c:pt idx="6649">
                        <c:v>132.97999999999422</c:v>
                      </c:pt>
                      <c:pt idx="6650">
                        <c:v>132.99999999999423</c:v>
                      </c:pt>
                      <c:pt idx="6651">
                        <c:v>133.01999999999424</c:v>
                      </c:pt>
                      <c:pt idx="6652">
                        <c:v>133.03999999999425</c:v>
                      </c:pt>
                      <c:pt idx="6653">
                        <c:v>133.05999999999426</c:v>
                      </c:pt>
                      <c:pt idx="6654">
                        <c:v>133.07999999999427</c:v>
                      </c:pt>
                      <c:pt idx="6655">
                        <c:v>133.09999999999428</c:v>
                      </c:pt>
                      <c:pt idx="6656">
                        <c:v>133.11999999999429</c:v>
                      </c:pt>
                      <c:pt idx="6657">
                        <c:v>133.1399999999943</c:v>
                      </c:pt>
                      <c:pt idx="6658">
                        <c:v>133.15999999999431</c:v>
                      </c:pt>
                      <c:pt idx="6659">
                        <c:v>133.17999999999432</c:v>
                      </c:pt>
                      <c:pt idx="6660">
                        <c:v>133.19999999999433</c:v>
                      </c:pt>
                      <c:pt idx="6661">
                        <c:v>133.21999999999434</c:v>
                      </c:pt>
                      <c:pt idx="6662">
                        <c:v>133.23999999999435</c:v>
                      </c:pt>
                      <c:pt idx="6663">
                        <c:v>133.25999999999436</c:v>
                      </c:pt>
                      <c:pt idx="6664">
                        <c:v>133.27999999999437</c:v>
                      </c:pt>
                      <c:pt idx="6665">
                        <c:v>133.29999999999438</c:v>
                      </c:pt>
                      <c:pt idx="6666">
                        <c:v>133.31999999999439</c:v>
                      </c:pt>
                      <c:pt idx="6667">
                        <c:v>133.3399999999944</c:v>
                      </c:pt>
                      <c:pt idx="6668">
                        <c:v>133.35999999999441</c:v>
                      </c:pt>
                      <c:pt idx="6669">
                        <c:v>133.37999999999442</c:v>
                      </c:pt>
                      <c:pt idx="6670">
                        <c:v>133.39999999999444</c:v>
                      </c:pt>
                      <c:pt idx="6671">
                        <c:v>133.41999999999445</c:v>
                      </c:pt>
                      <c:pt idx="6672">
                        <c:v>133.43999999999446</c:v>
                      </c:pt>
                      <c:pt idx="6673">
                        <c:v>133.45999999999447</c:v>
                      </c:pt>
                      <c:pt idx="6674">
                        <c:v>133.47999999999448</c:v>
                      </c:pt>
                      <c:pt idx="6675">
                        <c:v>133.49999999999449</c:v>
                      </c:pt>
                      <c:pt idx="6676">
                        <c:v>133.5199999999945</c:v>
                      </c:pt>
                      <c:pt idx="6677">
                        <c:v>133.53999999999451</c:v>
                      </c:pt>
                      <c:pt idx="6678">
                        <c:v>133.55999999999452</c:v>
                      </c:pt>
                      <c:pt idx="6679">
                        <c:v>133.57999999999453</c:v>
                      </c:pt>
                      <c:pt idx="6680">
                        <c:v>133.59999999999454</c:v>
                      </c:pt>
                      <c:pt idx="6681">
                        <c:v>133.61999999999455</c:v>
                      </c:pt>
                      <c:pt idx="6682">
                        <c:v>133.63999999999456</c:v>
                      </c:pt>
                      <c:pt idx="6683">
                        <c:v>133.65999999999457</c:v>
                      </c:pt>
                      <c:pt idx="6684">
                        <c:v>133.67999999999458</c:v>
                      </c:pt>
                      <c:pt idx="6685">
                        <c:v>133.69999999999459</c:v>
                      </c:pt>
                      <c:pt idx="6686">
                        <c:v>133.7199999999946</c:v>
                      </c:pt>
                      <c:pt idx="6687">
                        <c:v>133.73999999999461</c:v>
                      </c:pt>
                      <c:pt idx="6688">
                        <c:v>133.75999999999462</c:v>
                      </c:pt>
                      <c:pt idx="6689">
                        <c:v>133.77999999999463</c:v>
                      </c:pt>
                      <c:pt idx="6690">
                        <c:v>133.79999999999464</c:v>
                      </c:pt>
                      <c:pt idx="6691">
                        <c:v>133.81999999999465</c:v>
                      </c:pt>
                      <c:pt idx="6692">
                        <c:v>133.83999999999466</c:v>
                      </c:pt>
                      <c:pt idx="6693">
                        <c:v>133.85999999999467</c:v>
                      </c:pt>
                      <c:pt idx="6694">
                        <c:v>133.87999999999468</c:v>
                      </c:pt>
                      <c:pt idx="6695">
                        <c:v>133.89999999999469</c:v>
                      </c:pt>
                      <c:pt idx="6696">
                        <c:v>133.9199999999947</c:v>
                      </c:pt>
                      <c:pt idx="6697">
                        <c:v>133.93999999999471</c:v>
                      </c:pt>
                      <c:pt idx="6698">
                        <c:v>133.95999999999472</c:v>
                      </c:pt>
                      <c:pt idx="6699">
                        <c:v>133.97999999999473</c:v>
                      </c:pt>
                      <c:pt idx="6700">
                        <c:v>133.99999999999474</c:v>
                      </c:pt>
                      <c:pt idx="6701">
                        <c:v>134.01999999999475</c:v>
                      </c:pt>
                      <c:pt idx="6702">
                        <c:v>134.03999999999476</c:v>
                      </c:pt>
                      <c:pt idx="6703">
                        <c:v>134.05999999999477</c:v>
                      </c:pt>
                      <c:pt idx="6704">
                        <c:v>134.07999999999478</c:v>
                      </c:pt>
                      <c:pt idx="6705">
                        <c:v>134.09999999999479</c:v>
                      </c:pt>
                      <c:pt idx="6706">
                        <c:v>134.1199999999948</c:v>
                      </c:pt>
                      <c:pt idx="6707">
                        <c:v>134.13999999999481</c:v>
                      </c:pt>
                      <c:pt idx="6708">
                        <c:v>134.15999999999482</c:v>
                      </c:pt>
                      <c:pt idx="6709">
                        <c:v>134.17999999999483</c:v>
                      </c:pt>
                      <c:pt idx="6710">
                        <c:v>134.19999999999484</c:v>
                      </c:pt>
                      <c:pt idx="6711">
                        <c:v>134.21999999999485</c:v>
                      </c:pt>
                      <c:pt idx="6712">
                        <c:v>134.23999999999486</c:v>
                      </c:pt>
                      <c:pt idx="6713">
                        <c:v>134.25999999999487</c:v>
                      </c:pt>
                      <c:pt idx="6714">
                        <c:v>134.27999999999489</c:v>
                      </c:pt>
                      <c:pt idx="6715">
                        <c:v>134.2999999999949</c:v>
                      </c:pt>
                      <c:pt idx="6716">
                        <c:v>134.31999999999491</c:v>
                      </c:pt>
                      <c:pt idx="6717">
                        <c:v>134.33999999999492</c:v>
                      </c:pt>
                      <c:pt idx="6718">
                        <c:v>134.35999999999493</c:v>
                      </c:pt>
                      <c:pt idx="6719">
                        <c:v>134.37999999999494</c:v>
                      </c:pt>
                      <c:pt idx="6720">
                        <c:v>134.39999999999495</c:v>
                      </c:pt>
                      <c:pt idx="6721">
                        <c:v>134.41999999999496</c:v>
                      </c:pt>
                      <c:pt idx="6722">
                        <c:v>134.43999999999497</c:v>
                      </c:pt>
                      <c:pt idx="6723">
                        <c:v>134.45999999999498</c:v>
                      </c:pt>
                      <c:pt idx="6724">
                        <c:v>134.47999999999499</c:v>
                      </c:pt>
                      <c:pt idx="6725">
                        <c:v>134.499999999995</c:v>
                      </c:pt>
                      <c:pt idx="6726">
                        <c:v>134.51999999999501</c:v>
                      </c:pt>
                      <c:pt idx="6727">
                        <c:v>134.53999999999502</c:v>
                      </c:pt>
                      <c:pt idx="6728">
                        <c:v>134.55999999999503</c:v>
                      </c:pt>
                      <c:pt idx="6729">
                        <c:v>134.57999999999504</c:v>
                      </c:pt>
                      <c:pt idx="6730">
                        <c:v>134.59999999999505</c:v>
                      </c:pt>
                      <c:pt idx="6731">
                        <c:v>134.61999999999506</c:v>
                      </c:pt>
                      <c:pt idx="6732">
                        <c:v>134.63999999999507</c:v>
                      </c:pt>
                      <c:pt idx="6733">
                        <c:v>134.65999999999508</c:v>
                      </c:pt>
                      <c:pt idx="6734">
                        <c:v>134.67999999999509</c:v>
                      </c:pt>
                      <c:pt idx="6735">
                        <c:v>134.6999999999951</c:v>
                      </c:pt>
                      <c:pt idx="6736">
                        <c:v>134.71999999999511</c:v>
                      </c:pt>
                      <c:pt idx="6737">
                        <c:v>134.73999999999512</c:v>
                      </c:pt>
                      <c:pt idx="6738">
                        <c:v>134.75999999999513</c:v>
                      </c:pt>
                      <c:pt idx="6739">
                        <c:v>134.77999999999514</c:v>
                      </c:pt>
                      <c:pt idx="6740">
                        <c:v>134.79999999999515</c:v>
                      </c:pt>
                      <c:pt idx="6741">
                        <c:v>134.81999999999516</c:v>
                      </c:pt>
                      <c:pt idx="6742">
                        <c:v>134.83999999999517</c:v>
                      </c:pt>
                      <c:pt idx="6743">
                        <c:v>134.85999999999518</c:v>
                      </c:pt>
                      <c:pt idx="6744">
                        <c:v>134.87999999999519</c:v>
                      </c:pt>
                      <c:pt idx="6745">
                        <c:v>134.8999999999952</c:v>
                      </c:pt>
                      <c:pt idx="6746">
                        <c:v>134.91999999999521</c:v>
                      </c:pt>
                      <c:pt idx="6747">
                        <c:v>134.93999999999522</c:v>
                      </c:pt>
                      <c:pt idx="6748">
                        <c:v>134.95999999999523</c:v>
                      </c:pt>
                      <c:pt idx="6749">
                        <c:v>134.97999999999524</c:v>
                      </c:pt>
                      <c:pt idx="6750">
                        <c:v>134.99999999999525</c:v>
                      </c:pt>
                      <c:pt idx="6751">
                        <c:v>135.01999999999526</c:v>
                      </c:pt>
                      <c:pt idx="6752">
                        <c:v>135.03999999999527</c:v>
                      </c:pt>
                      <c:pt idx="6753">
                        <c:v>135.05999999999528</c:v>
                      </c:pt>
                      <c:pt idx="6754">
                        <c:v>135.07999999999529</c:v>
                      </c:pt>
                      <c:pt idx="6755">
                        <c:v>135.0999999999953</c:v>
                      </c:pt>
                      <c:pt idx="6756">
                        <c:v>135.11999999999531</c:v>
                      </c:pt>
                      <c:pt idx="6757">
                        <c:v>135.13999999999533</c:v>
                      </c:pt>
                      <c:pt idx="6758">
                        <c:v>135.15999999999534</c:v>
                      </c:pt>
                      <c:pt idx="6759">
                        <c:v>135.17999999999535</c:v>
                      </c:pt>
                      <c:pt idx="6760">
                        <c:v>135.19999999999536</c:v>
                      </c:pt>
                      <c:pt idx="6761">
                        <c:v>135.21999999999537</c:v>
                      </c:pt>
                      <c:pt idx="6762">
                        <c:v>135.23999999999538</c:v>
                      </c:pt>
                      <c:pt idx="6763">
                        <c:v>135.25999999999539</c:v>
                      </c:pt>
                      <c:pt idx="6764">
                        <c:v>135.2799999999954</c:v>
                      </c:pt>
                      <c:pt idx="6765">
                        <c:v>135.29999999999541</c:v>
                      </c:pt>
                      <c:pt idx="6766">
                        <c:v>135.31999999999542</c:v>
                      </c:pt>
                      <c:pt idx="6767">
                        <c:v>135.33999999999543</c:v>
                      </c:pt>
                      <c:pt idx="6768">
                        <c:v>135.35999999999544</c:v>
                      </c:pt>
                      <c:pt idx="6769">
                        <c:v>135.37999999999545</c:v>
                      </c:pt>
                      <c:pt idx="6770">
                        <c:v>135.39999999999546</c:v>
                      </c:pt>
                      <c:pt idx="6771">
                        <c:v>135.41999999999547</c:v>
                      </c:pt>
                      <c:pt idx="6772">
                        <c:v>135.43999999999548</c:v>
                      </c:pt>
                      <c:pt idx="6773">
                        <c:v>135.45999999999549</c:v>
                      </c:pt>
                      <c:pt idx="6774">
                        <c:v>135.4799999999955</c:v>
                      </c:pt>
                      <c:pt idx="6775">
                        <c:v>135.49999999999551</c:v>
                      </c:pt>
                      <c:pt idx="6776">
                        <c:v>135.51999999999552</c:v>
                      </c:pt>
                      <c:pt idx="6777">
                        <c:v>135.53999999999553</c:v>
                      </c:pt>
                      <c:pt idx="6778">
                        <c:v>135.55999999999554</c:v>
                      </c:pt>
                      <c:pt idx="6779">
                        <c:v>135.57999999999555</c:v>
                      </c:pt>
                      <c:pt idx="6780">
                        <c:v>135.59999999999556</c:v>
                      </c:pt>
                      <c:pt idx="6781">
                        <c:v>135.61999999999557</c:v>
                      </c:pt>
                      <c:pt idx="6782">
                        <c:v>135.63999999999558</c:v>
                      </c:pt>
                      <c:pt idx="6783">
                        <c:v>135.65999999999559</c:v>
                      </c:pt>
                      <c:pt idx="6784">
                        <c:v>135.6799999999956</c:v>
                      </c:pt>
                      <c:pt idx="6785">
                        <c:v>135.69999999999561</c:v>
                      </c:pt>
                      <c:pt idx="6786">
                        <c:v>135.71999999999562</c:v>
                      </c:pt>
                      <c:pt idx="6787">
                        <c:v>135.73999999999563</c:v>
                      </c:pt>
                      <c:pt idx="6788">
                        <c:v>135.75999999999564</c:v>
                      </c:pt>
                      <c:pt idx="6789">
                        <c:v>135.77999999999565</c:v>
                      </c:pt>
                      <c:pt idx="6790">
                        <c:v>135.79999999999566</c:v>
                      </c:pt>
                      <c:pt idx="6791">
                        <c:v>135.81999999999567</c:v>
                      </c:pt>
                      <c:pt idx="6792">
                        <c:v>135.83999999999568</c:v>
                      </c:pt>
                      <c:pt idx="6793">
                        <c:v>135.85999999999569</c:v>
                      </c:pt>
                      <c:pt idx="6794">
                        <c:v>135.8799999999957</c:v>
                      </c:pt>
                      <c:pt idx="6795">
                        <c:v>135.89999999999571</c:v>
                      </c:pt>
                      <c:pt idx="6796">
                        <c:v>135.91999999999572</c:v>
                      </c:pt>
                      <c:pt idx="6797">
                        <c:v>135.93999999999573</c:v>
                      </c:pt>
                      <c:pt idx="6798">
                        <c:v>135.95999999999574</c:v>
                      </c:pt>
                      <c:pt idx="6799">
                        <c:v>135.97999999999575</c:v>
                      </c:pt>
                      <c:pt idx="6800">
                        <c:v>135.99999999999577</c:v>
                      </c:pt>
                      <c:pt idx="6801">
                        <c:v>136.01999999999578</c:v>
                      </c:pt>
                      <c:pt idx="6802">
                        <c:v>136.03999999999579</c:v>
                      </c:pt>
                      <c:pt idx="6803">
                        <c:v>136.0599999999958</c:v>
                      </c:pt>
                      <c:pt idx="6804">
                        <c:v>136.07999999999581</c:v>
                      </c:pt>
                      <c:pt idx="6805">
                        <c:v>136.09999999999582</c:v>
                      </c:pt>
                      <c:pt idx="6806">
                        <c:v>136.11999999999583</c:v>
                      </c:pt>
                      <c:pt idx="6807">
                        <c:v>136.13999999999584</c:v>
                      </c:pt>
                      <c:pt idx="6808">
                        <c:v>136.15999999999585</c:v>
                      </c:pt>
                      <c:pt idx="6809">
                        <c:v>136.17999999999586</c:v>
                      </c:pt>
                      <c:pt idx="6810">
                        <c:v>136.19999999999587</c:v>
                      </c:pt>
                      <c:pt idx="6811">
                        <c:v>136.21999999999588</c:v>
                      </c:pt>
                      <c:pt idx="6812">
                        <c:v>136.23999999999589</c:v>
                      </c:pt>
                      <c:pt idx="6813">
                        <c:v>136.2599999999959</c:v>
                      </c:pt>
                      <c:pt idx="6814">
                        <c:v>136.27999999999591</c:v>
                      </c:pt>
                      <c:pt idx="6815">
                        <c:v>136.29999999999592</c:v>
                      </c:pt>
                      <c:pt idx="6816">
                        <c:v>136.31999999999593</c:v>
                      </c:pt>
                      <c:pt idx="6817">
                        <c:v>136.33999999999594</c:v>
                      </c:pt>
                      <c:pt idx="6818">
                        <c:v>136.35999999999595</c:v>
                      </c:pt>
                      <c:pt idx="6819">
                        <c:v>136.37999999999596</c:v>
                      </c:pt>
                      <c:pt idx="6820">
                        <c:v>136.39999999999597</c:v>
                      </c:pt>
                      <c:pt idx="6821">
                        <c:v>136.41999999999598</c:v>
                      </c:pt>
                      <c:pt idx="6822">
                        <c:v>136.43999999999599</c:v>
                      </c:pt>
                      <c:pt idx="6823">
                        <c:v>136.459999999996</c:v>
                      </c:pt>
                      <c:pt idx="6824">
                        <c:v>136.47999999999601</c:v>
                      </c:pt>
                      <c:pt idx="6825">
                        <c:v>136.49999999999602</c:v>
                      </c:pt>
                      <c:pt idx="6826">
                        <c:v>136.51999999999603</c:v>
                      </c:pt>
                      <c:pt idx="6827">
                        <c:v>136.53999999999604</c:v>
                      </c:pt>
                      <c:pt idx="6828">
                        <c:v>136.55999999999605</c:v>
                      </c:pt>
                      <c:pt idx="6829">
                        <c:v>136.57999999999606</c:v>
                      </c:pt>
                      <c:pt idx="6830">
                        <c:v>136.59999999999607</c:v>
                      </c:pt>
                      <c:pt idx="6831">
                        <c:v>136.61999999999608</c:v>
                      </c:pt>
                      <c:pt idx="6832">
                        <c:v>136.63999999999609</c:v>
                      </c:pt>
                      <c:pt idx="6833">
                        <c:v>136.6599999999961</c:v>
                      </c:pt>
                      <c:pt idx="6834">
                        <c:v>136.67999999999611</c:v>
                      </c:pt>
                      <c:pt idx="6835">
                        <c:v>136.69999999999612</c:v>
                      </c:pt>
                      <c:pt idx="6836">
                        <c:v>136.71999999999613</c:v>
                      </c:pt>
                      <c:pt idx="6837">
                        <c:v>136.73999999999614</c:v>
                      </c:pt>
                      <c:pt idx="6838">
                        <c:v>136.75999999999615</c:v>
                      </c:pt>
                      <c:pt idx="6839">
                        <c:v>136.77999999999616</c:v>
                      </c:pt>
                      <c:pt idx="6840">
                        <c:v>136.79999999999617</c:v>
                      </c:pt>
                      <c:pt idx="6841">
                        <c:v>136.81999999999618</c:v>
                      </c:pt>
                      <c:pt idx="6842">
                        <c:v>136.83999999999619</c:v>
                      </c:pt>
                      <c:pt idx="6843">
                        <c:v>136.85999999999621</c:v>
                      </c:pt>
                      <c:pt idx="6844">
                        <c:v>136.87999999999622</c:v>
                      </c:pt>
                      <c:pt idx="6845">
                        <c:v>136.89999999999623</c:v>
                      </c:pt>
                      <c:pt idx="6846">
                        <c:v>136.91999999999624</c:v>
                      </c:pt>
                      <c:pt idx="6847">
                        <c:v>136.93999999999625</c:v>
                      </c:pt>
                      <c:pt idx="6848">
                        <c:v>136.95999999999626</c:v>
                      </c:pt>
                      <c:pt idx="6849">
                        <c:v>136.97999999999627</c:v>
                      </c:pt>
                      <c:pt idx="6850">
                        <c:v>136.99999999999628</c:v>
                      </c:pt>
                      <c:pt idx="6851">
                        <c:v>137.01999999999629</c:v>
                      </c:pt>
                      <c:pt idx="6852">
                        <c:v>137.0399999999963</c:v>
                      </c:pt>
                      <c:pt idx="6853">
                        <c:v>137.05999999999631</c:v>
                      </c:pt>
                      <c:pt idx="6854">
                        <c:v>137.07999999999632</c:v>
                      </c:pt>
                      <c:pt idx="6855">
                        <c:v>137.09999999999633</c:v>
                      </c:pt>
                      <c:pt idx="6856">
                        <c:v>137.11999999999634</c:v>
                      </c:pt>
                      <c:pt idx="6857">
                        <c:v>137.13999999999635</c:v>
                      </c:pt>
                      <c:pt idx="6858">
                        <c:v>137.15999999999636</c:v>
                      </c:pt>
                      <c:pt idx="6859">
                        <c:v>137.17999999999637</c:v>
                      </c:pt>
                      <c:pt idx="6860">
                        <c:v>137.19999999999638</c:v>
                      </c:pt>
                      <c:pt idx="6861">
                        <c:v>137.21999999999639</c:v>
                      </c:pt>
                      <c:pt idx="6862">
                        <c:v>137.2399999999964</c:v>
                      </c:pt>
                      <c:pt idx="6863">
                        <c:v>137.25999999999641</c:v>
                      </c:pt>
                      <c:pt idx="6864">
                        <c:v>137.27999999999642</c:v>
                      </c:pt>
                      <c:pt idx="6865">
                        <c:v>137.29999999999643</c:v>
                      </c:pt>
                      <c:pt idx="6866">
                        <c:v>137.31999999999644</c:v>
                      </c:pt>
                      <c:pt idx="6867">
                        <c:v>137.33999999999645</c:v>
                      </c:pt>
                      <c:pt idx="6868">
                        <c:v>137.35999999999646</c:v>
                      </c:pt>
                      <c:pt idx="6869">
                        <c:v>137.37999999999647</c:v>
                      </c:pt>
                      <c:pt idx="6870">
                        <c:v>137.39999999999648</c:v>
                      </c:pt>
                      <c:pt idx="6871">
                        <c:v>137.41999999999649</c:v>
                      </c:pt>
                      <c:pt idx="6872">
                        <c:v>137.4399999999965</c:v>
                      </c:pt>
                      <c:pt idx="6873">
                        <c:v>137.45999999999651</c:v>
                      </c:pt>
                      <c:pt idx="6874">
                        <c:v>137.47999999999652</c:v>
                      </c:pt>
                      <c:pt idx="6875">
                        <c:v>137.49999999999653</c:v>
                      </c:pt>
                      <c:pt idx="6876">
                        <c:v>137.51999999999654</c:v>
                      </c:pt>
                      <c:pt idx="6877">
                        <c:v>137.53999999999655</c:v>
                      </c:pt>
                      <c:pt idx="6878">
                        <c:v>137.55999999999656</c:v>
                      </c:pt>
                      <c:pt idx="6879">
                        <c:v>137.57999999999657</c:v>
                      </c:pt>
                      <c:pt idx="6880">
                        <c:v>137.59999999999658</c:v>
                      </c:pt>
                      <c:pt idx="6881">
                        <c:v>137.61999999999659</c:v>
                      </c:pt>
                      <c:pt idx="6882">
                        <c:v>137.6399999999966</c:v>
                      </c:pt>
                      <c:pt idx="6883">
                        <c:v>137.65999999999661</c:v>
                      </c:pt>
                      <c:pt idx="6884">
                        <c:v>137.67999999999662</c:v>
                      </c:pt>
                      <c:pt idx="6885">
                        <c:v>137.69999999999663</c:v>
                      </c:pt>
                      <c:pt idx="6886">
                        <c:v>137.71999999999665</c:v>
                      </c:pt>
                      <c:pt idx="6887">
                        <c:v>137.73999999999666</c:v>
                      </c:pt>
                      <c:pt idx="6888">
                        <c:v>137.75999999999667</c:v>
                      </c:pt>
                      <c:pt idx="6889">
                        <c:v>137.77999999999668</c:v>
                      </c:pt>
                      <c:pt idx="6890">
                        <c:v>137.79999999999669</c:v>
                      </c:pt>
                      <c:pt idx="6891">
                        <c:v>137.8199999999967</c:v>
                      </c:pt>
                      <c:pt idx="6892">
                        <c:v>137.83999999999671</c:v>
                      </c:pt>
                      <c:pt idx="6893">
                        <c:v>137.85999999999672</c:v>
                      </c:pt>
                      <c:pt idx="6894">
                        <c:v>137.87999999999673</c:v>
                      </c:pt>
                      <c:pt idx="6895">
                        <c:v>137.89999999999674</c:v>
                      </c:pt>
                      <c:pt idx="6896">
                        <c:v>137.91999999999675</c:v>
                      </c:pt>
                      <c:pt idx="6897">
                        <c:v>137.93999999999676</c:v>
                      </c:pt>
                      <c:pt idx="6898">
                        <c:v>137.95999999999677</c:v>
                      </c:pt>
                      <c:pt idx="6899">
                        <c:v>137.97999999999678</c:v>
                      </c:pt>
                      <c:pt idx="6900">
                        <c:v>137.99999999999679</c:v>
                      </c:pt>
                      <c:pt idx="6901">
                        <c:v>138.0199999999968</c:v>
                      </c:pt>
                      <c:pt idx="6902">
                        <c:v>138.03999999999681</c:v>
                      </c:pt>
                      <c:pt idx="6903">
                        <c:v>138.05999999999682</c:v>
                      </c:pt>
                      <c:pt idx="6904">
                        <c:v>138.07999999999683</c:v>
                      </c:pt>
                      <c:pt idx="6905">
                        <c:v>138.09999999999684</c:v>
                      </c:pt>
                      <c:pt idx="6906">
                        <c:v>138.11999999999685</c:v>
                      </c:pt>
                      <c:pt idx="6907">
                        <c:v>138.13999999999686</c:v>
                      </c:pt>
                      <c:pt idx="6908">
                        <c:v>138.15999999999687</c:v>
                      </c:pt>
                      <c:pt idx="6909">
                        <c:v>138.17999999999688</c:v>
                      </c:pt>
                      <c:pt idx="6910">
                        <c:v>138.19999999999689</c:v>
                      </c:pt>
                      <c:pt idx="6911">
                        <c:v>138.2199999999969</c:v>
                      </c:pt>
                      <c:pt idx="6912">
                        <c:v>138.23999999999691</c:v>
                      </c:pt>
                      <c:pt idx="6913">
                        <c:v>138.25999999999692</c:v>
                      </c:pt>
                      <c:pt idx="6914">
                        <c:v>138.27999999999693</c:v>
                      </c:pt>
                      <c:pt idx="6915">
                        <c:v>138.29999999999694</c:v>
                      </c:pt>
                      <c:pt idx="6916">
                        <c:v>138.31999999999695</c:v>
                      </c:pt>
                      <c:pt idx="6917">
                        <c:v>138.33999999999696</c:v>
                      </c:pt>
                      <c:pt idx="6918">
                        <c:v>138.35999999999697</c:v>
                      </c:pt>
                      <c:pt idx="6919">
                        <c:v>138.37999999999698</c:v>
                      </c:pt>
                      <c:pt idx="6920">
                        <c:v>138.39999999999699</c:v>
                      </c:pt>
                      <c:pt idx="6921">
                        <c:v>138.419999999997</c:v>
                      </c:pt>
                      <c:pt idx="6922">
                        <c:v>138.43999999999701</c:v>
                      </c:pt>
                      <c:pt idx="6923">
                        <c:v>138.45999999999702</c:v>
                      </c:pt>
                      <c:pt idx="6924">
                        <c:v>138.47999999999703</c:v>
                      </c:pt>
                      <c:pt idx="6925">
                        <c:v>138.49999999999704</c:v>
                      </c:pt>
                      <c:pt idx="6926">
                        <c:v>138.51999999999705</c:v>
                      </c:pt>
                      <c:pt idx="6927">
                        <c:v>138.53999999999706</c:v>
                      </c:pt>
                      <c:pt idx="6928">
                        <c:v>138.55999999999707</c:v>
                      </c:pt>
                      <c:pt idx="6929">
                        <c:v>138.57999999999709</c:v>
                      </c:pt>
                      <c:pt idx="6930">
                        <c:v>138.5999999999971</c:v>
                      </c:pt>
                      <c:pt idx="6931">
                        <c:v>138.61999999999711</c:v>
                      </c:pt>
                      <c:pt idx="6932">
                        <c:v>138.63999999999712</c:v>
                      </c:pt>
                      <c:pt idx="6933">
                        <c:v>138.65999999999713</c:v>
                      </c:pt>
                      <c:pt idx="6934">
                        <c:v>138.67999999999714</c:v>
                      </c:pt>
                      <c:pt idx="6935">
                        <c:v>138.69999999999715</c:v>
                      </c:pt>
                      <c:pt idx="6936">
                        <c:v>138.71999999999716</c:v>
                      </c:pt>
                      <c:pt idx="6937">
                        <c:v>138.73999999999717</c:v>
                      </c:pt>
                      <c:pt idx="6938">
                        <c:v>138.75999999999718</c:v>
                      </c:pt>
                      <c:pt idx="6939">
                        <c:v>138.77999999999719</c:v>
                      </c:pt>
                      <c:pt idx="6940">
                        <c:v>138.7999999999972</c:v>
                      </c:pt>
                      <c:pt idx="6941">
                        <c:v>138.81999999999721</c:v>
                      </c:pt>
                      <c:pt idx="6942">
                        <c:v>138.83999999999722</c:v>
                      </c:pt>
                      <c:pt idx="6943">
                        <c:v>138.85999999999723</c:v>
                      </c:pt>
                      <c:pt idx="6944">
                        <c:v>138.87999999999724</c:v>
                      </c:pt>
                      <c:pt idx="6945">
                        <c:v>138.89999999999725</c:v>
                      </c:pt>
                      <c:pt idx="6946">
                        <c:v>138.91999999999726</c:v>
                      </c:pt>
                      <c:pt idx="6947">
                        <c:v>138.93999999999727</c:v>
                      </c:pt>
                      <c:pt idx="6948">
                        <c:v>138.95999999999728</c:v>
                      </c:pt>
                      <c:pt idx="6949">
                        <c:v>138.97999999999729</c:v>
                      </c:pt>
                      <c:pt idx="6950">
                        <c:v>138.9999999999973</c:v>
                      </c:pt>
                      <c:pt idx="6951">
                        <c:v>139.01999999999731</c:v>
                      </c:pt>
                      <c:pt idx="6952">
                        <c:v>139.03999999999732</c:v>
                      </c:pt>
                      <c:pt idx="6953">
                        <c:v>139.05999999999733</c:v>
                      </c:pt>
                      <c:pt idx="6954">
                        <c:v>139.07999999999734</c:v>
                      </c:pt>
                      <c:pt idx="6955">
                        <c:v>139.09999999999735</c:v>
                      </c:pt>
                      <c:pt idx="6956">
                        <c:v>139.11999999999736</c:v>
                      </c:pt>
                      <c:pt idx="6957">
                        <c:v>139.13999999999737</c:v>
                      </c:pt>
                      <c:pt idx="6958">
                        <c:v>139.15999999999738</c:v>
                      </c:pt>
                      <c:pt idx="6959">
                        <c:v>139.17999999999739</c:v>
                      </c:pt>
                      <c:pt idx="6960">
                        <c:v>139.1999999999974</c:v>
                      </c:pt>
                      <c:pt idx="6961">
                        <c:v>139.21999999999741</c:v>
                      </c:pt>
                      <c:pt idx="6962">
                        <c:v>139.23999999999742</c:v>
                      </c:pt>
                      <c:pt idx="6963">
                        <c:v>139.25999999999743</c:v>
                      </c:pt>
                      <c:pt idx="6964">
                        <c:v>139.27999999999744</c:v>
                      </c:pt>
                      <c:pt idx="6965">
                        <c:v>139.29999999999745</c:v>
                      </c:pt>
                      <c:pt idx="6966">
                        <c:v>139.31999999999746</c:v>
                      </c:pt>
                      <c:pt idx="6967">
                        <c:v>139.33999999999747</c:v>
                      </c:pt>
                      <c:pt idx="6968">
                        <c:v>139.35999999999748</c:v>
                      </c:pt>
                      <c:pt idx="6969">
                        <c:v>139.37999999999749</c:v>
                      </c:pt>
                      <c:pt idx="6970">
                        <c:v>139.3999999999975</c:v>
                      </c:pt>
                      <c:pt idx="6971">
                        <c:v>139.41999999999751</c:v>
                      </c:pt>
                      <c:pt idx="6972">
                        <c:v>139.43999999999753</c:v>
                      </c:pt>
                      <c:pt idx="6973">
                        <c:v>139.45999999999754</c:v>
                      </c:pt>
                      <c:pt idx="6974">
                        <c:v>139.47999999999755</c:v>
                      </c:pt>
                      <c:pt idx="6975">
                        <c:v>139.49999999999756</c:v>
                      </c:pt>
                      <c:pt idx="6976">
                        <c:v>139.51999999999757</c:v>
                      </c:pt>
                      <c:pt idx="6977">
                        <c:v>139.53999999999758</c:v>
                      </c:pt>
                      <c:pt idx="6978">
                        <c:v>139.55999999999759</c:v>
                      </c:pt>
                      <c:pt idx="6979">
                        <c:v>139.5799999999976</c:v>
                      </c:pt>
                      <c:pt idx="6980">
                        <c:v>139.59999999999761</c:v>
                      </c:pt>
                      <c:pt idx="6981">
                        <c:v>139.61999999999762</c:v>
                      </c:pt>
                      <c:pt idx="6982">
                        <c:v>139.63999999999763</c:v>
                      </c:pt>
                      <c:pt idx="6983">
                        <c:v>139.65999999999764</c:v>
                      </c:pt>
                      <c:pt idx="6984">
                        <c:v>139.67999999999765</c:v>
                      </c:pt>
                      <c:pt idx="6985">
                        <c:v>139.69999999999766</c:v>
                      </c:pt>
                      <c:pt idx="6986">
                        <c:v>139.71999999999767</c:v>
                      </c:pt>
                      <c:pt idx="6987">
                        <c:v>139.73999999999768</c:v>
                      </c:pt>
                      <c:pt idx="6988">
                        <c:v>139.75999999999769</c:v>
                      </c:pt>
                      <c:pt idx="6989">
                        <c:v>139.7799999999977</c:v>
                      </c:pt>
                      <c:pt idx="6990">
                        <c:v>139.79999999999771</c:v>
                      </c:pt>
                      <c:pt idx="6991">
                        <c:v>139.81999999999772</c:v>
                      </c:pt>
                      <c:pt idx="6992">
                        <c:v>139.83999999999773</c:v>
                      </c:pt>
                      <c:pt idx="6993">
                        <c:v>139.85999999999774</c:v>
                      </c:pt>
                      <c:pt idx="6994">
                        <c:v>139.87999999999775</c:v>
                      </c:pt>
                      <c:pt idx="6995">
                        <c:v>139.89999999999776</c:v>
                      </c:pt>
                      <c:pt idx="6996">
                        <c:v>139.91999999999777</c:v>
                      </c:pt>
                      <c:pt idx="6997">
                        <c:v>139.93999999999778</c:v>
                      </c:pt>
                      <c:pt idx="6998">
                        <c:v>139.95999999999779</c:v>
                      </c:pt>
                      <c:pt idx="6999">
                        <c:v>139.9799999999978</c:v>
                      </c:pt>
                      <c:pt idx="7000">
                        <c:v>139.99999999999781</c:v>
                      </c:pt>
                      <c:pt idx="7001">
                        <c:v>140.01999999999782</c:v>
                      </c:pt>
                      <c:pt idx="7002">
                        <c:v>140.03999999999783</c:v>
                      </c:pt>
                      <c:pt idx="7003">
                        <c:v>140.05999999999784</c:v>
                      </c:pt>
                      <c:pt idx="7004">
                        <c:v>140.07999999999785</c:v>
                      </c:pt>
                      <c:pt idx="7005">
                        <c:v>140.09999999999786</c:v>
                      </c:pt>
                      <c:pt idx="7006">
                        <c:v>140.11999999999787</c:v>
                      </c:pt>
                      <c:pt idx="7007">
                        <c:v>140.13999999999788</c:v>
                      </c:pt>
                      <c:pt idx="7008">
                        <c:v>140.15999999999789</c:v>
                      </c:pt>
                      <c:pt idx="7009">
                        <c:v>140.1799999999979</c:v>
                      </c:pt>
                      <c:pt idx="7010">
                        <c:v>140.19999999999791</c:v>
                      </c:pt>
                      <c:pt idx="7011">
                        <c:v>140.21999999999792</c:v>
                      </c:pt>
                      <c:pt idx="7012">
                        <c:v>140.23999999999793</c:v>
                      </c:pt>
                      <c:pt idx="7013">
                        <c:v>140.25999999999794</c:v>
                      </c:pt>
                      <c:pt idx="7014">
                        <c:v>140.27999999999795</c:v>
                      </c:pt>
                      <c:pt idx="7015">
                        <c:v>140.29999999999797</c:v>
                      </c:pt>
                      <c:pt idx="7016">
                        <c:v>140.31999999999798</c:v>
                      </c:pt>
                      <c:pt idx="7017">
                        <c:v>140.33999999999799</c:v>
                      </c:pt>
                      <c:pt idx="7018">
                        <c:v>140.359999999998</c:v>
                      </c:pt>
                      <c:pt idx="7019">
                        <c:v>140.37999999999801</c:v>
                      </c:pt>
                      <c:pt idx="7020">
                        <c:v>140.39999999999802</c:v>
                      </c:pt>
                      <c:pt idx="7021">
                        <c:v>140.41999999999803</c:v>
                      </c:pt>
                      <c:pt idx="7022">
                        <c:v>140.43999999999804</c:v>
                      </c:pt>
                      <c:pt idx="7023">
                        <c:v>140.45999999999805</c:v>
                      </c:pt>
                      <c:pt idx="7024">
                        <c:v>140.47999999999806</c:v>
                      </c:pt>
                      <c:pt idx="7025">
                        <c:v>140.49999999999807</c:v>
                      </c:pt>
                      <c:pt idx="7026">
                        <c:v>140.51999999999808</c:v>
                      </c:pt>
                      <c:pt idx="7027">
                        <c:v>140.53999999999809</c:v>
                      </c:pt>
                      <c:pt idx="7028">
                        <c:v>140.5599999999981</c:v>
                      </c:pt>
                      <c:pt idx="7029">
                        <c:v>140.57999999999811</c:v>
                      </c:pt>
                      <c:pt idx="7030">
                        <c:v>140.59999999999812</c:v>
                      </c:pt>
                      <c:pt idx="7031">
                        <c:v>140.61999999999813</c:v>
                      </c:pt>
                      <c:pt idx="7032">
                        <c:v>140.63999999999814</c:v>
                      </c:pt>
                      <c:pt idx="7033">
                        <c:v>140.65999999999815</c:v>
                      </c:pt>
                      <c:pt idx="7034">
                        <c:v>140.67999999999816</c:v>
                      </c:pt>
                      <c:pt idx="7035">
                        <c:v>140.69999999999817</c:v>
                      </c:pt>
                      <c:pt idx="7036">
                        <c:v>140.71999999999818</c:v>
                      </c:pt>
                      <c:pt idx="7037">
                        <c:v>140.73999999999819</c:v>
                      </c:pt>
                      <c:pt idx="7038">
                        <c:v>140.7599999999982</c:v>
                      </c:pt>
                      <c:pt idx="7039">
                        <c:v>140.77999999999821</c:v>
                      </c:pt>
                      <c:pt idx="7040">
                        <c:v>140.79999999999822</c:v>
                      </c:pt>
                      <c:pt idx="7041">
                        <c:v>140.81999999999823</c:v>
                      </c:pt>
                      <c:pt idx="7042">
                        <c:v>140.83999999999824</c:v>
                      </c:pt>
                      <c:pt idx="7043">
                        <c:v>140.85999999999825</c:v>
                      </c:pt>
                      <c:pt idx="7044">
                        <c:v>140.87999999999826</c:v>
                      </c:pt>
                      <c:pt idx="7045">
                        <c:v>140.89999999999827</c:v>
                      </c:pt>
                      <c:pt idx="7046">
                        <c:v>140.91999999999828</c:v>
                      </c:pt>
                      <c:pt idx="7047">
                        <c:v>140.93999999999829</c:v>
                      </c:pt>
                      <c:pt idx="7048">
                        <c:v>140.9599999999983</c:v>
                      </c:pt>
                      <c:pt idx="7049">
                        <c:v>140.97999999999831</c:v>
                      </c:pt>
                      <c:pt idx="7050">
                        <c:v>140.99999999999832</c:v>
                      </c:pt>
                      <c:pt idx="7051">
                        <c:v>141.01999999999833</c:v>
                      </c:pt>
                      <c:pt idx="7052">
                        <c:v>141.03999999999834</c:v>
                      </c:pt>
                      <c:pt idx="7053">
                        <c:v>141.05999999999835</c:v>
                      </c:pt>
                      <c:pt idx="7054">
                        <c:v>141.07999999999836</c:v>
                      </c:pt>
                      <c:pt idx="7055">
                        <c:v>141.09999999999837</c:v>
                      </c:pt>
                      <c:pt idx="7056">
                        <c:v>141.11999999999838</c:v>
                      </c:pt>
                      <c:pt idx="7057">
                        <c:v>141.13999999999839</c:v>
                      </c:pt>
                      <c:pt idx="7058">
                        <c:v>141.1599999999984</c:v>
                      </c:pt>
                      <c:pt idx="7059">
                        <c:v>141.17999999999842</c:v>
                      </c:pt>
                      <c:pt idx="7060">
                        <c:v>141.19999999999843</c:v>
                      </c:pt>
                      <c:pt idx="7061">
                        <c:v>141.21999999999844</c:v>
                      </c:pt>
                      <c:pt idx="7062">
                        <c:v>141.23999999999845</c:v>
                      </c:pt>
                      <c:pt idx="7063">
                        <c:v>141.25999999999846</c:v>
                      </c:pt>
                      <c:pt idx="7064">
                        <c:v>141.27999999999847</c:v>
                      </c:pt>
                      <c:pt idx="7065">
                        <c:v>141.29999999999848</c:v>
                      </c:pt>
                      <c:pt idx="7066">
                        <c:v>141.31999999999849</c:v>
                      </c:pt>
                      <c:pt idx="7067">
                        <c:v>141.3399999999985</c:v>
                      </c:pt>
                      <c:pt idx="7068">
                        <c:v>141.35999999999851</c:v>
                      </c:pt>
                      <c:pt idx="7069">
                        <c:v>141.37999999999852</c:v>
                      </c:pt>
                      <c:pt idx="7070">
                        <c:v>141.39999999999853</c:v>
                      </c:pt>
                      <c:pt idx="7071">
                        <c:v>141.41999999999854</c:v>
                      </c:pt>
                      <c:pt idx="7072">
                        <c:v>141.43999999999855</c:v>
                      </c:pt>
                      <c:pt idx="7073">
                        <c:v>141.45999999999856</c:v>
                      </c:pt>
                      <c:pt idx="7074">
                        <c:v>141.47999999999857</c:v>
                      </c:pt>
                      <c:pt idx="7075">
                        <c:v>141.49999999999858</c:v>
                      </c:pt>
                      <c:pt idx="7076">
                        <c:v>141.51999999999859</c:v>
                      </c:pt>
                      <c:pt idx="7077">
                        <c:v>141.5399999999986</c:v>
                      </c:pt>
                      <c:pt idx="7078">
                        <c:v>141.55999999999861</c:v>
                      </c:pt>
                      <c:pt idx="7079">
                        <c:v>141.57999999999862</c:v>
                      </c:pt>
                      <c:pt idx="7080">
                        <c:v>141.59999999999863</c:v>
                      </c:pt>
                      <c:pt idx="7081">
                        <c:v>141.61999999999864</c:v>
                      </c:pt>
                      <c:pt idx="7082">
                        <c:v>141.63999999999865</c:v>
                      </c:pt>
                      <c:pt idx="7083">
                        <c:v>141.65999999999866</c:v>
                      </c:pt>
                      <c:pt idx="7084">
                        <c:v>141.67999999999867</c:v>
                      </c:pt>
                      <c:pt idx="7085">
                        <c:v>141.69999999999868</c:v>
                      </c:pt>
                      <c:pt idx="7086">
                        <c:v>141.71999999999869</c:v>
                      </c:pt>
                      <c:pt idx="7087">
                        <c:v>141.7399999999987</c:v>
                      </c:pt>
                      <c:pt idx="7088">
                        <c:v>141.75999999999871</c:v>
                      </c:pt>
                      <c:pt idx="7089">
                        <c:v>141.77999999999872</c:v>
                      </c:pt>
                      <c:pt idx="7090">
                        <c:v>141.79999999999873</c:v>
                      </c:pt>
                      <c:pt idx="7091">
                        <c:v>141.81999999999874</c:v>
                      </c:pt>
                      <c:pt idx="7092">
                        <c:v>141.83999999999875</c:v>
                      </c:pt>
                      <c:pt idx="7093">
                        <c:v>141.85999999999876</c:v>
                      </c:pt>
                      <c:pt idx="7094">
                        <c:v>141.87999999999877</c:v>
                      </c:pt>
                      <c:pt idx="7095">
                        <c:v>141.89999999999878</c:v>
                      </c:pt>
                      <c:pt idx="7096">
                        <c:v>141.91999999999879</c:v>
                      </c:pt>
                      <c:pt idx="7097">
                        <c:v>141.9399999999988</c:v>
                      </c:pt>
                      <c:pt idx="7098">
                        <c:v>141.95999999999881</c:v>
                      </c:pt>
                      <c:pt idx="7099">
                        <c:v>141.97999999999882</c:v>
                      </c:pt>
                      <c:pt idx="7100">
                        <c:v>141.99999999999883</c:v>
                      </c:pt>
                      <c:pt idx="7101">
                        <c:v>142.01999999999884</c:v>
                      </c:pt>
                      <c:pt idx="7102">
                        <c:v>142.03999999999886</c:v>
                      </c:pt>
                      <c:pt idx="7103">
                        <c:v>142.05999999999887</c:v>
                      </c:pt>
                      <c:pt idx="7104">
                        <c:v>142.07999999999888</c:v>
                      </c:pt>
                      <c:pt idx="7105">
                        <c:v>142.09999999999889</c:v>
                      </c:pt>
                      <c:pt idx="7106">
                        <c:v>142.1199999999989</c:v>
                      </c:pt>
                      <c:pt idx="7107">
                        <c:v>142.13999999999891</c:v>
                      </c:pt>
                      <c:pt idx="7108">
                        <c:v>142.15999999999892</c:v>
                      </c:pt>
                      <c:pt idx="7109">
                        <c:v>142.17999999999893</c:v>
                      </c:pt>
                      <c:pt idx="7110">
                        <c:v>142.19999999999894</c:v>
                      </c:pt>
                      <c:pt idx="7111">
                        <c:v>142.21999999999895</c:v>
                      </c:pt>
                      <c:pt idx="7112">
                        <c:v>142.23999999999896</c:v>
                      </c:pt>
                      <c:pt idx="7113">
                        <c:v>142.25999999999897</c:v>
                      </c:pt>
                      <c:pt idx="7114">
                        <c:v>142.27999999999898</c:v>
                      </c:pt>
                      <c:pt idx="7115">
                        <c:v>142.29999999999899</c:v>
                      </c:pt>
                      <c:pt idx="7116">
                        <c:v>142.319999999999</c:v>
                      </c:pt>
                      <c:pt idx="7117">
                        <c:v>142.33999999999901</c:v>
                      </c:pt>
                      <c:pt idx="7118">
                        <c:v>142.35999999999902</c:v>
                      </c:pt>
                      <c:pt idx="7119">
                        <c:v>142.37999999999903</c:v>
                      </c:pt>
                      <c:pt idx="7120">
                        <c:v>142.39999999999904</c:v>
                      </c:pt>
                      <c:pt idx="7121">
                        <c:v>142.41999999999905</c:v>
                      </c:pt>
                      <c:pt idx="7122">
                        <c:v>142.43999999999906</c:v>
                      </c:pt>
                      <c:pt idx="7123">
                        <c:v>142.45999999999907</c:v>
                      </c:pt>
                      <c:pt idx="7124">
                        <c:v>142.47999999999908</c:v>
                      </c:pt>
                      <c:pt idx="7125">
                        <c:v>142.49999999999909</c:v>
                      </c:pt>
                      <c:pt idx="7126">
                        <c:v>142.5199999999991</c:v>
                      </c:pt>
                      <c:pt idx="7127">
                        <c:v>142.53999999999911</c:v>
                      </c:pt>
                      <c:pt idx="7128">
                        <c:v>142.55999999999912</c:v>
                      </c:pt>
                      <c:pt idx="7129">
                        <c:v>142.57999999999913</c:v>
                      </c:pt>
                      <c:pt idx="7130">
                        <c:v>142.59999999999914</c:v>
                      </c:pt>
                      <c:pt idx="7131">
                        <c:v>142.61999999999915</c:v>
                      </c:pt>
                      <c:pt idx="7132">
                        <c:v>142.63999999999916</c:v>
                      </c:pt>
                      <c:pt idx="7133">
                        <c:v>142.65999999999917</c:v>
                      </c:pt>
                      <c:pt idx="7134">
                        <c:v>142.67999999999918</c:v>
                      </c:pt>
                      <c:pt idx="7135">
                        <c:v>142.69999999999919</c:v>
                      </c:pt>
                      <c:pt idx="7136">
                        <c:v>142.7199999999992</c:v>
                      </c:pt>
                      <c:pt idx="7137">
                        <c:v>142.73999999999921</c:v>
                      </c:pt>
                      <c:pt idx="7138">
                        <c:v>142.75999999999922</c:v>
                      </c:pt>
                      <c:pt idx="7139">
                        <c:v>142.77999999999923</c:v>
                      </c:pt>
                      <c:pt idx="7140">
                        <c:v>142.79999999999924</c:v>
                      </c:pt>
                      <c:pt idx="7141">
                        <c:v>142.81999999999925</c:v>
                      </c:pt>
                      <c:pt idx="7142">
                        <c:v>142.83999999999926</c:v>
                      </c:pt>
                      <c:pt idx="7143">
                        <c:v>142.85999999999927</c:v>
                      </c:pt>
                      <c:pt idx="7144">
                        <c:v>142.87999999999928</c:v>
                      </c:pt>
                      <c:pt idx="7145">
                        <c:v>142.8999999999993</c:v>
                      </c:pt>
                      <c:pt idx="7146">
                        <c:v>142.91999999999931</c:v>
                      </c:pt>
                      <c:pt idx="7147">
                        <c:v>142.93999999999932</c:v>
                      </c:pt>
                      <c:pt idx="7148">
                        <c:v>142.95999999999933</c:v>
                      </c:pt>
                      <c:pt idx="7149">
                        <c:v>142.97999999999934</c:v>
                      </c:pt>
                      <c:pt idx="7150">
                        <c:v>142.99999999999935</c:v>
                      </c:pt>
                      <c:pt idx="7151">
                        <c:v>143.01999999999936</c:v>
                      </c:pt>
                      <c:pt idx="7152">
                        <c:v>143.03999999999937</c:v>
                      </c:pt>
                      <c:pt idx="7153">
                        <c:v>143.05999999999938</c:v>
                      </c:pt>
                      <c:pt idx="7154">
                        <c:v>143.07999999999939</c:v>
                      </c:pt>
                      <c:pt idx="7155">
                        <c:v>143.0999999999994</c:v>
                      </c:pt>
                      <c:pt idx="7156">
                        <c:v>143.11999999999941</c:v>
                      </c:pt>
                      <c:pt idx="7157">
                        <c:v>143.13999999999942</c:v>
                      </c:pt>
                      <c:pt idx="7158">
                        <c:v>143.15999999999943</c:v>
                      </c:pt>
                      <c:pt idx="7159">
                        <c:v>143.17999999999944</c:v>
                      </c:pt>
                      <c:pt idx="7160">
                        <c:v>143.19999999999945</c:v>
                      </c:pt>
                      <c:pt idx="7161">
                        <c:v>143.21999999999946</c:v>
                      </c:pt>
                      <c:pt idx="7162">
                        <c:v>143.23999999999947</c:v>
                      </c:pt>
                      <c:pt idx="7163">
                        <c:v>143.25999999999948</c:v>
                      </c:pt>
                      <c:pt idx="7164">
                        <c:v>143.27999999999949</c:v>
                      </c:pt>
                      <c:pt idx="7165">
                        <c:v>143.2999999999995</c:v>
                      </c:pt>
                      <c:pt idx="7166">
                        <c:v>143.31999999999951</c:v>
                      </c:pt>
                      <c:pt idx="7167">
                        <c:v>143.33999999999952</c:v>
                      </c:pt>
                      <c:pt idx="7168">
                        <c:v>143.35999999999953</c:v>
                      </c:pt>
                      <c:pt idx="7169">
                        <c:v>143.37999999999954</c:v>
                      </c:pt>
                      <c:pt idx="7170">
                        <c:v>143.39999999999955</c:v>
                      </c:pt>
                      <c:pt idx="7171">
                        <c:v>143.41999999999956</c:v>
                      </c:pt>
                      <c:pt idx="7172">
                        <c:v>143.43999999999957</c:v>
                      </c:pt>
                      <c:pt idx="7173">
                        <c:v>143.45999999999958</c:v>
                      </c:pt>
                      <c:pt idx="7174">
                        <c:v>143.47999999999959</c:v>
                      </c:pt>
                      <c:pt idx="7175">
                        <c:v>143.4999999999996</c:v>
                      </c:pt>
                      <c:pt idx="7176">
                        <c:v>143.51999999999961</c:v>
                      </c:pt>
                      <c:pt idx="7177">
                        <c:v>143.53999999999962</c:v>
                      </c:pt>
                      <c:pt idx="7178">
                        <c:v>143.55999999999963</c:v>
                      </c:pt>
                      <c:pt idx="7179">
                        <c:v>143.57999999999964</c:v>
                      </c:pt>
                      <c:pt idx="7180">
                        <c:v>143.59999999999965</c:v>
                      </c:pt>
                      <c:pt idx="7181">
                        <c:v>143.61999999999966</c:v>
                      </c:pt>
                      <c:pt idx="7182">
                        <c:v>143.63999999999967</c:v>
                      </c:pt>
                      <c:pt idx="7183">
                        <c:v>143.65999999999968</c:v>
                      </c:pt>
                      <c:pt idx="7184">
                        <c:v>143.67999999999969</c:v>
                      </c:pt>
                      <c:pt idx="7185">
                        <c:v>143.6999999999997</c:v>
                      </c:pt>
                      <c:pt idx="7186">
                        <c:v>143.71999999999971</c:v>
                      </c:pt>
                      <c:pt idx="7187">
                        <c:v>143.73999999999972</c:v>
                      </c:pt>
                      <c:pt idx="7188">
                        <c:v>143.75999999999974</c:v>
                      </c:pt>
                      <c:pt idx="7189">
                        <c:v>143.77999999999975</c:v>
                      </c:pt>
                      <c:pt idx="7190">
                        <c:v>143.79999999999976</c:v>
                      </c:pt>
                      <c:pt idx="7191">
                        <c:v>143.81999999999977</c:v>
                      </c:pt>
                      <c:pt idx="7192">
                        <c:v>143.83999999999978</c:v>
                      </c:pt>
                      <c:pt idx="7193">
                        <c:v>143.85999999999979</c:v>
                      </c:pt>
                      <c:pt idx="7194">
                        <c:v>143.8799999999998</c:v>
                      </c:pt>
                      <c:pt idx="7195">
                        <c:v>143.89999999999981</c:v>
                      </c:pt>
                      <c:pt idx="7196">
                        <c:v>143.91999999999982</c:v>
                      </c:pt>
                      <c:pt idx="7197">
                        <c:v>143.93999999999983</c:v>
                      </c:pt>
                      <c:pt idx="7198">
                        <c:v>143.95999999999984</c:v>
                      </c:pt>
                      <c:pt idx="7199">
                        <c:v>143.97999999999985</c:v>
                      </c:pt>
                      <c:pt idx="7200">
                        <c:v>143.99999999999986</c:v>
                      </c:pt>
                      <c:pt idx="7201">
                        <c:v>144.01999999999987</c:v>
                      </c:pt>
                      <c:pt idx="7202">
                        <c:v>144.03999999999988</c:v>
                      </c:pt>
                      <c:pt idx="7203">
                        <c:v>144.05999999999989</c:v>
                      </c:pt>
                      <c:pt idx="7204">
                        <c:v>144.0799999999999</c:v>
                      </c:pt>
                      <c:pt idx="7205">
                        <c:v>144.09999999999991</c:v>
                      </c:pt>
                      <c:pt idx="7206">
                        <c:v>144.11999999999992</c:v>
                      </c:pt>
                      <c:pt idx="7207">
                        <c:v>144.13999999999993</c:v>
                      </c:pt>
                      <c:pt idx="7208">
                        <c:v>144.15999999999994</c:v>
                      </c:pt>
                      <c:pt idx="7209">
                        <c:v>144.17999999999995</c:v>
                      </c:pt>
                      <c:pt idx="7210">
                        <c:v>144.19999999999996</c:v>
                      </c:pt>
                      <c:pt idx="7211">
                        <c:v>144.21999999999997</c:v>
                      </c:pt>
                      <c:pt idx="7212">
                        <c:v>144.23999999999998</c:v>
                      </c:pt>
                      <c:pt idx="7213">
                        <c:v>144.26</c:v>
                      </c:pt>
                      <c:pt idx="7214">
                        <c:v>144.28</c:v>
                      </c:pt>
                      <c:pt idx="7215">
                        <c:v>144.30000000000001</c:v>
                      </c:pt>
                      <c:pt idx="7216">
                        <c:v>144.32000000000002</c:v>
                      </c:pt>
                      <c:pt idx="7217">
                        <c:v>144.34000000000003</c:v>
                      </c:pt>
                      <c:pt idx="7218">
                        <c:v>144.36000000000004</c:v>
                      </c:pt>
                      <c:pt idx="7219">
                        <c:v>144.38000000000005</c:v>
                      </c:pt>
                      <c:pt idx="7220">
                        <c:v>144.40000000000006</c:v>
                      </c:pt>
                      <c:pt idx="7221">
                        <c:v>144.42000000000007</c:v>
                      </c:pt>
                      <c:pt idx="7222">
                        <c:v>144.44000000000008</c:v>
                      </c:pt>
                      <c:pt idx="7223">
                        <c:v>144.46000000000009</c:v>
                      </c:pt>
                      <c:pt idx="7224">
                        <c:v>144.4800000000001</c:v>
                      </c:pt>
                      <c:pt idx="7225">
                        <c:v>144.50000000000011</c:v>
                      </c:pt>
                      <c:pt idx="7226">
                        <c:v>144.52000000000012</c:v>
                      </c:pt>
                      <c:pt idx="7227">
                        <c:v>144.54000000000013</c:v>
                      </c:pt>
                      <c:pt idx="7228">
                        <c:v>144.56000000000014</c:v>
                      </c:pt>
                      <c:pt idx="7229">
                        <c:v>144.58000000000015</c:v>
                      </c:pt>
                      <c:pt idx="7230">
                        <c:v>144.60000000000016</c:v>
                      </c:pt>
                      <c:pt idx="7231">
                        <c:v>144.62000000000018</c:v>
                      </c:pt>
                      <c:pt idx="7232">
                        <c:v>144.64000000000019</c:v>
                      </c:pt>
                      <c:pt idx="7233">
                        <c:v>144.6600000000002</c:v>
                      </c:pt>
                      <c:pt idx="7234">
                        <c:v>144.68000000000021</c:v>
                      </c:pt>
                      <c:pt idx="7235">
                        <c:v>144.70000000000022</c:v>
                      </c:pt>
                      <c:pt idx="7236">
                        <c:v>144.72000000000023</c:v>
                      </c:pt>
                      <c:pt idx="7237">
                        <c:v>144.74000000000024</c:v>
                      </c:pt>
                      <c:pt idx="7238">
                        <c:v>144.76000000000025</c:v>
                      </c:pt>
                      <c:pt idx="7239">
                        <c:v>144.78000000000026</c:v>
                      </c:pt>
                      <c:pt idx="7240">
                        <c:v>144.80000000000027</c:v>
                      </c:pt>
                      <c:pt idx="7241">
                        <c:v>144.82000000000028</c:v>
                      </c:pt>
                      <c:pt idx="7242">
                        <c:v>144.84000000000029</c:v>
                      </c:pt>
                      <c:pt idx="7243">
                        <c:v>144.8600000000003</c:v>
                      </c:pt>
                      <c:pt idx="7244">
                        <c:v>144.88000000000031</c:v>
                      </c:pt>
                      <c:pt idx="7245">
                        <c:v>144.90000000000032</c:v>
                      </c:pt>
                      <c:pt idx="7246">
                        <c:v>144.92000000000033</c:v>
                      </c:pt>
                      <c:pt idx="7247">
                        <c:v>144.94000000000034</c:v>
                      </c:pt>
                      <c:pt idx="7248">
                        <c:v>144.96000000000035</c:v>
                      </c:pt>
                      <c:pt idx="7249">
                        <c:v>144.98000000000036</c:v>
                      </c:pt>
                      <c:pt idx="7250">
                        <c:v>145.00000000000037</c:v>
                      </c:pt>
                      <c:pt idx="7251">
                        <c:v>145.02000000000038</c:v>
                      </c:pt>
                      <c:pt idx="7252">
                        <c:v>145.04000000000039</c:v>
                      </c:pt>
                      <c:pt idx="7253">
                        <c:v>145.0600000000004</c:v>
                      </c:pt>
                      <c:pt idx="7254">
                        <c:v>145.08000000000041</c:v>
                      </c:pt>
                      <c:pt idx="7255">
                        <c:v>145.10000000000042</c:v>
                      </c:pt>
                      <c:pt idx="7256">
                        <c:v>145.12000000000043</c:v>
                      </c:pt>
                      <c:pt idx="7257">
                        <c:v>145.14000000000044</c:v>
                      </c:pt>
                      <c:pt idx="7258">
                        <c:v>145.16000000000045</c:v>
                      </c:pt>
                      <c:pt idx="7259">
                        <c:v>145.18000000000046</c:v>
                      </c:pt>
                      <c:pt idx="7260">
                        <c:v>145.20000000000047</c:v>
                      </c:pt>
                      <c:pt idx="7261">
                        <c:v>145.22000000000048</c:v>
                      </c:pt>
                      <c:pt idx="7262">
                        <c:v>145.24000000000049</c:v>
                      </c:pt>
                      <c:pt idx="7263">
                        <c:v>145.2600000000005</c:v>
                      </c:pt>
                      <c:pt idx="7264">
                        <c:v>145.28000000000051</c:v>
                      </c:pt>
                      <c:pt idx="7265">
                        <c:v>145.30000000000052</c:v>
                      </c:pt>
                      <c:pt idx="7266">
                        <c:v>145.32000000000053</c:v>
                      </c:pt>
                      <c:pt idx="7267">
                        <c:v>145.34000000000054</c:v>
                      </c:pt>
                      <c:pt idx="7268">
                        <c:v>145.36000000000055</c:v>
                      </c:pt>
                      <c:pt idx="7269">
                        <c:v>145.38000000000056</c:v>
                      </c:pt>
                      <c:pt idx="7270">
                        <c:v>145.40000000000057</c:v>
                      </c:pt>
                      <c:pt idx="7271">
                        <c:v>145.42000000000058</c:v>
                      </c:pt>
                      <c:pt idx="7272">
                        <c:v>145.44000000000059</c:v>
                      </c:pt>
                      <c:pt idx="7273">
                        <c:v>145.4600000000006</c:v>
                      </c:pt>
                      <c:pt idx="7274">
                        <c:v>145.48000000000062</c:v>
                      </c:pt>
                      <c:pt idx="7275">
                        <c:v>145.50000000000063</c:v>
                      </c:pt>
                      <c:pt idx="7276">
                        <c:v>145.52000000000064</c:v>
                      </c:pt>
                      <c:pt idx="7277">
                        <c:v>145.54000000000065</c:v>
                      </c:pt>
                      <c:pt idx="7278">
                        <c:v>145.56000000000066</c:v>
                      </c:pt>
                      <c:pt idx="7279">
                        <c:v>145.58000000000067</c:v>
                      </c:pt>
                      <c:pt idx="7280">
                        <c:v>145.60000000000068</c:v>
                      </c:pt>
                      <c:pt idx="7281">
                        <c:v>145.62000000000069</c:v>
                      </c:pt>
                      <c:pt idx="7282">
                        <c:v>145.6400000000007</c:v>
                      </c:pt>
                      <c:pt idx="7283">
                        <c:v>145.66000000000071</c:v>
                      </c:pt>
                      <c:pt idx="7284">
                        <c:v>145.68000000000072</c:v>
                      </c:pt>
                      <c:pt idx="7285">
                        <c:v>145.70000000000073</c:v>
                      </c:pt>
                      <c:pt idx="7286">
                        <c:v>145.72000000000074</c:v>
                      </c:pt>
                      <c:pt idx="7287">
                        <c:v>145.74000000000075</c:v>
                      </c:pt>
                      <c:pt idx="7288">
                        <c:v>145.76000000000076</c:v>
                      </c:pt>
                      <c:pt idx="7289">
                        <c:v>145.78000000000077</c:v>
                      </c:pt>
                      <c:pt idx="7290">
                        <c:v>145.80000000000078</c:v>
                      </c:pt>
                      <c:pt idx="7291">
                        <c:v>145.82000000000079</c:v>
                      </c:pt>
                      <c:pt idx="7292">
                        <c:v>145.8400000000008</c:v>
                      </c:pt>
                      <c:pt idx="7293">
                        <c:v>145.86000000000081</c:v>
                      </c:pt>
                      <c:pt idx="7294">
                        <c:v>145.88000000000082</c:v>
                      </c:pt>
                      <c:pt idx="7295">
                        <c:v>145.90000000000083</c:v>
                      </c:pt>
                      <c:pt idx="7296">
                        <c:v>145.92000000000084</c:v>
                      </c:pt>
                      <c:pt idx="7297">
                        <c:v>145.94000000000085</c:v>
                      </c:pt>
                      <c:pt idx="7298">
                        <c:v>145.96000000000086</c:v>
                      </c:pt>
                      <c:pt idx="7299">
                        <c:v>145.98000000000087</c:v>
                      </c:pt>
                      <c:pt idx="7300">
                        <c:v>146.00000000000088</c:v>
                      </c:pt>
                      <c:pt idx="7301">
                        <c:v>146.02000000000089</c:v>
                      </c:pt>
                      <c:pt idx="7302">
                        <c:v>146.0400000000009</c:v>
                      </c:pt>
                      <c:pt idx="7303">
                        <c:v>146.06000000000091</c:v>
                      </c:pt>
                      <c:pt idx="7304">
                        <c:v>146.08000000000092</c:v>
                      </c:pt>
                      <c:pt idx="7305">
                        <c:v>146.10000000000093</c:v>
                      </c:pt>
                      <c:pt idx="7306">
                        <c:v>146.12000000000094</c:v>
                      </c:pt>
                      <c:pt idx="7307">
                        <c:v>146.14000000000095</c:v>
                      </c:pt>
                      <c:pt idx="7308">
                        <c:v>146.16000000000096</c:v>
                      </c:pt>
                      <c:pt idx="7309">
                        <c:v>146.18000000000097</c:v>
                      </c:pt>
                      <c:pt idx="7310">
                        <c:v>146.20000000000098</c:v>
                      </c:pt>
                      <c:pt idx="7311">
                        <c:v>146.22000000000099</c:v>
                      </c:pt>
                      <c:pt idx="7312">
                        <c:v>146.240000000001</c:v>
                      </c:pt>
                      <c:pt idx="7313">
                        <c:v>146.26000000000101</c:v>
                      </c:pt>
                      <c:pt idx="7314">
                        <c:v>146.28000000000102</c:v>
                      </c:pt>
                      <c:pt idx="7315">
                        <c:v>146.30000000000103</c:v>
                      </c:pt>
                      <c:pt idx="7316">
                        <c:v>146.32000000000104</c:v>
                      </c:pt>
                      <c:pt idx="7317">
                        <c:v>146.34000000000106</c:v>
                      </c:pt>
                      <c:pt idx="7318">
                        <c:v>146.36000000000107</c:v>
                      </c:pt>
                      <c:pt idx="7319">
                        <c:v>146.38000000000108</c:v>
                      </c:pt>
                      <c:pt idx="7320">
                        <c:v>146.40000000000109</c:v>
                      </c:pt>
                      <c:pt idx="7321">
                        <c:v>146.4200000000011</c:v>
                      </c:pt>
                      <c:pt idx="7322">
                        <c:v>146.44000000000111</c:v>
                      </c:pt>
                      <c:pt idx="7323">
                        <c:v>146.46000000000112</c:v>
                      </c:pt>
                      <c:pt idx="7324">
                        <c:v>146.48000000000113</c:v>
                      </c:pt>
                      <c:pt idx="7325">
                        <c:v>146.50000000000114</c:v>
                      </c:pt>
                      <c:pt idx="7326">
                        <c:v>146.52000000000115</c:v>
                      </c:pt>
                      <c:pt idx="7327">
                        <c:v>146.54000000000116</c:v>
                      </c:pt>
                      <c:pt idx="7328">
                        <c:v>146.56000000000117</c:v>
                      </c:pt>
                      <c:pt idx="7329">
                        <c:v>146.58000000000118</c:v>
                      </c:pt>
                      <c:pt idx="7330">
                        <c:v>146.60000000000119</c:v>
                      </c:pt>
                      <c:pt idx="7331">
                        <c:v>146.6200000000012</c:v>
                      </c:pt>
                      <c:pt idx="7332">
                        <c:v>146.64000000000121</c:v>
                      </c:pt>
                      <c:pt idx="7333">
                        <c:v>146.66000000000122</c:v>
                      </c:pt>
                      <c:pt idx="7334">
                        <c:v>146.68000000000123</c:v>
                      </c:pt>
                      <c:pt idx="7335">
                        <c:v>146.70000000000124</c:v>
                      </c:pt>
                      <c:pt idx="7336">
                        <c:v>146.72000000000125</c:v>
                      </c:pt>
                      <c:pt idx="7337">
                        <c:v>146.74000000000126</c:v>
                      </c:pt>
                      <c:pt idx="7338">
                        <c:v>146.76000000000127</c:v>
                      </c:pt>
                      <c:pt idx="7339">
                        <c:v>146.78000000000128</c:v>
                      </c:pt>
                      <c:pt idx="7340">
                        <c:v>146.80000000000129</c:v>
                      </c:pt>
                      <c:pt idx="7341">
                        <c:v>146.8200000000013</c:v>
                      </c:pt>
                      <c:pt idx="7342">
                        <c:v>146.84000000000131</c:v>
                      </c:pt>
                      <c:pt idx="7343">
                        <c:v>146.86000000000132</c:v>
                      </c:pt>
                      <c:pt idx="7344">
                        <c:v>146.88000000000133</c:v>
                      </c:pt>
                      <c:pt idx="7345">
                        <c:v>146.90000000000134</c:v>
                      </c:pt>
                      <c:pt idx="7346">
                        <c:v>146.92000000000135</c:v>
                      </c:pt>
                      <c:pt idx="7347">
                        <c:v>146.94000000000136</c:v>
                      </c:pt>
                      <c:pt idx="7348">
                        <c:v>146.96000000000137</c:v>
                      </c:pt>
                      <c:pt idx="7349">
                        <c:v>146.98000000000138</c:v>
                      </c:pt>
                      <c:pt idx="7350">
                        <c:v>147.00000000000139</c:v>
                      </c:pt>
                      <c:pt idx="7351">
                        <c:v>147.0200000000014</c:v>
                      </c:pt>
                      <c:pt idx="7352">
                        <c:v>147.04000000000141</c:v>
                      </c:pt>
                      <c:pt idx="7353">
                        <c:v>147.06000000000142</c:v>
                      </c:pt>
                      <c:pt idx="7354">
                        <c:v>147.08000000000143</c:v>
                      </c:pt>
                      <c:pt idx="7355">
                        <c:v>147.10000000000144</c:v>
                      </c:pt>
                      <c:pt idx="7356">
                        <c:v>147.12000000000145</c:v>
                      </c:pt>
                      <c:pt idx="7357">
                        <c:v>147.14000000000146</c:v>
                      </c:pt>
                      <c:pt idx="7358">
                        <c:v>147.16000000000147</c:v>
                      </c:pt>
                      <c:pt idx="7359">
                        <c:v>147.18000000000148</c:v>
                      </c:pt>
                      <c:pt idx="7360">
                        <c:v>147.20000000000149</c:v>
                      </c:pt>
                      <c:pt idx="7361">
                        <c:v>147.22000000000151</c:v>
                      </c:pt>
                      <c:pt idx="7362">
                        <c:v>147.24000000000152</c:v>
                      </c:pt>
                      <c:pt idx="7363">
                        <c:v>147.26000000000153</c:v>
                      </c:pt>
                      <c:pt idx="7364">
                        <c:v>147.28000000000154</c:v>
                      </c:pt>
                      <c:pt idx="7365">
                        <c:v>147.30000000000155</c:v>
                      </c:pt>
                      <c:pt idx="7366">
                        <c:v>147.32000000000156</c:v>
                      </c:pt>
                      <c:pt idx="7367">
                        <c:v>147.34000000000157</c:v>
                      </c:pt>
                      <c:pt idx="7368">
                        <c:v>147.36000000000158</c:v>
                      </c:pt>
                      <c:pt idx="7369">
                        <c:v>147.38000000000159</c:v>
                      </c:pt>
                      <c:pt idx="7370">
                        <c:v>147.4000000000016</c:v>
                      </c:pt>
                      <c:pt idx="7371">
                        <c:v>147.42000000000161</c:v>
                      </c:pt>
                      <c:pt idx="7372">
                        <c:v>147.44000000000162</c:v>
                      </c:pt>
                      <c:pt idx="7373">
                        <c:v>147.46000000000163</c:v>
                      </c:pt>
                      <c:pt idx="7374">
                        <c:v>147.48000000000164</c:v>
                      </c:pt>
                      <c:pt idx="7375">
                        <c:v>147.50000000000165</c:v>
                      </c:pt>
                      <c:pt idx="7376">
                        <c:v>147.52000000000166</c:v>
                      </c:pt>
                      <c:pt idx="7377">
                        <c:v>147.54000000000167</c:v>
                      </c:pt>
                      <c:pt idx="7378">
                        <c:v>147.56000000000168</c:v>
                      </c:pt>
                      <c:pt idx="7379">
                        <c:v>147.58000000000169</c:v>
                      </c:pt>
                      <c:pt idx="7380">
                        <c:v>147.6000000000017</c:v>
                      </c:pt>
                      <c:pt idx="7381">
                        <c:v>147.62000000000171</c:v>
                      </c:pt>
                      <c:pt idx="7382">
                        <c:v>147.64000000000172</c:v>
                      </c:pt>
                      <c:pt idx="7383">
                        <c:v>147.66000000000173</c:v>
                      </c:pt>
                      <c:pt idx="7384">
                        <c:v>147.68000000000174</c:v>
                      </c:pt>
                      <c:pt idx="7385">
                        <c:v>147.70000000000175</c:v>
                      </c:pt>
                      <c:pt idx="7386">
                        <c:v>147.72000000000176</c:v>
                      </c:pt>
                      <c:pt idx="7387">
                        <c:v>147.74000000000177</c:v>
                      </c:pt>
                      <c:pt idx="7388">
                        <c:v>147.76000000000178</c:v>
                      </c:pt>
                      <c:pt idx="7389">
                        <c:v>147.78000000000179</c:v>
                      </c:pt>
                      <c:pt idx="7390">
                        <c:v>147.8000000000018</c:v>
                      </c:pt>
                      <c:pt idx="7391">
                        <c:v>147.82000000000181</c:v>
                      </c:pt>
                      <c:pt idx="7392">
                        <c:v>147.84000000000182</c:v>
                      </c:pt>
                      <c:pt idx="7393">
                        <c:v>147.86000000000183</c:v>
                      </c:pt>
                      <c:pt idx="7394">
                        <c:v>147.88000000000184</c:v>
                      </c:pt>
                      <c:pt idx="7395">
                        <c:v>147.90000000000185</c:v>
                      </c:pt>
                      <c:pt idx="7396">
                        <c:v>147.92000000000186</c:v>
                      </c:pt>
                      <c:pt idx="7397">
                        <c:v>147.94000000000187</c:v>
                      </c:pt>
                      <c:pt idx="7398">
                        <c:v>147.96000000000188</c:v>
                      </c:pt>
                      <c:pt idx="7399">
                        <c:v>147.98000000000189</c:v>
                      </c:pt>
                      <c:pt idx="7400">
                        <c:v>148.0000000000019</c:v>
                      </c:pt>
                      <c:pt idx="7401">
                        <c:v>148.02000000000191</c:v>
                      </c:pt>
                      <c:pt idx="7402">
                        <c:v>148.04000000000192</c:v>
                      </c:pt>
                      <c:pt idx="7403">
                        <c:v>148.06000000000193</c:v>
                      </c:pt>
                      <c:pt idx="7404">
                        <c:v>148.08000000000195</c:v>
                      </c:pt>
                      <c:pt idx="7405">
                        <c:v>148.10000000000196</c:v>
                      </c:pt>
                      <c:pt idx="7406">
                        <c:v>148.12000000000197</c:v>
                      </c:pt>
                      <c:pt idx="7407">
                        <c:v>148.14000000000198</c:v>
                      </c:pt>
                      <c:pt idx="7408">
                        <c:v>148.16000000000199</c:v>
                      </c:pt>
                      <c:pt idx="7409">
                        <c:v>148.180000000002</c:v>
                      </c:pt>
                      <c:pt idx="7410">
                        <c:v>148.20000000000201</c:v>
                      </c:pt>
                      <c:pt idx="7411">
                        <c:v>148.22000000000202</c:v>
                      </c:pt>
                      <c:pt idx="7412">
                        <c:v>148.24000000000203</c:v>
                      </c:pt>
                      <c:pt idx="7413">
                        <c:v>148.26000000000204</c:v>
                      </c:pt>
                      <c:pt idx="7414">
                        <c:v>148.28000000000205</c:v>
                      </c:pt>
                      <c:pt idx="7415">
                        <c:v>148.30000000000206</c:v>
                      </c:pt>
                      <c:pt idx="7416">
                        <c:v>148.32000000000207</c:v>
                      </c:pt>
                      <c:pt idx="7417">
                        <c:v>148.34000000000208</c:v>
                      </c:pt>
                      <c:pt idx="7418">
                        <c:v>148.36000000000209</c:v>
                      </c:pt>
                      <c:pt idx="7419">
                        <c:v>148.3800000000021</c:v>
                      </c:pt>
                      <c:pt idx="7420">
                        <c:v>148.40000000000211</c:v>
                      </c:pt>
                      <c:pt idx="7421">
                        <c:v>148.42000000000212</c:v>
                      </c:pt>
                      <c:pt idx="7422">
                        <c:v>148.44000000000213</c:v>
                      </c:pt>
                      <c:pt idx="7423">
                        <c:v>148.46000000000214</c:v>
                      </c:pt>
                      <c:pt idx="7424">
                        <c:v>148.48000000000215</c:v>
                      </c:pt>
                      <c:pt idx="7425">
                        <c:v>148.50000000000216</c:v>
                      </c:pt>
                      <c:pt idx="7426">
                        <c:v>148.52000000000217</c:v>
                      </c:pt>
                      <c:pt idx="7427">
                        <c:v>148.54000000000218</c:v>
                      </c:pt>
                      <c:pt idx="7428">
                        <c:v>148.56000000000219</c:v>
                      </c:pt>
                      <c:pt idx="7429">
                        <c:v>148.5800000000022</c:v>
                      </c:pt>
                      <c:pt idx="7430">
                        <c:v>148.60000000000221</c:v>
                      </c:pt>
                      <c:pt idx="7431">
                        <c:v>148.62000000000222</c:v>
                      </c:pt>
                      <c:pt idx="7432">
                        <c:v>148.64000000000223</c:v>
                      </c:pt>
                      <c:pt idx="7433">
                        <c:v>148.66000000000224</c:v>
                      </c:pt>
                      <c:pt idx="7434">
                        <c:v>148.68000000000225</c:v>
                      </c:pt>
                      <c:pt idx="7435">
                        <c:v>148.70000000000226</c:v>
                      </c:pt>
                      <c:pt idx="7436">
                        <c:v>148.72000000000227</c:v>
                      </c:pt>
                      <c:pt idx="7437">
                        <c:v>148.74000000000228</c:v>
                      </c:pt>
                      <c:pt idx="7438">
                        <c:v>148.76000000000229</c:v>
                      </c:pt>
                      <c:pt idx="7439">
                        <c:v>148.7800000000023</c:v>
                      </c:pt>
                      <c:pt idx="7440">
                        <c:v>148.80000000000231</c:v>
                      </c:pt>
                      <c:pt idx="7441">
                        <c:v>148.82000000000232</c:v>
                      </c:pt>
                      <c:pt idx="7442">
                        <c:v>148.84000000000233</c:v>
                      </c:pt>
                      <c:pt idx="7443">
                        <c:v>148.86000000000234</c:v>
                      </c:pt>
                      <c:pt idx="7444">
                        <c:v>148.88000000000235</c:v>
                      </c:pt>
                      <c:pt idx="7445">
                        <c:v>148.90000000000236</c:v>
                      </c:pt>
                      <c:pt idx="7446">
                        <c:v>148.92000000000237</c:v>
                      </c:pt>
                      <c:pt idx="7447">
                        <c:v>148.94000000000239</c:v>
                      </c:pt>
                      <c:pt idx="7448">
                        <c:v>148.9600000000024</c:v>
                      </c:pt>
                      <c:pt idx="7449">
                        <c:v>148.98000000000241</c:v>
                      </c:pt>
                      <c:pt idx="7450">
                        <c:v>149.00000000000242</c:v>
                      </c:pt>
                      <c:pt idx="7451">
                        <c:v>149.02000000000243</c:v>
                      </c:pt>
                      <c:pt idx="7452">
                        <c:v>149.04000000000244</c:v>
                      </c:pt>
                      <c:pt idx="7453">
                        <c:v>149.06000000000245</c:v>
                      </c:pt>
                      <c:pt idx="7454">
                        <c:v>149.08000000000246</c:v>
                      </c:pt>
                      <c:pt idx="7455">
                        <c:v>149.10000000000247</c:v>
                      </c:pt>
                      <c:pt idx="7456">
                        <c:v>149.12000000000248</c:v>
                      </c:pt>
                      <c:pt idx="7457">
                        <c:v>149.14000000000249</c:v>
                      </c:pt>
                      <c:pt idx="7458">
                        <c:v>149.1600000000025</c:v>
                      </c:pt>
                      <c:pt idx="7459">
                        <c:v>149.18000000000251</c:v>
                      </c:pt>
                      <c:pt idx="7460">
                        <c:v>149.20000000000252</c:v>
                      </c:pt>
                      <c:pt idx="7461">
                        <c:v>149.22000000000253</c:v>
                      </c:pt>
                      <c:pt idx="7462">
                        <c:v>149.24000000000254</c:v>
                      </c:pt>
                      <c:pt idx="7463">
                        <c:v>149.26000000000255</c:v>
                      </c:pt>
                      <c:pt idx="7464">
                        <c:v>149.28000000000256</c:v>
                      </c:pt>
                      <c:pt idx="7465">
                        <c:v>149.30000000000257</c:v>
                      </c:pt>
                      <c:pt idx="7466">
                        <c:v>149.32000000000258</c:v>
                      </c:pt>
                      <c:pt idx="7467">
                        <c:v>149.34000000000259</c:v>
                      </c:pt>
                      <c:pt idx="7468">
                        <c:v>149.3600000000026</c:v>
                      </c:pt>
                      <c:pt idx="7469">
                        <c:v>149.38000000000261</c:v>
                      </c:pt>
                      <c:pt idx="7470">
                        <c:v>149.40000000000262</c:v>
                      </c:pt>
                      <c:pt idx="7471">
                        <c:v>149.42000000000263</c:v>
                      </c:pt>
                      <c:pt idx="7472">
                        <c:v>149.44000000000264</c:v>
                      </c:pt>
                      <c:pt idx="7473">
                        <c:v>149.46000000000265</c:v>
                      </c:pt>
                      <c:pt idx="7474">
                        <c:v>149.48000000000266</c:v>
                      </c:pt>
                      <c:pt idx="7475">
                        <c:v>149.50000000000267</c:v>
                      </c:pt>
                      <c:pt idx="7476">
                        <c:v>149.52000000000268</c:v>
                      </c:pt>
                      <c:pt idx="7477">
                        <c:v>149.54000000000269</c:v>
                      </c:pt>
                      <c:pt idx="7478">
                        <c:v>149.5600000000027</c:v>
                      </c:pt>
                      <c:pt idx="7479">
                        <c:v>149.58000000000271</c:v>
                      </c:pt>
                      <c:pt idx="7480">
                        <c:v>149.60000000000272</c:v>
                      </c:pt>
                      <c:pt idx="7481">
                        <c:v>149.62000000000273</c:v>
                      </c:pt>
                      <c:pt idx="7482">
                        <c:v>149.64000000000274</c:v>
                      </c:pt>
                      <c:pt idx="7483">
                        <c:v>149.66000000000275</c:v>
                      </c:pt>
                      <c:pt idx="7484">
                        <c:v>149.68000000000276</c:v>
                      </c:pt>
                      <c:pt idx="7485">
                        <c:v>149.70000000000277</c:v>
                      </c:pt>
                      <c:pt idx="7486">
                        <c:v>149.72000000000278</c:v>
                      </c:pt>
                      <c:pt idx="7487">
                        <c:v>149.74000000000279</c:v>
                      </c:pt>
                      <c:pt idx="7488">
                        <c:v>149.7600000000028</c:v>
                      </c:pt>
                      <c:pt idx="7489">
                        <c:v>149.78000000000281</c:v>
                      </c:pt>
                      <c:pt idx="7490">
                        <c:v>149.80000000000283</c:v>
                      </c:pt>
                      <c:pt idx="7491">
                        <c:v>149.82000000000284</c:v>
                      </c:pt>
                      <c:pt idx="7492">
                        <c:v>149.84000000000285</c:v>
                      </c:pt>
                      <c:pt idx="7493">
                        <c:v>149.86000000000286</c:v>
                      </c:pt>
                      <c:pt idx="7494">
                        <c:v>149.88000000000287</c:v>
                      </c:pt>
                      <c:pt idx="7495">
                        <c:v>149.90000000000288</c:v>
                      </c:pt>
                      <c:pt idx="7496">
                        <c:v>149.92000000000289</c:v>
                      </c:pt>
                      <c:pt idx="7497">
                        <c:v>149.9400000000029</c:v>
                      </c:pt>
                      <c:pt idx="7498">
                        <c:v>149.96000000000291</c:v>
                      </c:pt>
                      <c:pt idx="7499">
                        <c:v>149.98000000000292</c:v>
                      </c:pt>
                      <c:pt idx="7500">
                        <c:v>150.00000000000293</c:v>
                      </c:pt>
                      <c:pt idx="7501">
                        <c:v>150.02000000000294</c:v>
                      </c:pt>
                      <c:pt idx="7502">
                        <c:v>150.04000000000295</c:v>
                      </c:pt>
                      <c:pt idx="7503">
                        <c:v>150.06000000000296</c:v>
                      </c:pt>
                      <c:pt idx="7504">
                        <c:v>150.08000000000297</c:v>
                      </c:pt>
                      <c:pt idx="7505">
                        <c:v>150.10000000000298</c:v>
                      </c:pt>
                      <c:pt idx="7506">
                        <c:v>150.12000000000299</c:v>
                      </c:pt>
                      <c:pt idx="7507">
                        <c:v>150.140000000003</c:v>
                      </c:pt>
                      <c:pt idx="7508">
                        <c:v>150.16000000000301</c:v>
                      </c:pt>
                      <c:pt idx="7509">
                        <c:v>150.18000000000302</c:v>
                      </c:pt>
                      <c:pt idx="7510">
                        <c:v>150.20000000000303</c:v>
                      </c:pt>
                      <c:pt idx="7511">
                        <c:v>150.22000000000304</c:v>
                      </c:pt>
                      <c:pt idx="7512">
                        <c:v>150.24000000000305</c:v>
                      </c:pt>
                      <c:pt idx="7513">
                        <c:v>150.26000000000306</c:v>
                      </c:pt>
                      <c:pt idx="7514">
                        <c:v>150.28000000000307</c:v>
                      </c:pt>
                      <c:pt idx="7515">
                        <c:v>150.30000000000308</c:v>
                      </c:pt>
                      <c:pt idx="7516">
                        <c:v>150.32000000000309</c:v>
                      </c:pt>
                      <c:pt idx="7517">
                        <c:v>150.3400000000031</c:v>
                      </c:pt>
                      <c:pt idx="7518">
                        <c:v>150.36000000000311</c:v>
                      </c:pt>
                      <c:pt idx="7519">
                        <c:v>150.38000000000312</c:v>
                      </c:pt>
                      <c:pt idx="7520">
                        <c:v>150.40000000000313</c:v>
                      </c:pt>
                      <c:pt idx="7521">
                        <c:v>150.42000000000314</c:v>
                      </c:pt>
                      <c:pt idx="7522">
                        <c:v>150.44000000000315</c:v>
                      </c:pt>
                      <c:pt idx="7523">
                        <c:v>150.46000000000316</c:v>
                      </c:pt>
                      <c:pt idx="7524">
                        <c:v>150.48000000000317</c:v>
                      </c:pt>
                      <c:pt idx="7525">
                        <c:v>150.50000000000318</c:v>
                      </c:pt>
                      <c:pt idx="7526">
                        <c:v>150.52000000000319</c:v>
                      </c:pt>
                      <c:pt idx="7527">
                        <c:v>150.5400000000032</c:v>
                      </c:pt>
                      <c:pt idx="7528">
                        <c:v>150.56000000000321</c:v>
                      </c:pt>
                      <c:pt idx="7529">
                        <c:v>150.58000000000322</c:v>
                      </c:pt>
                      <c:pt idx="7530">
                        <c:v>150.60000000000323</c:v>
                      </c:pt>
                      <c:pt idx="7531">
                        <c:v>150.62000000000324</c:v>
                      </c:pt>
                      <c:pt idx="7532">
                        <c:v>150.64000000000325</c:v>
                      </c:pt>
                      <c:pt idx="7533">
                        <c:v>150.66000000000327</c:v>
                      </c:pt>
                      <c:pt idx="7534">
                        <c:v>150.68000000000328</c:v>
                      </c:pt>
                      <c:pt idx="7535">
                        <c:v>150.70000000000329</c:v>
                      </c:pt>
                      <c:pt idx="7536">
                        <c:v>150.7200000000033</c:v>
                      </c:pt>
                      <c:pt idx="7537">
                        <c:v>150.74000000000331</c:v>
                      </c:pt>
                      <c:pt idx="7538">
                        <c:v>150.76000000000332</c:v>
                      </c:pt>
                      <c:pt idx="7539">
                        <c:v>150.78000000000333</c:v>
                      </c:pt>
                      <c:pt idx="7540">
                        <c:v>150.80000000000334</c:v>
                      </c:pt>
                      <c:pt idx="7541">
                        <c:v>150.82000000000335</c:v>
                      </c:pt>
                      <c:pt idx="7542">
                        <c:v>150.84000000000336</c:v>
                      </c:pt>
                      <c:pt idx="7543">
                        <c:v>150.86000000000337</c:v>
                      </c:pt>
                      <c:pt idx="7544">
                        <c:v>150.88000000000338</c:v>
                      </c:pt>
                      <c:pt idx="7545">
                        <c:v>150.90000000000339</c:v>
                      </c:pt>
                      <c:pt idx="7546">
                        <c:v>150.9200000000034</c:v>
                      </c:pt>
                      <c:pt idx="7547">
                        <c:v>150.94000000000341</c:v>
                      </c:pt>
                      <c:pt idx="7548">
                        <c:v>150.96000000000342</c:v>
                      </c:pt>
                      <c:pt idx="7549">
                        <c:v>150.98000000000343</c:v>
                      </c:pt>
                      <c:pt idx="7550">
                        <c:v>151.00000000000344</c:v>
                      </c:pt>
                      <c:pt idx="7551">
                        <c:v>151.02000000000345</c:v>
                      </c:pt>
                      <c:pt idx="7552">
                        <c:v>151.04000000000346</c:v>
                      </c:pt>
                      <c:pt idx="7553">
                        <c:v>151.06000000000347</c:v>
                      </c:pt>
                      <c:pt idx="7554">
                        <c:v>151.08000000000348</c:v>
                      </c:pt>
                      <c:pt idx="7555">
                        <c:v>151.10000000000349</c:v>
                      </c:pt>
                      <c:pt idx="7556">
                        <c:v>151.1200000000035</c:v>
                      </c:pt>
                      <c:pt idx="7557">
                        <c:v>151.14000000000351</c:v>
                      </c:pt>
                      <c:pt idx="7558">
                        <c:v>151.16000000000352</c:v>
                      </c:pt>
                      <c:pt idx="7559">
                        <c:v>151.18000000000353</c:v>
                      </c:pt>
                      <c:pt idx="7560">
                        <c:v>151.20000000000354</c:v>
                      </c:pt>
                      <c:pt idx="7561">
                        <c:v>151.22000000000355</c:v>
                      </c:pt>
                      <c:pt idx="7562">
                        <c:v>151.24000000000356</c:v>
                      </c:pt>
                      <c:pt idx="7563">
                        <c:v>151.26000000000357</c:v>
                      </c:pt>
                      <c:pt idx="7564">
                        <c:v>151.28000000000358</c:v>
                      </c:pt>
                      <c:pt idx="7565">
                        <c:v>151.30000000000359</c:v>
                      </c:pt>
                      <c:pt idx="7566">
                        <c:v>151.3200000000036</c:v>
                      </c:pt>
                      <c:pt idx="7567">
                        <c:v>151.34000000000361</c:v>
                      </c:pt>
                      <c:pt idx="7568">
                        <c:v>151.36000000000362</c:v>
                      </c:pt>
                      <c:pt idx="7569">
                        <c:v>151.38000000000363</c:v>
                      </c:pt>
                      <c:pt idx="7570">
                        <c:v>151.40000000000364</c:v>
                      </c:pt>
                      <c:pt idx="7571">
                        <c:v>151.42000000000365</c:v>
                      </c:pt>
                      <c:pt idx="7572">
                        <c:v>151.44000000000366</c:v>
                      </c:pt>
                      <c:pt idx="7573">
                        <c:v>151.46000000000367</c:v>
                      </c:pt>
                      <c:pt idx="7574">
                        <c:v>151.48000000000368</c:v>
                      </c:pt>
                      <c:pt idx="7575">
                        <c:v>151.50000000000369</c:v>
                      </c:pt>
                      <c:pt idx="7576">
                        <c:v>151.52000000000371</c:v>
                      </c:pt>
                      <c:pt idx="7577">
                        <c:v>151.54000000000372</c:v>
                      </c:pt>
                      <c:pt idx="7578">
                        <c:v>151.56000000000373</c:v>
                      </c:pt>
                      <c:pt idx="7579">
                        <c:v>151.58000000000374</c:v>
                      </c:pt>
                      <c:pt idx="7580">
                        <c:v>151.60000000000375</c:v>
                      </c:pt>
                      <c:pt idx="7581">
                        <c:v>151.62000000000376</c:v>
                      </c:pt>
                      <c:pt idx="7582">
                        <c:v>151.64000000000377</c:v>
                      </c:pt>
                      <c:pt idx="7583">
                        <c:v>151.66000000000378</c:v>
                      </c:pt>
                      <c:pt idx="7584">
                        <c:v>151.68000000000379</c:v>
                      </c:pt>
                      <c:pt idx="7585">
                        <c:v>151.7000000000038</c:v>
                      </c:pt>
                      <c:pt idx="7586">
                        <c:v>151.72000000000381</c:v>
                      </c:pt>
                      <c:pt idx="7587">
                        <c:v>151.74000000000382</c:v>
                      </c:pt>
                      <c:pt idx="7588">
                        <c:v>151.76000000000383</c:v>
                      </c:pt>
                      <c:pt idx="7589">
                        <c:v>151.78000000000384</c:v>
                      </c:pt>
                      <c:pt idx="7590">
                        <c:v>151.80000000000385</c:v>
                      </c:pt>
                      <c:pt idx="7591">
                        <c:v>151.82000000000386</c:v>
                      </c:pt>
                      <c:pt idx="7592">
                        <c:v>151.84000000000387</c:v>
                      </c:pt>
                      <c:pt idx="7593">
                        <c:v>151.86000000000388</c:v>
                      </c:pt>
                      <c:pt idx="7594">
                        <c:v>151.88000000000389</c:v>
                      </c:pt>
                      <c:pt idx="7595">
                        <c:v>151.9000000000039</c:v>
                      </c:pt>
                      <c:pt idx="7596">
                        <c:v>151.92000000000391</c:v>
                      </c:pt>
                      <c:pt idx="7597">
                        <c:v>151.94000000000392</c:v>
                      </c:pt>
                      <c:pt idx="7598">
                        <c:v>151.96000000000393</c:v>
                      </c:pt>
                      <c:pt idx="7599">
                        <c:v>151.98000000000394</c:v>
                      </c:pt>
                      <c:pt idx="7600">
                        <c:v>152.00000000000395</c:v>
                      </c:pt>
                      <c:pt idx="7601">
                        <c:v>152.02000000000396</c:v>
                      </c:pt>
                      <c:pt idx="7602">
                        <c:v>152.04000000000397</c:v>
                      </c:pt>
                      <c:pt idx="7603">
                        <c:v>152.06000000000398</c:v>
                      </c:pt>
                      <c:pt idx="7604">
                        <c:v>152.08000000000399</c:v>
                      </c:pt>
                      <c:pt idx="7605">
                        <c:v>152.100000000004</c:v>
                      </c:pt>
                      <c:pt idx="7606">
                        <c:v>152.12000000000401</c:v>
                      </c:pt>
                      <c:pt idx="7607">
                        <c:v>152.14000000000402</c:v>
                      </c:pt>
                      <c:pt idx="7608">
                        <c:v>152.16000000000403</c:v>
                      </c:pt>
                      <c:pt idx="7609">
                        <c:v>152.18000000000404</c:v>
                      </c:pt>
                      <c:pt idx="7610">
                        <c:v>152.20000000000405</c:v>
                      </c:pt>
                      <c:pt idx="7611">
                        <c:v>152.22000000000406</c:v>
                      </c:pt>
                      <c:pt idx="7612">
                        <c:v>152.24000000000407</c:v>
                      </c:pt>
                      <c:pt idx="7613">
                        <c:v>152.26000000000408</c:v>
                      </c:pt>
                      <c:pt idx="7614">
                        <c:v>152.28000000000409</c:v>
                      </c:pt>
                      <c:pt idx="7615">
                        <c:v>152.3000000000041</c:v>
                      </c:pt>
                      <c:pt idx="7616">
                        <c:v>152.32000000000411</c:v>
                      </c:pt>
                      <c:pt idx="7617">
                        <c:v>152.34000000000412</c:v>
                      </c:pt>
                      <c:pt idx="7618">
                        <c:v>152.36000000000413</c:v>
                      </c:pt>
                      <c:pt idx="7619">
                        <c:v>152.38000000000415</c:v>
                      </c:pt>
                      <c:pt idx="7620">
                        <c:v>152.40000000000416</c:v>
                      </c:pt>
                      <c:pt idx="7621">
                        <c:v>152.42000000000417</c:v>
                      </c:pt>
                      <c:pt idx="7622">
                        <c:v>152.44000000000418</c:v>
                      </c:pt>
                      <c:pt idx="7623">
                        <c:v>152.46000000000419</c:v>
                      </c:pt>
                      <c:pt idx="7624">
                        <c:v>152.4800000000042</c:v>
                      </c:pt>
                      <c:pt idx="7625">
                        <c:v>152.50000000000421</c:v>
                      </c:pt>
                      <c:pt idx="7626">
                        <c:v>152.52000000000422</c:v>
                      </c:pt>
                      <c:pt idx="7627">
                        <c:v>152.54000000000423</c:v>
                      </c:pt>
                      <c:pt idx="7628">
                        <c:v>152.56000000000424</c:v>
                      </c:pt>
                      <c:pt idx="7629">
                        <c:v>152.58000000000425</c:v>
                      </c:pt>
                      <c:pt idx="7630">
                        <c:v>152.60000000000426</c:v>
                      </c:pt>
                      <c:pt idx="7631">
                        <c:v>152.62000000000427</c:v>
                      </c:pt>
                      <c:pt idx="7632">
                        <c:v>152.64000000000428</c:v>
                      </c:pt>
                      <c:pt idx="7633">
                        <c:v>152.66000000000429</c:v>
                      </c:pt>
                      <c:pt idx="7634">
                        <c:v>152.6800000000043</c:v>
                      </c:pt>
                      <c:pt idx="7635">
                        <c:v>152.70000000000431</c:v>
                      </c:pt>
                      <c:pt idx="7636">
                        <c:v>152.72000000000432</c:v>
                      </c:pt>
                      <c:pt idx="7637">
                        <c:v>152.74000000000433</c:v>
                      </c:pt>
                      <c:pt idx="7638">
                        <c:v>152.76000000000434</c:v>
                      </c:pt>
                      <c:pt idx="7639">
                        <c:v>152.78000000000435</c:v>
                      </c:pt>
                      <c:pt idx="7640">
                        <c:v>152.80000000000436</c:v>
                      </c:pt>
                      <c:pt idx="7641">
                        <c:v>152.82000000000437</c:v>
                      </c:pt>
                      <c:pt idx="7642">
                        <c:v>152.84000000000438</c:v>
                      </c:pt>
                      <c:pt idx="7643">
                        <c:v>152.86000000000439</c:v>
                      </c:pt>
                      <c:pt idx="7644">
                        <c:v>152.8800000000044</c:v>
                      </c:pt>
                      <c:pt idx="7645">
                        <c:v>152.90000000000441</c:v>
                      </c:pt>
                      <c:pt idx="7646">
                        <c:v>152.92000000000442</c:v>
                      </c:pt>
                      <c:pt idx="7647">
                        <c:v>152.94000000000443</c:v>
                      </c:pt>
                      <c:pt idx="7648">
                        <c:v>152.96000000000444</c:v>
                      </c:pt>
                      <c:pt idx="7649">
                        <c:v>152.98000000000445</c:v>
                      </c:pt>
                      <c:pt idx="7650">
                        <c:v>153.00000000000446</c:v>
                      </c:pt>
                      <c:pt idx="7651">
                        <c:v>153.02000000000447</c:v>
                      </c:pt>
                      <c:pt idx="7652">
                        <c:v>153.04000000000448</c:v>
                      </c:pt>
                      <c:pt idx="7653">
                        <c:v>153.06000000000449</c:v>
                      </c:pt>
                      <c:pt idx="7654">
                        <c:v>153.0800000000045</c:v>
                      </c:pt>
                      <c:pt idx="7655">
                        <c:v>153.10000000000451</c:v>
                      </c:pt>
                      <c:pt idx="7656">
                        <c:v>153.12000000000452</c:v>
                      </c:pt>
                      <c:pt idx="7657">
                        <c:v>153.14000000000453</c:v>
                      </c:pt>
                      <c:pt idx="7658">
                        <c:v>153.16000000000454</c:v>
                      </c:pt>
                      <c:pt idx="7659">
                        <c:v>153.18000000000455</c:v>
                      </c:pt>
                      <c:pt idx="7660">
                        <c:v>153.20000000000456</c:v>
                      </c:pt>
                      <c:pt idx="7661">
                        <c:v>153.22000000000457</c:v>
                      </c:pt>
                      <c:pt idx="7662">
                        <c:v>153.24000000000458</c:v>
                      </c:pt>
                      <c:pt idx="7663">
                        <c:v>153.2600000000046</c:v>
                      </c:pt>
                      <c:pt idx="7664">
                        <c:v>153.28000000000461</c:v>
                      </c:pt>
                      <c:pt idx="7665">
                        <c:v>153.30000000000462</c:v>
                      </c:pt>
                      <c:pt idx="7666">
                        <c:v>153.32000000000463</c:v>
                      </c:pt>
                      <c:pt idx="7667">
                        <c:v>153.34000000000464</c:v>
                      </c:pt>
                      <c:pt idx="7668">
                        <c:v>153.36000000000465</c:v>
                      </c:pt>
                      <c:pt idx="7669">
                        <c:v>153.38000000000466</c:v>
                      </c:pt>
                      <c:pt idx="7670">
                        <c:v>153.40000000000467</c:v>
                      </c:pt>
                      <c:pt idx="7671">
                        <c:v>153.42000000000468</c:v>
                      </c:pt>
                      <c:pt idx="7672">
                        <c:v>153.44000000000469</c:v>
                      </c:pt>
                      <c:pt idx="7673">
                        <c:v>153.4600000000047</c:v>
                      </c:pt>
                      <c:pt idx="7674">
                        <c:v>153.48000000000471</c:v>
                      </c:pt>
                      <c:pt idx="7675">
                        <c:v>153.50000000000472</c:v>
                      </c:pt>
                      <c:pt idx="7676">
                        <c:v>153.52000000000473</c:v>
                      </c:pt>
                      <c:pt idx="7677">
                        <c:v>153.54000000000474</c:v>
                      </c:pt>
                      <c:pt idx="7678">
                        <c:v>153.56000000000475</c:v>
                      </c:pt>
                      <c:pt idx="7679">
                        <c:v>153.58000000000476</c:v>
                      </c:pt>
                      <c:pt idx="7680">
                        <c:v>153.60000000000477</c:v>
                      </c:pt>
                      <c:pt idx="7681">
                        <c:v>153.62000000000478</c:v>
                      </c:pt>
                      <c:pt idx="7682">
                        <c:v>153.64000000000479</c:v>
                      </c:pt>
                      <c:pt idx="7683">
                        <c:v>153.6600000000048</c:v>
                      </c:pt>
                      <c:pt idx="7684">
                        <c:v>153.68000000000481</c:v>
                      </c:pt>
                      <c:pt idx="7685">
                        <c:v>153.70000000000482</c:v>
                      </c:pt>
                      <c:pt idx="7686">
                        <c:v>153.72000000000483</c:v>
                      </c:pt>
                      <c:pt idx="7687">
                        <c:v>153.74000000000484</c:v>
                      </c:pt>
                      <c:pt idx="7688">
                        <c:v>153.76000000000485</c:v>
                      </c:pt>
                      <c:pt idx="7689">
                        <c:v>153.78000000000486</c:v>
                      </c:pt>
                      <c:pt idx="7690">
                        <c:v>153.80000000000487</c:v>
                      </c:pt>
                      <c:pt idx="7691">
                        <c:v>153.82000000000488</c:v>
                      </c:pt>
                      <c:pt idx="7692">
                        <c:v>153.84000000000489</c:v>
                      </c:pt>
                      <c:pt idx="7693">
                        <c:v>153.8600000000049</c:v>
                      </c:pt>
                      <c:pt idx="7694">
                        <c:v>153.88000000000491</c:v>
                      </c:pt>
                      <c:pt idx="7695">
                        <c:v>153.90000000000492</c:v>
                      </c:pt>
                      <c:pt idx="7696">
                        <c:v>153.92000000000493</c:v>
                      </c:pt>
                      <c:pt idx="7697">
                        <c:v>153.94000000000494</c:v>
                      </c:pt>
                      <c:pt idx="7698">
                        <c:v>153.96000000000495</c:v>
                      </c:pt>
                      <c:pt idx="7699">
                        <c:v>153.98000000000496</c:v>
                      </c:pt>
                      <c:pt idx="7700">
                        <c:v>154.00000000000497</c:v>
                      </c:pt>
                      <c:pt idx="7701">
                        <c:v>154.02000000000498</c:v>
                      </c:pt>
                      <c:pt idx="7702">
                        <c:v>154.04000000000499</c:v>
                      </c:pt>
                      <c:pt idx="7703">
                        <c:v>154.060000000005</c:v>
                      </c:pt>
                      <c:pt idx="7704">
                        <c:v>154.08000000000501</c:v>
                      </c:pt>
                      <c:pt idx="7705">
                        <c:v>154.10000000000502</c:v>
                      </c:pt>
                      <c:pt idx="7706">
                        <c:v>154.12000000000504</c:v>
                      </c:pt>
                      <c:pt idx="7707">
                        <c:v>154.14000000000505</c:v>
                      </c:pt>
                      <c:pt idx="7708">
                        <c:v>154.16000000000506</c:v>
                      </c:pt>
                      <c:pt idx="7709">
                        <c:v>154.18000000000507</c:v>
                      </c:pt>
                      <c:pt idx="7710">
                        <c:v>154.20000000000508</c:v>
                      </c:pt>
                      <c:pt idx="7711">
                        <c:v>154.22000000000509</c:v>
                      </c:pt>
                      <c:pt idx="7712">
                        <c:v>154.2400000000051</c:v>
                      </c:pt>
                      <c:pt idx="7713">
                        <c:v>154.26000000000511</c:v>
                      </c:pt>
                      <c:pt idx="7714">
                        <c:v>154.28000000000512</c:v>
                      </c:pt>
                      <c:pt idx="7715">
                        <c:v>154.30000000000513</c:v>
                      </c:pt>
                      <c:pt idx="7716">
                        <c:v>154.32000000000514</c:v>
                      </c:pt>
                      <c:pt idx="7717">
                        <c:v>154.34000000000515</c:v>
                      </c:pt>
                      <c:pt idx="7718">
                        <c:v>154.36000000000516</c:v>
                      </c:pt>
                      <c:pt idx="7719">
                        <c:v>154.38000000000517</c:v>
                      </c:pt>
                      <c:pt idx="7720">
                        <c:v>154.40000000000518</c:v>
                      </c:pt>
                      <c:pt idx="7721">
                        <c:v>154.42000000000519</c:v>
                      </c:pt>
                      <c:pt idx="7722">
                        <c:v>154.4400000000052</c:v>
                      </c:pt>
                      <c:pt idx="7723">
                        <c:v>154.46000000000521</c:v>
                      </c:pt>
                      <c:pt idx="7724">
                        <c:v>154.48000000000522</c:v>
                      </c:pt>
                      <c:pt idx="7725">
                        <c:v>154.50000000000523</c:v>
                      </c:pt>
                      <c:pt idx="7726">
                        <c:v>154.52000000000524</c:v>
                      </c:pt>
                      <c:pt idx="7727">
                        <c:v>154.54000000000525</c:v>
                      </c:pt>
                      <c:pt idx="7728">
                        <c:v>154.56000000000526</c:v>
                      </c:pt>
                      <c:pt idx="7729">
                        <c:v>154.58000000000527</c:v>
                      </c:pt>
                      <c:pt idx="7730">
                        <c:v>154.60000000000528</c:v>
                      </c:pt>
                      <c:pt idx="7731">
                        <c:v>154.62000000000529</c:v>
                      </c:pt>
                      <c:pt idx="7732">
                        <c:v>154.6400000000053</c:v>
                      </c:pt>
                      <c:pt idx="7733">
                        <c:v>154.66000000000531</c:v>
                      </c:pt>
                      <c:pt idx="7734">
                        <c:v>154.68000000000532</c:v>
                      </c:pt>
                      <c:pt idx="7735">
                        <c:v>154.70000000000533</c:v>
                      </c:pt>
                      <c:pt idx="7736">
                        <c:v>154.72000000000534</c:v>
                      </c:pt>
                      <c:pt idx="7737">
                        <c:v>154.74000000000535</c:v>
                      </c:pt>
                      <c:pt idx="7738">
                        <c:v>154.76000000000536</c:v>
                      </c:pt>
                      <c:pt idx="7739">
                        <c:v>154.78000000000537</c:v>
                      </c:pt>
                      <c:pt idx="7740">
                        <c:v>154.80000000000538</c:v>
                      </c:pt>
                      <c:pt idx="7741">
                        <c:v>154.82000000000539</c:v>
                      </c:pt>
                      <c:pt idx="7742">
                        <c:v>154.8400000000054</c:v>
                      </c:pt>
                      <c:pt idx="7743">
                        <c:v>154.86000000000541</c:v>
                      </c:pt>
                      <c:pt idx="7744">
                        <c:v>154.88000000000542</c:v>
                      </c:pt>
                      <c:pt idx="7745">
                        <c:v>154.90000000000543</c:v>
                      </c:pt>
                      <c:pt idx="7746">
                        <c:v>154.92000000000544</c:v>
                      </c:pt>
                      <c:pt idx="7747">
                        <c:v>154.94000000000545</c:v>
                      </c:pt>
                      <c:pt idx="7748">
                        <c:v>154.96000000000546</c:v>
                      </c:pt>
                      <c:pt idx="7749">
                        <c:v>154.98000000000548</c:v>
                      </c:pt>
                      <c:pt idx="7750">
                        <c:v>155.00000000000549</c:v>
                      </c:pt>
                      <c:pt idx="7751">
                        <c:v>155.0200000000055</c:v>
                      </c:pt>
                      <c:pt idx="7752">
                        <c:v>155.04000000000551</c:v>
                      </c:pt>
                      <c:pt idx="7753">
                        <c:v>155.06000000000552</c:v>
                      </c:pt>
                      <c:pt idx="7754">
                        <c:v>155.08000000000553</c:v>
                      </c:pt>
                      <c:pt idx="7755">
                        <c:v>155.10000000000554</c:v>
                      </c:pt>
                      <c:pt idx="7756">
                        <c:v>155.12000000000555</c:v>
                      </c:pt>
                      <c:pt idx="7757">
                        <c:v>155.14000000000556</c:v>
                      </c:pt>
                      <c:pt idx="7758">
                        <c:v>155.16000000000557</c:v>
                      </c:pt>
                      <c:pt idx="7759">
                        <c:v>155.18000000000558</c:v>
                      </c:pt>
                      <c:pt idx="7760">
                        <c:v>155.20000000000559</c:v>
                      </c:pt>
                      <c:pt idx="7761">
                        <c:v>155.2200000000056</c:v>
                      </c:pt>
                      <c:pt idx="7762">
                        <c:v>155.24000000000561</c:v>
                      </c:pt>
                      <c:pt idx="7763">
                        <c:v>155.26000000000562</c:v>
                      </c:pt>
                      <c:pt idx="7764">
                        <c:v>155.28000000000563</c:v>
                      </c:pt>
                      <c:pt idx="7765">
                        <c:v>155.30000000000564</c:v>
                      </c:pt>
                      <c:pt idx="7766">
                        <c:v>155.32000000000565</c:v>
                      </c:pt>
                      <c:pt idx="7767">
                        <c:v>155.34000000000566</c:v>
                      </c:pt>
                      <c:pt idx="7768">
                        <c:v>155.36000000000567</c:v>
                      </c:pt>
                      <c:pt idx="7769">
                        <c:v>155.38000000000568</c:v>
                      </c:pt>
                      <c:pt idx="7770">
                        <c:v>155.40000000000569</c:v>
                      </c:pt>
                      <c:pt idx="7771">
                        <c:v>155.4200000000057</c:v>
                      </c:pt>
                      <c:pt idx="7772">
                        <c:v>155.44000000000571</c:v>
                      </c:pt>
                      <c:pt idx="7773">
                        <c:v>155.46000000000572</c:v>
                      </c:pt>
                      <c:pt idx="7774">
                        <c:v>155.48000000000573</c:v>
                      </c:pt>
                      <c:pt idx="7775">
                        <c:v>155.50000000000574</c:v>
                      </c:pt>
                      <c:pt idx="7776">
                        <c:v>155.52000000000575</c:v>
                      </c:pt>
                      <c:pt idx="7777">
                        <c:v>155.54000000000576</c:v>
                      </c:pt>
                      <c:pt idx="7778">
                        <c:v>155.56000000000577</c:v>
                      </c:pt>
                      <c:pt idx="7779">
                        <c:v>155.58000000000578</c:v>
                      </c:pt>
                      <c:pt idx="7780">
                        <c:v>155.60000000000579</c:v>
                      </c:pt>
                      <c:pt idx="7781">
                        <c:v>155.6200000000058</c:v>
                      </c:pt>
                      <c:pt idx="7782">
                        <c:v>155.64000000000581</c:v>
                      </c:pt>
                      <c:pt idx="7783">
                        <c:v>155.66000000000582</c:v>
                      </c:pt>
                      <c:pt idx="7784">
                        <c:v>155.68000000000583</c:v>
                      </c:pt>
                      <c:pt idx="7785">
                        <c:v>155.70000000000584</c:v>
                      </c:pt>
                      <c:pt idx="7786">
                        <c:v>155.72000000000585</c:v>
                      </c:pt>
                      <c:pt idx="7787">
                        <c:v>155.74000000000586</c:v>
                      </c:pt>
                      <c:pt idx="7788">
                        <c:v>155.76000000000587</c:v>
                      </c:pt>
                      <c:pt idx="7789">
                        <c:v>155.78000000000588</c:v>
                      </c:pt>
                      <c:pt idx="7790">
                        <c:v>155.80000000000589</c:v>
                      </c:pt>
                      <c:pt idx="7791">
                        <c:v>155.8200000000059</c:v>
                      </c:pt>
                      <c:pt idx="7792">
                        <c:v>155.84000000000592</c:v>
                      </c:pt>
                      <c:pt idx="7793">
                        <c:v>155.86000000000593</c:v>
                      </c:pt>
                      <c:pt idx="7794">
                        <c:v>155.88000000000594</c:v>
                      </c:pt>
                      <c:pt idx="7795">
                        <c:v>155.90000000000595</c:v>
                      </c:pt>
                      <c:pt idx="7796">
                        <c:v>155.92000000000596</c:v>
                      </c:pt>
                      <c:pt idx="7797">
                        <c:v>155.94000000000597</c:v>
                      </c:pt>
                      <c:pt idx="7798">
                        <c:v>155.96000000000598</c:v>
                      </c:pt>
                      <c:pt idx="7799">
                        <c:v>155.98000000000599</c:v>
                      </c:pt>
                      <c:pt idx="7800">
                        <c:v>156.000000000006</c:v>
                      </c:pt>
                      <c:pt idx="7801">
                        <c:v>156.02000000000601</c:v>
                      </c:pt>
                      <c:pt idx="7802">
                        <c:v>156.04000000000602</c:v>
                      </c:pt>
                      <c:pt idx="7803">
                        <c:v>156.06000000000603</c:v>
                      </c:pt>
                      <c:pt idx="7804">
                        <c:v>156.08000000000604</c:v>
                      </c:pt>
                      <c:pt idx="7805">
                        <c:v>156.10000000000605</c:v>
                      </c:pt>
                      <c:pt idx="7806">
                        <c:v>156.12000000000606</c:v>
                      </c:pt>
                      <c:pt idx="7807">
                        <c:v>156.14000000000607</c:v>
                      </c:pt>
                      <c:pt idx="7808">
                        <c:v>156.16000000000608</c:v>
                      </c:pt>
                      <c:pt idx="7809">
                        <c:v>156.18000000000609</c:v>
                      </c:pt>
                      <c:pt idx="7810">
                        <c:v>156.2000000000061</c:v>
                      </c:pt>
                      <c:pt idx="7811">
                        <c:v>156.22000000000611</c:v>
                      </c:pt>
                      <c:pt idx="7812">
                        <c:v>156.24000000000612</c:v>
                      </c:pt>
                      <c:pt idx="7813">
                        <c:v>156.26000000000613</c:v>
                      </c:pt>
                      <c:pt idx="7814">
                        <c:v>156.28000000000614</c:v>
                      </c:pt>
                      <c:pt idx="7815">
                        <c:v>156.30000000000615</c:v>
                      </c:pt>
                      <c:pt idx="7816">
                        <c:v>156.32000000000616</c:v>
                      </c:pt>
                      <c:pt idx="7817">
                        <c:v>156.34000000000617</c:v>
                      </c:pt>
                      <c:pt idx="7818">
                        <c:v>156.36000000000618</c:v>
                      </c:pt>
                      <c:pt idx="7819">
                        <c:v>156.38000000000619</c:v>
                      </c:pt>
                      <c:pt idx="7820">
                        <c:v>156.4000000000062</c:v>
                      </c:pt>
                      <c:pt idx="7821">
                        <c:v>156.42000000000621</c:v>
                      </c:pt>
                      <c:pt idx="7822">
                        <c:v>156.44000000000622</c:v>
                      </c:pt>
                      <c:pt idx="7823">
                        <c:v>156.46000000000623</c:v>
                      </c:pt>
                      <c:pt idx="7824">
                        <c:v>156.48000000000624</c:v>
                      </c:pt>
                      <c:pt idx="7825">
                        <c:v>156.50000000000625</c:v>
                      </c:pt>
                      <c:pt idx="7826">
                        <c:v>156.52000000000626</c:v>
                      </c:pt>
                      <c:pt idx="7827">
                        <c:v>156.54000000000627</c:v>
                      </c:pt>
                      <c:pt idx="7828">
                        <c:v>156.56000000000628</c:v>
                      </c:pt>
                      <c:pt idx="7829">
                        <c:v>156.58000000000629</c:v>
                      </c:pt>
                      <c:pt idx="7830">
                        <c:v>156.6000000000063</c:v>
                      </c:pt>
                      <c:pt idx="7831">
                        <c:v>156.62000000000631</c:v>
                      </c:pt>
                      <c:pt idx="7832">
                        <c:v>156.64000000000632</c:v>
                      </c:pt>
                      <c:pt idx="7833">
                        <c:v>156.66000000000633</c:v>
                      </c:pt>
                      <c:pt idx="7834">
                        <c:v>156.68000000000634</c:v>
                      </c:pt>
                      <c:pt idx="7835">
                        <c:v>156.70000000000636</c:v>
                      </c:pt>
                      <c:pt idx="7836">
                        <c:v>156.72000000000637</c:v>
                      </c:pt>
                      <c:pt idx="7837">
                        <c:v>156.74000000000638</c:v>
                      </c:pt>
                      <c:pt idx="7838">
                        <c:v>156.76000000000639</c:v>
                      </c:pt>
                      <c:pt idx="7839">
                        <c:v>156.7800000000064</c:v>
                      </c:pt>
                      <c:pt idx="7840">
                        <c:v>156.80000000000641</c:v>
                      </c:pt>
                      <c:pt idx="7841">
                        <c:v>156.82000000000642</c:v>
                      </c:pt>
                      <c:pt idx="7842">
                        <c:v>156.84000000000643</c:v>
                      </c:pt>
                      <c:pt idx="7843">
                        <c:v>156.86000000000644</c:v>
                      </c:pt>
                      <c:pt idx="7844">
                        <c:v>156.88000000000645</c:v>
                      </c:pt>
                      <c:pt idx="7845">
                        <c:v>156.90000000000646</c:v>
                      </c:pt>
                      <c:pt idx="7846">
                        <c:v>156.92000000000647</c:v>
                      </c:pt>
                      <c:pt idx="7847">
                        <c:v>156.94000000000648</c:v>
                      </c:pt>
                      <c:pt idx="7848">
                        <c:v>156.96000000000649</c:v>
                      </c:pt>
                      <c:pt idx="7849">
                        <c:v>156.9800000000065</c:v>
                      </c:pt>
                      <c:pt idx="7850">
                        <c:v>157.00000000000651</c:v>
                      </c:pt>
                      <c:pt idx="7851">
                        <c:v>157.02000000000652</c:v>
                      </c:pt>
                      <c:pt idx="7852">
                        <c:v>157.04000000000653</c:v>
                      </c:pt>
                      <c:pt idx="7853">
                        <c:v>157.06000000000654</c:v>
                      </c:pt>
                      <c:pt idx="7854">
                        <c:v>157.08000000000655</c:v>
                      </c:pt>
                      <c:pt idx="7855">
                        <c:v>157.10000000000656</c:v>
                      </c:pt>
                      <c:pt idx="7856">
                        <c:v>157.12000000000657</c:v>
                      </c:pt>
                      <c:pt idx="7857">
                        <c:v>157.14000000000658</c:v>
                      </c:pt>
                      <c:pt idx="7858">
                        <c:v>157.16000000000659</c:v>
                      </c:pt>
                      <c:pt idx="7859">
                        <c:v>157.1800000000066</c:v>
                      </c:pt>
                      <c:pt idx="7860">
                        <c:v>157.20000000000661</c:v>
                      </c:pt>
                      <c:pt idx="7861">
                        <c:v>157.22000000000662</c:v>
                      </c:pt>
                      <c:pt idx="7862">
                        <c:v>157.24000000000663</c:v>
                      </c:pt>
                      <c:pt idx="7863">
                        <c:v>157.26000000000664</c:v>
                      </c:pt>
                      <c:pt idx="7864">
                        <c:v>157.28000000000665</c:v>
                      </c:pt>
                      <c:pt idx="7865">
                        <c:v>157.30000000000666</c:v>
                      </c:pt>
                      <c:pt idx="7866">
                        <c:v>157.32000000000667</c:v>
                      </c:pt>
                      <c:pt idx="7867">
                        <c:v>157.34000000000668</c:v>
                      </c:pt>
                      <c:pt idx="7868">
                        <c:v>157.36000000000669</c:v>
                      </c:pt>
                      <c:pt idx="7869">
                        <c:v>157.3800000000067</c:v>
                      </c:pt>
                      <c:pt idx="7870">
                        <c:v>157.40000000000671</c:v>
                      </c:pt>
                      <c:pt idx="7871">
                        <c:v>157.42000000000672</c:v>
                      </c:pt>
                      <c:pt idx="7872">
                        <c:v>157.44000000000673</c:v>
                      </c:pt>
                      <c:pt idx="7873">
                        <c:v>157.46000000000674</c:v>
                      </c:pt>
                      <c:pt idx="7874">
                        <c:v>157.48000000000675</c:v>
                      </c:pt>
                      <c:pt idx="7875">
                        <c:v>157.50000000000676</c:v>
                      </c:pt>
                      <c:pt idx="7876">
                        <c:v>157.52000000000677</c:v>
                      </c:pt>
                      <c:pt idx="7877">
                        <c:v>157.54000000000678</c:v>
                      </c:pt>
                      <c:pt idx="7878">
                        <c:v>157.5600000000068</c:v>
                      </c:pt>
                      <c:pt idx="7879">
                        <c:v>157.58000000000681</c:v>
                      </c:pt>
                      <c:pt idx="7880">
                        <c:v>157.60000000000682</c:v>
                      </c:pt>
                      <c:pt idx="7881">
                        <c:v>157.62000000000683</c:v>
                      </c:pt>
                      <c:pt idx="7882">
                        <c:v>157.64000000000684</c:v>
                      </c:pt>
                      <c:pt idx="7883">
                        <c:v>157.66000000000685</c:v>
                      </c:pt>
                      <c:pt idx="7884">
                        <c:v>157.68000000000686</c:v>
                      </c:pt>
                      <c:pt idx="7885">
                        <c:v>157.70000000000687</c:v>
                      </c:pt>
                      <c:pt idx="7886">
                        <c:v>157.72000000000688</c:v>
                      </c:pt>
                      <c:pt idx="7887">
                        <c:v>157.74000000000689</c:v>
                      </c:pt>
                      <c:pt idx="7888">
                        <c:v>157.7600000000069</c:v>
                      </c:pt>
                      <c:pt idx="7889">
                        <c:v>157.78000000000691</c:v>
                      </c:pt>
                      <c:pt idx="7890">
                        <c:v>157.80000000000692</c:v>
                      </c:pt>
                      <c:pt idx="7891">
                        <c:v>157.82000000000693</c:v>
                      </c:pt>
                      <c:pt idx="7892">
                        <c:v>157.84000000000694</c:v>
                      </c:pt>
                      <c:pt idx="7893">
                        <c:v>157.86000000000695</c:v>
                      </c:pt>
                      <c:pt idx="7894">
                        <c:v>157.88000000000696</c:v>
                      </c:pt>
                      <c:pt idx="7895">
                        <c:v>157.90000000000697</c:v>
                      </c:pt>
                      <c:pt idx="7896">
                        <c:v>157.92000000000698</c:v>
                      </c:pt>
                      <c:pt idx="7897">
                        <c:v>157.94000000000699</c:v>
                      </c:pt>
                      <c:pt idx="7898">
                        <c:v>157.960000000007</c:v>
                      </c:pt>
                      <c:pt idx="7899">
                        <c:v>157.98000000000701</c:v>
                      </c:pt>
                      <c:pt idx="7900">
                        <c:v>158.00000000000702</c:v>
                      </c:pt>
                      <c:pt idx="7901">
                        <c:v>158.02000000000703</c:v>
                      </c:pt>
                      <c:pt idx="7902">
                        <c:v>158.04000000000704</c:v>
                      </c:pt>
                      <c:pt idx="7903">
                        <c:v>158.06000000000705</c:v>
                      </c:pt>
                      <c:pt idx="7904">
                        <c:v>158.08000000000706</c:v>
                      </c:pt>
                      <c:pt idx="7905">
                        <c:v>158.10000000000707</c:v>
                      </c:pt>
                      <c:pt idx="7906">
                        <c:v>158.12000000000708</c:v>
                      </c:pt>
                      <c:pt idx="7907">
                        <c:v>158.14000000000709</c:v>
                      </c:pt>
                      <c:pt idx="7908">
                        <c:v>158.1600000000071</c:v>
                      </c:pt>
                      <c:pt idx="7909">
                        <c:v>158.18000000000711</c:v>
                      </c:pt>
                      <c:pt idx="7910">
                        <c:v>158.20000000000712</c:v>
                      </c:pt>
                      <c:pt idx="7911">
                        <c:v>158.22000000000713</c:v>
                      </c:pt>
                      <c:pt idx="7912">
                        <c:v>158.24000000000714</c:v>
                      </c:pt>
                      <c:pt idx="7913">
                        <c:v>158.26000000000715</c:v>
                      </c:pt>
                      <c:pt idx="7914">
                        <c:v>158.28000000000716</c:v>
                      </c:pt>
                      <c:pt idx="7915">
                        <c:v>158.30000000000717</c:v>
                      </c:pt>
                      <c:pt idx="7916">
                        <c:v>158.32000000000718</c:v>
                      </c:pt>
                      <c:pt idx="7917">
                        <c:v>158.34000000000719</c:v>
                      </c:pt>
                      <c:pt idx="7918">
                        <c:v>158.3600000000072</c:v>
                      </c:pt>
                      <c:pt idx="7919">
                        <c:v>158.38000000000721</c:v>
                      </c:pt>
                      <c:pt idx="7920">
                        <c:v>158.40000000000722</c:v>
                      </c:pt>
                      <c:pt idx="7921">
                        <c:v>158.42000000000724</c:v>
                      </c:pt>
                      <c:pt idx="7922">
                        <c:v>158.44000000000725</c:v>
                      </c:pt>
                      <c:pt idx="7923">
                        <c:v>158.46000000000726</c:v>
                      </c:pt>
                      <c:pt idx="7924">
                        <c:v>158.48000000000727</c:v>
                      </c:pt>
                      <c:pt idx="7925">
                        <c:v>158.50000000000728</c:v>
                      </c:pt>
                      <c:pt idx="7926">
                        <c:v>158.52000000000729</c:v>
                      </c:pt>
                      <c:pt idx="7927">
                        <c:v>158.5400000000073</c:v>
                      </c:pt>
                      <c:pt idx="7928">
                        <c:v>158.56000000000731</c:v>
                      </c:pt>
                      <c:pt idx="7929">
                        <c:v>158.58000000000732</c:v>
                      </c:pt>
                      <c:pt idx="7930">
                        <c:v>158.60000000000733</c:v>
                      </c:pt>
                      <c:pt idx="7931">
                        <c:v>158.62000000000734</c:v>
                      </c:pt>
                      <c:pt idx="7932">
                        <c:v>158.64000000000735</c:v>
                      </c:pt>
                      <c:pt idx="7933">
                        <c:v>158.66000000000736</c:v>
                      </c:pt>
                      <c:pt idx="7934">
                        <c:v>158.68000000000737</c:v>
                      </c:pt>
                      <c:pt idx="7935">
                        <c:v>158.70000000000738</c:v>
                      </c:pt>
                      <c:pt idx="7936">
                        <c:v>158.72000000000739</c:v>
                      </c:pt>
                      <c:pt idx="7937">
                        <c:v>158.7400000000074</c:v>
                      </c:pt>
                      <c:pt idx="7938">
                        <c:v>158.76000000000741</c:v>
                      </c:pt>
                      <c:pt idx="7939">
                        <c:v>158.78000000000742</c:v>
                      </c:pt>
                      <c:pt idx="7940">
                        <c:v>158.80000000000743</c:v>
                      </c:pt>
                      <c:pt idx="7941">
                        <c:v>158.82000000000744</c:v>
                      </c:pt>
                      <c:pt idx="7942">
                        <c:v>158.84000000000745</c:v>
                      </c:pt>
                      <c:pt idx="7943">
                        <c:v>158.86000000000746</c:v>
                      </c:pt>
                      <c:pt idx="7944">
                        <c:v>158.88000000000747</c:v>
                      </c:pt>
                      <c:pt idx="7945">
                        <c:v>158.90000000000748</c:v>
                      </c:pt>
                      <c:pt idx="7946">
                        <c:v>158.92000000000749</c:v>
                      </c:pt>
                      <c:pt idx="7947">
                        <c:v>158.9400000000075</c:v>
                      </c:pt>
                      <c:pt idx="7948">
                        <c:v>158.96000000000751</c:v>
                      </c:pt>
                      <c:pt idx="7949">
                        <c:v>158.98000000000752</c:v>
                      </c:pt>
                      <c:pt idx="7950">
                        <c:v>159.00000000000753</c:v>
                      </c:pt>
                      <c:pt idx="7951">
                        <c:v>159.02000000000754</c:v>
                      </c:pt>
                      <c:pt idx="7952">
                        <c:v>159.04000000000755</c:v>
                      </c:pt>
                      <c:pt idx="7953">
                        <c:v>159.06000000000756</c:v>
                      </c:pt>
                      <c:pt idx="7954">
                        <c:v>159.08000000000757</c:v>
                      </c:pt>
                      <c:pt idx="7955">
                        <c:v>159.10000000000758</c:v>
                      </c:pt>
                      <c:pt idx="7956">
                        <c:v>159.12000000000759</c:v>
                      </c:pt>
                      <c:pt idx="7957">
                        <c:v>159.1400000000076</c:v>
                      </c:pt>
                      <c:pt idx="7958">
                        <c:v>159.16000000000761</c:v>
                      </c:pt>
                      <c:pt idx="7959">
                        <c:v>159.18000000000762</c:v>
                      </c:pt>
                      <c:pt idx="7960">
                        <c:v>159.20000000000763</c:v>
                      </c:pt>
                      <c:pt idx="7961">
                        <c:v>159.22000000000764</c:v>
                      </c:pt>
                      <c:pt idx="7962">
                        <c:v>159.24000000000765</c:v>
                      </c:pt>
                      <c:pt idx="7963">
                        <c:v>159.26000000000766</c:v>
                      </c:pt>
                      <c:pt idx="7964">
                        <c:v>159.28000000000767</c:v>
                      </c:pt>
                      <c:pt idx="7965">
                        <c:v>159.30000000000769</c:v>
                      </c:pt>
                      <c:pt idx="7966">
                        <c:v>159.3200000000077</c:v>
                      </c:pt>
                      <c:pt idx="7967">
                        <c:v>159.34000000000771</c:v>
                      </c:pt>
                      <c:pt idx="7968">
                        <c:v>159.36000000000772</c:v>
                      </c:pt>
                      <c:pt idx="7969">
                        <c:v>159.38000000000773</c:v>
                      </c:pt>
                      <c:pt idx="7970">
                        <c:v>159.40000000000774</c:v>
                      </c:pt>
                      <c:pt idx="7971">
                        <c:v>159.42000000000775</c:v>
                      </c:pt>
                      <c:pt idx="7972">
                        <c:v>159.44000000000776</c:v>
                      </c:pt>
                      <c:pt idx="7973">
                        <c:v>159.46000000000777</c:v>
                      </c:pt>
                      <c:pt idx="7974">
                        <c:v>159.48000000000778</c:v>
                      </c:pt>
                      <c:pt idx="7975">
                        <c:v>159.50000000000779</c:v>
                      </c:pt>
                      <c:pt idx="7976">
                        <c:v>159.5200000000078</c:v>
                      </c:pt>
                      <c:pt idx="7977">
                        <c:v>159.54000000000781</c:v>
                      </c:pt>
                      <c:pt idx="7978">
                        <c:v>159.56000000000782</c:v>
                      </c:pt>
                      <c:pt idx="7979">
                        <c:v>159.58000000000783</c:v>
                      </c:pt>
                      <c:pt idx="7980">
                        <c:v>159.60000000000784</c:v>
                      </c:pt>
                      <c:pt idx="7981">
                        <c:v>159.62000000000785</c:v>
                      </c:pt>
                      <c:pt idx="7982">
                        <c:v>159.64000000000786</c:v>
                      </c:pt>
                      <c:pt idx="7983">
                        <c:v>159.66000000000787</c:v>
                      </c:pt>
                      <c:pt idx="7984">
                        <c:v>159.68000000000788</c:v>
                      </c:pt>
                      <c:pt idx="7985">
                        <c:v>159.70000000000789</c:v>
                      </c:pt>
                      <c:pt idx="7986">
                        <c:v>159.7200000000079</c:v>
                      </c:pt>
                      <c:pt idx="7987">
                        <c:v>159.74000000000791</c:v>
                      </c:pt>
                      <c:pt idx="7988">
                        <c:v>159.76000000000792</c:v>
                      </c:pt>
                      <c:pt idx="7989">
                        <c:v>159.78000000000793</c:v>
                      </c:pt>
                      <c:pt idx="7990">
                        <c:v>159.80000000000794</c:v>
                      </c:pt>
                      <c:pt idx="7991">
                        <c:v>159.82000000000795</c:v>
                      </c:pt>
                      <c:pt idx="7992">
                        <c:v>159.84000000000796</c:v>
                      </c:pt>
                      <c:pt idx="7993">
                        <c:v>159.86000000000797</c:v>
                      </c:pt>
                      <c:pt idx="7994">
                        <c:v>159.88000000000798</c:v>
                      </c:pt>
                      <c:pt idx="7995">
                        <c:v>159.90000000000799</c:v>
                      </c:pt>
                      <c:pt idx="7996">
                        <c:v>159.920000000008</c:v>
                      </c:pt>
                      <c:pt idx="7997">
                        <c:v>159.94000000000801</c:v>
                      </c:pt>
                      <c:pt idx="7998">
                        <c:v>159.96000000000802</c:v>
                      </c:pt>
                      <c:pt idx="7999">
                        <c:v>159.98000000000803</c:v>
                      </c:pt>
                      <c:pt idx="8000">
                        <c:v>160.00000000000804</c:v>
                      </c:pt>
                      <c:pt idx="8001">
                        <c:v>160.02000000000805</c:v>
                      </c:pt>
                      <c:pt idx="8002">
                        <c:v>160.04000000000806</c:v>
                      </c:pt>
                      <c:pt idx="8003">
                        <c:v>160.06000000000807</c:v>
                      </c:pt>
                      <c:pt idx="8004">
                        <c:v>160.08000000000808</c:v>
                      </c:pt>
                      <c:pt idx="8005">
                        <c:v>160.10000000000809</c:v>
                      </c:pt>
                      <c:pt idx="8006">
                        <c:v>160.1200000000081</c:v>
                      </c:pt>
                      <c:pt idx="8007">
                        <c:v>160.14000000000811</c:v>
                      </c:pt>
                      <c:pt idx="8008">
                        <c:v>160.16000000000813</c:v>
                      </c:pt>
                      <c:pt idx="8009">
                        <c:v>160.18000000000814</c:v>
                      </c:pt>
                      <c:pt idx="8010">
                        <c:v>160.20000000000815</c:v>
                      </c:pt>
                      <c:pt idx="8011">
                        <c:v>160.22000000000816</c:v>
                      </c:pt>
                      <c:pt idx="8012">
                        <c:v>160.24000000000817</c:v>
                      </c:pt>
                      <c:pt idx="8013">
                        <c:v>160.26000000000818</c:v>
                      </c:pt>
                      <c:pt idx="8014">
                        <c:v>160.28000000000819</c:v>
                      </c:pt>
                      <c:pt idx="8015">
                        <c:v>160.3000000000082</c:v>
                      </c:pt>
                      <c:pt idx="8016">
                        <c:v>160.32000000000821</c:v>
                      </c:pt>
                      <c:pt idx="8017">
                        <c:v>160.34000000000822</c:v>
                      </c:pt>
                      <c:pt idx="8018">
                        <c:v>160.36000000000823</c:v>
                      </c:pt>
                      <c:pt idx="8019">
                        <c:v>160.38000000000824</c:v>
                      </c:pt>
                      <c:pt idx="8020">
                        <c:v>160.40000000000825</c:v>
                      </c:pt>
                      <c:pt idx="8021">
                        <c:v>160.42000000000826</c:v>
                      </c:pt>
                      <c:pt idx="8022">
                        <c:v>160.44000000000827</c:v>
                      </c:pt>
                      <c:pt idx="8023">
                        <c:v>160.46000000000828</c:v>
                      </c:pt>
                      <c:pt idx="8024">
                        <c:v>160.48000000000829</c:v>
                      </c:pt>
                      <c:pt idx="8025">
                        <c:v>160.5000000000083</c:v>
                      </c:pt>
                      <c:pt idx="8026">
                        <c:v>160.52000000000831</c:v>
                      </c:pt>
                      <c:pt idx="8027">
                        <c:v>160.54000000000832</c:v>
                      </c:pt>
                      <c:pt idx="8028">
                        <c:v>160.56000000000833</c:v>
                      </c:pt>
                      <c:pt idx="8029">
                        <c:v>160.58000000000834</c:v>
                      </c:pt>
                      <c:pt idx="8030">
                        <c:v>160.60000000000835</c:v>
                      </c:pt>
                      <c:pt idx="8031">
                        <c:v>160.62000000000836</c:v>
                      </c:pt>
                      <c:pt idx="8032">
                        <c:v>160.64000000000837</c:v>
                      </c:pt>
                      <c:pt idx="8033">
                        <c:v>160.66000000000838</c:v>
                      </c:pt>
                      <c:pt idx="8034">
                        <c:v>160.68000000000839</c:v>
                      </c:pt>
                      <c:pt idx="8035">
                        <c:v>160.7000000000084</c:v>
                      </c:pt>
                      <c:pt idx="8036">
                        <c:v>160.72000000000841</c:v>
                      </c:pt>
                      <c:pt idx="8037">
                        <c:v>160.74000000000842</c:v>
                      </c:pt>
                      <c:pt idx="8038">
                        <c:v>160.76000000000843</c:v>
                      </c:pt>
                      <c:pt idx="8039">
                        <c:v>160.78000000000844</c:v>
                      </c:pt>
                      <c:pt idx="8040">
                        <c:v>160.80000000000845</c:v>
                      </c:pt>
                      <c:pt idx="8041">
                        <c:v>160.82000000000846</c:v>
                      </c:pt>
                      <c:pt idx="8042">
                        <c:v>160.84000000000847</c:v>
                      </c:pt>
                      <c:pt idx="8043">
                        <c:v>160.86000000000848</c:v>
                      </c:pt>
                      <c:pt idx="8044">
                        <c:v>160.88000000000849</c:v>
                      </c:pt>
                      <c:pt idx="8045">
                        <c:v>160.9000000000085</c:v>
                      </c:pt>
                      <c:pt idx="8046">
                        <c:v>160.92000000000851</c:v>
                      </c:pt>
                      <c:pt idx="8047">
                        <c:v>160.94000000000852</c:v>
                      </c:pt>
                      <c:pt idx="8048">
                        <c:v>160.96000000000853</c:v>
                      </c:pt>
                      <c:pt idx="8049">
                        <c:v>160.98000000000854</c:v>
                      </c:pt>
                      <c:pt idx="8050">
                        <c:v>161.00000000000855</c:v>
                      </c:pt>
                      <c:pt idx="8051">
                        <c:v>161.02000000000857</c:v>
                      </c:pt>
                      <c:pt idx="8052">
                        <c:v>161.04000000000858</c:v>
                      </c:pt>
                      <c:pt idx="8053">
                        <c:v>161.06000000000859</c:v>
                      </c:pt>
                      <c:pt idx="8054">
                        <c:v>161.0800000000086</c:v>
                      </c:pt>
                      <c:pt idx="8055">
                        <c:v>161.10000000000861</c:v>
                      </c:pt>
                      <c:pt idx="8056">
                        <c:v>161.12000000000862</c:v>
                      </c:pt>
                      <c:pt idx="8057">
                        <c:v>161.14000000000863</c:v>
                      </c:pt>
                      <c:pt idx="8058">
                        <c:v>161.16000000000864</c:v>
                      </c:pt>
                      <c:pt idx="8059">
                        <c:v>161.18000000000865</c:v>
                      </c:pt>
                      <c:pt idx="8060">
                        <c:v>161.20000000000866</c:v>
                      </c:pt>
                      <c:pt idx="8061">
                        <c:v>161.22000000000867</c:v>
                      </c:pt>
                      <c:pt idx="8062">
                        <c:v>161.24000000000868</c:v>
                      </c:pt>
                      <c:pt idx="8063">
                        <c:v>161.26000000000869</c:v>
                      </c:pt>
                      <c:pt idx="8064">
                        <c:v>161.2800000000087</c:v>
                      </c:pt>
                      <c:pt idx="8065">
                        <c:v>161.30000000000871</c:v>
                      </c:pt>
                      <c:pt idx="8066">
                        <c:v>161.32000000000872</c:v>
                      </c:pt>
                      <c:pt idx="8067">
                        <c:v>161.34000000000873</c:v>
                      </c:pt>
                      <c:pt idx="8068">
                        <c:v>161.36000000000874</c:v>
                      </c:pt>
                      <c:pt idx="8069">
                        <c:v>161.38000000000875</c:v>
                      </c:pt>
                      <c:pt idx="8070">
                        <c:v>161.40000000000876</c:v>
                      </c:pt>
                      <c:pt idx="8071">
                        <c:v>161.42000000000877</c:v>
                      </c:pt>
                      <c:pt idx="8072">
                        <c:v>161.44000000000878</c:v>
                      </c:pt>
                      <c:pt idx="8073">
                        <c:v>161.46000000000879</c:v>
                      </c:pt>
                      <c:pt idx="8074">
                        <c:v>161.4800000000088</c:v>
                      </c:pt>
                      <c:pt idx="8075">
                        <c:v>161.50000000000881</c:v>
                      </c:pt>
                      <c:pt idx="8076">
                        <c:v>161.52000000000882</c:v>
                      </c:pt>
                      <c:pt idx="8077">
                        <c:v>161.54000000000883</c:v>
                      </c:pt>
                      <c:pt idx="8078">
                        <c:v>161.56000000000884</c:v>
                      </c:pt>
                      <c:pt idx="8079">
                        <c:v>161.58000000000885</c:v>
                      </c:pt>
                      <c:pt idx="8080">
                        <c:v>161.60000000000886</c:v>
                      </c:pt>
                      <c:pt idx="8081">
                        <c:v>161.62000000000887</c:v>
                      </c:pt>
                      <c:pt idx="8082">
                        <c:v>161.64000000000888</c:v>
                      </c:pt>
                      <c:pt idx="8083">
                        <c:v>161.66000000000889</c:v>
                      </c:pt>
                      <c:pt idx="8084">
                        <c:v>161.6800000000089</c:v>
                      </c:pt>
                      <c:pt idx="8085">
                        <c:v>161.70000000000891</c:v>
                      </c:pt>
                      <c:pt idx="8086">
                        <c:v>161.72000000000892</c:v>
                      </c:pt>
                      <c:pt idx="8087">
                        <c:v>161.74000000000893</c:v>
                      </c:pt>
                      <c:pt idx="8088">
                        <c:v>161.76000000000894</c:v>
                      </c:pt>
                      <c:pt idx="8089">
                        <c:v>161.78000000000895</c:v>
                      </c:pt>
                      <c:pt idx="8090">
                        <c:v>161.80000000000896</c:v>
                      </c:pt>
                      <c:pt idx="8091">
                        <c:v>161.82000000000897</c:v>
                      </c:pt>
                      <c:pt idx="8092">
                        <c:v>161.84000000000898</c:v>
                      </c:pt>
                      <c:pt idx="8093">
                        <c:v>161.86000000000899</c:v>
                      </c:pt>
                      <c:pt idx="8094">
                        <c:v>161.88000000000901</c:v>
                      </c:pt>
                      <c:pt idx="8095">
                        <c:v>161.90000000000902</c:v>
                      </c:pt>
                      <c:pt idx="8096">
                        <c:v>161.92000000000903</c:v>
                      </c:pt>
                      <c:pt idx="8097">
                        <c:v>161.94000000000904</c:v>
                      </c:pt>
                      <c:pt idx="8098">
                        <c:v>161.96000000000905</c:v>
                      </c:pt>
                      <c:pt idx="8099">
                        <c:v>161.98000000000906</c:v>
                      </c:pt>
                      <c:pt idx="8100">
                        <c:v>162.00000000000907</c:v>
                      </c:pt>
                      <c:pt idx="8101">
                        <c:v>162.02000000000908</c:v>
                      </c:pt>
                      <c:pt idx="8102">
                        <c:v>162.04000000000909</c:v>
                      </c:pt>
                      <c:pt idx="8103">
                        <c:v>162.0600000000091</c:v>
                      </c:pt>
                      <c:pt idx="8104">
                        <c:v>162.08000000000911</c:v>
                      </c:pt>
                      <c:pt idx="8105">
                        <c:v>162.10000000000912</c:v>
                      </c:pt>
                      <c:pt idx="8106">
                        <c:v>162.12000000000913</c:v>
                      </c:pt>
                      <c:pt idx="8107">
                        <c:v>162.14000000000914</c:v>
                      </c:pt>
                      <c:pt idx="8108">
                        <c:v>162.16000000000915</c:v>
                      </c:pt>
                      <c:pt idx="8109">
                        <c:v>162.18000000000916</c:v>
                      </c:pt>
                      <c:pt idx="8110">
                        <c:v>162.20000000000917</c:v>
                      </c:pt>
                      <c:pt idx="8111">
                        <c:v>162.22000000000918</c:v>
                      </c:pt>
                      <c:pt idx="8112">
                        <c:v>162.24000000000919</c:v>
                      </c:pt>
                      <c:pt idx="8113">
                        <c:v>162.2600000000092</c:v>
                      </c:pt>
                      <c:pt idx="8114">
                        <c:v>162.28000000000921</c:v>
                      </c:pt>
                      <c:pt idx="8115">
                        <c:v>162.30000000000922</c:v>
                      </c:pt>
                      <c:pt idx="8116">
                        <c:v>162.32000000000923</c:v>
                      </c:pt>
                      <c:pt idx="8117">
                        <c:v>162.34000000000924</c:v>
                      </c:pt>
                      <c:pt idx="8118">
                        <c:v>162.36000000000925</c:v>
                      </c:pt>
                      <c:pt idx="8119">
                        <c:v>162.38000000000926</c:v>
                      </c:pt>
                      <c:pt idx="8120">
                        <c:v>162.40000000000927</c:v>
                      </c:pt>
                      <c:pt idx="8121">
                        <c:v>162.42000000000928</c:v>
                      </c:pt>
                      <c:pt idx="8122">
                        <c:v>162.44000000000929</c:v>
                      </c:pt>
                      <c:pt idx="8123">
                        <c:v>162.4600000000093</c:v>
                      </c:pt>
                      <c:pt idx="8124">
                        <c:v>162.48000000000931</c:v>
                      </c:pt>
                      <c:pt idx="8125">
                        <c:v>162.50000000000932</c:v>
                      </c:pt>
                      <c:pt idx="8126">
                        <c:v>162.52000000000933</c:v>
                      </c:pt>
                      <c:pt idx="8127">
                        <c:v>162.54000000000934</c:v>
                      </c:pt>
                      <c:pt idx="8128">
                        <c:v>162.56000000000935</c:v>
                      </c:pt>
                      <c:pt idx="8129">
                        <c:v>162.58000000000936</c:v>
                      </c:pt>
                      <c:pt idx="8130">
                        <c:v>162.60000000000937</c:v>
                      </c:pt>
                      <c:pt idx="8131">
                        <c:v>162.62000000000938</c:v>
                      </c:pt>
                      <c:pt idx="8132">
                        <c:v>162.64000000000939</c:v>
                      </c:pt>
                      <c:pt idx="8133">
                        <c:v>162.6600000000094</c:v>
                      </c:pt>
                      <c:pt idx="8134">
                        <c:v>162.68000000000941</c:v>
                      </c:pt>
                      <c:pt idx="8135">
                        <c:v>162.70000000000942</c:v>
                      </c:pt>
                      <c:pt idx="8136">
                        <c:v>162.72000000000943</c:v>
                      </c:pt>
                      <c:pt idx="8137">
                        <c:v>162.74000000000945</c:v>
                      </c:pt>
                      <c:pt idx="8138">
                        <c:v>162.76000000000946</c:v>
                      </c:pt>
                      <c:pt idx="8139">
                        <c:v>162.78000000000947</c:v>
                      </c:pt>
                      <c:pt idx="8140">
                        <c:v>162.80000000000948</c:v>
                      </c:pt>
                      <c:pt idx="8141">
                        <c:v>162.82000000000949</c:v>
                      </c:pt>
                      <c:pt idx="8142">
                        <c:v>162.8400000000095</c:v>
                      </c:pt>
                      <c:pt idx="8143">
                        <c:v>162.86000000000951</c:v>
                      </c:pt>
                      <c:pt idx="8144">
                        <c:v>162.88000000000952</c:v>
                      </c:pt>
                      <c:pt idx="8145">
                        <c:v>162.90000000000953</c:v>
                      </c:pt>
                      <c:pt idx="8146">
                        <c:v>162.92000000000954</c:v>
                      </c:pt>
                      <c:pt idx="8147">
                        <c:v>162.94000000000955</c:v>
                      </c:pt>
                      <c:pt idx="8148">
                        <c:v>162.96000000000956</c:v>
                      </c:pt>
                      <c:pt idx="8149">
                        <c:v>162.98000000000957</c:v>
                      </c:pt>
                      <c:pt idx="8150">
                        <c:v>163.00000000000958</c:v>
                      </c:pt>
                      <c:pt idx="8151">
                        <c:v>163.02000000000959</c:v>
                      </c:pt>
                      <c:pt idx="8152">
                        <c:v>163.0400000000096</c:v>
                      </c:pt>
                      <c:pt idx="8153">
                        <c:v>163.06000000000961</c:v>
                      </c:pt>
                      <c:pt idx="8154">
                        <c:v>163.08000000000962</c:v>
                      </c:pt>
                      <c:pt idx="8155">
                        <c:v>163.10000000000963</c:v>
                      </c:pt>
                      <c:pt idx="8156">
                        <c:v>163.12000000000964</c:v>
                      </c:pt>
                      <c:pt idx="8157">
                        <c:v>163.14000000000965</c:v>
                      </c:pt>
                      <c:pt idx="8158">
                        <c:v>163.16000000000966</c:v>
                      </c:pt>
                      <c:pt idx="8159">
                        <c:v>163.18000000000967</c:v>
                      </c:pt>
                      <c:pt idx="8160">
                        <c:v>163.20000000000968</c:v>
                      </c:pt>
                      <c:pt idx="8161">
                        <c:v>163.22000000000969</c:v>
                      </c:pt>
                      <c:pt idx="8162">
                        <c:v>163.2400000000097</c:v>
                      </c:pt>
                      <c:pt idx="8163">
                        <c:v>163.26000000000971</c:v>
                      </c:pt>
                      <c:pt idx="8164">
                        <c:v>163.28000000000972</c:v>
                      </c:pt>
                      <c:pt idx="8165">
                        <c:v>163.30000000000973</c:v>
                      </c:pt>
                      <c:pt idx="8166">
                        <c:v>163.32000000000974</c:v>
                      </c:pt>
                      <c:pt idx="8167">
                        <c:v>163.34000000000975</c:v>
                      </c:pt>
                      <c:pt idx="8168">
                        <c:v>163.36000000000976</c:v>
                      </c:pt>
                      <c:pt idx="8169">
                        <c:v>163.38000000000977</c:v>
                      </c:pt>
                      <c:pt idx="8170">
                        <c:v>163.40000000000978</c:v>
                      </c:pt>
                      <c:pt idx="8171">
                        <c:v>163.42000000000979</c:v>
                      </c:pt>
                      <c:pt idx="8172">
                        <c:v>163.4400000000098</c:v>
                      </c:pt>
                      <c:pt idx="8173">
                        <c:v>163.46000000000981</c:v>
                      </c:pt>
                      <c:pt idx="8174">
                        <c:v>163.48000000000982</c:v>
                      </c:pt>
                      <c:pt idx="8175">
                        <c:v>163.50000000000983</c:v>
                      </c:pt>
                      <c:pt idx="8176">
                        <c:v>163.52000000000984</c:v>
                      </c:pt>
                      <c:pt idx="8177">
                        <c:v>163.54000000000985</c:v>
                      </c:pt>
                      <c:pt idx="8178">
                        <c:v>163.56000000000986</c:v>
                      </c:pt>
                      <c:pt idx="8179">
                        <c:v>163.58000000000987</c:v>
                      </c:pt>
                      <c:pt idx="8180">
                        <c:v>163.60000000000989</c:v>
                      </c:pt>
                      <c:pt idx="8181">
                        <c:v>163.6200000000099</c:v>
                      </c:pt>
                      <c:pt idx="8182">
                        <c:v>163.64000000000991</c:v>
                      </c:pt>
                      <c:pt idx="8183">
                        <c:v>163.66000000000992</c:v>
                      </c:pt>
                      <c:pt idx="8184">
                        <c:v>163.68000000000993</c:v>
                      </c:pt>
                      <c:pt idx="8185">
                        <c:v>163.70000000000994</c:v>
                      </c:pt>
                      <c:pt idx="8186">
                        <c:v>163.72000000000995</c:v>
                      </c:pt>
                      <c:pt idx="8187">
                        <c:v>163.74000000000996</c:v>
                      </c:pt>
                      <c:pt idx="8188">
                        <c:v>163.76000000000997</c:v>
                      </c:pt>
                      <c:pt idx="8189">
                        <c:v>163.78000000000998</c:v>
                      </c:pt>
                      <c:pt idx="8190">
                        <c:v>163.80000000000999</c:v>
                      </c:pt>
                      <c:pt idx="8191">
                        <c:v>163.82000000001</c:v>
                      </c:pt>
                      <c:pt idx="8192">
                        <c:v>163.84000000001001</c:v>
                      </c:pt>
                      <c:pt idx="8193">
                        <c:v>163.86000000001002</c:v>
                      </c:pt>
                      <c:pt idx="8194">
                        <c:v>163.88000000001003</c:v>
                      </c:pt>
                      <c:pt idx="8195">
                        <c:v>163.90000000001004</c:v>
                      </c:pt>
                      <c:pt idx="8196">
                        <c:v>163.92000000001005</c:v>
                      </c:pt>
                      <c:pt idx="8197">
                        <c:v>163.94000000001006</c:v>
                      </c:pt>
                      <c:pt idx="8198">
                        <c:v>163.96000000001007</c:v>
                      </c:pt>
                      <c:pt idx="8199">
                        <c:v>163.98000000001008</c:v>
                      </c:pt>
                      <c:pt idx="8200">
                        <c:v>164.00000000001009</c:v>
                      </c:pt>
                      <c:pt idx="8201">
                        <c:v>164.0200000000101</c:v>
                      </c:pt>
                      <c:pt idx="8202">
                        <c:v>164.04000000001011</c:v>
                      </c:pt>
                      <c:pt idx="8203">
                        <c:v>164.06000000001012</c:v>
                      </c:pt>
                      <c:pt idx="8204">
                        <c:v>164.08000000001013</c:v>
                      </c:pt>
                      <c:pt idx="8205">
                        <c:v>164.10000000001014</c:v>
                      </c:pt>
                      <c:pt idx="8206">
                        <c:v>164.12000000001015</c:v>
                      </c:pt>
                      <c:pt idx="8207">
                        <c:v>164.14000000001016</c:v>
                      </c:pt>
                      <c:pt idx="8208">
                        <c:v>164.16000000001017</c:v>
                      </c:pt>
                      <c:pt idx="8209">
                        <c:v>164.18000000001018</c:v>
                      </c:pt>
                      <c:pt idx="8210">
                        <c:v>164.20000000001019</c:v>
                      </c:pt>
                      <c:pt idx="8211">
                        <c:v>164.2200000000102</c:v>
                      </c:pt>
                      <c:pt idx="8212">
                        <c:v>164.24000000001021</c:v>
                      </c:pt>
                      <c:pt idx="8213">
                        <c:v>164.26000000001022</c:v>
                      </c:pt>
                      <c:pt idx="8214">
                        <c:v>164.28000000001023</c:v>
                      </c:pt>
                      <c:pt idx="8215">
                        <c:v>164.30000000001024</c:v>
                      </c:pt>
                      <c:pt idx="8216">
                        <c:v>164.32000000001025</c:v>
                      </c:pt>
                      <c:pt idx="8217">
                        <c:v>164.34000000001026</c:v>
                      </c:pt>
                      <c:pt idx="8218">
                        <c:v>164.36000000001027</c:v>
                      </c:pt>
                      <c:pt idx="8219">
                        <c:v>164.38000000001028</c:v>
                      </c:pt>
                      <c:pt idx="8220">
                        <c:v>164.40000000001029</c:v>
                      </c:pt>
                      <c:pt idx="8221">
                        <c:v>164.4200000000103</c:v>
                      </c:pt>
                      <c:pt idx="8222">
                        <c:v>164.44000000001031</c:v>
                      </c:pt>
                      <c:pt idx="8223">
                        <c:v>164.46000000001033</c:v>
                      </c:pt>
                      <c:pt idx="8224">
                        <c:v>164.48000000001034</c:v>
                      </c:pt>
                      <c:pt idx="8225">
                        <c:v>164.50000000001035</c:v>
                      </c:pt>
                      <c:pt idx="8226">
                        <c:v>164.52000000001036</c:v>
                      </c:pt>
                      <c:pt idx="8227">
                        <c:v>164.54000000001037</c:v>
                      </c:pt>
                      <c:pt idx="8228">
                        <c:v>164.56000000001038</c:v>
                      </c:pt>
                      <c:pt idx="8229">
                        <c:v>164.58000000001039</c:v>
                      </c:pt>
                      <c:pt idx="8230">
                        <c:v>164.6000000000104</c:v>
                      </c:pt>
                      <c:pt idx="8231">
                        <c:v>164.62000000001041</c:v>
                      </c:pt>
                      <c:pt idx="8232">
                        <c:v>164.64000000001042</c:v>
                      </c:pt>
                      <c:pt idx="8233">
                        <c:v>164.66000000001043</c:v>
                      </c:pt>
                      <c:pt idx="8234">
                        <c:v>164.68000000001044</c:v>
                      </c:pt>
                      <c:pt idx="8235">
                        <c:v>164.70000000001045</c:v>
                      </c:pt>
                      <c:pt idx="8236">
                        <c:v>164.72000000001046</c:v>
                      </c:pt>
                      <c:pt idx="8237">
                        <c:v>164.74000000001047</c:v>
                      </c:pt>
                      <c:pt idx="8238">
                        <c:v>164.76000000001048</c:v>
                      </c:pt>
                      <c:pt idx="8239">
                        <c:v>164.78000000001049</c:v>
                      </c:pt>
                      <c:pt idx="8240">
                        <c:v>164.8000000000105</c:v>
                      </c:pt>
                      <c:pt idx="8241">
                        <c:v>164.82000000001051</c:v>
                      </c:pt>
                      <c:pt idx="8242">
                        <c:v>164.84000000001052</c:v>
                      </c:pt>
                      <c:pt idx="8243">
                        <c:v>164.86000000001053</c:v>
                      </c:pt>
                      <c:pt idx="8244">
                        <c:v>164.88000000001054</c:v>
                      </c:pt>
                      <c:pt idx="8245">
                        <c:v>164.90000000001055</c:v>
                      </c:pt>
                      <c:pt idx="8246">
                        <c:v>164.92000000001056</c:v>
                      </c:pt>
                      <c:pt idx="8247">
                        <c:v>164.94000000001057</c:v>
                      </c:pt>
                      <c:pt idx="8248">
                        <c:v>164.96000000001058</c:v>
                      </c:pt>
                      <c:pt idx="8249">
                        <c:v>164.98000000001059</c:v>
                      </c:pt>
                      <c:pt idx="8250">
                        <c:v>165.0000000000106</c:v>
                      </c:pt>
                      <c:pt idx="8251">
                        <c:v>165.02000000001061</c:v>
                      </c:pt>
                      <c:pt idx="8252">
                        <c:v>165.04000000001062</c:v>
                      </c:pt>
                      <c:pt idx="8253">
                        <c:v>165.06000000001063</c:v>
                      </c:pt>
                      <c:pt idx="8254">
                        <c:v>165.08000000001064</c:v>
                      </c:pt>
                      <c:pt idx="8255">
                        <c:v>165.10000000001065</c:v>
                      </c:pt>
                      <c:pt idx="8256">
                        <c:v>165.12000000001066</c:v>
                      </c:pt>
                      <c:pt idx="8257">
                        <c:v>165.14000000001067</c:v>
                      </c:pt>
                      <c:pt idx="8258">
                        <c:v>165.16000000001068</c:v>
                      </c:pt>
                      <c:pt idx="8259">
                        <c:v>165.18000000001069</c:v>
                      </c:pt>
                      <c:pt idx="8260">
                        <c:v>165.2000000000107</c:v>
                      </c:pt>
                      <c:pt idx="8261">
                        <c:v>165.22000000001071</c:v>
                      </c:pt>
                      <c:pt idx="8262">
                        <c:v>165.24000000001072</c:v>
                      </c:pt>
                      <c:pt idx="8263">
                        <c:v>165.26000000001073</c:v>
                      </c:pt>
                      <c:pt idx="8264">
                        <c:v>165.28000000001074</c:v>
                      </c:pt>
                      <c:pt idx="8265">
                        <c:v>165.30000000001075</c:v>
                      </c:pt>
                      <c:pt idx="8266">
                        <c:v>165.32000000001077</c:v>
                      </c:pt>
                      <c:pt idx="8267">
                        <c:v>165.34000000001078</c:v>
                      </c:pt>
                      <c:pt idx="8268">
                        <c:v>165.36000000001079</c:v>
                      </c:pt>
                      <c:pt idx="8269">
                        <c:v>165.3800000000108</c:v>
                      </c:pt>
                      <c:pt idx="8270">
                        <c:v>165.40000000001081</c:v>
                      </c:pt>
                      <c:pt idx="8271">
                        <c:v>165.42000000001082</c:v>
                      </c:pt>
                      <c:pt idx="8272">
                        <c:v>165.44000000001083</c:v>
                      </c:pt>
                      <c:pt idx="8273">
                        <c:v>165.46000000001084</c:v>
                      </c:pt>
                      <c:pt idx="8274">
                        <c:v>165.48000000001085</c:v>
                      </c:pt>
                      <c:pt idx="8275">
                        <c:v>165.50000000001086</c:v>
                      </c:pt>
                      <c:pt idx="8276">
                        <c:v>165.52000000001087</c:v>
                      </c:pt>
                      <c:pt idx="8277">
                        <c:v>165.54000000001088</c:v>
                      </c:pt>
                      <c:pt idx="8278">
                        <c:v>165.56000000001089</c:v>
                      </c:pt>
                      <c:pt idx="8279">
                        <c:v>165.5800000000109</c:v>
                      </c:pt>
                      <c:pt idx="8280">
                        <c:v>165.60000000001091</c:v>
                      </c:pt>
                      <c:pt idx="8281">
                        <c:v>165.62000000001092</c:v>
                      </c:pt>
                      <c:pt idx="8282">
                        <c:v>165.64000000001093</c:v>
                      </c:pt>
                      <c:pt idx="8283">
                        <c:v>165.66000000001094</c:v>
                      </c:pt>
                      <c:pt idx="8284">
                        <c:v>165.68000000001095</c:v>
                      </c:pt>
                      <c:pt idx="8285">
                        <c:v>165.70000000001096</c:v>
                      </c:pt>
                      <c:pt idx="8286">
                        <c:v>165.72000000001097</c:v>
                      </c:pt>
                      <c:pt idx="8287">
                        <c:v>165.74000000001098</c:v>
                      </c:pt>
                      <c:pt idx="8288">
                        <c:v>165.76000000001099</c:v>
                      </c:pt>
                      <c:pt idx="8289">
                        <c:v>165.780000000011</c:v>
                      </c:pt>
                      <c:pt idx="8290">
                        <c:v>165.80000000001101</c:v>
                      </c:pt>
                      <c:pt idx="8291">
                        <c:v>165.82000000001102</c:v>
                      </c:pt>
                      <c:pt idx="8292">
                        <c:v>165.84000000001103</c:v>
                      </c:pt>
                      <c:pt idx="8293">
                        <c:v>165.86000000001104</c:v>
                      </c:pt>
                      <c:pt idx="8294">
                        <c:v>165.88000000001105</c:v>
                      </c:pt>
                      <c:pt idx="8295">
                        <c:v>165.90000000001106</c:v>
                      </c:pt>
                      <c:pt idx="8296">
                        <c:v>165.92000000001107</c:v>
                      </c:pt>
                      <c:pt idx="8297">
                        <c:v>165.94000000001108</c:v>
                      </c:pt>
                      <c:pt idx="8298">
                        <c:v>165.96000000001109</c:v>
                      </c:pt>
                      <c:pt idx="8299">
                        <c:v>165.9800000000111</c:v>
                      </c:pt>
                      <c:pt idx="8300">
                        <c:v>166.00000000001111</c:v>
                      </c:pt>
                      <c:pt idx="8301">
                        <c:v>166.02000000001112</c:v>
                      </c:pt>
                      <c:pt idx="8302">
                        <c:v>166.04000000001113</c:v>
                      </c:pt>
                      <c:pt idx="8303">
                        <c:v>166.06000000001114</c:v>
                      </c:pt>
                      <c:pt idx="8304">
                        <c:v>166.08000000001115</c:v>
                      </c:pt>
                      <c:pt idx="8305">
                        <c:v>166.10000000001116</c:v>
                      </c:pt>
                      <c:pt idx="8306">
                        <c:v>166.12000000001117</c:v>
                      </c:pt>
                      <c:pt idx="8307">
                        <c:v>166.14000000001118</c:v>
                      </c:pt>
                      <c:pt idx="8308">
                        <c:v>166.16000000001119</c:v>
                      </c:pt>
                      <c:pt idx="8309">
                        <c:v>166.1800000000112</c:v>
                      </c:pt>
                      <c:pt idx="8310">
                        <c:v>166.20000000001122</c:v>
                      </c:pt>
                      <c:pt idx="8311">
                        <c:v>166.22000000001123</c:v>
                      </c:pt>
                      <c:pt idx="8312">
                        <c:v>166.24000000001124</c:v>
                      </c:pt>
                      <c:pt idx="8313">
                        <c:v>166.26000000001125</c:v>
                      </c:pt>
                      <c:pt idx="8314">
                        <c:v>166.28000000001126</c:v>
                      </c:pt>
                      <c:pt idx="8315">
                        <c:v>166.30000000001127</c:v>
                      </c:pt>
                      <c:pt idx="8316">
                        <c:v>166.32000000001128</c:v>
                      </c:pt>
                      <c:pt idx="8317">
                        <c:v>166.34000000001129</c:v>
                      </c:pt>
                      <c:pt idx="8318">
                        <c:v>166.3600000000113</c:v>
                      </c:pt>
                      <c:pt idx="8319">
                        <c:v>166.38000000001131</c:v>
                      </c:pt>
                      <c:pt idx="8320">
                        <c:v>166.40000000001132</c:v>
                      </c:pt>
                      <c:pt idx="8321">
                        <c:v>166.42000000001133</c:v>
                      </c:pt>
                      <c:pt idx="8322">
                        <c:v>166.44000000001134</c:v>
                      </c:pt>
                      <c:pt idx="8323">
                        <c:v>166.46000000001135</c:v>
                      </c:pt>
                      <c:pt idx="8324">
                        <c:v>166.48000000001136</c:v>
                      </c:pt>
                      <c:pt idx="8325">
                        <c:v>166.50000000001137</c:v>
                      </c:pt>
                      <c:pt idx="8326">
                        <c:v>166.52000000001138</c:v>
                      </c:pt>
                      <c:pt idx="8327">
                        <c:v>166.54000000001139</c:v>
                      </c:pt>
                      <c:pt idx="8328">
                        <c:v>166.5600000000114</c:v>
                      </c:pt>
                      <c:pt idx="8329">
                        <c:v>166.58000000001141</c:v>
                      </c:pt>
                      <c:pt idx="8330">
                        <c:v>166.60000000001142</c:v>
                      </c:pt>
                      <c:pt idx="8331">
                        <c:v>166.62000000001143</c:v>
                      </c:pt>
                      <c:pt idx="8332">
                        <c:v>166.64000000001144</c:v>
                      </c:pt>
                      <c:pt idx="8333">
                        <c:v>166.66000000001145</c:v>
                      </c:pt>
                      <c:pt idx="8334">
                        <c:v>166.68000000001146</c:v>
                      </c:pt>
                      <c:pt idx="8335">
                        <c:v>166.70000000001147</c:v>
                      </c:pt>
                      <c:pt idx="8336">
                        <c:v>166.72000000001148</c:v>
                      </c:pt>
                      <c:pt idx="8337">
                        <c:v>166.74000000001149</c:v>
                      </c:pt>
                      <c:pt idx="8338">
                        <c:v>166.7600000000115</c:v>
                      </c:pt>
                      <c:pt idx="8339">
                        <c:v>166.78000000001151</c:v>
                      </c:pt>
                      <c:pt idx="8340">
                        <c:v>166.80000000001152</c:v>
                      </c:pt>
                      <c:pt idx="8341">
                        <c:v>166.82000000001153</c:v>
                      </c:pt>
                      <c:pt idx="8342">
                        <c:v>166.84000000001154</c:v>
                      </c:pt>
                      <c:pt idx="8343">
                        <c:v>166.86000000001155</c:v>
                      </c:pt>
                      <c:pt idx="8344">
                        <c:v>166.88000000001156</c:v>
                      </c:pt>
                      <c:pt idx="8345">
                        <c:v>166.90000000001157</c:v>
                      </c:pt>
                      <c:pt idx="8346">
                        <c:v>166.92000000001158</c:v>
                      </c:pt>
                      <c:pt idx="8347">
                        <c:v>166.94000000001159</c:v>
                      </c:pt>
                      <c:pt idx="8348">
                        <c:v>166.9600000000116</c:v>
                      </c:pt>
                      <c:pt idx="8349">
                        <c:v>166.98000000001161</c:v>
                      </c:pt>
                      <c:pt idx="8350">
                        <c:v>167.00000000001162</c:v>
                      </c:pt>
                      <c:pt idx="8351">
                        <c:v>167.02000000001163</c:v>
                      </c:pt>
                      <c:pt idx="8352">
                        <c:v>167.04000000001164</c:v>
                      </c:pt>
                      <c:pt idx="8353">
                        <c:v>167.06000000001166</c:v>
                      </c:pt>
                      <c:pt idx="8354">
                        <c:v>167.08000000001167</c:v>
                      </c:pt>
                      <c:pt idx="8355">
                        <c:v>167.10000000001168</c:v>
                      </c:pt>
                      <c:pt idx="8356">
                        <c:v>167.12000000001169</c:v>
                      </c:pt>
                      <c:pt idx="8357">
                        <c:v>167.1400000000117</c:v>
                      </c:pt>
                      <c:pt idx="8358">
                        <c:v>167.16000000001171</c:v>
                      </c:pt>
                      <c:pt idx="8359">
                        <c:v>167.18000000001172</c:v>
                      </c:pt>
                      <c:pt idx="8360">
                        <c:v>167.20000000001173</c:v>
                      </c:pt>
                      <c:pt idx="8361">
                        <c:v>167.22000000001174</c:v>
                      </c:pt>
                      <c:pt idx="8362">
                        <c:v>167.24000000001175</c:v>
                      </c:pt>
                      <c:pt idx="8363">
                        <c:v>167.26000000001176</c:v>
                      </c:pt>
                      <c:pt idx="8364">
                        <c:v>167.28000000001177</c:v>
                      </c:pt>
                      <c:pt idx="8365">
                        <c:v>167.30000000001178</c:v>
                      </c:pt>
                      <c:pt idx="8366">
                        <c:v>167.32000000001179</c:v>
                      </c:pt>
                      <c:pt idx="8367">
                        <c:v>167.3400000000118</c:v>
                      </c:pt>
                      <c:pt idx="8368">
                        <c:v>167.36000000001181</c:v>
                      </c:pt>
                      <c:pt idx="8369">
                        <c:v>167.38000000001182</c:v>
                      </c:pt>
                      <c:pt idx="8370">
                        <c:v>167.40000000001183</c:v>
                      </c:pt>
                      <c:pt idx="8371">
                        <c:v>167.42000000001184</c:v>
                      </c:pt>
                      <c:pt idx="8372">
                        <c:v>167.44000000001185</c:v>
                      </c:pt>
                      <c:pt idx="8373">
                        <c:v>167.46000000001186</c:v>
                      </c:pt>
                      <c:pt idx="8374">
                        <c:v>167.48000000001187</c:v>
                      </c:pt>
                      <c:pt idx="8375">
                        <c:v>167.50000000001188</c:v>
                      </c:pt>
                      <c:pt idx="8376">
                        <c:v>167.52000000001189</c:v>
                      </c:pt>
                      <c:pt idx="8377">
                        <c:v>167.5400000000119</c:v>
                      </c:pt>
                      <c:pt idx="8378">
                        <c:v>167.56000000001191</c:v>
                      </c:pt>
                      <c:pt idx="8379">
                        <c:v>167.58000000001192</c:v>
                      </c:pt>
                      <c:pt idx="8380">
                        <c:v>167.60000000001193</c:v>
                      </c:pt>
                      <c:pt idx="8381">
                        <c:v>167.62000000001194</c:v>
                      </c:pt>
                      <c:pt idx="8382">
                        <c:v>167.64000000001195</c:v>
                      </c:pt>
                      <c:pt idx="8383">
                        <c:v>167.66000000001196</c:v>
                      </c:pt>
                      <c:pt idx="8384">
                        <c:v>167.68000000001197</c:v>
                      </c:pt>
                      <c:pt idx="8385">
                        <c:v>167.70000000001198</c:v>
                      </c:pt>
                      <c:pt idx="8386">
                        <c:v>167.72000000001199</c:v>
                      </c:pt>
                      <c:pt idx="8387">
                        <c:v>167.740000000012</c:v>
                      </c:pt>
                      <c:pt idx="8388">
                        <c:v>167.76000000001201</c:v>
                      </c:pt>
                      <c:pt idx="8389">
                        <c:v>167.78000000001202</c:v>
                      </c:pt>
                      <c:pt idx="8390">
                        <c:v>167.80000000001203</c:v>
                      </c:pt>
                      <c:pt idx="8391">
                        <c:v>167.82000000001204</c:v>
                      </c:pt>
                      <c:pt idx="8392">
                        <c:v>167.84000000001205</c:v>
                      </c:pt>
                      <c:pt idx="8393">
                        <c:v>167.86000000001206</c:v>
                      </c:pt>
                      <c:pt idx="8394">
                        <c:v>167.88000000001207</c:v>
                      </c:pt>
                      <c:pt idx="8395">
                        <c:v>167.90000000001208</c:v>
                      </c:pt>
                      <c:pt idx="8396">
                        <c:v>167.9200000000121</c:v>
                      </c:pt>
                      <c:pt idx="8397">
                        <c:v>167.94000000001211</c:v>
                      </c:pt>
                      <c:pt idx="8398">
                        <c:v>167.96000000001212</c:v>
                      </c:pt>
                      <c:pt idx="8399">
                        <c:v>167.98000000001213</c:v>
                      </c:pt>
                      <c:pt idx="8400">
                        <c:v>168.00000000001214</c:v>
                      </c:pt>
                      <c:pt idx="8401">
                        <c:v>168.02000000001215</c:v>
                      </c:pt>
                      <c:pt idx="8402">
                        <c:v>168.04000000001216</c:v>
                      </c:pt>
                      <c:pt idx="8403">
                        <c:v>168.06000000001217</c:v>
                      </c:pt>
                      <c:pt idx="8404">
                        <c:v>168.08000000001218</c:v>
                      </c:pt>
                      <c:pt idx="8405">
                        <c:v>168.10000000001219</c:v>
                      </c:pt>
                      <c:pt idx="8406">
                        <c:v>168.1200000000122</c:v>
                      </c:pt>
                      <c:pt idx="8407">
                        <c:v>168.14000000001221</c:v>
                      </c:pt>
                      <c:pt idx="8408">
                        <c:v>168.16000000001222</c:v>
                      </c:pt>
                      <c:pt idx="8409">
                        <c:v>168.18000000001223</c:v>
                      </c:pt>
                      <c:pt idx="8410">
                        <c:v>168.20000000001224</c:v>
                      </c:pt>
                      <c:pt idx="8411">
                        <c:v>168.22000000001225</c:v>
                      </c:pt>
                      <c:pt idx="8412">
                        <c:v>168.24000000001226</c:v>
                      </c:pt>
                      <c:pt idx="8413">
                        <c:v>168.26000000001227</c:v>
                      </c:pt>
                      <c:pt idx="8414">
                        <c:v>168.28000000001228</c:v>
                      </c:pt>
                      <c:pt idx="8415">
                        <c:v>168.30000000001229</c:v>
                      </c:pt>
                      <c:pt idx="8416">
                        <c:v>168.3200000000123</c:v>
                      </c:pt>
                      <c:pt idx="8417">
                        <c:v>168.34000000001231</c:v>
                      </c:pt>
                      <c:pt idx="8418">
                        <c:v>168.36000000001232</c:v>
                      </c:pt>
                      <c:pt idx="8419">
                        <c:v>168.38000000001233</c:v>
                      </c:pt>
                      <c:pt idx="8420">
                        <c:v>168.40000000001234</c:v>
                      </c:pt>
                      <c:pt idx="8421">
                        <c:v>168.42000000001235</c:v>
                      </c:pt>
                      <c:pt idx="8422">
                        <c:v>168.44000000001236</c:v>
                      </c:pt>
                      <c:pt idx="8423">
                        <c:v>168.46000000001237</c:v>
                      </c:pt>
                      <c:pt idx="8424">
                        <c:v>168.48000000001238</c:v>
                      </c:pt>
                      <c:pt idx="8425">
                        <c:v>168.50000000001239</c:v>
                      </c:pt>
                      <c:pt idx="8426">
                        <c:v>168.5200000000124</c:v>
                      </c:pt>
                      <c:pt idx="8427">
                        <c:v>168.54000000001241</c:v>
                      </c:pt>
                      <c:pt idx="8428">
                        <c:v>168.56000000001242</c:v>
                      </c:pt>
                      <c:pt idx="8429">
                        <c:v>168.58000000001243</c:v>
                      </c:pt>
                      <c:pt idx="8430">
                        <c:v>168.60000000001244</c:v>
                      </c:pt>
                      <c:pt idx="8431">
                        <c:v>168.62000000001245</c:v>
                      </c:pt>
                      <c:pt idx="8432">
                        <c:v>168.64000000001246</c:v>
                      </c:pt>
                      <c:pt idx="8433">
                        <c:v>168.66000000001247</c:v>
                      </c:pt>
                      <c:pt idx="8434">
                        <c:v>168.68000000001248</c:v>
                      </c:pt>
                      <c:pt idx="8435">
                        <c:v>168.70000000001249</c:v>
                      </c:pt>
                      <c:pt idx="8436">
                        <c:v>168.7200000000125</c:v>
                      </c:pt>
                      <c:pt idx="8437">
                        <c:v>168.74000000001251</c:v>
                      </c:pt>
                      <c:pt idx="8438">
                        <c:v>168.76000000001252</c:v>
                      </c:pt>
                      <c:pt idx="8439">
                        <c:v>168.78000000001254</c:v>
                      </c:pt>
                      <c:pt idx="8440">
                        <c:v>168.80000000001255</c:v>
                      </c:pt>
                      <c:pt idx="8441">
                        <c:v>168.82000000001256</c:v>
                      </c:pt>
                      <c:pt idx="8442">
                        <c:v>168.84000000001257</c:v>
                      </c:pt>
                      <c:pt idx="8443">
                        <c:v>168.86000000001258</c:v>
                      </c:pt>
                      <c:pt idx="8444">
                        <c:v>168.88000000001259</c:v>
                      </c:pt>
                      <c:pt idx="8445">
                        <c:v>168.9000000000126</c:v>
                      </c:pt>
                      <c:pt idx="8446">
                        <c:v>168.92000000001261</c:v>
                      </c:pt>
                      <c:pt idx="8447">
                        <c:v>168.94000000001262</c:v>
                      </c:pt>
                      <c:pt idx="8448">
                        <c:v>168.96000000001263</c:v>
                      </c:pt>
                      <c:pt idx="8449">
                        <c:v>168.98000000001264</c:v>
                      </c:pt>
                      <c:pt idx="8450">
                        <c:v>169.00000000001265</c:v>
                      </c:pt>
                      <c:pt idx="8451">
                        <c:v>169.02000000001266</c:v>
                      </c:pt>
                      <c:pt idx="8452">
                        <c:v>169.04000000001267</c:v>
                      </c:pt>
                      <c:pt idx="8453">
                        <c:v>169.06000000001268</c:v>
                      </c:pt>
                      <c:pt idx="8454">
                        <c:v>169.08000000001269</c:v>
                      </c:pt>
                      <c:pt idx="8455">
                        <c:v>169.1000000000127</c:v>
                      </c:pt>
                      <c:pt idx="8456">
                        <c:v>169.12000000001271</c:v>
                      </c:pt>
                      <c:pt idx="8457">
                        <c:v>169.14000000001272</c:v>
                      </c:pt>
                      <c:pt idx="8458">
                        <c:v>169.16000000001273</c:v>
                      </c:pt>
                      <c:pt idx="8459">
                        <c:v>169.18000000001274</c:v>
                      </c:pt>
                      <c:pt idx="8460">
                        <c:v>169.20000000001275</c:v>
                      </c:pt>
                      <c:pt idx="8461">
                        <c:v>169.22000000001276</c:v>
                      </c:pt>
                      <c:pt idx="8462">
                        <c:v>169.24000000001277</c:v>
                      </c:pt>
                      <c:pt idx="8463">
                        <c:v>169.26000000001278</c:v>
                      </c:pt>
                      <c:pt idx="8464">
                        <c:v>169.28000000001279</c:v>
                      </c:pt>
                      <c:pt idx="8465">
                        <c:v>169.3000000000128</c:v>
                      </c:pt>
                      <c:pt idx="8466">
                        <c:v>169.32000000001281</c:v>
                      </c:pt>
                      <c:pt idx="8467">
                        <c:v>169.34000000001282</c:v>
                      </c:pt>
                      <c:pt idx="8468">
                        <c:v>169.36000000001283</c:v>
                      </c:pt>
                      <c:pt idx="8469">
                        <c:v>169.38000000001284</c:v>
                      </c:pt>
                      <c:pt idx="8470">
                        <c:v>169.40000000001285</c:v>
                      </c:pt>
                      <c:pt idx="8471">
                        <c:v>169.42000000001286</c:v>
                      </c:pt>
                      <c:pt idx="8472">
                        <c:v>169.44000000001287</c:v>
                      </c:pt>
                      <c:pt idx="8473">
                        <c:v>169.46000000001288</c:v>
                      </c:pt>
                      <c:pt idx="8474">
                        <c:v>169.48000000001289</c:v>
                      </c:pt>
                      <c:pt idx="8475">
                        <c:v>169.5000000000129</c:v>
                      </c:pt>
                      <c:pt idx="8476">
                        <c:v>169.52000000001291</c:v>
                      </c:pt>
                      <c:pt idx="8477">
                        <c:v>169.54000000001292</c:v>
                      </c:pt>
                      <c:pt idx="8478">
                        <c:v>169.56000000001293</c:v>
                      </c:pt>
                      <c:pt idx="8479">
                        <c:v>169.58000000001294</c:v>
                      </c:pt>
                      <c:pt idx="8480">
                        <c:v>169.60000000001295</c:v>
                      </c:pt>
                      <c:pt idx="8481">
                        <c:v>169.62000000001296</c:v>
                      </c:pt>
                      <c:pt idx="8482">
                        <c:v>169.64000000001298</c:v>
                      </c:pt>
                      <c:pt idx="8483">
                        <c:v>169.66000000001299</c:v>
                      </c:pt>
                      <c:pt idx="8484">
                        <c:v>169.680000000013</c:v>
                      </c:pt>
                      <c:pt idx="8485">
                        <c:v>169.70000000001301</c:v>
                      </c:pt>
                      <c:pt idx="8486">
                        <c:v>169.72000000001302</c:v>
                      </c:pt>
                      <c:pt idx="8487">
                        <c:v>169.74000000001303</c:v>
                      </c:pt>
                      <c:pt idx="8488">
                        <c:v>169.76000000001304</c:v>
                      </c:pt>
                      <c:pt idx="8489">
                        <c:v>169.78000000001305</c:v>
                      </c:pt>
                      <c:pt idx="8490">
                        <c:v>169.80000000001306</c:v>
                      </c:pt>
                      <c:pt idx="8491">
                        <c:v>169.82000000001307</c:v>
                      </c:pt>
                      <c:pt idx="8492">
                        <c:v>169.84000000001308</c:v>
                      </c:pt>
                      <c:pt idx="8493">
                        <c:v>169.86000000001309</c:v>
                      </c:pt>
                      <c:pt idx="8494">
                        <c:v>169.8800000000131</c:v>
                      </c:pt>
                      <c:pt idx="8495">
                        <c:v>169.90000000001311</c:v>
                      </c:pt>
                      <c:pt idx="8496">
                        <c:v>169.92000000001312</c:v>
                      </c:pt>
                      <c:pt idx="8497">
                        <c:v>169.94000000001313</c:v>
                      </c:pt>
                      <c:pt idx="8498">
                        <c:v>169.96000000001314</c:v>
                      </c:pt>
                      <c:pt idx="8499">
                        <c:v>169.98000000001315</c:v>
                      </c:pt>
                      <c:pt idx="8500">
                        <c:v>170.00000000001316</c:v>
                      </c:pt>
                      <c:pt idx="8501">
                        <c:v>170.02000000001317</c:v>
                      </c:pt>
                      <c:pt idx="8502">
                        <c:v>170.04000000001318</c:v>
                      </c:pt>
                      <c:pt idx="8503">
                        <c:v>170.06000000001319</c:v>
                      </c:pt>
                      <c:pt idx="8504">
                        <c:v>170.0800000000132</c:v>
                      </c:pt>
                      <c:pt idx="8505">
                        <c:v>170.10000000001321</c:v>
                      </c:pt>
                      <c:pt idx="8506">
                        <c:v>170.12000000001322</c:v>
                      </c:pt>
                      <c:pt idx="8507">
                        <c:v>170.14000000001323</c:v>
                      </c:pt>
                      <c:pt idx="8508">
                        <c:v>170.16000000001324</c:v>
                      </c:pt>
                      <c:pt idx="8509">
                        <c:v>170.18000000001325</c:v>
                      </c:pt>
                      <c:pt idx="8510">
                        <c:v>170.20000000001326</c:v>
                      </c:pt>
                      <c:pt idx="8511">
                        <c:v>170.22000000001327</c:v>
                      </c:pt>
                      <c:pt idx="8512">
                        <c:v>170.24000000001328</c:v>
                      </c:pt>
                      <c:pt idx="8513">
                        <c:v>170.26000000001329</c:v>
                      </c:pt>
                      <c:pt idx="8514">
                        <c:v>170.2800000000133</c:v>
                      </c:pt>
                      <c:pt idx="8515">
                        <c:v>170.30000000001331</c:v>
                      </c:pt>
                      <c:pt idx="8516">
                        <c:v>170.32000000001332</c:v>
                      </c:pt>
                      <c:pt idx="8517">
                        <c:v>170.34000000001333</c:v>
                      </c:pt>
                      <c:pt idx="8518">
                        <c:v>170.36000000001334</c:v>
                      </c:pt>
                      <c:pt idx="8519">
                        <c:v>170.38000000001335</c:v>
                      </c:pt>
                      <c:pt idx="8520">
                        <c:v>170.40000000001336</c:v>
                      </c:pt>
                      <c:pt idx="8521">
                        <c:v>170.42000000001337</c:v>
                      </c:pt>
                      <c:pt idx="8522">
                        <c:v>170.44000000001338</c:v>
                      </c:pt>
                      <c:pt idx="8523">
                        <c:v>170.46000000001339</c:v>
                      </c:pt>
                      <c:pt idx="8524">
                        <c:v>170.4800000000134</c:v>
                      </c:pt>
                      <c:pt idx="8525">
                        <c:v>170.50000000001342</c:v>
                      </c:pt>
                      <c:pt idx="8526">
                        <c:v>170.52000000001343</c:v>
                      </c:pt>
                      <c:pt idx="8527">
                        <c:v>170.54000000001344</c:v>
                      </c:pt>
                      <c:pt idx="8528">
                        <c:v>170.56000000001345</c:v>
                      </c:pt>
                      <c:pt idx="8529">
                        <c:v>170.58000000001346</c:v>
                      </c:pt>
                      <c:pt idx="8530">
                        <c:v>170.60000000001347</c:v>
                      </c:pt>
                      <c:pt idx="8531">
                        <c:v>170.62000000001348</c:v>
                      </c:pt>
                      <c:pt idx="8532">
                        <c:v>170.64000000001349</c:v>
                      </c:pt>
                      <c:pt idx="8533">
                        <c:v>170.6600000000135</c:v>
                      </c:pt>
                      <c:pt idx="8534">
                        <c:v>170.68000000001351</c:v>
                      </c:pt>
                      <c:pt idx="8535">
                        <c:v>170.70000000001352</c:v>
                      </c:pt>
                      <c:pt idx="8536">
                        <c:v>170.72000000001353</c:v>
                      </c:pt>
                      <c:pt idx="8537">
                        <c:v>170.74000000001354</c:v>
                      </c:pt>
                      <c:pt idx="8538">
                        <c:v>170.76000000001355</c:v>
                      </c:pt>
                      <c:pt idx="8539">
                        <c:v>170.78000000001356</c:v>
                      </c:pt>
                      <c:pt idx="8540">
                        <c:v>170.80000000001357</c:v>
                      </c:pt>
                      <c:pt idx="8541">
                        <c:v>170.82000000001358</c:v>
                      </c:pt>
                      <c:pt idx="8542">
                        <c:v>170.84000000001359</c:v>
                      </c:pt>
                      <c:pt idx="8543">
                        <c:v>170.8600000000136</c:v>
                      </c:pt>
                      <c:pt idx="8544">
                        <c:v>170.88000000001361</c:v>
                      </c:pt>
                      <c:pt idx="8545">
                        <c:v>170.90000000001362</c:v>
                      </c:pt>
                      <c:pt idx="8546">
                        <c:v>170.92000000001363</c:v>
                      </c:pt>
                      <c:pt idx="8547">
                        <c:v>170.94000000001364</c:v>
                      </c:pt>
                      <c:pt idx="8548">
                        <c:v>170.96000000001365</c:v>
                      </c:pt>
                      <c:pt idx="8549">
                        <c:v>170.98000000001366</c:v>
                      </c:pt>
                      <c:pt idx="8550">
                        <c:v>171.00000000001367</c:v>
                      </c:pt>
                      <c:pt idx="8551">
                        <c:v>171.02000000001368</c:v>
                      </c:pt>
                      <c:pt idx="8552">
                        <c:v>171.04000000001369</c:v>
                      </c:pt>
                      <c:pt idx="8553">
                        <c:v>171.0600000000137</c:v>
                      </c:pt>
                      <c:pt idx="8554">
                        <c:v>171.08000000001371</c:v>
                      </c:pt>
                      <c:pt idx="8555">
                        <c:v>171.10000000001372</c:v>
                      </c:pt>
                      <c:pt idx="8556">
                        <c:v>171.12000000001373</c:v>
                      </c:pt>
                      <c:pt idx="8557">
                        <c:v>171.14000000001374</c:v>
                      </c:pt>
                      <c:pt idx="8558">
                        <c:v>171.16000000001375</c:v>
                      </c:pt>
                      <c:pt idx="8559">
                        <c:v>171.18000000001376</c:v>
                      </c:pt>
                      <c:pt idx="8560">
                        <c:v>171.20000000001377</c:v>
                      </c:pt>
                      <c:pt idx="8561">
                        <c:v>171.22000000001378</c:v>
                      </c:pt>
                      <c:pt idx="8562">
                        <c:v>171.24000000001379</c:v>
                      </c:pt>
                      <c:pt idx="8563">
                        <c:v>171.2600000000138</c:v>
                      </c:pt>
                      <c:pt idx="8564">
                        <c:v>171.28000000001381</c:v>
                      </c:pt>
                      <c:pt idx="8565">
                        <c:v>171.30000000001382</c:v>
                      </c:pt>
                      <c:pt idx="8566">
                        <c:v>171.32000000001383</c:v>
                      </c:pt>
                      <c:pt idx="8567">
                        <c:v>171.34000000001384</c:v>
                      </c:pt>
                      <c:pt idx="8568">
                        <c:v>171.36000000001386</c:v>
                      </c:pt>
                      <c:pt idx="8569">
                        <c:v>171.38000000001387</c:v>
                      </c:pt>
                      <c:pt idx="8570">
                        <c:v>171.40000000001388</c:v>
                      </c:pt>
                      <c:pt idx="8571">
                        <c:v>171.42000000001389</c:v>
                      </c:pt>
                      <c:pt idx="8572">
                        <c:v>171.4400000000139</c:v>
                      </c:pt>
                      <c:pt idx="8573">
                        <c:v>171.46000000001391</c:v>
                      </c:pt>
                      <c:pt idx="8574">
                        <c:v>171.48000000001392</c:v>
                      </c:pt>
                      <c:pt idx="8575">
                        <c:v>171.50000000001393</c:v>
                      </c:pt>
                      <c:pt idx="8576">
                        <c:v>171.52000000001394</c:v>
                      </c:pt>
                      <c:pt idx="8577">
                        <c:v>171.54000000001395</c:v>
                      </c:pt>
                      <c:pt idx="8578">
                        <c:v>171.56000000001396</c:v>
                      </c:pt>
                      <c:pt idx="8579">
                        <c:v>171.58000000001397</c:v>
                      </c:pt>
                      <c:pt idx="8580">
                        <c:v>171.60000000001398</c:v>
                      </c:pt>
                      <c:pt idx="8581">
                        <c:v>171.62000000001399</c:v>
                      </c:pt>
                      <c:pt idx="8582">
                        <c:v>171.640000000014</c:v>
                      </c:pt>
                      <c:pt idx="8583">
                        <c:v>171.66000000001401</c:v>
                      </c:pt>
                      <c:pt idx="8584">
                        <c:v>171.68000000001402</c:v>
                      </c:pt>
                      <c:pt idx="8585">
                        <c:v>171.70000000001403</c:v>
                      </c:pt>
                      <c:pt idx="8586">
                        <c:v>171.72000000001404</c:v>
                      </c:pt>
                      <c:pt idx="8587">
                        <c:v>171.74000000001405</c:v>
                      </c:pt>
                      <c:pt idx="8588">
                        <c:v>171.76000000001406</c:v>
                      </c:pt>
                      <c:pt idx="8589">
                        <c:v>171.78000000001407</c:v>
                      </c:pt>
                      <c:pt idx="8590">
                        <c:v>171.80000000001408</c:v>
                      </c:pt>
                      <c:pt idx="8591">
                        <c:v>171.82000000001409</c:v>
                      </c:pt>
                      <c:pt idx="8592">
                        <c:v>171.8400000000141</c:v>
                      </c:pt>
                      <c:pt idx="8593">
                        <c:v>171.86000000001411</c:v>
                      </c:pt>
                      <c:pt idx="8594">
                        <c:v>171.88000000001412</c:v>
                      </c:pt>
                      <c:pt idx="8595">
                        <c:v>171.90000000001413</c:v>
                      </c:pt>
                      <c:pt idx="8596">
                        <c:v>171.92000000001414</c:v>
                      </c:pt>
                      <c:pt idx="8597">
                        <c:v>171.94000000001415</c:v>
                      </c:pt>
                      <c:pt idx="8598">
                        <c:v>171.96000000001416</c:v>
                      </c:pt>
                      <c:pt idx="8599">
                        <c:v>171.98000000001417</c:v>
                      </c:pt>
                      <c:pt idx="8600">
                        <c:v>172.00000000001418</c:v>
                      </c:pt>
                      <c:pt idx="8601">
                        <c:v>172.02000000001419</c:v>
                      </c:pt>
                      <c:pt idx="8602">
                        <c:v>172.0400000000142</c:v>
                      </c:pt>
                      <c:pt idx="8603">
                        <c:v>172.06000000001421</c:v>
                      </c:pt>
                      <c:pt idx="8604">
                        <c:v>172.08000000001422</c:v>
                      </c:pt>
                      <c:pt idx="8605">
                        <c:v>172.10000000001423</c:v>
                      </c:pt>
                      <c:pt idx="8606">
                        <c:v>172.12000000001424</c:v>
                      </c:pt>
                      <c:pt idx="8607">
                        <c:v>172.14000000001425</c:v>
                      </c:pt>
                      <c:pt idx="8608">
                        <c:v>172.16000000001426</c:v>
                      </c:pt>
                      <c:pt idx="8609">
                        <c:v>172.18000000001427</c:v>
                      </c:pt>
                      <c:pt idx="8610">
                        <c:v>172.20000000001428</c:v>
                      </c:pt>
                      <c:pt idx="8611">
                        <c:v>172.22000000001429</c:v>
                      </c:pt>
                      <c:pt idx="8612">
                        <c:v>172.24000000001431</c:v>
                      </c:pt>
                      <c:pt idx="8613">
                        <c:v>172.26000000001432</c:v>
                      </c:pt>
                      <c:pt idx="8614">
                        <c:v>172.28000000001433</c:v>
                      </c:pt>
                      <c:pt idx="8615">
                        <c:v>172.30000000001434</c:v>
                      </c:pt>
                      <c:pt idx="8616">
                        <c:v>172.32000000001435</c:v>
                      </c:pt>
                      <c:pt idx="8617">
                        <c:v>172.34000000001436</c:v>
                      </c:pt>
                      <c:pt idx="8618">
                        <c:v>172.36000000001437</c:v>
                      </c:pt>
                      <c:pt idx="8619">
                        <c:v>172.38000000001438</c:v>
                      </c:pt>
                      <c:pt idx="8620">
                        <c:v>172.40000000001439</c:v>
                      </c:pt>
                      <c:pt idx="8621">
                        <c:v>172.4200000000144</c:v>
                      </c:pt>
                      <c:pt idx="8622">
                        <c:v>172.44000000001441</c:v>
                      </c:pt>
                      <c:pt idx="8623">
                        <c:v>172.46000000001442</c:v>
                      </c:pt>
                      <c:pt idx="8624">
                        <c:v>172.48000000001443</c:v>
                      </c:pt>
                      <c:pt idx="8625">
                        <c:v>172.50000000001444</c:v>
                      </c:pt>
                      <c:pt idx="8626">
                        <c:v>172.52000000001445</c:v>
                      </c:pt>
                      <c:pt idx="8627">
                        <c:v>172.54000000001446</c:v>
                      </c:pt>
                      <c:pt idx="8628">
                        <c:v>172.56000000001447</c:v>
                      </c:pt>
                      <c:pt idx="8629">
                        <c:v>172.58000000001448</c:v>
                      </c:pt>
                      <c:pt idx="8630">
                        <c:v>172.60000000001449</c:v>
                      </c:pt>
                      <c:pt idx="8631">
                        <c:v>172.6200000000145</c:v>
                      </c:pt>
                      <c:pt idx="8632">
                        <c:v>172.64000000001451</c:v>
                      </c:pt>
                      <c:pt idx="8633">
                        <c:v>172.66000000001452</c:v>
                      </c:pt>
                      <c:pt idx="8634">
                        <c:v>172.68000000001453</c:v>
                      </c:pt>
                      <c:pt idx="8635">
                        <c:v>172.70000000001454</c:v>
                      </c:pt>
                      <c:pt idx="8636">
                        <c:v>172.72000000001455</c:v>
                      </c:pt>
                      <c:pt idx="8637">
                        <c:v>172.74000000001456</c:v>
                      </c:pt>
                      <c:pt idx="8638">
                        <c:v>172.76000000001457</c:v>
                      </c:pt>
                      <c:pt idx="8639">
                        <c:v>172.78000000001458</c:v>
                      </c:pt>
                      <c:pt idx="8640">
                        <c:v>172.80000000001459</c:v>
                      </c:pt>
                      <c:pt idx="8641">
                        <c:v>172.8200000000146</c:v>
                      </c:pt>
                      <c:pt idx="8642">
                        <c:v>172.84000000001461</c:v>
                      </c:pt>
                      <c:pt idx="8643">
                        <c:v>172.86000000001462</c:v>
                      </c:pt>
                      <c:pt idx="8644">
                        <c:v>172.88000000001463</c:v>
                      </c:pt>
                      <c:pt idx="8645">
                        <c:v>172.90000000001464</c:v>
                      </c:pt>
                      <c:pt idx="8646">
                        <c:v>172.92000000001465</c:v>
                      </c:pt>
                      <c:pt idx="8647">
                        <c:v>172.94000000001466</c:v>
                      </c:pt>
                      <c:pt idx="8648">
                        <c:v>172.96000000001467</c:v>
                      </c:pt>
                      <c:pt idx="8649">
                        <c:v>172.98000000001468</c:v>
                      </c:pt>
                      <c:pt idx="8650">
                        <c:v>173.00000000001469</c:v>
                      </c:pt>
                      <c:pt idx="8651">
                        <c:v>173.0200000000147</c:v>
                      </c:pt>
                      <c:pt idx="8652">
                        <c:v>173.04000000001471</c:v>
                      </c:pt>
                      <c:pt idx="8653">
                        <c:v>173.06000000001472</c:v>
                      </c:pt>
                      <c:pt idx="8654">
                        <c:v>173.08000000001473</c:v>
                      </c:pt>
                      <c:pt idx="8655">
                        <c:v>173.10000000001475</c:v>
                      </c:pt>
                      <c:pt idx="8656">
                        <c:v>173.12000000001476</c:v>
                      </c:pt>
                      <c:pt idx="8657">
                        <c:v>173.14000000001477</c:v>
                      </c:pt>
                      <c:pt idx="8658">
                        <c:v>173.16000000001478</c:v>
                      </c:pt>
                      <c:pt idx="8659">
                        <c:v>173.18000000001479</c:v>
                      </c:pt>
                      <c:pt idx="8660">
                        <c:v>173.2000000000148</c:v>
                      </c:pt>
                      <c:pt idx="8661">
                        <c:v>173.22000000001481</c:v>
                      </c:pt>
                      <c:pt idx="8662">
                        <c:v>173.24000000001482</c:v>
                      </c:pt>
                      <c:pt idx="8663">
                        <c:v>173.26000000001483</c:v>
                      </c:pt>
                      <c:pt idx="8664">
                        <c:v>173.28000000001484</c:v>
                      </c:pt>
                      <c:pt idx="8665">
                        <c:v>173.30000000001485</c:v>
                      </c:pt>
                      <c:pt idx="8666">
                        <c:v>173.32000000001486</c:v>
                      </c:pt>
                      <c:pt idx="8667">
                        <c:v>173.34000000001487</c:v>
                      </c:pt>
                      <c:pt idx="8668">
                        <c:v>173.36000000001488</c:v>
                      </c:pt>
                      <c:pt idx="8669">
                        <c:v>173.38000000001489</c:v>
                      </c:pt>
                      <c:pt idx="8670">
                        <c:v>173.4000000000149</c:v>
                      </c:pt>
                      <c:pt idx="8671">
                        <c:v>173.42000000001491</c:v>
                      </c:pt>
                      <c:pt idx="8672">
                        <c:v>173.44000000001492</c:v>
                      </c:pt>
                      <c:pt idx="8673">
                        <c:v>173.46000000001493</c:v>
                      </c:pt>
                      <c:pt idx="8674">
                        <c:v>173.48000000001494</c:v>
                      </c:pt>
                      <c:pt idx="8675">
                        <c:v>173.50000000001495</c:v>
                      </c:pt>
                      <c:pt idx="8676">
                        <c:v>173.52000000001496</c:v>
                      </c:pt>
                      <c:pt idx="8677">
                        <c:v>173.54000000001497</c:v>
                      </c:pt>
                      <c:pt idx="8678">
                        <c:v>173.56000000001498</c:v>
                      </c:pt>
                      <c:pt idx="8679">
                        <c:v>173.58000000001499</c:v>
                      </c:pt>
                      <c:pt idx="8680">
                        <c:v>173.600000000015</c:v>
                      </c:pt>
                      <c:pt idx="8681">
                        <c:v>173.62000000001501</c:v>
                      </c:pt>
                      <c:pt idx="8682">
                        <c:v>173.64000000001502</c:v>
                      </c:pt>
                      <c:pt idx="8683">
                        <c:v>173.66000000001503</c:v>
                      </c:pt>
                      <c:pt idx="8684">
                        <c:v>173.68000000001504</c:v>
                      </c:pt>
                      <c:pt idx="8685">
                        <c:v>173.70000000001505</c:v>
                      </c:pt>
                      <c:pt idx="8686">
                        <c:v>173.72000000001506</c:v>
                      </c:pt>
                      <c:pt idx="8687">
                        <c:v>173.74000000001507</c:v>
                      </c:pt>
                      <c:pt idx="8688">
                        <c:v>173.76000000001508</c:v>
                      </c:pt>
                      <c:pt idx="8689">
                        <c:v>173.78000000001509</c:v>
                      </c:pt>
                      <c:pt idx="8690">
                        <c:v>173.8000000000151</c:v>
                      </c:pt>
                      <c:pt idx="8691">
                        <c:v>173.82000000001511</c:v>
                      </c:pt>
                      <c:pt idx="8692">
                        <c:v>173.84000000001512</c:v>
                      </c:pt>
                      <c:pt idx="8693">
                        <c:v>173.86000000001513</c:v>
                      </c:pt>
                      <c:pt idx="8694">
                        <c:v>173.88000000001514</c:v>
                      </c:pt>
                      <c:pt idx="8695">
                        <c:v>173.90000000001515</c:v>
                      </c:pt>
                      <c:pt idx="8696">
                        <c:v>173.92000000001516</c:v>
                      </c:pt>
                      <c:pt idx="8697">
                        <c:v>173.94000000001517</c:v>
                      </c:pt>
                      <c:pt idx="8698">
                        <c:v>173.96000000001519</c:v>
                      </c:pt>
                      <c:pt idx="8699">
                        <c:v>173.9800000000152</c:v>
                      </c:pt>
                      <c:pt idx="8700">
                        <c:v>174.00000000001521</c:v>
                      </c:pt>
                      <c:pt idx="8701">
                        <c:v>174.02000000001522</c:v>
                      </c:pt>
                      <c:pt idx="8702">
                        <c:v>174.04000000001523</c:v>
                      </c:pt>
                      <c:pt idx="8703">
                        <c:v>174.06000000001524</c:v>
                      </c:pt>
                      <c:pt idx="8704">
                        <c:v>174.08000000001525</c:v>
                      </c:pt>
                      <c:pt idx="8705">
                        <c:v>174.10000000001526</c:v>
                      </c:pt>
                      <c:pt idx="8706">
                        <c:v>174.12000000001527</c:v>
                      </c:pt>
                      <c:pt idx="8707">
                        <c:v>174.14000000001528</c:v>
                      </c:pt>
                      <c:pt idx="8708">
                        <c:v>174.16000000001529</c:v>
                      </c:pt>
                      <c:pt idx="8709">
                        <c:v>174.1800000000153</c:v>
                      </c:pt>
                      <c:pt idx="8710">
                        <c:v>174.20000000001531</c:v>
                      </c:pt>
                      <c:pt idx="8711">
                        <c:v>174.22000000001532</c:v>
                      </c:pt>
                      <c:pt idx="8712">
                        <c:v>174.24000000001533</c:v>
                      </c:pt>
                      <c:pt idx="8713">
                        <c:v>174.26000000001534</c:v>
                      </c:pt>
                      <c:pt idx="8714">
                        <c:v>174.28000000001535</c:v>
                      </c:pt>
                      <c:pt idx="8715">
                        <c:v>174.30000000001536</c:v>
                      </c:pt>
                      <c:pt idx="8716">
                        <c:v>174.32000000001537</c:v>
                      </c:pt>
                      <c:pt idx="8717">
                        <c:v>174.34000000001538</c:v>
                      </c:pt>
                      <c:pt idx="8718">
                        <c:v>174.36000000001539</c:v>
                      </c:pt>
                      <c:pt idx="8719">
                        <c:v>174.3800000000154</c:v>
                      </c:pt>
                      <c:pt idx="8720">
                        <c:v>174.40000000001541</c:v>
                      </c:pt>
                      <c:pt idx="8721">
                        <c:v>174.42000000001542</c:v>
                      </c:pt>
                      <c:pt idx="8722">
                        <c:v>174.44000000001543</c:v>
                      </c:pt>
                      <c:pt idx="8723">
                        <c:v>174.46000000001544</c:v>
                      </c:pt>
                      <c:pt idx="8724">
                        <c:v>174.48000000001545</c:v>
                      </c:pt>
                      <c:pt idx="8725">
                        <c:v>174.50000000001546</c:v>
                      </c:pt>
                      <c:pt idx="8726">
                        <c:v>174.52000000001547</c:v>
                      </c:pt>
                      <c:pt idx="8727">
                        <c:v>174.54000000001548</c:v>
                      </c:pt>
                      <c:pt idx="8728">
                        <c:v>174.56000000001549</c:v>
                      </c:pt>
                      <c:pt idx="8729">
                        <c:v>174.5800000000155</c:v>
                      </c:pt>
                      <c:pt idx="8730">
                        <c:v>174.60000000001551</c:v>
                      </c:pt>
                      <c:pt idx="8731">
                        <c:v>174.62000000001552</c:v>
                      </c:pt>
                      <c:pt idx="8732">
                        <c:v>174.64000000001553</c:v>
                      </c:pt>
                      <c:pt idx="8733">
                        <c:v>174.66000000001554</c:v>
                      </c:pt>
                      <c:pt idx="8734">
                        <c:v>174.68000000001555</c:v>
                      </c:pt>
                      <c:pt idx="8735">
                        <c:v>174.70000000001556</c:v>
                      </c:pt>
                      <c:pt idx="8736">
                        <c:v>174.72000000001557</c:v>
                      </c:pt>
                      <c:pt idx="8737">
                        <c:v>174.74000000001558</c:v>
                      </c:pt>
                      <c:pt idx="8738">
                        <c:v>174.76000000001559</c:v>
                      </c:pt>
                      <c:pt idx="8739">
                        <c:v>174.7800000000156</c:v>
                      </c:pt>
                      <c:pt idx="8740">
                        <c:v>174.80000000001561</c:v>
                      </c:pt>
                      <c:pt idx="8741">
                        <c:v>174.82000000001563</c:v>
                      </c:pt>
                      <c:pt idx="8742">
                        <c:v>174.84000000001564</c:v>
                      </c:pt>
                      <c:pt idx="8743">
                        <c:v>174.86000000001565</c:v>
                      </c:pt>
                      <c:pt idx="8744">
                        <c:v>174.88000000001566</c:v>
                      </c:pt>
                      <c:pt idx="8745">
                        <c:v>174.90000000001567</c:v>
                      </c:pt>
                      <c:pt idx="8746">
                        <c:v>174.92000000001568</c:v>
                      </c:pt>
                      <c:pt idx="8747">
                        <c:v>174.94000000001569</c:v>
                      </c:pt>
                      <c:pt idx="8748">
                        <c:v>174.9600000000157</c:v>
                      </c:pt>
                      <c:pt idx="8749">
                        <c:v>174.98000000001571</c:v>
                      </c:pt>
                      <c:pt idx="8750">
                        <c:v>175.00000000001572</c:v>
                      </c:pt>
                      <c:pt idx="8751">
                        <c:v>175.02000000001573</c:v>
                      </c:pt>
                      <c:pt idx="8752">
                        <c:v>175.04000000001574</c:v>
                      </c:pt>
                      <c:pt idx="8753">
                        <c:v>175.06000000001575</c:v>
                      </c:pt>
                      <c:pt idx="8754">
                        <c:v>175.08000000001576</c:v>
                      </c:pt>
                      <c:pt idx="8755">
                        <c:v>175.10000000001577</c:v>
                      </c:pt>
                      <c:pt idx="8756">
                        <c:v>175.12000000001578</c:v>
                      </c:pt>
                      <c:pt idx="8757">
                        <c:v>175.14000000001579</c:v>
                      </c:pt>
                      <c:pt idx="8758">
                        <c:v>175.1600000000158</c:v>
                      </c:pt>
                      <c:pt idx="8759">
                        <c:v>175.18000000001581</c:v>
                      </c:pt>
                      <c:pt idx="8760">
                        <c:v>175.20000000001582</c:v>
                      </c:pt>
                      <c:pt idx="8761">
                        <c:v>175.22000000001583</c:v>
                      </c:pt>
                      <c:pt idx="8762">
                        <c:v>175.24000000001584</c:v>
                      </c:pt>
                      <c:pt idx="8763">
                        <c:v>175.26000000001585</c:v>
                      </c:pt>
                      <c:pt idx="8764">
                        <c:v>175.28000000001586</c:v>
                      </c:pt>
                      <c:pt idx="8765">
                        <c:v>175.30000000001587</c:v>
                      </c:pt>
                      <c:pt idx="8766">
                        <c:v>175.32000000001588</c:v>
                      </c:pt>
                      <c:pt idx="8767">
                        <c:v>175.34000000001589</c:v>
                      </c:pt>
                      <c:pt idx="8768">
                        <c:v>175.3600000000159</c:v>
                      </c:pt>
                      <c:pt idx="8769">
                        <c:v>175.38000000001591</c:v>
                      </c:pt>
                      <c:pt idx="8770">
                        <c:v>175.40000000001592</c:v>
                      </c:pt>
                      <c:pt idx="8771">
                        <c:v>175.42000000001593</c:v>
                      </c:pt>
                      <c:pt idx="8772">
                        <c:v>175.44000000001594</c:v>
                      </c:pt>
                      <c:pt idx="8773">
                        <c:v>175.46000000001595</c:v>
                      </c:pt>
                      <c:pt idx="8774">
                        <c:v>175.48000000001596</c:v>
                      </c:pt>
                      <c:pt idx="8775">
                        <c:v>175.50000000001597</c:v>
                      </c:pt>
                      <c:pt idx="8776">
                        <c:v>175.52000000001598</c:v>
                      </c:pt>
                      <c:pt idx="8777">
                        <c:v>175.54000000001599</c:v>
                      </c:pt>
                      <c:pt idx="8778">
                        <c:v>175.560000000016</c:v>
                      </c:pt>
                      <c:pt idx="8779">
                        <c:v>175.58000000001601</c:v>
                      </c:pt>
                      <c:pt idx="8780">
                        <c:v>175.60000000001602</c:v>
                      </c:pt>
                      <c:pt idx="8781">
                        <c:v>175.62000000001603</c:v>
                      </c:pt>
                      <c:pt idx="8782">
                        <c:v>175.64000000001604</c:v>
                      </c:pt>
                      <c:pt idx="8783">
                        <c:v>175.66000000001605</c:v>
                      </c:pt>
                      <c:pt idx="8784">
                        <c:v>175.68000000001607</c:v>
                      </c:pt>
                      <c:pt idx="8785">
                        <c:v>175.70000000001608</c:v>
                      </c:pt>
                      <c:pt idx="8786">
                        <c:v>175.72000000001609</c:v>
                      </c:pt>
                      <c:pt idx="8787">
                        <c:v>175.7400000000161</c:v>
                      </c:pt>
                      <c:pt idx="8788">
                        <c:v>175.76000000001611</c:v>
                      </c:pt>
                      <c:pt idx="8789">
                        <c:v>175.78000000001612</c:v>
                      </c:pt>
                      <c:pt idx="8790">
                        <c:v>175.80000000001613</c:v>
                      </c:pt>
                      <c:pt idx="8791">
                        <c:v>175.82000000001614</c:v>
                      </c:pt>
                      <c:pt idx="8792">
                        <c:v>175.84000000001615</c:v>
                      </c:pt>
                      <c:pt idx="8793">
                        <c:v>175.86000000001616</c:v>
                      </c:pt>
                      <c:pt idx="8794">
                        <c:v>175.88000000001617</c:v>
                      </c:pt>
                      <c:pt idx="8795">
                        <c:v>175.90000000001618</c:v>
                      </c:pt>
                      <c:pt idx="8796">
                        <c:v>175.92000000001619</c:v>
                      </c:pt>
                      <c:pt idx="8797">
                        <c:v>175.9400000000162</c:v>
                      </c:pt>
                      <c:pt idx="8798">
                        <c:v>175.96000000001621</c:v>
                      </c:pt>
                      <c:pt idx="8799">
                        <c:v>175.98000000001622</c:v>
                      </c:pt>
                      <c:pt idx="8800">
                        <c:v>176.00000000001623</c:v>
                      </c:pt>
                      <c:pt idx="8801">
                        <c:v>176.02000000001624</c:v>
                      </c:pt>
                      <c:pt idx="8802">
                        <c:v>176.04000000001625</c:v>
                      </c:pt>
                      <c:pt idx="8803">
                        <c:v>176.06000000001626</c:v>
                      </c:pt>
                      <c:pt idx="8804">
                        <c:v>176.08000000001627</c:v>
                      </c:pt>
                      <c:pt idx="8805">
                        <c:v>176.10000000001628</c:v>
                      </c:pt>
                      <c:pt idx="8806">
                        <c:v>176.12000000001629</c:v>
                      </c:pt>
                      <c:pt idx="8807">
                        <c:v>176.1400000000163</c:v>
                      </c:pt>
                      <c:pt idx="8808">
                        <c:v>176.16000000001631</c:v>
                      </c:pt>
                      <c:pt idx="8809">
                        <c:v>176.18000000001632</c:v>
                      </c:pt>
                      <c:pt idx="8810">
                        <c:v>176.20000000001633</c:v>
                      </c:pt>
                      <c:pt idx="8811">
                        <c:v>176.22000000001634</c:v>
                      </c:pt>
                      <c:pt idx="8812">
                        <c:v>176.24000000001635</c:v>
                      </c:pt>
                      <c:pt idx="8813">
                        <c:v>176.26000000001636</c:v>
                      </c:pt>
                      <c:pt idx="8814">
                        <c:v>176.28000000001637</c:v>
                      </c:pt>
                      <c:pt idx="8815">
                        <c:v>176.30000000001638</c:v>
                      </c:pt>
                      <c:pt idx="8816">
                        <c:v>176.32000000001639</c:v>
                      </c:pt>
                      <c:pt idx="8817">
                        <c:v>176.3400000000164</c:v>
                      </c:pt>
                      <c:pt idx="8818">
                        <c:v>176.36000000001641</c:v>
                      </c:pt>
                      <c:pt idx="8819">
                        <c:v>176.38000000001642</c:v>
                      </c:pt>
                      <c:pt idx="8820">
                        <c:v>176.40000000001643</c:v>
                      </c:pt>
                      <c:pt idx="8821">
                        <c:v>176.42000000001644</c:v>
                      </c:pt>
                      <c:pt idx="8822">
                        <c:v>176.44000000001645</c:v>
                      </c:pt>
                      <c:pt idx="8823">
                        <c:v>176.46000000001646</c:v>
                      </c:pt>
                      <c:pt idx="8824">
                        <c:v>176.48000000001647</c:v>
                      </c:pt>
                      <c:pt idx="8825">
                        <c:v>176.50000000001648</c:v>
                      </c:pt>
                      <c:pt idx="8826">
                        <c:v>176.52000000001649</c:v>
                      </c:pt>
                      <c:pt idx="8827">
                        <c:v>176.54000000001651</c:v>
                      </c:pt>
                      <c:pt idx="8828">
                        <c:v>176.56000000001652</c:v>
                      </c:pt>
                      <c:pt idx="8829">
                        <c:v>176.58000000001653</c:v>
                      </c:pt>
                      <c:pt idx="8830">
                        <c:v>176.60000000001654</c:v>
                      </c:pt>
                      <c:pt idx="8831">
                        <c:v>176.62000000001655</c:v>
                      </c:pt>
                      <c:pt idx="8832">
                        <c:v>176.64000000001656</c:v>
                      </c:pt>
                      <c:pt idx="8833">
                        <c:v>176.66000000001657</c:v>
                      </c:pt>
                      <c:pt idx="8834">
                        <c:v>176.68000000001658</c:v>
                      </c:pt>
                      <c:pt idx="8835">
                        <c:v>176.70000000001659</c:v>
                      </c:pt>
                      <c:pt idx="8836">
                        <c:v>176.7200000000166</c:v>
                      </c:pt>
                      <c:pt idx="8837">
                        <c:v>176.74000000001661</c:v>
                      </c:pt>
                      <c:pt idx="8838">
                        <c:v>176.76000000001662</c:v>
                      </c:pt>
                      <c:pt idx="8839">
                        <c:v>176.78000000001663</c:v>
                      </c:pt>
                      <c:pt idx="8840">
                        <c:v>176.80000000001664</c:v>
                      </c:pt>
                      <c:pt idx="8841">
                        <c:v>176.82000000001665</c:v>
                      </c:pt>
                      <c:pt idx="8842">
                        <c:v>176.84000000001666</c:v>
                      </c:pt>
                      <c:pt idx="8843">
                        <c:v>176.86000000001667</c:v>
                      </c:pt>
                      <c:pt idx="8844">
                        <c:v>176.88000000001668</c:v>
                      </c:pt>
                      <c:pt idx="8845">
                        <c:v>176.90000000001669</c:v>
                      </c:pt>
                      <c:pt idx="8846">
                        <c:v>176.9200000000167</c:v>
                      </c:pt>
                      <c:pt idx="8847">
                        <c:v>176.94000000001671</c:v>
                      </c:pt>
                      <c:pt idx="8848">
                        <c:v>176.96000000001672</c:v>
                      </c:pt>
                      <c:pt idx="8849">
                        <c:v>176.98000000001673</c:v>
                      </c:pt>
                      <c:pt idx="8850">
                        <c:v>177.00000000001674</c:v>
                      </c:pt>
                      <c:pt idx="8851">
                        <c:v>177.02000000001675</c:v>
                      </c:pt>
                      <c:pt idx="8852">
                        <c:v>177.04000000001676</c:v>
                      </c:pt>
                      <c:pt idx="8853">
                        <c:v>177.06000000001677</c:v>
                      </c:pt>
                      <c:pt idx="8854">
                        <c:v>177.08000000001678</c:v>
                      </c:pt>
                      <c:pt idx="8855">
                        <c:v>177.10000000001679</c:v>
                      </c:pt>
                      <c:pt idx="8856">
                        <c:v>177.1200000000168</c:v>
                      </c:pt>
                      <c:pt idx="8857">
                        <c:v>177.14000000001681</c:v>
                      </c:pt>
                      <c:pt idx="8858">
                        <c:v>177.16000000001682</c:v>
                      </c:pt>
                      <c:pt idx="8859">
                        <c:v>177.18000000001683</c:v>
                      </c:pt>
                      <c:pt idx="8860">
                        <c:v>177.20000000001684</c:v>
                      </c:pt>
                      <c:pt idx="8861">
                        <c:v>177.22000000001685</c:v>
                      </c:pt>
                      <c:pt idx="8862">
                        <c:v>177.24000000001686</c:v>
                      </c:pt>
                      <c:pt idx="8863">
                        <c:v>177.26000000001687</c:v>
                      </c:pt>
                      <c:pt idx="8864">
                        <c:v>177.28000000001688</c:v>
                      </c:pt>
                      <c:pt idx="8865">
                        <c:v>177.30000000001689</c:v>
                      </c:pt>
                      <c:pt idx="8866">
                        <c:v>177.3200000000169</c:v>
                      </c:pt>
                      <c:pt idx="8867">
                        <c:v>177.34000000001691</c:v>
                      </c:pt>
                      <c:pt idx="8868">
                        <c:v>177.36000000001692</c:v>
                      </c:pt>
                      <c:pt idx="8869">
                        <c:v>177.38000000001693</c:v>
                      </c:pt>
                      <c:pt idx="8870">
                        <c:v>177.40000000001695</c:v>
                      </c:pt>
                      <c:pt idx="8871">
                        <c:v>177.42000000001696</c:v>
                      </c:pt>
                      <c:pt idx="8872">
                        <c:v>177.44000000001697</c:v>
                      </c:pt>
                      <c:pt idx="8873">
                        <c:v>177.46000000001698</c:v>
                      </c:pt>
                      <c:pt idx="8874">
                        <c:v>177.48000000001699</c:v>
                      </c:pt>
                      <c:pt idx="8875">
                        <c:v>177.500000000017</c:v>
                      </c:pt>
                      <c:pt idx="8876">
                        <c:v>177.52000000001701</c:v>
                      </c:pt>
                      <c:pt idx="8877">
                        <c:v>177.54000000001702</c:v>
                      </c:pt>
                      <c:pt idx="8878">
                        <c:v>177.56000000001703</c:v>
                      </c:pt>
                      <c:pt idx="8879">
                        <c:v>177.58000000001704</c:v>
                      </c:pt>
                      <c:pt idx="8880">
                        <c:v>177.60000000001705</c:v>
                      </c:pt>
                      <c:pt idx="8881">
                        <c:v>177.62000000001706</c:v>
                      </c:pt>
                      <c:pt idx="8882">
                        <c:v>177.64000000001707</c:v>
                      </c:pt>
                      <c:pt idx="8883">
                        <c:v>177.66000000001708</c:v>
                      </c:pt>
                      <c:pt idx="8884">
                        <c:v>177.68000000001709</c:v>
                      </c:pt>
                      <c:pt idx="8885">
                        <c:v>177.7000000000171</c:v>
                      </c:pt>
                      <c:pt idx="8886">
                        <c:v>177.72000000001711</c:v>
                      </c:pt>
                      <c:pt idx="8887">
                        <c:v>177.74000000001712</c:v>
                      </c:pt>
                      <c:pt idx="8888">
                        <c:v>177.76000000001713</c:v>
                      </c:pt>
                      <c:pt idx="8889">
                        <c:v>177.78000000001714</c:v>
                      </c:pt>
                      <c:pt idx="8890">
                        <c:v>177.80000000001715</c:v>
                      </c:pt>
                      <c:pt idx="8891">
                        <c:v>177.82000000001716</c:v>
                      </c:pt>
                      <c:pt idx="8892">
                        <c:v>177.84000000001717</c:v>
                      </c:pt>
                      <c:pt idx="8893">
                        <c:v>177.86000000001718</c:v>
                      </c:pt>
                      <c:pt idx="8894">
                        <c:v>177.88000000001719</c:v>
                      </c:pt>
                      <c:pt idx="8895">
                        <c:v>177.9000000000172</c:v>
                      </c:pt>
                      <c:pt idx="8896">
                        <c:v>177.92000000001721</c:v>
                      </c:pt>
                      <c:pt idx="8897">
                        <c:v>177.94000000001722</c:v>
                      </c:pt>
                      <c:pt idx="8898">
                        <c:v>177.96000000001723</c:v>
                      </c:pt>
                      <c:pt idx="8899">
                        <c:v>177.98000000001724</c:v>
                      </c:pt>
                      <c:pt idx="8900">
                        <c:v>178.00000000001725</c:v>
                      </c:pt>
                      <c:pt idx="8901">
                        <c:v>178.02000000001726</c:v>
                      </c:pt>
                      <c:pt idx="8902">
                        <c:v>178.04000000001727</c:v>
                      </c:pt>
                      <c:pt idx="8903">
                        <c:v>178.06000000001728</c:v>
                      </c:pt>
                      <c:pt idx="8904">
                        <c:v>178.08000000001729</c:v>
                      </c:pt>
                      <c:pt idx="8905">
                        <c:v>178.1000000000173</c:v>
                      </c:pt>
                      <c:pt idx="8906">
                        <c:v>178.12000000001731</c:v>
                      </c:pt>
                      <c:pt idx="8907">
                        <c:v>178.14000000001732</c:v>
                      </c:pt>
                      <c:pt idx="8908">
                        <c:v>178.16000000001733</c:v>
                      </c:pt>
                      <c:pt idx="8909">
                        <c:v>178.18000000001734</c:v>
                      </c:pt>
                      <c:pt idx="8910">
                        <c:v>178.20000000001735</c:v>
                      </c:pt>
                      <c:pt idx="8911">
                        <c:v>178.22000000001736</c:v>
                      </c:pt>
                      <c:pt idx="8912">
                        <c:v>178.24000000001737</c:v>
                      </c:pt>
                      <c:pt idx="8913">
                        <c:v>178.26000000001738</c:v>
                      </c:pt>
                      <c:pt idx="8914">
                        <c:v>178.2800000000174</c:v>
                      </c:pt>
                      <c:pt idx="8915">
                        <c:v>178.30000000001741</c:v>
                      </c:pt>
                      <c:pt idx="8916">
                        <c:v>178.32000000001742</c:v>
                      </c:pt>
                      <c:pt idx="8917">
                        <c:v>178.34000000001743</c:v>
                      </c:pt>
                      <c:pt idx="8918">
                        <c:v>178.36000000001744</c:v>
                      </c:pt>
                      <c:pt idx="8919">
                        <c:v>178.38000000001745</c:v>
                      </c:pt>
                      <c:pt idx="8920">
                        <c:v>178.40000000001746</c:v>
                      </c:pt>
                      <c:pt idx="8921">
                        <c:v>178.42000000001747</c:v>
                      </c:pt>
                      <c:pt idx="8922">
                        <c:v>178.44000000001748</c:v>
                      </c:pt>
                      <c:pt idx="8923">
                        <c:v>178.46000000001749</c:v>
                      </c:pt>
                      <c:pt idx="8924">
                        <c:v>178.4800000000175</c:v>
                      </c:pt>
                      <c:pt idx="8925">
                        <c:v>178.50000000001751</c:v>
                      </c:pt>
                      <c:pt idx="8926">
                        <c:v>178.52000000001752</c:v>
                      </c:pt>
                      <c:pt idx="8927">
                        <c:v>178.54000000001753</c:v>
                      </c:pt>
                      <c:pt idx="8928">
                        <c:v>178.56000000001754</c:v>
                      </c:pt>
                      <c:pt idx="8929">
                        <c:v>178.58000000001755</c:v>
                      </c:pt>
                      <c:pt idx="8930">
                        <c:v>178.60000000001756</c:v>
                      </c:pt>
                      <c:pt idx="8931">
                        <c:v>178.62000000001757</c:v>
                      </c:pt>
                      <c:pt idx="8932">
                        <c:v>178.64000000001758</c:v>
                      </c:pt>
                      <c:pt idx="8933">
                        <c:v>178.66000000001759</c:v>
                      </c:pt>
                      <c:pt idx="8934">
                        <c:v>178.6800000000176</c:v>
                      </c:pt>
                      <c:pt idx="8935">
                        <c:v>178.70000000001761</c:v>
                      </c:pt>
                      <c:pt idx="8936">
                        <c:v>178.72000000001762</c:v>
                      </c:pt>
                      <c:pt idx="8937">
                        <c:v>178.74000000001763</c:v>
                      </c:pt>
                      <c:pt idx="8938">
                        <c:v>178.76000000001764</c:v>
                      </c:pt>
                      <c:pt idx="8939">
                        <c:v>178.78000000001765</c:v>
                      </c:pt>
                      <c:pt idx="8940">
                        <c:v>178.80000000001766</c:v>
                      </c:pt>
                      <c:pt idx="8941">
                        <c:v>178.82000000001767</c:v>
                      </c:pt>
                      <c:pt idx="8942">
                        <c:v>178.84000000001768</c:v>
                      </c:pt>
                      <c:pt idx="8943">
                        <c:v>178.86000000001769</c:v>
                      </c:pt>
                      <c:pt idx="8944">
                        <c:v>178.8800000000177</c:v>
                      </c:pt>
                      <c:pt idx="8945">
                        <c:v>178.90000000001771</c:v>
                      </c:pt>
                      <c:pt idx="8946">
                        <c:v>178.92000000001772</c:v>
                      </c:pt>
                      <c:pt idx="8947">
                        <c:v>178.94000000001773</c:v>
                      </c:pt>
                      <c:pt idx="8948">
                        <c:v>178.96000000001774</c:v>
                      </c:pt>
                      <c:pt idx="8949">
                        <c:v>178.98000000001775</c:v>
                      </c:pt>
                      <c:pt idx="8950">
                        <c:v>179.00000000001776</c:v>
                      </c:pt>
                      <c:pt idx="8951">
                        <c:v>179.02000000001777</c:v>
                      </c:pt>
                      <c:pt idx="8952">
                        <c:v>179.04000000001778</c:v>
                      </c:pt>
                      <c:pt idx="8953">
                        <c:v>179.06000000001779</c:v>
                      </c:pt>
                      <c:pt idx="8954">
                        <c:v>179.0800000000178</c:v>
                      </c:pt>
                      <c:pt idx="8955">
                        <c:v>179.10000000001781</c:v>
                      </c:pt>
                      <c:pt idx="8956">
                        <c:v>179.12000000001782</c:v>
                      </c:pt>
                      <c:pt idx="8957">
                        <c:v>179.14000000001784</c:v>
                      </c:pt>
                      <c:pt idx="8958">
                        <c:v>179.16000000001785</c:v>
                      </c:pt>
                      <c:pt idx="8959">
                        <c:v>179.18000000001786</c:v>
                      </c:pt>
                      <c:pt idx="8960">
                        <c:v>179.20000000001787</c:v>
                      </c:pt>
                      <c:pt idx="8961">
                        <c:v>179.22000000001788</c:v>
                      </c:pt>
                      <c:pt idx="8962">
                        <c:v>179.24000000001789</c:v>
                      </c:pt>
                      <c:pt idx="8963">
                        <c:v>179.2600000000179</c:v>
                      </c:pt>
                      <c:pt idx="8964">
                        <c:v>179.28000000001791</c:v>
                      </c:pt>
                      <c:pt idx="8965">
                        <c:v>179.30000000001792</c:v>
                      </c:pt>
                      <c:pt idx="8966">
                        <c:v>179.32000000001793</c:v>
                      </c:pt>
                      <c:pt idx="8967">
                        <c:v>179.34000000001794</c:v>
                      </c:pt>
                      <c:pt idx="8968">
                        <c:v>179.36000000001795</c:v>
                      </c:pt>
                      <c:pt idx="8969">
                        <c:v>179.38000000001796</c:v>
                      </c:pt>
                      <c:pt idx="8970">
                        <c:v>179.40000000001797</c:v>
                      </c:pt>
                      <c:pt idx="8971">
                        <c:v>179.42000000001798</c:v>
                      </c:pt>
                      <c:pt idx="8972">
                        <c:v>179.44000000001799</c:v>
                      </c:pt>
                      <c:pt idx="8973">
                        <c:v>179.460000000018</c:v>
                      </c:pt>
                      <c:pt idx="8974">
                        <c:v>179.48000000001801</c:v>
                      </c:pt>
                      <c:pt idx="8975">
                        <c:v>179.50000000001802</c:v>
                      </c:pt>
                      <c:pt idx="8976">
                        <c:v>179.52000000001803</c:v>
                      </c:pt>
                      <c:pt idx="8977">
                        <c:v>179.54000000001804</c:v>
                      </c:pt>
                      <c:pt idx="8978">
                        <c:v>179.56000000001805</c:v>
                      </c:pt>
                      <c:pt idx="8979">
                        <c:v>179.58000000001806</c:v>
                      </c:pt>
                      <c:pt idx="8980">
                        <c:v>179.60000000001807</c:v>
                      </c:pt>
                      <c:pt idx="8981">
                        <c:v>179.62000000001808</c:v>
                      </c:pt>
                      <c:pt idx="8982">
                        <c:v>179.64000000001809</c:v>
                      </c:pt>
                      <c:pt idx="8983">
                        <c:v>179.6600000000181</c:v>
                      </c:pt>
                      <c:pt idx="8984">
                        <c:v>179.68000000001811</c:v>
                      </c:pt>
                      <c:pt idx="8985">
                        <c:v>179.70000000001812</c:v>
                      </c:pt>
                      <c:pt idx="8986">
                        <c:v>179.72000000001813</c:v>
                      </c:pt>
                      <c:pt idx="8987">
                        <c:v>179.74000000001814</c:v>
                      </c:pt>
                      <c:pt idx="8988">
                        <c:v>179.76000000001815</c:v>
                      </c:pt>
                      <c:pt idx="8989">
                        <c:v>179.78000000001816</c:v>
                      </c:pt>
                      <c:pt idx="8990">
                        <c:v>179.80000000001817</c:v>
                      </c:pt>
                      <c:pt idx="8991">
                        <c:v>179.82000000001818</c:v>
                      </c:pt>
                      <c:pt idx="8992">
                        <c:v>179.84000000001819</c:v>
                      </c:pt>
                      <c:pt idx="8993">
                        <c:v>179.8600000000182</c:v>
                      </c:pt>
                      <c:pt idx="8994">
                        <c:v>179.88000000001821</c:v>
                      </c:pt>
                      <c:pt idx="8995">
                        <c:v>179.90000000001822</c:v>
                      </c:pt>
                      <c:pt idx="8996">
                        <c:v>179.92000000001823</c:v>
                      </c:pt>
                      <c:pt idx="8997">
                        <c:v>179.94000000001824</c:v>
                      </c:pt>
                      <c:pt idx="8998">
                        <c:v>179.96000000001825</c:v>
                      </c:pt>
                      <c:pt idx="8999">
                        <c:v>179.98000000001826</c:v>
                      </c:pt>
                      <c:pt idx="9000">
                        <c:v>180.00000000001828</c:v>
                      </c:pt>
                      <c:pt idx="9001">
                        <c:v>180.02000000001829</c:v>
                      </c:pt>
                      <c:pt idx="9002">
                        <c:v>180.0400000000183</c:v>
                      </c:pt>
                      <c:pt idx="9003">
                        <c:v>180.06000000001831</c:v>
                      </c:pt>
                      <c:pt idx="9004">
                        <c:v>180.08000000001832</c:v>
                      </c:pt>
                      <c:pt idx="9005">
                        <c:v>180.10000000001833</c:v>
                      </c:pt>
                      <c:pt idx="9006">
                        <c:v>180.12000000001834</c:v>
                      </c:pt>
                      <c:pt idx="9007">
                        <c:v>180.14000000001835</c:v>
                      </c:pt>
                      <c:pt idx="9008">
                        <c:v>180.16000000001836</c:v>
                      </c:pt>
                      <c:pt idx="9009">
                        <c:v>180.18000000001837</c:v>
                      </c:pt>
                      <c:pt idx="9010">
                        <c:v>180.20000000001838</c:v>
                      </c:pt>
                      <c:pt idx="9011">
                        <c:v>180.22000000001839</c:v>
                      </c:pt>
                      <c:pt idx="9012">
                        <c:v>180.2400000000184</c:v>
                      </c:pt>
                      <c:pt idx="9013">
                        <c:v>180.26000000001841</c:v>
                      </c:pt>
                      <c:pt idx="9014">
                        <c:v>180.28000000001842</c:v>
                      </c:pt>
                      <c:pt idx="9015">
                        <c:v>180.30000000001843</c:v>
                      </c:pt>
                      <c:pt idx="9016">
                        <c:v>180.32000000001844</c:v>
                      </c:pt>
                      <c:pt idx="9017">
                        <c:v>180.34000000001845</c:v>
                      </c:pt>
                      <c:pt idx="9018">
                        <c:v>180.36000000001846</c:v>
                      </c:pt>
                      <c:pt idx="9019">
                        <c:v>180.38000000001847</c:v>
                      </c:pt>
                      <c:pt idx="9020">
                        <c:v>180.40000000001848</c:v>
                      </c:pt>
                      <c:pt idx="9021">
                        <c:v>180.42000000001849</c:v>
                      </c:pt>
                      <c:pt idx="9022">
                        <c:v>180.4400000000185</c:v>
                      </c:pt>
                      <c:pt idx="9023">
                        <c:v>180.46000000001851</c:v>
                      </c:pt>
                      <c:pt idx="9024">
                        <c:v>180.48000000001852</c:v>
                      </c:pt>
                      <c:pt idx="9025">
                        <c:v>180.50000000001853</c:v>
                      </c:pt>
                      <c:pt idx="9026">
                        <c:v>180.52000000001854</c:v>
                      </c:pt>
                      <c:pt idx="9027">
                        <c:v>180.54000000001855</c:v>
                      </c:pt>
                      <c:pt idx="9028">
                        <c:v>180.56000000001856</c:v>
                      </c:pt>
                      <c:pt idx="9029">
                        <c:v>180.58000000001857</c:v>
                      </c:pt>
                      <c:pt idx="9030">
                        <c:v>180.60000000001858</c:v>
                      </c:pt>
                      <c:pt idx="9031">
                        <c:v>180.62000000001859</c:v>
                      </c:pt>
                      <c:pt idx="9032">
                        <c:v>180.6400000000186</c:v>
                      </c:pt>
                      <c:pt idx="9033">
                        <c:v>180.66000000001861</c:v>
                      </c:pt>
                      <c:pt idx="9034">
                        <c:v>180.68000000001862</c:v>
                      </c:pt>
                      <c:pt idx="9035">
                        <c:v>180.70000000001863</c:v>
                      </c:pt>
                      <c:pt idx="9036">
                        <c:v>180.72000000001864</c:v>
                      </c:pt>
                      <c:pt idx="9037">
                        <c:v>180.74000000001865</c:v>
                      </c:pt>
                      <c:pt idx="9038">
                        <c:v>180.76000000001866</c:v>
                      </c:pt>
                      <c:pt idx="9039">
                        <c:v>180.78000000001867</c:v>
                      </c:pt>
                      <c:pt idx="9040">
                        <c:v>180.80000000001868</c:v>
                      </c:pt>
                      <c:pt idx="9041">
                        <c:v>180.82000000001869</c:v>
                      </c:pt>
                      <c:pt idx="9042">
                        <c:v>180.8400000000187</c:v>
                      </c:pt>
                      <c:pt idx="9043">
                        <c:v>180.86000000001872</c:v>
                      </c:pt>
                      <c:pt idx="9044">
                        <c:v>180.88000000001873</c:v>
                      </c:pt>
                      <c:pt idx="9045">
                        <c:v>180.90000000001874</c:v>
                      </c:pt>
                      <c:pt idx="9046">
                        <c:v>180.92000000001875</c:v>
                      </c:pt>
                      <c:pt idx="9047">
                        <c:v>180.94000000001876</c:v>
                      </c:pt>
                      <c:pt idx="9048">
                        <c:v>180.96000000001877</c:v>
                      </c:pt>
                      <c:pt idx="9049">
                        <c:v>180.98000000001878</c:v>
                      </c:pt>
                      <c:pt idx="9050">
                        <c:v>181.00000000001879</c:v>
                      </c:pt>
                      <c:pt idx="9051">
                        <c:v>181.0200000000188</c:v>
                      </c:pt>
                      <c:pt idx="9052">
                        <c:v>181.04000000001881</c:v>
                      </c:pt>
                      <c:pt idx="9053">
                        <c:v>181.06000000001882</c:v>
                      </c:pt>
                      <c:pt idx="9054">
                        <c:v>181.08000000001883</c:v>
                      </c:pt>
                      <c:pt idx="9055">
                        <c:v>181.10000000001884</c:v>
                      </c:pt>
                      <c:pt idx="9056">
                        <c:v>181.12000000001885</c:v>
                      </c:pt>
                      <c:pt idx="9057">
                        <c:v>181.14000000001886</c:v>
                      </c:pt>
                      <c:pt idx="9058">
                        <c:v>181.16000000001887</c:v>
                      </c:pt>
                      <c:pt idx="9059">
                        <c:v>181.18000000001888</c:v>
                      </c:pt>
                      <c:pt idx="9060">
                        <c:v>181.20000000001889</c:v>
                      </c:pt>
                      <c:pt idx="9061">
                        <c:v>181.2200000000189</c:v>
                      </c:pt>
                      <c:pt idx="9062">
                        <c:v>181.24000000001891</c:v>
                      </c:pt>
                      <c:pt idx="9063">
                        <c:v>181.26000000001892</c:v>
                      </c:pt>
                      <c:pt idx="9064">
                        <c:v>181.28000000001893</c:v>
                      </c:pt>
                      <c:pt idx="9065">
                        <c:v>181.30000000001894</c:v>
                      </c:pt>
                      <c:pt idx="9066">
                        <c:v>181.32000000001895</c:v>
                      </c:pt>
                      <c:pt idx="9067">
                        <c:v>181.34000000001896</c:v>
                      </c:pt>
                      <c:pt idx="9068">
                        <c:v>181.36000000001897</c:v>
                      </c:pt>
                      <c:pt idx="9069">
                        <c:v>181.38000000001898</c:v>
                      </c:pt>
                      <c:pt idx="9070">
                        <c:v>181.40000000001899</c:v>
                      </c:pt>
                      <c:pt idx="9071">
                        <c:v>181.420000000019</c:v>
                      </c:pt>
                      <c:pt idx="9072">
                        <c:v>181.44000000001901</c:v>
                      </c:pt>
                      <c:pt idx="9073">
                        <c:v>181.46000000001902</c:v>
                      </c:pt>
                      <c:pt idx="9074">
                        <c:v>181.48000000001903</c:v>
                      </c:pt>
                      <c:pt idx="9075">
                        <c:v>181.50000000001904</c:v>
                      </c:pt>
                      <c:pt idx="9076">
                        <c:v>181.52000000001905</c:v>
                      </c:pt>
                      <c:pt idx="9077">
                        <c:v>181.54000000001906</c:v>
                      </c:pt>
                      <c:pt idx="9078">
                        <c:v>181.56000000001907</c:v>
                      </c:pt>
                      <c:pt idx="9079">
                        <c:v>181.58000000001908</c:v>
                      </c:pt>
                      <c:pt idx="9080">
                        <c:v>181.60000000001909</c:v>
                      </c:pt>
                      <c:pt idx="9081">
                        <c:v>181.6200000000191</c:v>
                      </c:pt>
                      <c:pt idx="9082">
                        <c:v>181.64000000001911</c:v>
                      </c:pt>
                      <c:pt idx="9083">
                        <c:v>181.66000000001912</c:v>
                      </c:pt>
                      <c:pt idx="9084">
                        <c:v>181.68000000001913</c:v>
                      </c:pt>
                      <c:pt idx="9085">
                        <c:v>181.70000000001914</c:v>
                      </c:pt>
                      <c:pt idx="9086">
                        <c:v>181.72000000001916</c:v>
                      </c:pt>
                      <c:pt idx="9087">
                        <c:v>181.74000000001917</c:v>
                      </c:pt>
                      <c:pt idx="9088">
                        <c:v>181.76000000001918</c:v>
                      </c:pt>
                      <c:pt idx="9089">
                        <c:v>181.78000000001919</c:v>
                      </c:pt>
                      <c:pt idx="9090">
                        <c:v>181.8000000000192</c:v>
                      </c:pt>
                      <c:pt idx="9091">
                        <c:v>181.82000000001921</c:v>
                      </c:pt>
                      <c:pt idx="9092">
                        <c:v>181.84000000001922</c:v>
                      </c:pt>
                      <c:pt idx="9093">
                        <c:v>181.86000000001923</c:v>
                      </c:pt>
                      <c:pt idx="9094">
                        <c:v>181.88000000001924</c:v>
                      </c:pt>
                      <c:pt idx="9095">
                        <c:v>181.90000000001925</c:v>
                      </c:pt>
                      <c:pt idx="9096">
                        <c:v>181.92000000001926</c:v>
                      </c:pt>
                      <c:pt idx="9097">
                        <c:v>181.94000000001927</c:v>
                      </c:pt>
                      <c:pt idx="9098">
                        <c:v>181.96000000001928</c:v>
                      </c:pt>
                      <c:pt idx="9099">
                        <c:v>181.98000000001929</c:v>
                      </c:pt>
                      <c:pt idx="9100">
                        <c:v>182.0000000000193</c:v>
                      </c:pt>
                      <c:pt idx="9101">
                        <c:v>182.02000000001931</c:v>
                      </c:pt>
                      <c:pt idx="9102">
                        <c:v>182.04000000001932</c:v>
                      </c:pt>
                      <c:pt idx="9103">
                        <c:v>182.06000000001933</c:v>
                      </c:pt>
                      <c:pt idx="9104">
                        <c:v>182.08000000001934</c:v>
                      </c:pt>
                      <c:pt idx="9105">
                        <c:v>182.10000000001935</c:v>
                      </c:pt>
                      <c:pt idx="9106">
                        <c:v>182.12000000001936</c:v>
                      </c:pt>
                      <c:pt idx="9107">
                        <c:v>182.14000000001937</c:v>
                      </c:pt>
                      <c:pt idx="9108">
                        <c:v>182.16000000001938</c:v>
                      </c:pt>
                      <c:pt idx="9109">
                        <c:v>182.18000000001939</c:v>
                      </c:pt>
                      <c:pt idx="9110">
                        <c:v>182.2000000000194</c:v>
                      </c:pt>
                      <c:pt idx="9111">
                        <c:v>182.22000000001941</c:v>
                      </c:pt>
                      <c:pt idx="9112">
                        <c:v>182.24000000001942</c:v>
                      </c:pt>
                      <c:pt idx="9113">
                        <c:v>182.26000000001943</c:v>
                      </c:pt>
                      <c:pt idx="9114">
                        <c:v>182.28000000001944</c:v>
                      </c:pt>
                      <c:pt idx="9115">
                        <c:v>182.30000000001945</c:v>
                      </c:pt>
                      <c:pt idx="9116">
                        <c:v>182.32000000001946</c:v>
                      </c:pt>
                      <c:pt idx="9117">
                        <c:v>182.34000000001947</c:v>
                      </c:pt>
                      <c:pt idx="9118">
                        <c:v>182.36000000001948</c:v>
                      </c:pt>
                      <c:pt idx="9119">
                        <c:v>182.38000000001949</c:v>
                      </c:pt>
                      <c:pt idx="9120">
                        <c:v>182.4000000000195</c:v>
                      </c:pt>
                      <c:pt idx="9121">
                        <c:v>182.42000000001951</c:v>
                      </c:pt>
                      <c:pt idx="9122">
                        <c:v>182.44000000001952</c:v>
                      </c:pt>
                      <c:pt idx="9123">
                        <c:v>182.46000000001953</c:v>
                      </c:pt>
                      <c:pt idx="9124">
                        <c:v>182.48000000001954</c:v>
                      </c:pt>
                      <c:pt idx="9125">
                        <c:v>182.50000000001955</c:v>
                      </c:pt>
                      <c:pt idx="9126">
                        <c:v>182.52000000001956</c:v>
                      </c:pt>
                      <c:pt idx="9127">
                        <c:v>182.54000000001957</c:v>
                      </c:pt>
                      <c:pt idx="9128">
                        <c:v>182.56000000001958</c:v>
                      </c:pt>
                      <c:pt idx="9129">
                        <c:v>182.5800000000196</c:v>
                      </c:pt>
                      <c:pt idx="9130">
                        <c:v>182.60000000001961</c:v>
                      </c:pt>
                      <c:pt idx="9131">
                        <c:v>182.62000000001962</c:v>
                      </c:pt>
                      <c:pt idx="9132">
                        <c:v>182.64000000001963</c:v>
                      </c:pt>
                      <c:pt idx="9133">
                        <c:v>182.66000000001964</c:v>
                      </c:pt>
                      <c:pt idx="9134">
                        <c:v>182.68000000001965</c:v>
                      </c:pt>
                      <c:pt idx="9135">
                        <c:v>182.70000000001966</c:v>
                      </c:pt>
                      <c:pt idx="9136">
                        <c:v>182.72000000001967</c:v>
                      </c:pt>
                      <c:pt idx="9137">
                        <c:v>182.74000000001968</c:v>
                      </c:pt>
                      <c:pt idx="9138">
                        <c:v>182.76000000001969</c:v>
                      </c:pt>
                      <c:pt idx="9139">
                        <c:v>182.7800000000197</c:v>
                      </c:pt>
                      <c:pt idx="9140">
                        <c:v>182.80000000001971</c:v>
                      </c:pt>
                      <c:pt idx="9141">
                        <c:v>182.82000000001972</c:v>
                      </c:pt>
                      <c:pt idx="9142">
                        <c:v>182.84000000001973</c:v>
                      </c:pt>
                      <c:pt idx="9143">
                        <c:v>182.86000000001974</c:v>
                      </c:pt>
                      <c:pt idx="9144">
                        <c:v>182.88000000001975</c:v>
                      </c:pt>
                      <c:pt idx="9145">
                        <c:v>182.90000000001976</c:v>
                      </c:pt>
                      <c:pt idx="9146">
                        <c:v>182.92000000001977</c:v>
                      </c:pt>
                      <c:pt idx="9147">
                        <c:v>182.94000000001978</c:v>
                      </c:pt>
                      <c:pt idx="9148">
                        <c:v>182.96000000001979</c:v>
                      </c:pt>
                      <c:pt idx="9149">
                        <c:v>182.9800000000198</c:v>
                      </c:pt>
                      <c:pt idx="9150">
                        <c:v>183.00000000001981</c:v>
                      </c:pt>
                      <c:pt idx="9151">
                        <c:v>183.02000000001982</c:v>
                      </c:pt>
                      <c:pt idx="9152">
                        <c:v>183.04000000001983</c:v>
                      </c:pt>
                      <c:pt idx="9153">
                        <c:v>183.06000000001984</c:v>
                      </c:pt>
                      <c:pt idx="9154">
                        <c:v>183.08000000001985</c:v>
                      </c:pt>
                      <c:pt idx="9155">
                        <c:v>183.10000000001986</c:v>
                      </c:pt>
                      <c:pt idx="9156">
                        <c:v>183.12000000001987</c:v>
                      </c:pt>
                      <c:pt idx="9157">
                        <c:v>183.14000000001988</c:v>
                      </c:pt>
                      <c:pt idx="9158">
                        <c:v>183.16000000001989</c:v>
                      </c:pt>
                      <c:pt idx="9159">
                        <c:v>183.1800000000199</c:v>
                      </c:pt>
                      <c:pt idx="9160">
                        <c:v>183.20000000001991</c:v>
                      </c:pt>
                      <c:pt idx="9161">
                        <c:v>183.22000000001992</c:v>
                      </c:pt>
                      <c:pt idx="9162">
                        <c:v>183.24000000001993</c:v>
                      </c:pt>
                      <c:pt idx="9163">
                        <c:v>183.26000000001994</c:v>
                      </c:pt>
                      <c:pt idx="9164">
                        <c:v>183.28000000001995</c:v>
                      </c:pt>
                      <c:pt idx="9165">
                        <c:v>183.30000000001996</c:v>
                      </c:pt>
                      <c:pt idx="9166">
                        <c:v>183.32000000001997</c:v>
                      </c:pt>
                      <c:pt idx="9167">
                        <c:v>183.34000000001998</c:v>
                      </c:pt>
                      <c:pt idx="9168">
                        <c:v>183.36000000001999</c:v>
                      </c:pt>
                      <c:pt idx="9169">
                        <c:v>183.38000000002</c:v>
                      </c:pt>
                      <c:pt idx="9170">
                        <c:v>183.40000000002001</c:v>
                      </c:pt>
                      <c:pt idx="9171">
                        <c:v>183.42000000002002</c:v>
                      </c:pt>
                      <c:pt idx="9172">
                        <c:v>183.44000000002004</c:v>
                      </c:pt>
                      <c:pt idx="9173">
                        <c:v>183.46000000002005</c:v>
                      </c:pt>
                      <c:pt idx="9174">
                        <c:v>183.48000000002006</c:v>
                      </c:pt>
                      <c:pt idx="9175">
                        <c:v>183.50000000002007</c:v>
                      </c:pt>
                      <c:pt idx="9176">
                        <c:v>183.52000000002008</c:v>
                      </c:pt>
                      <c:pt idx="9177">
                        <c:v>183.54000000002009</c:v>
                      </c:pt>
                      <c:pt idx="9178">
                        <c:v>183.5600000000201</c:v>
                      </c:pt>
                      <c:pt idx="9179">
                        <c:v>183.58000000002011</c:v>
                      </c:pt>
                      <c:pt idx="9180">
                        <c:v>183.60000000002012</c:v>
                      </c:pt>
                      <c:pt idx="9181">
                        <c:v>183.62000000002013</c:v>
                      </c:pt>
                      <c:pt idx="9182">
                        <c:v>183.64000000002014</c:v>
                      </c:pt>
                      <c:pt idx="9183">
                        <c:v>183.66000000002015</c:v>
                      </c:pt>
                      <c:pt idx="9184">
                        <c:v>183.68000000002016</c:v>
                      </c:pt>
                      <c:pt idx="9185">
                        <c:v>183.70000000002017</c:v>
                      </c:pt>
                      <c:pt idx="9186">
                        <c:v>183.72000000002018</c:v>
                      </c:pt>
                      <c:pt idx="9187">
                        <c:v>183.74000000002019</c:v>
                      </c:pt>
                      <c:pt idx="9188">
                        <c:v>183.7600000000202</c:v>
                      </c:pt>
                      <c:pt idx="9189">
                        <c:v>183.78000000002021</c:v>
                      </c:pt>
                      <c:pt idx="9190">
                        <c:v>183.80000000002022</c:v>
                      </c:pt>
                      <c:pt idx="9191">
                        <c:v>183.82000000002023</c:v>
                      </c:pt>
                      <c:pt idx="9192">
                        <c:v>183.84000000002024</c:v>
                      </c:pt>
                      <c:pt idx="9193">
                        <c:v>183.86000000002025</c:v>
                      </c:pt>
                      <c:pt idx="9194">
                        <c:v>183.88000000002026</c:v>
                      </c:pt>
                      <c:pt idx="9195">
                        <c:v>183.90000000002027</c:v>
                      </c:pt>
                      <c:pt idx="9196">
                        <c:v>183.92000000002028</c:v>
                      </c:pt>
                      <c:pt idx="9197">
                        <c:v>183.94000000002029</c:v>
                      </c:pt>
                      <c:pt idx="9198">
                        <c:v>183.9600000000203</c:v>
                      </c:pt>
                      <c:pt idx="9199">
                        <c:v>183.98000000002031</c:v>
                      </c:pt>
                      <c:pt idx="9200">
                        <c:v>184.00000000002032</c:v>
                      </c:pt>
                      <c:pt idx="9201">
                        <c:v>184.02000000002033</c:v>
                      </c:pt>
                      <c:pt idx="9202">
                        <c:v>184.04000000002034</c:v>
                      </c:pt>
                      <c:pt idx="9203">
                        <c:v>184.06000000002035</c:v>
                      </c:pt>
                      <c:pt idx="9204">
                        <c:v>184.08000000002036</c:v>
                      </c:pt>
                      <c:pt idx="9205">
                        <c:v>184.10000000002037</c:v>
                      </c:pt>
                      <c:pt idx="9206">
                        <c:v>184.12000000002038</c:v>
                      </c:pt>
                      <c:pt idx="9207">
                        <c:v>184.14000000002039</c:v>
                      </c:pt>
                      <c:pt idx="9208">
                        <c:v>184.1600000000204</c:v>
                      </c:pt>
                      <c:pt idx="9209">
                        <c:v>184.18000000002041</c:v>
                      </c:pt>
                      <c:pt idx="9210">
                        <c:v>184.20000000002042</c:v>
                      </c:pt>
                      <c:pt idx="9211">
                        <c:v>184.22000000002043</c:v>
                      </c:pt>
                      <c:pt idx="9212">
                        <c:v>184.24000000002044</c:v>
                      </c:pt>
                      <c:pt idx="9213">
                        <c:v>184.26000000002045</c:v>
                      </c:pt>
                      <c:pt idx="9214">
                        <c:v>184.28000000002046</c:v>
                      </c:pt>
                      <c:pt idx="9215">
                        <c:v>184.30000000002047</c:v>
                      </c:pt>
                      <c:pt idx="9216">
                        <c:v>184.32000000002049</c:v>
                      </c:pt>
                      <c:pt idx="9217">
                        <c:v>184.3400000000205</c:v>
                      </c:pt>
                      <c:pt idx="9218">
                        <c:v>184.36000000002051</c:v>
                      </c:pt>
                      <c:pt idx="9219">
                        <c:v>184.38000000002052</c:v>
                      </c:pt>
                      <c:pt idx="9220">
                        <c:v>184.40000000002053</c:v>
                      </c:pt>
                      <c:pt idx="9221">
                        <c:v>184.42000000002054</c:v>
                      </c:pt>
                      <c:pt idx="9222">
                        <c:v>184.44000000002055</c:v>
                      </c:pt>
                      <c:pt idx="9223">
                        <c:v>184.46000000002056</c:v>
                      </c:pt>
                      <c:pt idx="9224">
                        <c:v>184.48000000002057</c:v>
                      </c:pt>
                      <c:pt idx="9225">
                        <c:v>184.50000000002058</c:v>
                      </c:pt>
                      <c:pt idx="9226">
                        <c:v>184.52000000002059</c:v>
                      </c:pt>
                      <c:pt idx="9227">
                        <c:v>184.5400000000206</c:v>
                      </c:pt>
                      <c:pt idx="9228">
                        <c:v>184.56000000002061</c:v>
                      </c:pt>
                      <c:pt idx="9229">
                        <c:v>184.58000000002062</c:v>
                      </c:pt>
                      <c:pt idx="9230">
                        <c:v>184.60000000002063</c:v>
                      </c:pt>
                      <c:pt idx="9231">
                        <c:v>184.62000000002064</c:v>
                      </c:pt>
                      <c:pt idx="9232">
                        <c:v>184.64000000002065</c:v>
                      </c:pt>
                      <c:pt idx="9233">
                        <c:v>184.66000000002066</c:v>
                      </c:pt>
                      <c:pt idx="9234">
                        <c:v>184.68000000002067</c:v>
                      </c:pt>
                      <c:pt idx="9235">
                        <c:v>184.70000000002068</c:v>
                      </c:pt>
                      <c:pt idx="9236">
                        <c:v>184.72000000002069</c:v>
                      </c:pt>
                      <c:pt idx="9237">
                        <c:v>184.7400000000207</c:v>
                      </c:pt>
                      <c:pt idx="9238">
                        <c:v>184.76000000002071</c:v>
                      </c:pt>
                      <c:pt idx="9239">
                        <c:v>184.78000000002072</c:v>
                      </c:pt>
                      <c:pt idx="9240">
                        <c:v>184.80000000002073</c:v>
                      </c:pt>
                      <c:pt idx="9241">
                        <c:v>184.82000000002074</c:v>
                      </c:pt>
                      <c:pt idx="9242">
                        <c:v>184.84000000002075</c:v>
                      </c:pt>
                      <c:pt idx="9243">
                        <c:v>184.86000000002076</c:v>
                      </c:pt>
                      <c:pt idx="9244">
                        <c:v>184.88000000002077</c:v>
                      </c:pt>
                      <c:pt idx="9245">
                        <c:v>184.90000000002078</c:v>
                      </c:pt>
                      <c:pt idx="9246">
                        <c:v>184.92000000002079</c:v>
                      </c:pt>
                      <c:pt idx="9247">
                        <c:v>184.9400000000208</c:v>
                      </c:pt>
                      <c:pt idx="9248">
                        <c:v>184.96000000002081</c:v>
                      </c:pt>
                      <c:pt idx="9249">
                        <c:v>184.98000000002082</c:v>
                      </c:pt>
                      <c:pt idx="9250">
                        <c:v>185.00000000002083</c:v>
                      </c:pt>
                      <c:pt idx="9251">
                        <c:v>185.02000000002084</c:v>
                      </c:pt>
                      <c:pt idx="9252">
                        <c:v>185.04000000002085</c:v>
                      </c:pt>
                      <c:pt idx="9253">
                        <c:v>185.06000000002086</c:v>
                      </c:pt>
                      <c:pt idx="9254">
                        <c:v>185.08000000002087</c:v>
                      </c:pt>
                      <c:pt idx="9255">
                        <c:v>185.10000000002088</c:v>
                      </c:pt>
                      <c:pt idx="9256">
                        <c:v>185.12000000002089</c:v>
                      </c:pt>
                      <c:pt idx="9257">
                        <c:v>185.1400000000209</c:v>
                      </c:pt>
                      <c:pt idx="9258">
                        <c:v>185.16000000002091</c:v>
                      </c:pt>
                      <c:pt idx="9259">
                        <c:v>185.18000000002093</c:v>
                      </c:pt>
                      <c:pt idx="9260">
                        <c:v>185.20000000002094</c:v>
                      </c:pt>
                      <c:pt idx="9261">
                        <c:v>185.22000000002095</c:v>
                      </c:pt>
                      <c:pt idx="9262">
                        <c:v>185.24000000002096</c:v>
                      </c:pt>
                      <c:pt idx="9263">
                        <c:v>185.26000000002097</c:v>
                      </c:pt>
                      <c:pt idx="9264">
                        <c:v>185.28000000002098</c:v>
                      </c:pt>
                      <c:pt idx="9265">
                        <c:v>185.30000000002099</c:v>
                      </c:pt>
                      <c:pt idx="9266">
                        <c:v>185.320000000021</c:v>
                      </c:pt>
                      <c:pt idx="9267">
                        <c:v>185.34000000002101</c:v>
                      </c:pt>
                      <c:pt idx="9268">
                        <c:v>185.36000000002102</c:v>
                      </c:pt>
                      <c:pt idx="9269">
                        <c:v>185.38000000002103</c:v>
                      </c:pt>
                      <c:pt idx="9270">
                        <c:v>185.40000000002104</c:v>
                      </c:pt>
                      <c:pt idx="9271">
                        <c:v>185.42000000002105</c:v>
                      </c:pt>
                      <c:pt idx="9272">
                        <c:v>185.44000000002106</c:v>
                      </c:pt>
                      <c:pt idx="9273">
                        <c:v>185.46000000002107</c:v>
                      </c:pt>
                      <c:pt idx="9274">
                        <c:v>185.48000000002108</c:v>
                      </c:pt>
                      <c:pt idx="9275">
                        <c:v>185.50000000002109</c:v>
                      </c:pt>
                      <c:pt idx="9276">
                        <c:v>185.5200000000211</c:v>
                      </c:pt>
                      <c:pt idx="9277">
                        <c:v>185.54000000002111</c:v>
                      </c:pt>
                      <c:pt idx="9278">
                        <c:v>185.56000000002112</c:v>
                      </c:pt>
                      <c:pt idx="9279">
                        <c:v>185.58000000002113</c:v>
                      </c:pt>
                      <c:pt idx="9280">
                        <c:v>185.60000000002114</c:v>
                      </c:pt>
                      <c:pt idx="9281">
                        <c:v>185.62000000002115</c:v>
                      </c:pt>
                      <c:pt idx="9282">
                        <c:v>185.64000000002116</c:v>
                      </c:pt>
                      <c:pt idx="9283">
                        <c:v>185.66000000002117</c:v>
                      </c:pt>
                      <c:pt idx="9284">
                        <c:v>185.68000000002118</c:v>
                      </c:pt>
                      <c:pt idx="9285">
                        <c:v>185.70000000002119</c:v>
                      </c:pt>
                      <c:pt idx="9286">
                        <c:v>185.7200000000212</c:v>
                      </c:pt>
                      <c:pt idx="9287">
                        <c:v>185.74000000002121</c:v>
                      </c:pt>
                      <c:pt idx="9288">
                        <c:v>185.76000000002122</c:v>
                      </c:pt>
                      <c:pt idx="9289">
                        <c:v>185.78000000002123</c:v>
                      </c:pt>
                      <c:pt idx="9290">
                        <c:v>185.80000000002124</c:v>
                      </c:pt>
                      <c:pt idx="9291">
                        <c:v>185.82000000002125</c:v>
                      </c:pt>
                      <c:pt idx="9292">
                        <c:v>185.84000000002126</c:v>
                      </c:pt>
                      <c:pt idx="9293">
                        <c:v>185.86000000002127</c:v>
                      </c:pt>
                      <c:pt idx="9294">
                        <c:v>185.88000000002128</c:v>
                      </c:pt>
                      <c:pt idx="9295">
                        <c:v>185.90000000002129</c:v>
                      </c:pt>
                      <c:pt idx="9296">
                        <c:v>185.9200000000213</c:v>
                      </c:pt>
                      <c:pt idx="9297">
                        <c:v>185.94000000002131</c:v>
                      </c:pt>
                      <c:pt idx="9298">
                        <c:v>185.96000000002132</c:v>
                      </c:pt>
                      <c:pt idx="9299">
                        <c:v>185.98000000002133</c:v>
                      </c:pt>
                      <c:pt idx="9300">
                        <c:v>186.00000000002134</c:v>
                      </c:pt>
                      <c:pt idx="9301">
                        <c:v>186.02000000002135</c:v>
                      </c:pt>
                      <c:pt idx="9302">
                        <c:v>186.04000000002137</c:v>
                      </c:pt>
                      <c:pt idx="9303">
                        <c:v>186.06000000002138</c:v>
                      </c:pt>
                      <c:pt idx="9304">
                        <c:v>186.08000000002139</c:v>
                      </c:pt>
                      <c:pt idx="9305">
                        <c:v>186.1000000000214</c:v>
                      </c:pt>
                      <c:pt idx="9306">
                        <c:v>186.12000000002141</c:v>
                      </c:pt>
                      <c:pt idx="9307">
                        <c:v>186.14000000002142</c:v>
                      </c:pt>
                      <c:pt idx="9308">
                        <c:v>186.16000000002143</c:v>
                      </c:pt>
                      <c:pt idx="9309">
                        <c:v>186.18000000002144</c:v>
                      </c:pt>
                      <c:pt idx="9310">
                        <c:v>186.20000000002145</c:v>
                      </c:pt>
                      <c:pt idx="9311">
                        <c:v>186.22000000002146</c:v>
                      </c:pt>
                      <c:pt idx="9312">
                        <c:v>186.24000000002147</c:v>
                      </c:pt>
                      <c:pt idx="9313">
                        <c:v>186.26000000002148</c:v>
                      </c:pt>
                      <c:pt idx="9314">
                        <c:v>186.28000000002149</c:v>
                      </c:pt>
                      <c:pt idx="9315">
                        <c:v>186.3000000000215</c:v>
                      </c:pt>
                      <c:pt idx="9316">
                        <c:v>186.32000000002151</c:v>
                      </c:pt>
                      <c:pt idx="9317">
                        <c:v>186.34000000002152</c:v>
                      </c:pt>
                      <c:pt idx="9318">
                        <c:v>186.36000000002153</c:v>
                      </c:pt>
                      <c:pt idx="9319">
                        <c:v>186.38000000002154</c:v>
                      </c:pt>
                      <c:pt idx="9320">
                        <c:v>186.40000000002155</c:v>
                      </c:pt>
                      <c:pt idx="9321">
                        <c:v>186.42000000002156</c:v>
                      </c:pt>
                      <c:pt idx="9322">
                        <c:v>186.44000000002157</c:v>
                      </c:pt>
                      <c:pt idx="9323">
                        <c:v>186.46000000002158</c:v>
                      </c:pt>
                      <c:pt idx="9324">
                        <c:v>186.48000000002159</c:v>
                      </c:pt>
                      <c:pt idx="9325">
                        <c:v>186.5000000000216</c:v>
                      </c:pt>
                      <c:pt idx="9326">
                        <c:v>186.52000000002161</c:v>
                      </c:pt>
                      <c:pt idx="9327">
                        <c:v>186.54000000002162</c:v>
                      </c:pt>
                      <c:pt idx="9328">
                        <c:v>186.56000000002163</c:v>
                      </c:pt>
                      <c:pt idx="9329">
                        <c:v>186.58000000002164</c:v>
                      </c:pt>
                      <c:pt idx="9330">
                        <c:v>186.60000000002165</c:v>
                      </c:pt>
                      <c:pt idx="9331">
                        <c:v>186.62000000002166</c:v>
                      </c:pt>
                      <c:pt idx="9332">
                        <c:v>186.64000000002167</c:v>
                      </c:pt>
                      <c:pt idx="9333">
                        <c:v>186.66000000002168</c:v>
                      </c:pt>
                      <c:pt idx="9334">
                        <c:v>186.68000000002169</c:v>
                      </c:pt>
                      <c:pt idx="9335">
                        <c:v>186.7000000000217</c:v>
                      </c:pt>
                      <c:pt idx="9336">
                        <c:v>186.72000000002171</c:v>
                      </c:pt>
                      <c:pt idx="9337">
                        <c:v>186.74000000002172</c:v>
                      </c:pt>
                      <c:pt idx="9338">
                        <c:v>186.76000000002173</c:v>
                      </c:pt>
                      <c:pt idx="9339">
                        <c:v>186.78000000002174</c:v>
                      </c:pt>
                      <c:pt idx="9340">
                        <c:v>186.80000000002175</c:v>
                      </c:pt>
                      <c:pt idx="9341">
                        <c:v>186.82000000002176</c:v>
                      </c:pt>
                      <c:pt idx="9342">
                        <c:v>186.84000000002177</c:v>
                      </c:pt>
                      <c:pt idx="9343">
                        <c:v>186.86000000002178</c:v>
                      </c:pt>
                      <c:pt idx="9344">
                        <c:v>186.88000000002179</c:v>
                      </c:pt>
                      <c:pt idx="9345">
                        <c:v>186.90000000002181</c:v>
                      </c:pt>
                      <c:pt idx="9346">
                        <c:v>186.92000000002182</c:v>
                      </c:pt>
                      <c:pt idx="9347">
                        <c:v>186.94000000002183</c:v>
                      </c:pt>
                      <c:pt idx="9348">
                        <c:v>186.96000000002184</c:v>
                      </c:pt>
                      <c:pt idx="9349">
                        <c:v>186.98000000002185</c:v>
                      </c:pt>
                      <c:pt idx="9350">
                        <c:v>187.00000000002186</c:v>
                      </c:pt>
                      <c:pt idx="9351">
                        <c:v>187.02000000002187</c:v>
                      </c:pt>
                      <c:pt idx="9352">
                        <c:v>187.04000000002188</c:v>
                      </c:pt>
                      <c:pt idx="9353">
                        <c:v>187.06000000002189</c:v>
                      </c:pt>
                      <c:pt idx="9354">
                        <c:v>187.0800000000219</c:v>
                      </c:pt>
                      <c:pt idx="9355">
                        <c:v>187.10000000002191</c:v>
                      </c:pt>
                      <c:pt idx="9356">
                        <c:v>187.12000000002192</c:v>
                      </c:pt>
                      <c:pt idx="9357">
                        <c:v>187.14000000002193</c:v>
                      </c:pt>
                      <c:pt idx="9358">
                        <c:v>187.16000000002194</c:v>
                      </c:pt>
                      <c:pt idx="9359">
                        <c:v>187.18000000002195</c:v>
                      </c:pt>
                      <c:pt idx="9360">
                        <c:v>187.20000000002196</c:v>
                      </c:pt>
                      <c:pt idx="9361">
                        <c:v>187.22000000002197</c:v>
                      </c:pt>
                      <c:pt idx="9362">
                        <c:v>187.24000000002198</c:v>
                      </c:pt>
                      <c:pt idx="9363">
                        <c:v>187.26000000002199</c:v>
                      </c:pt>
                      <c:pt idx="9364">
                        <c:v>187.280000000022</c:v>
                      </c:pt>
                      <c:pt idx="9365">
                        <c:v>187.30000000002201</c:v>
                      </c:pt>
                      <c:pt idx="9366">
                        <c:v>187.32000000002202</c:v>
                      </c:pt>
                      <c:pt idx="9367">
                        <c:v>187.34000000002203</c:v>
                      </c:pt>
                      <c:pt idx="9368">
                        <c:v>187.36000000002204</c:v>
                      </c:pt>
                      <c:pt idx="9369">
                        <c:v>187.38000000002205</c:v>
                      </c:pt>
                      <c:pt idx="9370">
                        <c:v>187.40000000002206</c:v>
                      </c:pt>
                      <c:pt idx="9371">
                        <c:v>187.42000000002207</c:v>
                      </c:pt>
                      <c:pt idx="9372">
                        <c:v>187.44000000002208</c:v>
                      </c:pt>
                      <c:pt idx="9373">
                        <c:v>187.46000000002209</c:v>
                      </c:pt>
                      <c:pt idx="9374">
                        <c:v>187.4800000000221</c:v>
                      </c:pt>
                      <c:pt idx="9375">
                        <c:v>187.50000000002211</c:v>
                      </c:pt>
                      <c:pt idx="9376">
                        <c:v>187.52000000002212</c:v>
                      </c:pt>
                      <c:pt idx="9377">
                        <c:v>187.54000000002213</c:v>
                      </c:pt>
                      <c:pt idx="9378">
                        <c:v>187.56000000002214</c:v>
                      </c:pt>
                      <c:pt idx="9379">
                        <c:v>187.58000000002215</c:v>
                      </c:pt>
                      <c:pt idx="9380">
                        <c:v>187.60000000002216</c:v>
                      </c:pt>
                      <c:pt idx="9381">
                        <c:v>187.62000000002217</c:v>
                      </c:pt>
                      <c:pt idx="9382">
                        <c:v>187.64000000002218</c:v>
                      </c:pt>
                      <c:pt idx="9383">
                        <c:v>187.66000000002219</c:v>
                      </c:pt>
                      <c:pt idx="9384">
                        <c:v>187.6800000000222</c:v>
                      </c:pt>
                      <c:pt idx="9385">
                        <c:v>187.70000000002221</c:v>
                      </c:pt>
                      <c:pt idx="9386">
                        <c:v>187.72000000002222</c:v>
                      </c:pt>
                      <c:pt idx="9387">
                        <c:v>187.74000000002223</c:v>
                      </c:pt>
                      <c:pt idx="9388">
                        <c:v>187.76000000002225</c:v>
                      </c:pt>
                      <c:pt idx="9389">
                        <c:v>187.78000000002226</c:v>
                      </c:pt>
                      <c:pt idx="9390">
                        <c:v>187.80000000002227</c:v>
                      </c:pt>
                      <c:pt idx="9391">
                        <c:v>187.82000000002228</c:v>
                      </c:pt>
                      <c:pt idx="9392">
                        <c:v>187.84000000002229</c:v>
                      </c:pt>
                      <c:pt idx="9393">
                        <c:v>187.8600000000223</c:v>
                      </c:pt>
                      <c:pt idx="9394">
                        <c:v>187.88000000002231</c:v>
                      </c:pt>
                      <c:pt idx="9395">
                        <c:v>187.90000000002232</c:v>
                      </c:pt>
                      <c:pt idx="9396">
                        <c:v>187.92000000002233</c:v>
                      </c:pt>
                      <c:pt idx="9397">
                        <c:v>187.94000000002234</c:v>
                      </c:pt>
                      <c:pt idx="9398">
                        <c:v>187.96000000002235</c:v>
                      </c:pt>
                      <c:pt idx="9399">
                        <c:v>187.98000000002236</c:v>
                      </c:pt>
                      <c:pt idx="9400">
                        <c:v>188.00000000002237</c:v>
                      </c:pt>
                      <c:pt idx="9401">
                        <c:v>188.02000000002238</c:v>
                      </c:pt>
                      <c:pt idx="9402">
                        <c:v>188.04000000002239</c:v>
                      </c:pt>
                      <c:pt idx="9403">
                        <c:v>188.0600000000224</c:v>
                      </c:pt>
                      <c:pt idx="9404">
                        <c:v>188.08000000002241</c:v>
                      </c:pt>
                      <c:pt idx="9405">
                        <c:v>188.10000000002242</c:v>
                      </c:pt>
                      <c:pt idx="9406">
                        <c:v>188.12000000002243</c:v>
                      </c:pt>
                      <c:pt idx="9407">
                        <c:v>188.14000000002244</c:v>
                      </c:pt>
                      <c:pt idx="9408">
                        <c:v>188.16000000002245</c:v>
                      </c:pt>
                      <c:pt idx="9409">
                        <c:v>188.18000000002246</c:v>
                      </c:pt>
                      <c:pt idx="9410">
                        <c:v>188.20000000002247</c:v>
                      </c:pt>
                      <c:pt idx="9411">
                        <c:v>188.22000000002248</c:v>
                      </c:pt>
                      <c:pt idx="9412">
                        <c:v>188.24000000002249</c:v>
                      </c:pt>
                      <c:pt idx="9413">
                        <c:v>188.2600000000225</c:v>
                      </c:pt>
                      <c:pt idx="9414">
                        <c:v>188.28000000002251</c:v>
                      </c:pt>
                      <c:pt idx="9415">
                        <c:v>188.30000000002252</c:v>
                      </c:pt>
                      <c:pt idx="9416">
                        <c:v>188.32000000002253</c:v>
                      </c:pt>
                      <c:pt idx="9417">
                        <c:v>188.34000000002254</c:v>
                      </c:pt>
                      <c:pt idx="9418">
                        <c:v>188.36000000002255</c:v>
                      </c:pt>
                      <c:pt idx="9419">
                        <c:v>188.38000000002256</c:v>
                      </c:pt>
                      <c:pt idx="9420">
                        <c:v>188.40000000002257</c:v>
                      </c:pt>
                      <c:pt idx="9421">
                        <c:v>188.42000000002258</c:v>
                      </c:pt>
                      <c:pt idx="9422">
                        <c:v>188.44000000002259</c:v>
                      </c:pt>
                      <c:pt idx="9423">
                        <c:v>188.4600000000226</c:v>
                      </c:pt>
                      <c:pt idx="9424">
                        <c:v>188.48000000002261</c:v>
                      </c:pt>
                      <c:pt idx="9425">
                        <c:v>188.50000000002262</c:v>
                      </c:pt>
                      <c:pt idx="9426">
                        <c:v>188.52000000002263</c:v>
                      </c:pt>
                      <c:pt idx="9427">
                        <c:v>188.54000000002264</c:v>
                      </c:pt>
                      <c:pt idx="9428">
                        <c:v>188.56000000002265</c:v>
                      </c:pt>
                      <c:pt idx="9429">
                        <c:v>188.58000000002266</c:v>
                      </c:pt>
                      <c:pt idx="9430">
                        <c:v>188.60000000002267</c:v>
                      </c:pt>
                      <c:pt idx="9431">
                        <c:v>188.62000000002269</c:v>
                      </c:pt>
                      <c:pt idx="9432">
                        <c:v>188.6400000000227</c:v>
                      </c:pt>
                      <c:pt idx="9433">
                        <c:v>188.66000000002271</c:v>
                      </c:pt>
                      <c:pt idx="9434">
                        <c:v>188.68000000002272</c:v>
                      </c:pt>
                      <c:pt idx="9435">
                        <c:v>188.70000000002273</c:v>
                      </c:pt>
                      <c:pt idx="9436">
                        <c:v>188.72000000002274</c:v>
                      </c:pt>
                      <c:pt idx="9437">
                        <c:v>188.74000000002275</c:v>
                      </c:pt>
                      <c:pt idx="9438">
                        <c:v>188.76000000002276</c:v>
                      </c:pt>
                      <c:pt idx="9439">
                        <c:v>188.78000000002277</c:v>
                      </c:pt>
                      <c:pt idx="9440">
                        <c:v>188.80000000002278</c:v>
                      </c:pt>
                      <c:pt idx="9441">
                        <c:v>188.82000000002279</c:v>
                      </c:pt>
                      <c:pt idx="9442">
                        <c:v>188.8400000000228</c:v>
                      </c:pt>
                      <c:pt idx="9443">
                        <c:v>188.86000000002281</c:v>
                      </c:pt>
                      <c:pt idx="9444">
                        <c:v>188.88000000002282</c:v>
                      </c:pt>
                      <c:pt idx="9445">
                        <c:v>188.90000000002283</c:v>
                      </c:pt>
                      <c:pt idx="9446">
                        <c:v>188.92000000002284</c:v>
                      </c:pt>
                      <c:pt idx="9447">
                        <c:v>188.94000000002285</c:v>
                      </c:pt>
                      <c:pt idx="9448">
                        <c:v>188.96000000002286</c:v>
                      </c:pt>
                      <c:pt idx="9449">
                        <c:v>188.98000000002287</c:v>
                      </c:pt>
                      <c:pt idx="9450">
                        <c:v>189.00000000002288</c:v>
                      </c:pt>
                      <c:pt idx="9451">
                        <c:v>189.02000000002289</c:v>
                      </c:pt>
                      <c:pt idx="9452">
                        <c:v>189.0400000000229</c:v>
                      </c:pt>
                      <c:pt idx="9453">
                        <c:v>189.06000000002291</c:v>
                      </c:pt>
                      <c:pt idx="9454">
                        <c:v>189.08000000002292</c:v>
                      </c:pt>
                      <c:pt idx="9455">
                        <c:v>189.10000000002293</c:v>
                      </c:pt>
                      <c:pt idx="9456">
                        <c:v>189.12000000002294</c:v>
                      </c:pt>
                      <c:pt idx="9457">
                        <c:v>189.14000000002295</c:v>
                      </c:pt>
                      <c:pt idx="9458">
                        <c:v>189.16000000002296</c:v>
                      </c:pt>
                      <c:pt idx="9459">
                        <c:v>189.18000000002297</c:v>
                      </c:pt>
                      <c:pt idx="9460">
                        <c:v>189.20000000002298</c:v>
                      </c:pt>
                      <c:pt idx="9461">
                        <c:v>189.22000000002299</c:v>
                      </c:pt>
                      <c:pt idx="9462">
                        <c:v>189.240000000023</c:v>
                      </c:pt>
                      <c:pt idx="9463">
                        <c:v>189.26000000002301</c:v>
                      </c:pt>
                      <c:pt idx="9464">
                        <c:v>189.28000000002302</c:v>
                      </c:pt>
                      <c:pt idx="9465">
                        <c:v>189.30000000002303</c:v>
                      </c:pt>
                      <c:pt idx="9466">
                        <c:v>189.32000000002304</c:v>
                      </c:pt>
                      <c:pt idx="9467">
                        <c:v>189.34000000002305</c:v>
                      </c:pt>
                      <c:pt idx="9468">
                        <c:v>189.36000000002306</c:v>
                      </c:pt>
                      <c:pt idx="9469">
                        <c:v>189.38000000002307</c:v>
                      </c:pt>
                      <c:pt idx="9470">
                        <c:v>189.40000000002308</c:v>
                      </c:pt>
                      <c:pt idx="9471">
                        <c:v>189.42000000002309</c:v>
                      </c:pt>
                      <c:pt idx="9472">
                        <c:v>189.4400000000231</c:v>
                      </c:pt>
                      <c:pt idx="9473">
                        <c:v>189.46000000002311</c:v>
                      </c:pt>
                      <c:pt idx="9474">
                        <c:v>189.48000000002313</c:v>
                      </c:pt>
                      <c:pt idx="9475">
                        <c:v>189.50000000002314</c:v>
                      </c:pt>
                      <c:pt idx="9476">
                        <c:v>189.52000000002315</c:v>
                      </c:pt>
                      <c:pt idx="9477">
                        <c:v>189.54000000002316</c:v>
                      </c:pt>
                      <c:pt idx="9478">
                        <c:v>189.56000000002317</c:v>
                      </c:pt>
                      <c:pt idx="9479">
                        <c:v>189.58000000002318</c:v>
                      </c:pt>
                      <c:pt idx="9480">
                        <c:v>189.60000000002319</c:v>
                      </c:pt>
                      <c:pt idx="9481">
                        <c:v>189.6200000000232</c:v>
                      </c:pt>
                      <c:pt idx="9482">
                        <c:v>189.64000000002321</c:v>
                      </c:pt>
                      <c:pt idx="9483">
                        <c:v>189.66000000002322</c:v>
                      </c:pt>
                      <c:pt idx="9484">
                        <c:v>189.68000000002323</c:v>
                      </c:pt>
                      <c:pt idx="9485">
                        <c:v>189.70000000002324</c:v>
                      </c:pt>
                      <c:pt idx="9486">
                        <c:v>189.72000000002325</c:v>
                      </c:pt>
                      <c:pt idx="9487">
                        <c:v>189.74000000002326</c:v>
                      </c:pt>
                      <c:pt idx="9488">
                        <c:v>189.76000000002327</c:v>
                      </c:pt>
                      <c:pt idx="9489">
                        <c:v>189.78000000002328</c:v>
                      </c:pt>
                      <c:pt idx="9490">
                        <c:v>189.80000000002329</c:v>
                      </c:pt>
                      <c:pt idx="9491">
                        <c:v>189.8200000000233</c:v>
                      </c:pt>
                      <c:pt idx="9492">
                        <c:v>189.84000000002331</c:v>
                      </c:pt>
                      <c:pt idx="9493">
                        <c:v>189.86000000002332</c:v>
                      </c:pt>
                      <c:pt idx="9494">
                        <c:v>189.88000000002333</c:v>
                      </c:pt>
                      <c:pt idx="9495">
                        <c:v>189.90000000002334</c:v>
                      </c:pt>
                      <c:pt idx="9496">
                        <c:v>189.92000000002335</c:v>
                      </c:pt>
                      <c:pt idx="9497">
                        <c:v>189.94000000002336</c:v>
                      </c:pt>
                      <c:pt idx="9498">
                        <c:v>189.96000000002337</c:v>
                      </c:pt>
                      <c:pt idx="9499">
                        <c:v>189.98000000002338</c:v>
                      </c:pt>
                      <c:pt idx="9500">
                        <c:v>190.00000000002339</c:v>
                      </c:pt>
                      <c:pt idx="9501">
                        <c:v>190.0200000000234</c:v>
                      </c:pt>
                      <c:pt idx="9502">
                        <c:v>190.04000000002341</c:v>
                      </c:pt>
                      <c:pt idx="9503">
                        <c:v>190.06000000002342</c:v>
                      </c:pt>
                      <c:pt idx="9504">
                        <c:v>190.08000000002343</c:v>
                      </c:pt>
                      <c:pt idx="9505">
                        <c:v>190.10000000002344</c:v>
                      </c:pt>
                      <c:pt idx="9506">
                        <c:v>190.12000000002345</c:v>
                      </c:pt>
                      <c:pt idx="9507">
                        <c:v>190.14000000002346</c:v>
                      </c:pt>
                      <c:pt idx="9508">
                        <c:v>190.16000000002347</c:v>
                      </c:pt>
                      <c:pt idx="9509">
                        <c:v>190.18000000002348</c:v>
                      </c:pt>
                      <c:pt idx="9510">
                        <c:v>190.20000000002349</c:v>
                      </c:pt>
                      <c:pt idx="9511">
                        <c:v>190.2200000000235</c:v>
                      </c:pt>
                      <c:pt idx="9512">
                        <c:v>190.24000000002351</c:v>
                      </c:pt>
                      <c:pt idx="9513">
                        <c:v>190.26000000002352</c:v>
                      </c:pt>
                      <c:pt idx="9514">
                        <c:v>190.28000000002353</c:v>
                      </c:pt>
                      <c:pt idx="9515">
                        <c:v>190.30000000002354</c:v>
                      </c:pt>
                      <c:pt idx="9516">
                        <c:v>190.32000000002355</c:v>
                      </c:pt>
                      <c:pt idx="9517">
                        <c:v>190.34000000002357</c:v>
                      </c:pt>
                      <c:pt idx="9518">
                        <c:v>190.36000000002358</c:v>
                      </c:pt>
                      <c:pt idx="9519">
                        <c:v>190.38000000002359</c:v>
                      </c:pt>
                      <c:pt idx="9520">
                        <c:v>190.4000000000236</c:v>
                      </c:pt>
                      <c:pt idx="9521">
                        <c:v>190.42000000002361</c:v>
                      </c:pt>
                      <c:pt idx="9522">
                        <c:v>190.44000000002362</c:v>
                      </c:pt>
                      <c:pt idx="9523">
                        <c:v>190.46000000002363</c:v>
                      </c:pt>
                      <c:pt idx="9524">
                        <c:v>190.48000000002364</c:v>
                      </c:pt>
                      <c:pt idx="9525">
                        <c:v>190.50000000002365</c:v>
                      </c:pt>
                      <c:pt idx="9526">
                        <c:v>190.52000000002366</c:v>
                      </c:pt>
                      <c:pt idx="9527">
                        <c:v>190.54000000002367</c:v>
                      </c:pt>
                      <c:pt idx="9528">
                        <c:v>190.56000000002368</c:v>
                      </c:pt>
                      <c:pt idx="9529">
                        <c:v>190.58000000002369</c:v>
                      </c:pt>
                      <c:pt idx="9530">
                        <c:v>190.6000000000237</c:v>
                      </c:pt>
                      <c:pt idx="9531">
                        <c:v>190.62000000002371</c:v>
                      </c:pt>
                      <c:pt idx="9532">
                        <c:v>190.64000000002372</c:v>
                      </c:pt>
                      <c:pt idx="9533">
                        <c:v>190.66000000002373</c:v>
                      </c:pt>
                      <c:pt idx="9534">
                        <c:v>190.68000000002374</c:v>
                      </c:pt>
                      <c:pt idx="9535">
                        <c:v>190.70000000002375</c:v>
                      </c:pt>
                      <c:pt idx="9536">
                        <c:v>190.72000000002376</c:v>
                      </c:pt>
                      <c:pt idx="9537">
                        <c:v>190.74000000002377</c:v>
                      </c:pt>
                      <c:pt idx="9538">
                        <c:v>190.76000000002378</c:v>
                      </c:pt>
                      <c:pt idx="9539">
                        <c:v>190.78000000002379</c:v>
                      </c:pt>
                      <c:pt idx="9540">
                        <c:v>190.8000000000238</c:v>
                      </c:pt>
                      <c:pt idx="9541">
                        <c:v>190.82000000002381</c:v>
                      </c:pt>
                      <c:pt idx="9542">
                        <c:v>190.84000000002382</c:v>
                      </c:pt>
                      <c:pt idx="9543">
                        <c:v>190.86000000002383</c:v>
                      </c:pt>
                      <c:pt idx="9544">
                        <c:v>190.88000000002384</c:v>
                      </c:pt>
                      <c:pt idx="9545">
                        <c:v>190.90000000002385</c:v>
                      </c:pt>
                      <c:pt idx="9546">
                        <c:v>190.92000000002386</c:v>
                      </c:pt>
                      <c:pt idx="9547">
                        <c:v>190.94000000002387</c:v>
                      </c:pt>
                      <c:pt idx="9548">
                        <c:v>190.96000000002388</c:v>
                      </c:pt>
                      <c:pt idx="9549">
                        <c:v>190.98000000002389</c:v>
                      </c:pt>
                      <c:pt idx="9550">
                        <c:v>191.0000000000239</c:v>
                      </c:pt>
                      <c:pt idx="9551">
                        <c:v>191.02000000002391</c:v>
                      </c:pt>
                      <c:pt idx="9552">
                        <c:v>191.04000000002392</c:v>
                      </c:pt>
                      <c:pt idx="9553">
                        <c:v>191.06000000002393</c:v>
                      </c:pt>
                      <c:pt idx="9554">
                        <c:v>191.08000000002394</c:v>
                      </c:pt>
                      <c:pt idx="9555">
                        <c:v>191.10000000002395</c:v>
                      </c:pt>
                      <c:pt idx="9556">
                        <c:v>191.12000000002396</c:v>
                      </c:pt>
                      <c:pt idx="9557">
                        <c:v>191.14000000002397</c:v>
                      </c:pt>
                      <c:pt idx="9558">
                        <c:v>191.16000000002398</c:v>
                      </c:pt>
                      <c:pt idx="9559">
                        <c:v>191.18000000002399</c:v>
                      </c:pt>
                      <c:pt idx="9560">
                        <c:v>191.200000000024</c:v>
                      </c:pt>
                      <c:pt idx="9561">
                        <c:v>191.22000000002402</c:v>
                      </c:pt>
                      <c:pt idx="9562">
                        <c:v>191.24000000002403</c:v>
                      </c:pt>
                      <c:pt idx="9563">
                        <c:v>191.26000000002404</c:v>
                      </c:pt>
                      <c:pt idx="9564">
                        <c:v>191.28000000002405</c:v>
                      </c:pt>
                      <c:pt idx="9565">
                        <c:v>191.30000000002406</c:v>
                      </c:pt>
                      <c:pt idx="9566">
                        <c:v>191.32000000002407</c:v>
                      </c:pt>
                      <c:pt idx="9567">
                        <c:v>191.34000000002408</c:v>
                      </c:pt>
                      <c:pt idx="9568">
                        <c:v>191.36000000002409</c:v>
                      </c:pt>
                      <c:pt idx="9569">
                        <c:v>191.3800000000241</c:v>
                      </c:pt>
                      <c:pt idx="9570">
                        <c:v>191.40000000002411</c:v>
                      </c:pt>
                      <c:pt idx="9571">
                        <c:v>191.42000000002412</c:v>
                      </c:pt>
                      <c:pt idx="9572">
                        <c:v>191.44000000002413</c:v>
                      </c:pt>
                      <c:pt idx="9573">
                        <c:v>191.46000000002414</c:v>
                      </c:pt>
                      <c:pt idx="9574">
                        <c:v>191.48000000002415</c:v>
                      </c:pt>
                      <c:pt idx="9575">
                        <c:v>191.50000000002416</c:v>
                      </c:pt>
                      <c:pt idx="9576">
                        <c:v>191.52000000002417</c:v>
                      </c:pt>
                      <c:pt idx="9577">
                        <c:v>191.54000000002418</c:v>
                      </c:pt>
                      <c:pt idx="9578">
                        <c:v>191.56000000002419</c:v>
                      </c:pt>
                      <c:pt idx="9579">
                        <c:v>191.5800000000242</c:v>
                      </c:pt>
                      <c:pt idx="9580">
                        <c:v>191.60000000002421</c:v>
                      </c:pt>
                      <c:pt idx="9581">
                        <c:v>191.62000000002422</c:v>
                      </c:pt>
                      <c:pt idx="9582">
                        <c:v>191.64000000002423</c:v>
                      </c:pt>
                      <c:pt idx="9583">
                        <c:v>191.66000000002424</c:v>
                      </c:pt>
                      <c:pt idx="9584">
                        <c:v>191.68000000002425</c:v>
                      </c:pt>
                      <c:pt idx="9585">
                        <c:v>191.70000000002426</c:v>
                      </c:pt>
                      <c:pt idx="9586">
                        <c:v>191.72000000002427</c:v>
                      </c:pt>
                      <c:pt idx="9587">
                        <c:v>191.74000000002428</c:v>
                      </c:pt>
                      <c:pt idx="9588">
                        <c:v>191.76000000002429</c:v>
                      </c:pt>
                      <c:pt idx="9589">
                        <c:v>191.7800000000243</c:v>
                      </c:pt>
                      <c:pt idx="9590">
                        <c:v>191.80000000002431</c:v>
                      </c:pt>
                      <c:pt idx="9591">
                        <c:v>191.82000000002432</c:v>
                      </c:pt>
                      <c:pt idx="9592">
                        <c:v>191.84000000002433</c:v>
                      </c:pt>
                      <c:pt idx="9593">
                        <c:v>191.86000000002434</c:v>
                      </c:pt>
                      <c:pt idx="9594">
                        <c:v>191.88000000002435</c:v>
                      </c:pt>
                      <c:pt idx="9595">
                        <c:v>191.90000000002436</c:v>
                      </c:pt>
                      <c:pt idx="9596">
                        <c:v>191.92000000002437</c:v>
                      </c:pt>
                      <c:pt idx="9597">
                        <c:v>191.94000000002438</c:v>
                      </c:pt>
                      <c:pt idx="9598">
                        <c:v>191.96000000002439</c:v>
                      </c:pt>
                      <c:pt idx="9599">
                        <c:v>191.9800000000244</c:v>
                      </c:pt>
                      <c:pt idx="9600">
                        <c:v>192.00000000002441</c:v>
                      </c:pt>
                      <c:pt idx="9601">
                        <c:v>192.02000000002442</c:v>
                      </c:pt>
                      <c:pt idx="9602">
                        <c:v>192.04000000002443</c:v>
                      </c:pt>
                      <c:pt idx="9603">
                        <c:v>192.06000000002444</c:v>
                      </c:pt>
                      <c:pt idx="9604">
                        <c:v>192.08000000002446</c:v>
                      </c:pt>
                      <c:pt idx="9605">
                        <c:v>192.10000000002447</c:v>
                      </c:pt>
                      <c:pt idx="9606">
                        <c:v>192.12000000002448</c:v>
                      </c:pt>
                      <c:pt idx="9607">
                        <c:v>192.14000000002449</c:v>
                      </c:pt>
                      <c:pt idx="9608">
                        <c:v>192.1600000000245</c:v>
                      </c:pt>
                      <c:pt idx="9609">
                        <c:v>192.18000000002451</c:v>
                      </c:pt>
                      <c:pt idx="9610">
                        <c:v>192.20000000002452</c:v>
                      </c:pt>
                      <c:pt idx="9611">
                        <c:v>192.22000000002453</c:v>
                      </c:pt>
                      <c:pt idx="9612">
                        <c:v>192.24000000002454</c:v>
                      </c:pt>
                      <c:pt idx="9613">
                        <c:v>192.26000000002455</c:v>
                      </c:pt>
                      <c:pt idx="9614">
                        <c:v>192.28000000002456</c:v>
                      </c:pt>
                      <c:pt idx="9615">
                        <c:v>192.30000000002457</c:v>
                      </c:pt>
                      <c:pt idx="9616">
                        <c:v>192.32000000002458</c:v>
                      </c:pt>
                      <c:pt idx="9617">
                        <c:v>192.34000000002459</c:v>
                      </c:pt>
                      <c:pt idx="9618">
                        <c:v>192.3600000000246</c:v>
                      </c:pt>
                      <c:pt idx="9619">
                        <c:v>192.38000000002461</c:v>
                      </c:pt>
                      <c:pt idx="9620">
                        <c:v>192.40000000002462</c:v>
                      </c:pt>
                      <c:pt idx="9621">
                        <c:v>192.42000000002463</c:v>
                      </c:pt>
                      <c:pt idx="9622">
                        <c:v>192.44000000002464</c:v>
                      </c:pt>
                      <c:pt idx="9623">
                        <c:v>192.46000000002465</c:v>
                      </c:pt>
                      <c:pt idx="9624">
                        <c:v>192.48000000002466</c:v>
                      </c:pt>
                      <c:pt idx="9625">
                        <c:v>192.50000000002467</c:v>
                      </c:pt>
                      <c:pt idx="9626">
                        <c:v>192.52000000002468</c:v>
                      </c:pt>
                      <c:pt idx="9627">
                        <c:v>192.54000000002469</c:v>
                      </c:pt>
                      <c:pt idx="9628">
                        <c:v>192.5600000000247</c:v>
                      </c:pt>
                      <c:pt idx="9629">
                        <c:v>192.58000000002471</c:v>
                      </c:pt>
                      <c:pt idx="9630">
                        <c:v>192.60000000002472</c:v>
                      </c:pt>
                      <c:pt idx="9631">
                        <c:v>192.62000000002473</c:v>
                      </c:pt>
                      <c:pt idx="9632">
                        <c:v>192.64000000002474</c:v>
                      </c:pt>
                      <c:pt idx="9633">
                        <c:v>192.66000000002475</c:v>
                      </c:pt>
                      <c:pt idx="9634">
                        <c:v>192.68000000002476</c:v>
                      </c:pt>
                      <c:pt idx="9635">
                        <c:v>192.70000000002477</c:v>
                      </c:pt>
                      <c:pt idx="9636">
                        <c:v>192.72000000002478</c:v>
                      </c:pt>
                      <c:pt idx="9637">
                        <c:v>192.74000000002479</c:v>
                      </c:pt>
                      <c:pt idx="9638">
                        <c:v>192.7600000000248</c:v>
                      </c:pt>
                      <c:pt idx="9639">
                        <c:v>192.78000000002481</c:v>
                      </c:pt>
                      <c:pt idx="9640">
                        <c:v>192.80000000002482</c:v>
                      </c:pt>
                      <c:pt idx="9641">
                        <c:v>192.82000000002483</c:v>
                      </c:pt>
                      <c:pt idx="9642">
                        <c:v>192.84000000002484</c:v>
                      </c:pt>
                      <c:pt idx="9643">
                        <c:v>192.86000000002485</c:v>
                      </c:pt>
                      <c:pt idx="9644">
                        <c:v>192.88000000002486</c:v>
                      </c:pt>
                      <c:pt idx="9645">
                        <c:v>192.90000000002487</c:v>
                      </c:pt>
                      <c:pt idx="9646">
                        <c:v>192.92000000002488</c:v>
                      </c:pt>
                      <c:pt idx="9647">
                        <c:v>192.9400000000249</c:v>
                      </c:pt>
                      <c:pt idx="9648">
                        <c:v>192.96000000002491</c:v>
                      </c:pt>
                      <c:pt idx="9649">
                        <c:v>192.98000000002492</c:v>
                      </c:pt>
                      <c:pt idx="9650">
                        <c:v>193.00000000002493</c:v>
                      </c:pt>
                      <c:pt idx="9651">
                        <c:v>193.02000000002494</c:v>
                      </c:pt>
                      <c:pt idx="9652">
                        <c:v>193.04000000002495</c:v>
                      </c:pt>
                      <c:pt idx="9653">
                        <c:v>193.06000000002496</c:v>
                      </c:pt>
                      <c:pt idx="9654">
                        <c:v>193.08000000002497</c:v>
                      </c:pt>
                      <c:pt idx="9655">
                        <c:v>193.10000000002498</c:v>
                      </c:pt>
                      <c:pt idx="9656">
                        <c:v>193.12000000002499</c:v>
                      </c:pt>
                      <c:pt idx="9657">
                        <c:v>193.140000000025</c:v>
                      </c:pt>
                      <c:pt idx="9658">
                        <c:v>193.16000000002501</c:v>
                      </c:pt>
                      <c:pt idx="9659">
                        <c:v>193.18000000002502</c:v>
                      </c:pt>
                      <c:pt idx="9660">
                        <c:v>193.20000000002503</c:v>
                      </c:pt>
                      <c:pt idx="9661">
                        <c:v>193.22000000002504</c:v>
                      </c:pt>
                      <c:pt idx="9662">
                        <c:v>193.24000000002505</c:v>
                      </c:pt>
                      <c:pt idx="9663">
                        <c:v>193.26000000002506</c:v>
                      </c:pt>
                      <c:pt idx="9664">
                        <c:v>193.28000000002507</c:v>
                      </c:pt>
                      <c:pt idx="9665">
                        <c:v>193.30000000002508</c:v>
                      </c:pt>
                      <c:pt idx="9666">
                        <c:v>193.32000000002509</c:v>
                      </c:pt>
                      <c:pt idx="9667">
                        <c:v>193.3400000000251</c:v>
                      </c:pt>
                      <c:pt idx="9668">
                        <c:v>193.36000000002511</c:v>
                      </c:pt>
                      <c:pt idx="9669">
                        <c:v>193.38000000002512</c:v>
                      </c:pt>
                      <c:pt idx="9670">
                        <c:v>193.40000000002513</c:v>
                      </c:pt>
                      <c:pt idx="9671">
                        <c:v>193.42000000002514</c:v>
                      </c:pt>
                      <c:pt idx="9672">
                        <c:v>193.44000000002515</c:v>
                      </c:pt>
                      <c:pt idx="9673">
                        <c:v>193.46000000002516</c:v>
                      </c:pt>
                      <c:pt idx="9674">
                        <c:v>193.48000000002517</c:v>
                      </c:pt>
                      <c:pt idx="9675">
                        <c:v>193.50000000002518</c:v>
                      </c:pt>
                      <c:pt idx="9676">
                        <c:v>193.52000000002519</c:v>
                      </c:pt>
                      <c:pt idx="9677">
                        <c:v>193.5400000000252</c:v>
                      </c:pt>
                      <c:pt idx="9678">
                        <c:v>193.56000000002521</c:v>
                      </c:pt>
                      <c:pt idx="9679">
                        <c:v>193.58000000002522</c:v>
                      </c:pt>
                      <c:pt idx="9680">
                        <c:v>193.60000000002523</c:v>
                      </c:pt>
                      <c:pt idx="9681">
                        <c:v>193.62000000002524</c:v>
                      </c:pt>
                      <c:pt idx="9682">
                        <c:v>193.64000000002525</c:v>
                      </c:pt>
                      <c:pt idx="9683">
                        <c:v>193.66000000002526</c:v>
                      </c:pt>
                      <c:pt idx="9684">
                        <c:v>193.68000000002527</c:v>
                      </c:pt>
                      <c:pt idx="9685">
                        <c:v>193.70000000002528</c:v>
                      </c:pt>
                      <c:pt idx="9686">
                        <c:v>193.72000000002529</c:v>
                      </c:pt>
                      <c:pt idx="9687">
                        <c:v>193.7400000000253</c:v>
                      </c:pt>
                      <c:pt idx="9688">
                        <c:v>193.76000000002531</c:v>
                      </c:pt>
                      <c:pt idx="9689">
                        <c:v>193.78000000002532</c:v>
                      </c:pt>
                      <c:pt idx="9690">
                        <c:v>193.80000000002534</c:v>
                      </c:pt>
                      <c:pt idx="9691">
                        <c:v>193.82000000002535</c:v>
                      </c:pt>
                      <c:pt idx="9692">
                        <c:v>193.84000000002536</c:v>
                      </c:pt>
                      <c:pt idx="9693">
                        <c:v>193.86000000002537</c:v>
                      </c:pt>
                      <c:pt idx="9694">
                        <c:v>193.88000000002538</c:v>
                      </c:pt>
                      <c:pt idx="9695">
                        <c:v>193.90000000002539</c:v>
                      </c:pt>
                      <c:pt idx="9696">
                        <c:v>193.9200000000254</c:v>
                      </c:pt>
                      <c:pt idx="9697">
                        <c:v>193.94000000002541</c:v>
                      </c:pt>
                      <c:pt idx="9698">
                        <c:v>193.96000000002542</c:v>
                      </c:pt>
                      <c:pt idx="9699">
                        <c:v>193.98000000002543</c:v>
                      </c:pt>
                      <c:pt idx="9700">
                        <c:v>194.00000000002544</c:v>
                      </c:pt>
                      <c:pt idx="9701">
                        <c:v>194.02000000002545</c:v>
                      </c:pt>
                      <c:pt idx="9702">
                        <c:v>194.04000000002546</c:v>
                      </c:pt>
                      <c:pt idx="9703">
                        <c:v>194.06000000002547</c:v>
                      </c:pt>
                      <c:pt idx="9704">
                        <c:v>194.08000000002548</c:v>
                      </c:pt>
                      <c:pt idx="9705">
                        <c:v>194.10000000002549</c:v>
                      </c:pt>
                      <c:pt idx="9706">
                        <c:v>194.1200000000255</c:v>
                      </c:pt>
                      <c:pt idx="9707">
                        <c:v>194.14000000002551</c:v>
                      </c:pt>
                      <c:pt idx="9708">
                        <c:v>194.16000000002552</c:v>
                      </c:pt>
                      <c:pt idx="9709">
                        <c:v>194.18000000002553</c:v>
                      </c:pt>
                      <c:pt idx="9710">
                        <c:v>194.20000000002554</c:v>
                      </c:pt>
                      <c:pt idx="9711">
                        <c:v>194.22000000002555</c:v>
                      </c:pt>
                      <c:pt idx="9712">
                        <c:v>194.24000000002556</c:v>
                      </c:pt>
                      <c:pt idx="9713">
                        <c:v>194.26000000002557</c:v>
                      </c:pt>
                      <c:pt idx="9714">
                        <c:v>194.28000000002558</c:v>
                      </c:pt>
                      <c:pt idx="9715">
                        <c:v>194.30000000002559</c:v>
                      </c:pt>
                      <c:pt idx="9716">
                        <c:v>194.3200000000256</c:v>
                      </c:pt>
                      <c:pt idx="9717">
                        <c:v>194.34000000002561</c:v>
                      </c:pt>
                      <c:pt idx="9718">
                        <c:v>194.36000000002562</c:v>
                      </c:pt>
                      <c:pt idx="9719">
                        <c:v>194.38000000002563</c:v>
                      </c:pt>
                      <c:pt idx="9720">
                        <c:v>194.40000000002564</c:v>
                      </c:pt>
                      <c:pt idx="9721">
                        <c:v>194.42000000002565</c:v>
                      </c:pt>
                      <c:pt idx="9722">
                        <c:v>194.44000000002566</c:v>
                      </c:pt>
                      <c:pt idx="9723">
                        <c:v>194.46000000002567</c:v>
                      </c:pt>
                      <c:pt idx="9724">
                        <c:v>194.48000000002568</c:v>
                      </c:pt>
                      <c:pt idx="9725">
                        <c:v>194.50000000002569</c:v>
                      </c:pt>
                      <c:pt idx="9726">
                        <c:v>194.5200000000257</c:v>
                      </c:pt>
                      <c:pt idx="9727">
                        <c:v>194.54000000002571</c:v>
                      </c:pt>
                      <c:pt idx="9728">
                        <c:v>194.56000000002572</c:v>
                      </c:pt>
                      <c:pt idx="9729">
                        <c:v>194.58000000002573</c:v>
                      </c:pt>
                      <c:pt idx="9730">
                        <c:v>194.60000000002574</c:v>
                      </c:pt>
                      <c:pt idx="9731">
                        <c:v>194.62000000002575</c:v>
                      </c:pt>
                      <c:pt idx="9732">
                        <c:v>194.64000000002576</c:v>
                      </c:pt>
                      <c:pt idx="9733">
                        <c:v>194.66000000002578</c:v>
                      </c:pt>
                      <c:pt idx="9734">
                        <c:v>194.68000000002579</c:v>
                      </c:pt>
                      <c:pt idx="9735">
                        <c:v>194.7000000000258</c:v>
                      </c:pt>
                      <c:pt idx="9736">
                        <c:v>194.72000000002581</c:v>
                      </c:pt>
                      <c:pt idx="9737">
                        <c:v>194.74000000002582</c:v>
                      </c:pt>
                      <c:pt idx="9738">
                        <c:v>194.76000000002583</c:v>
                      </c:pt>
                      <c:pt idx="9739">
                        <c:v>194.78000000002584</c:v>
                      </c:pt>
                      <c:pt idx="9740">
                        <c:v>194.80000000002585</c:v>
                      </c:pt>
                      <c:pt idx="9741">
                        <c:v>194.82000000002586</c:v>
                      </c:pt>
                      <c:pt idx="9742">
                        <c:v>194.84000000002587</c:v>
                      </c:pt>
                      <c:pt idx="9743">
                        <c:v>194.86000000002588</c:v>
                      </c:pt>
                      <c:pt idx="9744">
                        <c:v>194.88000000002589</c:v>
                      </c:pt>
                      <c:pt idx="9745">
                        <c:v>194.9000000000259</c:v>
                      </c:pt>
                      <c:pt idx="9746">
                        <c:v>194.92000000002591</c:v>
                      </c:pt>
                      <c:pt idx="9747">
                        <c:v>194.94000000002592</c:v>
                      </c:pt>
                      <c:pt idx="9748">
                        <c:v>194.96000000002593</c:v>
                      </c:pt>
                      <c:pt idx="9749">
                        <c:v>194.98000000002594</c:v>
                      </c:pt>
                      <c:pt idx="9750">
                        <c:v>195.00000000002595</c:v>
                      </c:pt>
                      <c:pt idx="9751">
                        <c:v>195.02000000002596</c:v>
                      </c:pt>
                      <c:pt idx="9752">
                        <c:v>195.04000000002597</c:v>
                      </c:pt>
                      <c:pt idx="9753">
                        <c:v>195.06000000002598</c:v>
                      </c:pt>
                      <c:pt idx="9754">
                        <c:v>195.08000000002599</c:v>
                      </c:pt>
                      <c:pt idx="9755">
                        <c:v>195.100000000026</c:v>
                      </c:pt>
                      <c:pt idx="9756">
                        <c:v>195.12000000002601</c:v>
                      </c:pt>
                      <c:pt idx="9757">
                        <c:v>195.14000000002602</c:v>
                      </c:pt>
                      <c:pt idx="9758">
                        <c:v>195.16000000002603</c:v>
                      </c:pt>
                      <c:pt idx="9759">
                        <c:v>195.18000000002604</c:v>
                      </c:pt>
                      <c:pt idx="9760">
                        <c:v>195.20000000002605</c:v>
                      </c:pt>
                      <c:pt idx="9761">
                        <c:v>195.22000000002606</c:v>
                      </c:pt>
                      <c:pt idx="9762">
                        <c:v>195.24000000002607</c:v>
                      </c:pt>
                      <c:pt idx="9763">
                        <c:v>195.26000000002608</c:v>
                      </c:pt>
                      <c:pt idx="9764">
                        <c:v>195.28000000002609</c:v>
                      </c:pt>
                      <c:pt idx="9765">
                        <c:v>195.3000000000261</c:v>
                      </c:pt>
                      <c:pt idx="9766">
                        <c:v>195.32000000002611</c:v>
                      </c:pt>
                      <c:pt idx="9767">
                        <c:v>195.34000000002612</c:v>
                      </c:pt>
                      <c:pt idx="9768">
                        <c:v>195.36000000002613</c:v>
                      </c:pt>
                      <c:pt idx="9769">
                        <c:v>195.38000000002614</c:v>
                      </c:pt>
                      <c:pt idx="9770">
                        <c:v>195.40000000002615</c:v>
                      </c:pt>
                      <c:pt idx="9771">
                        <c:v>195.42000000002616</c:v>
                      </c:pt>
                      <c:pt idx="9772">
                        <c:v>195.44000000002617</c:v>
                      </c:pt>
                      <c:pt idx="9773">
                        <c:v>195.46000000002618</c:v>
                      </c:pt>
                      <c:pt idx="9774">
                        <c:v>195.48000000002619</c:v>
                      </c:pt>
                      <c:pt idx="9775">
                        <c:v>195.5000000000262</c:v>
                      </c:pt>
                      <c:pt idx="9776">
                        <c:v>195.52000000002622</c:v>
                      </c:pt>
                      <c:pt idx="9777">
                        <c:v>195.54000000002623</c:v>
                      </c:pt>
                      <c:pt idx="9778">
                        <c:v>195.56000000002624</c:v>
                      </c:pt>
                      <c:pt idx="9779">
                        <c:v>195.58000000002625</c:v>
                      </c:pt>
                      <c:pt idx="9780">
                        <c:v>195.60000000002626</c:v>
                      </c:pt>
                      <c:pt idx="9781">
                        <c:v>195.62000000002627</c:v>
                      </c:pt>
                      <c:pt idx="9782">
                        <c:v>195.64000000002628</c:v>
                      </c:pt>
                      <c:pt idx="9783">
                        <c:v>195.66000000002629</c:v>
                      </c:pt>
                      <c:pt idx="9784">
                        <c:v>195.6800000000263</c:v>
                      </c:pt>
                      <c:pt idx="9785">
                        <c:v>195.70000000002631</c:v>
                      </c:pt>
                      <c:pt idx="9786">
                        <c:v>195.72000000002632</c:v>
                      </c:pt>
                      <c:pt idx="9787">
                        <c:v>195.74000000002633</c:v>
                      </c:pt>
                      <c:pt idx="9788">
                        <c:v>195.76000000002634</c:v>
                      </c:pt>
                      <c:pt idx="9789">
                        <c:v>195.78000000002635</c:v>
                      </c:pt>
                      <c:pt idx="9790">
                        <c:v>195.80000000002636</c:v>
                      </c:pt>
                      <c:pt idx="9791">
                        <c:v>195.82000000002637</c:v>
                      </c:pt>
                      <c:pt idx="9792">
                        <c:v>195.84000000002638</c:v>
                      </c:pt>
                      <c:pt idx="9793">
                        <c:v>195.86000000002639</c:v>
                      </c:pt>
                      <c:pt idx="9794">
                        <c:v>195.8800000000264</c:v>
                      </c:pt>
                      <c:pt idx="9795">
                        <c:v>195.90000000002641</c:v>
                      </c:pt>
                      <c:pt idx="9796">
                        <c:v>195.92000000002642</c:v>
                      </c:pt>
                      <c:pt idx="9797">
                        <c:v>195.94000000002643</c:v>
                      </c:pt>
                      <c:pt idx="9798">
                        <c:v>195.96000000002644</c:v>
                      </c:pt>
                      <c:pt idx="9799">
                        <c:v>195.98000000002645</c:v>
                      </c:pt>
                      <c:pt idx="9800">
                        <c:v>196.00000000002646</c:v>
                      </c:pt>
                      <c:pt idx="9801">
                        <c:v>196.02000000002647</c:v>
                      </c:pt>
                      <c:pt idx="9802">
                        <c:v>196.04000000002648</c:v>
                      </c:pt>
                      <c:pt idx="9803">
                        <c:v>196.06000000002649</c:v>
                      </c:pt>
                      <c:pt idx="9804">
                        <c:v>196.0800000000265</c:v>
                      </c:pt>
                      <c:pt idx="9805">
                        <c:v>196.10000000002651</c:v>
                      </c:pt>
                      <c:pt idx="9806">
                        <c:v>196.12000000002652</c:v>
                      </c:pt>
                      <c:pt idx="9807">
                        <c:v>196.14000000002653</c:v>
                      </c:pt>
                      <c:pt idx="9808">
                        <c:v>196.16000000002654</c:v>
                      </c:pt>
                      <c:pt idx="9809">
                        <c:v>196.18000000002655</c:v>
                      </c:pt>
                      <c:pt idx="9810">
                        <c:v>196.20000000002656</c:v>
                      </c:pt>
                      <c:pt idx="9811">
                        <c:v>196.22000000002657</c:v>
                      </c:pt>
                      <c:pt idx="9812">
                        <c:v>196.24000000002658</c:v>
                      </c:pt>
                      <c:pt idx="9813">
                        <c:v>196.26000000002659</c:v>
                      </c:pt>
                      <c:pt idx="9814">
                        <c:v>196.2800000000266</c:v>
                      </c:pt>
                      <c:pt idx="9815">
                        <c:v>196.30000000002661</c:v>
                      </c:pt>
                      <c:pt idx="9816">
                        <c:v>196.32000000002662</c:v>
                      </c:pt>
                      <c:pt idx="9817">
                        <c:v>196.34000000002663</c:v>
                      </c:pt>
                      <c:pt idx="9818">
                        <c:v>196.36000000002664</c:v>
                      </c:pt>
                      <c:pt idx="9819">
                        <c:v>196.38000000002666</c:v>
                      </c:pt>
                      <c:pt idx="9820">
                        <c:v>196.40000000002667</c:v>
                      </c:pt>
                      <c:pt idx="9821">
                        <c:v>196.42000000002668</c:v>
                      </c:pt>
                      <c:pt idx="9822">
                        <c:v>196.44000000002669</c:v>
                      </c:pt>
                      <c:pt idx="9823">
                        <c:v>196.4600000000267</c:v>
                      </c:pt>
                      <c:pt idx="9824">
                        <c:v>196.48000000002671</c:v>
                      </c:pt>
                      <c:pt idx="9825">
                        <c:v>196.50000000002672</c:v>
                      </c:pt>
                      <c:pt idx="9826">
                        <c:v>196.52000000002673</c:v>
                      </c:pt>
                      <c:pt idx="9827">
                        <c:v>196.54000000002674</c:v>
                      </c:pt>
                      <c:pt idx="9828">
                        <c:v>196.56000000002675</c:v>
                      </c:pt>
                      <c:pt idx="9829">
                        <c:v>196.58000000002676</c:v>
                      </c:pt>
                      <c:pt idx="9830">
                        <c:v>196.60000000002677</c:v>
                      </c:pt>
                      <c:pt idx="9831">
                        <c:v>196.62000000002678</c:v>
                      </c:pt>
                      <c:pt idx="9832">
                        <c:v>196.64000000002679</c:v>
                      </c:pt>
                      <c:pt idx="9833">
                        <c:v>196.6600000000268</c:v>
                      </c:pt>
                      <c:pt idx="9834">
                        <c:v>196.68000000002681</c:v>
                      </c:pt>
                      <c:pt idx="9835">
                        <c:v>196.70000000002682</c:v>
                      </c:pt>
                      <c:pt idx="9836">
                        <c:v>196.72000000002683</c:v>
                      </c:pt>
                      <c:pt idx="9837">
                        <c:v>196.74000000002684</c:v>
                      </c:pt>
                      <c:pt idx="9838">
                        <c:v>196.76000000002685</c:v>
                      </c:pt>
                      <c:pt idx="9839">
                        <c:v>196.78000000002686</c:v>
                      </c:pt>
                      <c:pt idx="9840">
                        <c:v>196.80000000002687</c:v>
                      </c:pt>
                      <c:pt idx="9841">
                        <c:v>196.82000000002688</c:v>
                      </c:pt>
                      <c:pt idx="9842">
                        <c:v>196.84000000002689</c:v>
                      </c:pt>
                      <c:pt idx="9843">
                        <c:v>196.8600000000269</c:v>
                      </c:pt>
                      <c:pt idx="9844">
                        <c:v>196.88000000002691</c:v>
                      </c:pt>
                      <c:pt idx="9845">
                        <c:v>196.90000000002692</c:v>
                      </c:pt>
                      <c:pt idx="9846">
                        <c:v>196.92000000002693</c:v>
                      </c:pt>
                      <c:pt idx="9847">
                        <c:v>196.94000000002694</c:v>
                      </c:pt>
                      <c:pt idx="9848">
                        <c:v>196.96000000002695</c:v>
                      </c:pt>
                      <c:pt idx="9849">
                        <c:v>196.98000000002696</c:v>
                      </c:pt>
                      <c:pt idx="9850">
                        <c:v>197.00000000002697</c:v>
                      </c:pt>
                      <c:pt idx="9851">
                        <c:v>197.02000000002698</c:v>
                      </c:pt>
                      <c:pt idx="9852">
                        <c:v>197.04000000002699</c:v>
                      </c:pt>
                      <c:pt idx="9853">
                        <c:v>197.060000000027</c:v>
                      </c:pt>
                      <c:pt idx="9854">
                        <c:v>197.08000000002701</c:v>
                      </c:pt>
                      <c:pt idx="9855">
                        <c:v>197.10000000002702</c:v>
                      </c:pt>
                      <c:pt idx="9856">
                        <c:v>197.12000000002703</c:v>
                      </c:pt>
                      <c:pt idx="9857">
                        <c:v>197.14000000002704</c:v>
                      </c:pt>
                      <c:pt idx="9858">
                        <c:v>197.16000000002705</c:v>
                      </c:pt>
                      <c:pt idx="9859">
                        <c:v>197.18000000002706</c:v>
                      </c:pt>
                      <c:pt idx="9860">
                        <c:v>197.20000000002707</c:v>
                      </c:pt>
                      <c:pt idx="9861">
                        <c:v>197.22000000002708</c:v>
                      </c:pt>
                      <c:pt idx="9862">
                        <c:v>197.24000000002709</c:v>
                      </c:pt>
                      <c:pt idx="9863">
                        <c:v>197.26000000002711</c:v>
                      </c:pt>
                      <c:pt idx="9864">
                        <c:v>197.28000000002712</c:v>
                      </c:pt>
                      <c:pt idx="9865">
                        <c:v>197.30000000002713</c:v>
                      </c:pt>
                      <c:pt idx="9866">
                        <c:v>197.32000000002714</c:v>
                      </c:pt>
                      <c:pt idx="9867">
                        <c:v>197.34000000002715</c:v>
                      </c:pt>
                      <c:pt idx="9868">
                        <c:v>197.36000000002716</c:v>
                      </c:pt>
                      <c:pt idx="9869">
                        <c:v>197.38000000002717</c:v>
                      </c:pt>
                      <c:pt idx="9870">
                        <c:v>197.40000000002718</c:v>
                      </c:pt>
                      <c:pt idx="9871">
                        <c:v>197.42000000002719</c:v>
                      </c:pt>
                      <c:pt idx="9872">
                        <c:v>197.4400000000272</c:v>
                      </c:pt>
                      <c:pt idx="9873">
                        <c:v>197.46000000002721</c:v>
                      </c:pt>
                      <c:pt idx="9874">
                        <c:v>197.48000000002722</c:v>
                      </c:pt>
                      <c:pt idx="9875">
                        <c:v>197.50000000002723</c:v>
                      </c:pt>
                      <c:pt idx="9876">
                        <c:v>197.52000000002724</c:v>
                      </c:pt>
                      <c:pt idx="9877">
                        <c:v>197.54000000002725</c:v>
                      </c:pt>
                      <c:pt idx="9878">
                        <c:v>197.56000000002726</c:v>
                      </c:pt>
                      <c:pt idx="9879">
                        <c:v>197.58000000002727</c:v>
                      </c:pt>
                      <c:pt idx="9880">
                        <c:v>197.60000000002728</c:v>
                      </c:pt>
                      <c:pt idx="9881">
                        <c:v>197.62000000002729</c:v>
                      </c:pt>
                      <c:pt idx="9882">
                        <c:v>197.6400000000273</c:v>
                      </c:pt>
                      <c:pt idx="9883">
                        <c:v>197.66000000002731</c:v>
                      </c:pt>
                      <c:pt idx="9884">
                        <c:v>197.68000000002732</c:v>
                      </c:pt>
                      <c:pt idx="9885">
                        <c:v>197.70000000002733</c:v>
                      </c:pt>
                      <c:pt idx="9886">
                        <c:v>197.72000000002734</c:v>
                      </c:pt>
                      <c:pt idx="9887">
                        <c:v>197.74000000002735</c:v>
                      </c:pt>
                      <c:pt idx="9888">
                        <c:v>197.76000000002736</c:v>
                      </c:pt>
                      <c:pt idx="9889">
                        <c:v>197.78000000002737</c:v>
                      </c:pt>
                      <c:pt idx="9890">
                        <c:v>197.80000000002738</c:v>
                      </c:pt>
                      <c:pt idx="9891">
                        <c:v>197.82000000002739</c:v>
                      </c:pt>
                      <c:pt idx="9892">
                        <c:v>197.8400000000274</c:v>
                      </c:pt>
                      <c:pt idx="9893">
                        <c:v>197.86000000002741</c:v>
                      </c:pt>
                      <c:pt idx="9894">
                        <c:v>197.88000000002742</c:v>
                      </c:pt>
                      <c:pt idx="9895">
                        <c:v>197.90000000002743</c:v>
                      </c:pt>
                      <c:pt idx="9896">
                        <c:v>197.92000000002744</c:v>
                      </c:pt>
                      <c:pt idx="9897">
                        <c:v>197.94000000002745</c:v>
                      </c:pt>
                      <c:pt idx="9898">
                        <c:v>197.96000000002746</c:v>
                      </c:pt>
                      <c:pt idx="9899">
                        <c:v>197.98000000002747</c:v>
                      </c:pt>
                      <c:pt idx="9900">
                        <c:v>198.00000000002748</c:v>
                      </c:pt>
                      <c:pt idx="9901">
                        <c:v>198.02000000002749</c:v>
                      </c:pt>
                      <c:pt idx="9902">
                        <c:v>198.0400000000275</c:v>
                      </c:pt>
                      <c:pt idx="9903">
                        <c:v>198.06000000002751</c:v>
                      </c:pt>
                      <c:pt idx="9904">
                        <c:v>198.08000000002752</c:v>
                      </c:pt>
                      <c:pt idx="9905">
                        <c:v>198.10000000002753</c:v>
                      </c:pt>
                      <c:pt idx="9906">
                        <c:v>198.12000000002755</c:v>
                      </c:pt>
                      <c:pt idx="9907">
                        <c:v>198.14000000002756</c:v>
                      </c:pt>
                      <c:pt idx="9908">
                        <c:v>198.16000000002757</c:v>
                      </c:pt>
                      <c:pt idx="9909">
                        <c:v>198.18000000002758</c:v>
                      </c:pt>
                      <c:pt idx="9910">
                        <c:v>198.20000000002759</c:v>
                      </c:pt>
                      <c:pt idx="9911">
                        <c:v>198.2200000000276</c:v>
                      </c:pt>
                      <c:pt idx="9912">
                        <c:v>198.24000000002761</c:v>
                      </c:pt>
                      <c:pt idx="9913">
                        <c:v>198.26000000002762</c:v>
                      </c:pt>
                      <c:pt idx="9914">
                        <c:v>198.28000000002763</c:v>
                      </c:pt>
                      <c:pt idx="9915">
                        <c:v>198.30000000002764</c:v>
                      </c:pt>
                      <c:pt idx="9916">
                        <c:v>198.32000000002765</c:v>
                      </c:pt>
                      <c:pt idx="9917">
                        <c:v>198.34000000002766</c:v>
                      </c:pt>
                      <c:pt idx="9918">
                        <c:v>198.36000000002767</c:v>
                      </c:pt>
                      <c:pt idx="9919">
                        <c:v>198.38000000002768</c:v>
                      </c:pt>
                      <c:pt idx="9920">
                        <c:v>198.40000000002769</c:v>
                      </c:pt>
                      <c:pt idx="9921">
                        <c:v>198.4200000000277</c:v>
                      </c:pt>
                      <c:pt idx="9922">
                        <c:v>198.44000000002771</c:v>
                      </c:pt>
                      <c:pt idx="9923">
                        <c:v>198.46000000002772</c:v>
                      </c:pt>
                      <c:pt idx="9924">
                        <c:v>198.48000000002773</c:v>
                      </c:pt>
                      <c:pt idx="9925">
                        <c:v>198.50000000002774</c:v>
                      </c:pt>
                      <c:pt idx="9926">
                        <c:v>198.52000000002775</c:v>
                      </c:pt>
                      <c:pt idx="9927">
                        <c:v>198.54000000002776</c:v>
                      </c:pt>
                      <c:pt idx="9928">
                        <c:v>198.56000000002777</c:v>
                      </c:pt>
                      <c:pt idx="9929">
                        <c:v>198.58000000002778</c:v>
                      </c:pt>
                      <c:pt idx="9930">
                        <c:v>198.60000000002779</c:v>
                      </c:pt>
                      <c:pt idx="9931">
                        <c:v>198.6200000000278</c:v>
                      </c:pt>
                      <c:pt idx="9932">
                        <c:v>198.64000000002781</c:v>
                      </c:pt>
                      <c:pt idx="9933">
                        <c:v>198.66000000002782</c:v>
                      </c:pt>
                      <c:pt idx="9934">
                        <c:v>198.68000000002783</c:v>
                      </c:pt>
                      <c:pt idx="9935">
                        <c:v>198.70000000002784</c:v>
                      </c:pt>
                      <c:pt idx="9936">
                        <c:v>198.72000000002785</c:v>
                      </c:pt>
                      <c:pt idx="9937">
                        <c:v>198.74000000002786</c:v>
                      </c:pt>
                      <c:pt idx="9938">
                        <c:v>198.76000000002787</c:v>
                      </c:pt>
                      <c:pt idx="9939">
                        <c:v>198.78000000002788</c:v>
                      </c:pt>
                      <c:pt idx="9940">
                        <c:v>198.80000000002789</c:v>
                      </c:pt>
                      <c:pt idx="9941">
                        <c:v>198.8200000000279</c:v>
                      </c:pt>
                      <c:pt idx="9942">
                        <c:v>198.84000000002791</c:v>
                      </c:pt>
                      <c:pt idx="9943">
                        <c:v>198.86000000002792</c:v>
                      </c:pt>
                      <c:pt idx="9944">
                        <c:v>198.88000000002793</c:v>
                      </c:pt>
                      <c:pt idx="9945">
                        <c:v>198.90000000002794</c:v>
                      </c:pt>
                      <c:pt idx="9946">
                        <c:v>198.92000000002795</c:v>
                      </c:pt>
                      <c:pt idx="9947">
                        <c:v>198.94000000002796</c:v>
                      </c:pt>
                      <c:pt idx="9948">
                        <c:v>198.96000000002797</c:v>
                      </c:pt>
                      <c:pt idx="9949">
                        <c:v>198.98000000002799</c:v>
                      </c:pt>
                      <c:pt idx="9950">
                        <c:v>199.000000000028</c:v>
                      </c:pt>
                      <c:pt idx="9951">
                        <c:v>199.02000000002801</c:v>
                      </c:pt>
                      <c:pt idx="9952">
                        <c:v>199.04000000002802</c:v>
                      </c:pt>
                      <c:pt idx="9953">
                        <c:v>199.06000000002803</c:v>
                      </c:pt>
                      <c:pt idx="9954">
                        <c:v>199.08000000002804</c:v>
                      </c:pt>
                      <c:pt idx="9955">
                        <c:v>199.10000000002805</c:v>
                      </c:pt>
                      <c:pt idx="9956">
                        <c:v>199.12000000002806</c:v>
                      </c:pt>
                      <c:pt idx="9957">
                        <c:v>199.14000000002807</c:v>
                      </c:pt>
                      <c:pt idx="9958">
                        <c:v>199.16000000002808</c:v>
                      </c:pt>
                      <c:pt idx="9959">
                        <c:v>199.18000000002809</c:v>
                      </c:pt>
                      <c:pt idx="9960">
                        <c:v>199.2000000000281</c:v>
                      </c:pt>
                      <c:pt idx="9961">
                        <c:v>199.22000000002811</c:v>
                      </c:pt>
                      <c:pt idx="9962">
                        <c:v>199.24000000002812</c:v>
                      </c:pt>
                      <c:pt idx="9963">
                        <c:v>199.26000000002813</c:v>
                      </c:pt>
                      <c:pt idx="9964">
                        <c:v>199.28000000002814</c:v>
                      </c:pt>
                      <c:pt idx="9965">
                        <c:v>199.30000000002815</c:v>
                      </c:pt>
                      <c:pt idx="9966">
                        <c:v>199.32000000002816</c:v>
                      </c:pt>
                      <c:pt idx="9967">
                        <c:v>199.34000000002817</c:v>
                      </c:pt>
                      <c:pt idx="9968">
                        <c:v>199.36000000002818</c:v>
                      </c:pt>
                      <c:pt idx="9969">
                        <c:v>199.38000000002819</c:v>
                      </c:pt>
                      <c:pt idx="9970">
                        <c:v>199.4000000000282</c:v>
                      </c:pt>
                      <c:pt idx="9971">
                        <c:v>199.42000000002821</c:v>
                      </c:pt>
                      <c:pt idx="9972">
                        <c:v>199.44000000002822</c:v>
                      </c:pt>
                      <c:pt idx="9973">
                        <c:v>199.46000000002823</c:v>
                      </c:pt>
                      <c:pt idx="9974">
                        <c:v>199.48000000002824</c:v>
                      </c:pt>
                      <c:pt idx="9975">
                        <c:v>199.50000000002825</c:v>
                      </c:pt>
                      <c:pt idx="9976">
                        <c:v>199.52000000002826</c:v>
                      </c:pt>
                      <c:pt idx="9977">
                        <c:v>199.54000000002827</c:v>
                      </c:pt>
                      <c:pt idx="9978">
                        <c:v>199.56000000002828</c:v>
                      </c:pt>
                      <c:pt idx="9979">
                        <c:v>199.58000000002829</c:v>
                      </c:pt>
                      <c:pt idx="9980">
                        <c:v>199.6000000000283</c:v>
                      </c:pt>
                      <c:pt idx="9981">
                        <c:v>199.62000000002831</c:v>
                      </c:pt>
                      <c:pt idx="9982">
                        <c:v>199.64000000002832</c:v>
                      </c:pt>
                      <c:pt idx="9983">
                        <c:v>199.66000000002833</c:v>
                      </c:pt>
                      <c:pt idx="9984">
                        <c:v>199.68000000002834</c:v>
                      </c:pt>
                      <c:pt idx="9985">
                        <c:v>199.70000000002835</c:v>
                      </c:pt>
                      <c:pt idx="9986">
                        <c:v>199.72000000002836</c:v>
                      </c:pt>
                      <c:pt idx="9987">
                        <c:v>199.74000000002837</c:v>
                      </c:pt>
                      <c:pt idx="9988">
                        <c:v>199.76000000002838</c:v>
                      </c:pt>
                      <c:pt idx="9989">
                        <c:v>199.78000000002839</c:v>
                      </c:pt>
                      <c:pt idx="9990">
                        <c:v>199.8000000000284</c:v>
                      </c:pt>
                      <c:pt idx="9991">
                        <c:v>199.82000000002841</c:v>
                      </c:pt>
                      <c:pt idx="9992">
                        <c:v>199.84000000002843</c:v>
                      </c:pt>
                      <c:pt idx="9993">
                        <c:v>199.86000000002844</c:v>
                      </c:pt>
                      <c:pt idx="9994">
                        <c:v>199.88000000002845</c:v>
                      </c:pt>
                      <c:pt idx="9995">
                        <c:v>199.90000000002846</c:v>
                      </c:pt>
                      <c:pt idx="9996">
                        <c:v>199.92000000002847</c:v>
                      </c:pt>
                      <c:pt idx="9997">
                        <c:v>199.94000000002848</c:v>
                      </c:pt>
                      <c:pt idx="9998">
                        <c:v>199.96000000002849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'w feed'!$T$2:$T$10000</c15:sqref>
                        </c15:formulaRef>
                      </c:ext>
                    </c:extLst>
                    <c:numCache>
                      <c:formatCode>General</c:formatCode>
                      <c:ptCount val="9999"/>
                      <c:pt idx="0">
                        <c:v>21.573029227408526</c:v>
                      </c:pt>
                      <c:pt idx="1">
                        <c:v>21.580898925535717</c:v>
                      </c:pt>
                      <c:pt idx="2">
                        <c:v>21.592753000556591</c:v>
                      </c:pt>
                      <c:pt idx="3">
                        <c:v>21.580048175669265</c:v>
                      </c:pt>
                      <c:pt idx="4">
                        <c:v>21.580662042228564</c:v>
                      </c:pt>
                      <c:pt idx="5">
                        <c:v>21.580942597180734</c:v>
                      </c:pt>
                      <c:pt idx="6">
                        <c:v>21.580842402124631</c:v>
                      </c:pt>
                      <c:pt idx="7">
                        <c:v>21.576929386760892</c:v>
                      </c:pt>
                      <c:pt idx="8">
                        <c:v>21.573855979388302</c:v>
                      </c:pt>
                      <c:pt idx="9">
                        <c:v>21.568921364847153</c:v>
                      </c:pt>
                      <c:pt idx="10">
                        <c:v>21.562208100441062</c:v>
                      </c:pt>
                      <c:pt idx="11">
                        <c:v>21.550714554763129</c:v>
                      </c:pt>
                      <c:pt idx="12">
                        <c:v>21.540856531383486</c:v>
                      </c:pt>
                      <c:pt idx="13">
                        <c:v>21.529188767739647</c:v>
                      </c:pt>
                      <c:pt idx="14">
                        <c:v>21.518611342022279</c:v>
                      </c:pt>
                      <c:pt idx="15">
                        <c:v>21.505462769242772</c:v>
                      </c:pt>
                      <c:pt idx="16">
                        <c:v>21.493288887628459</c:v>
                      </c:pt>
                      <c:pt idx="17">
                        <c:v>21.476924753261425</c:v>
                      </c:pt>
                      <c:pt idx="18">
                        <c:v>21.461643785277353</c:v>
                      </c:pt>
                      <c:pt idx="19">
                        <c:v>21.443667053910421</c:v>
                      </c:pt>
                      <c:pt idx="20">
                        <c:v>21.427978587874509</c:v>
                      </c:pt>
                      <c:pt idx="21">
                        <c:v>21.41102479317879</c:v>
                      </c:pt>
                      <c:pt idx="22">
                        <c:v>21.396104819257879</c:v>
                      </c:pt>
                      <c:pt idx="23">
                        <c:v>21.379898263707027</c:v>
                      </c:pt>
                      <c:pt idx="24">
                        <c:v>21.364758902611563</c:v>
                      </c:pt>
                      <c:pt idx="25">
                        <c:v>21.347903900350548</c:v>
                      </c:pt>
                      <c:pt idx="26">
                        <c:v>21.332053914848832</c:v>
                      </c:pt>
                      <c:pt idx="27">
                        <c:v>21.315246383990477</c:v>
                      </c:pt>
                      <c:pt idx="28">
                        <c:v>21.298316048739167</c:v>
                      </c:pt>
                      <c:pt idx="29">
                        <c:v>21.282284332073807</c:v>
                      </c:pt>
                      <c:pt idx="30">
                        <c:v>21.267520515278374</c:v>
                      </c:pt>
                      <c:pt idx="31">
                        <c:v>21.252839921044632</c:v>
                      </c:pt>
                      <c:pt idx="32">
                        <c:v>21.237959677748396</c:v>
                      </c:pt>
                      <c:pt idx="33">
                        <c:v>21.224398816748558</c:v>
                      </c:pt>
                      <c:pt idx="34">
                        <c:v>21.211089705979056</c:v>
                      </c:pt>
                      <c:pt idx="35">
                        <c:v>21.198118964868627</c:v>
                      </c:pt>
                      <c:pt idx="36">
                        <c:v>21.183983402146971</c:v>
                      </c:pt>
                      <c:pt idx="37">
                        <c:v>21.16927434570648</c:v>
                      </c:pt>
                      <c:pt idx="38">
                        <c:v>21.155616892188391</c:v>
                      </c:pt>
                      <c:pt idx="39">
                        <c:v>21.140207898608711</c:v>
                      </c:pt>
                      <c:pt idx="40">
                        <c:v>21.126543312819695</c:v>
                      </c:pt>
                      <c:pt idx="41">
                        <c:v>21.112375071415535</c:v>
                      </c:pt>
                      <c:pt idx="42">
                        <c:v>21.099438189499089</c:v>
                      </c:pt>
                      <c:pt idx="43">
                        <c:v>21.085493898792436</c:v>
                      </c:pt>
                      <c:pt idx="44">
                        <c:v>21.072210737733428</c:v>
                      </c:pt>
                      <c:pt idx="45">
                        <c:v>21.058207905288945</c:v>
                      </c:pt>
                      <c:pt idx="46">
                        <c:v>21.045102439027254</c:v>
                      </c:pt>
                      <c:pt idx="47">
                        <c:v>21.031678521832081</c:v>
                      </c:pt>
                      <c:pt idx="48">
                        <c:v>21.019007332764762</c:v>
                      </c:pt>
                      <c:pt idx="49">
                        <c:v>21.007722468846573</c:v>
                      </c:pt>
                      <c:pt idx="50">
                        <c:v>20.995827927403504</c:v>
                      </c:pt>
                      <c:pt idx="51">
                        <c:v>20.984087175973894</c:v>
                      </c:pt>
                      <c:pt idx="52">
                        <c:v>20.975201919810829</c:v>
                      </c:pt>
                      <c:pt idx="53">
                        <c:v>20.966829462940545</c:v>
                      </c:pt>
                      <c:pt idx="54">
                        <c:v>20.958323160813265</c:v>
                      </c:pt>
                      <c:pt idx="55">
                        <c:v>20.951406149613923</c:v>
                      </c:pt>
                      <c:pt idx="56">
                        <c:v>20.949263577550017</c:v>
                      </c:pt>
                      <c:pt idx="57">
                        <c:v>20.945980391883648</c:v>
                      </c:pt>
                      <c:pt idx="58">
                        <c:v>20.942974840386146</c:v>
                      </c:pt>
                      <c:pt idx="59">
                        <c:v>20.940454537690659</c:v>
                      </c:pt>
                      <c:pt idx="60">
                        <c:v>20.934249643939062</c:v>
                      </c:pt>
                      <c:pt idx="61">
                        <c:v>20.924802374303884</c:v>
                      </c:pt>
                      <c:pt idx="62">
                        <c:v>20.912403180457392</c:v>
                      </c:pt>
                      <c:pt idx="63">
                        <c:v>20.898238633147184</c:v>
                      </c:pt>
                      <c:pt idx="64">
                        <c:v>20.882780746203984</c:v>
                      </c:pt>
                      <c:pt idx="65">
                        <c:v>20.868806996290232</c:v>
                      </c:pt>
                      <c:pt idx="66">
                        <c:v>20.854027944447484</c:v>
                      </c:pt>
                      <c:pt idx="67">
                        <c:v>20.839355988414859</c:v>
                      </c:pt>
                      <c:pt idx="68">
                        <c:v>20.827836055999605</c:v>
                      </c:pt>
                      <c:pt idx="69">
                        <c:v>20.816860376314388</c:v>
                      </c:pt>
                      <c:pt idx="70">
                        <c:v>20.807653105903324</c:v>
                      </c:pt>
                      <c:pt idx="71">
                        <c:v>20.799983000668878</c:v>
                      </c:pt>
                      <c:pt idx="72">
                        <c:v>20.793637236803999</c:v>
                      </c:pt>
                      <c:pt idx="73">
                        <c:v>20.787725013265437</c:v>
                      </c:pt>
                      <c:pt idx="74">
                        <c:v>20.783172943001226</c:v>
                      </c:pt>
                      <c:pt idx="75">
                        <c:v>20.779901429374878</c:v>
                      </c:pt>
                      <c:pt idx="76">
                        <c:v>20.778372283372203</c:v>
                      </c:pt>
                      <c:pt idx="77">
                        <c:v>20.77896619357308</c:v>
                      </c:pt>
                      <c:pt idx="78">
                        <c:v>20.782521623363255</c:v>
                      </c:pt>
                      <c:pt idx="79">
                        <c:v>20.786443127419318</c:v>
                      </c:pt>
                      <c:pt idx="80">
                        <c:v>20.789963152405996</c:v>
                      </c:pt>
                      <c:pt idx="81">
                        <c:v>20.792920411048406</c:v>
                      </c:pt>
                      <c:pt idx="82">
                        <c:v>20.795677983533388</c:v>
                      </c:pt>
                      <c:pt idx="83">
                        <c:v>20.792598830589643</c:v>
                      </c:pt>
                      <c:pt idx="84">
                        <c:v>20.786932551807833</c:v>
                      </c:pt>
                      <c:pt idx="85">
                        <c:v>20.779382770817342</c:v>
                      </c:pt>
                      <c:pt idx="86">
                        <c:v>20.770881523639861</c:v>
                      </c:pt>
                      <c:pt idx="87">
                        <c:v>20.76271185973804</c:v>
                      </c:pt>
                      <c:pt idx="88">
                        <c:v>20.756472381325597</c:v>
                      </c:pt>
                      <c:pt idx="89">
                        <c:v>20.753054607665927</c:v>
                      </c:pt>
                      <c:pt idx="90">
                        <c:v>20.750263256693763</c:v>
                      </c:pt>
                      <c:pt idx="91">
                        <c:v>20.748200391127391</c:v>
                      </c:pt>
                      <c:pt idx="92">
                        <c:v>20.744519222227417</c:v>
                      </c:pt>
                      <c:pt idx="93">
                        <c:v>20.739049933316831</c:v>
                      </c:pt>
                      <c:pt idx="94">
                        <c:v>20.735664131625402</c:v>
                      </c:pt>
                      <c:pt idx="95">
                        <c:v>20.734054432100248</c:v>
                      </c:pt>
                      <c:pt idx="96">
                        <c:v>20.733366677227867</c:v>
                      </c:pt>
                      <c:pt idx="97">
                        <c:v>20.73710508927304</c:v>
                      </c:pt>
                      <c:pt idx="98">
                        <c:v>20.744253378819415</c:v>
                      </c:pt>
                      <c:pt idx="99">
                        <c:v>20.754172566763476</c:v>
                      </c:pt>
                      <c:pt idx="100">
                        <c:v>20.767642903518244</c:v>
                      </c:pt>
                      <c:pt idx="101">
                        <c:v>20.788349328451361</c:v>
                      </c:pt>
                      <c:pt idx="102">
                        <c:v>20.812956734952202</c:v>
                      </c:pt>
                      <c:pt idx="103">
                        <c:v>20.845044138373687</c:v>
                      </c:pt>
                      <c:pt idx="104">
                        <c:v>20.885781852768151</c:v>
                      </c:pt>
                      <c:pt idx="105">
                        <c:v>20.934450055014739</c:v>
                      </c:pt>
                      <c:pt idx="106">
                        <c:v>20.989686855382899</c:v>
                      </c:pt>
                      <c:pt idx="107">
                        <c:v>21.05748840607874</c:v>
                      </c:pt>
                      <c:pt idx="108">
                        <c:v>21.137164558792968</c:v>
                      </c:pt>
                      <c:pt idx="109">
                        <c:v>21.227452589893382</c:v>
                      </c:pt>
                      <c:pt idx="110">
                        <c:v>21.330879682926863</c:v>
                      </c:pt>
                      <c:pt idx="111">
                        <c:v>21.447208970101904</c:v>
                      </c:pt>
                      <c:pt idx="112">
                        <c:v>21.576725208823976</c:v>
                      </c:pt>
                      <c:pt idx="113">
                        <c:v>21.720823579435088</c:v>
                      </c:pt>
                      <c:pt idx="114">
                        <c:v>21.880562706946858</c:v>
                      </c:pt>
                      <c:pt idx="115">
                        <c:v>22.058768188779847</c:v>
                      </c:pt>
                      <c:pt idx="116">
                        <c:v>22.257841736566284</c:v>
                      </c:pt>
                      <c:pt idx="117">
                        <c:v>22.476296135480368</c:v>
                      </c:pt>
                      <c:pt idx="118">
                        <c:v>22.714358758424101</c:v>
                      </c:pt>
                      <c:pt idx="119">
                        <c:v>22.974398059155092</c:v>
                      </c:pt>
                      <c:pt idx="120">
                        <c:v>23.253618164580395</c:v>
                      </c:pt>
                      <c:pt idx="121">
                        <c:v>23.553020708434666</c:v>
                      </c:pt>
                      <c:pt idx="122">
                        <c:v>23.873918897543064</c:v>
                      </c:pt>
                      <c:pt idx="123">
                        <c:v>24.21368253984506</c:v>
                      </c:pt>
                      <c:pt idx="124">
                        <c:v>24.570443639228621</c:v>
                      </c:pt>
                      <c:pt idx="125">
                        <c:v>24.948714088439939</c:v>
                      </c:pt>
                      <c:pt idx="126">
                        <c:v>25.342033737229762</c:v>
                      </c:pt>
                      <c:pt idx="127">
                        <c:v>25.750440961847801</c:v>
                      </c:pt>
                      <c:pt idx="128">
                        <c:v>26.17640294223677</c:v>
                      </c:pt>
                      <c:pt idx="129">
                        <c:v>26.615768617271659</c:v>
                      </c:pt>
                      <c:pt idx="130">
                        <c:v>27.065480801240387</c:v>
                      </c:pt>
                      <c:pt idx="131">
                        <c:v>27.52858485842831</c:v>
                      </c:pt>
                      <c:pt idx="132">
                        <c:v>28.000003009345825</c:v>
                      </c:pt>
                      <c:pt idx="133">
                        <c:v>28.477886465796843</c:v>
                      </c:pt>
                      <c:pt idx="134">
                        <c:v>28.963541577525156</c:v>
                      </c:pt>
                      <c:pt idx="135">
                        <c:v>29.454319907776789</c:v>
                      </c:pt>
                      <c:pt idx="136">
                        <c:v>29.950120386348335</c:v>
                      </c:pt>
                      <c:pt idx="137">
                        <c:v>30.451555116663428</c:v>
                      </c:pt>
                      <c:pt idx="138">
                        <c:v>30.956148250124659</c:v>
                      </c:pt>
                      <c:pt idx="139">
                        <c:v>31.462522031777734</c:v>
                      </c:pt>
                      <c:pt idx="140">
                        <c:v>31.972028775428942</c:v>
                      </c:pt>
                      <c:pt idx="141">
                        <c:v>32.481270143693266</c:v>
                      </c:pt>
                      <c:pt idx="142">
                        <c:v>32.990428569176494</c:v>
                      </c:pt>
                      <c:pt idx="143">
                        <c:v>33.49864025517256</c:v>
                      </c:pt>
                      <c:pt idx="144">
                        <c:v>34.006139426027858</c:v>
                      </c:pt>
                      <c:pt idx="145">
                        <c:v>34.511639409878043</c:v>
                      </c:pt>
                      <c:pt idx="146">
                        <c:v>35.014299862491825</c:v>
                      </c:pt>
                      <c:pt idx="147">
                        <c:v>35.512706013868026</c:v>
                      </c:pt>
                      <c:pt idx="148">
                        <c:v>36.009712285294675</c:v>
                      </c:pt>
                      <c:pt idx="149">
                        <c:v>36.503593778070993</c:v>
                      </c:pt>
                      <c:pt idx="150">
                        <c:v>36.99565352311658</c:v>
                      </c:pt>
                      <c:pt idx="151">
                        <c:v>37.482691742670816</c:v>
                      </c:pt>
                      <c:pt idx="152">
                        <c:v>37.967148747362742</c:v>
                      </c:pt>
                      <c:pt idx="153">
                        <c:v>38.446005402142056</c:v>
                      </c:pt>
                      <c:pt idx="154">
                        <c:v>38.919513982306945</c:v>
                      </c:pt>
                      <c:pt idx="155">
                        <c:v>39.385178514874035</c:v>
                      </c:pt>
                      <c:pt idx="156">
                        <c:v>39.846549579165341</c:v>
                      </c:pt>
                      <c:pt idx="157">
                        <c:v>40.300795090013438</c:v>
                      </c:pt>
                      <c:pt idx="158">
                        <c:v>40.751867100146612</c:v>
                      </c:pt>
                      <c:pt idx="159">
                        <c:v>41.198999928335738</c:v>
                      </c:pt>
                      <c:pt idx="160">
                        <c:v>41.638861367788195</c:v>
                      </c:pt>
                      <c:pt idx="161">
                        <c:v>42.076643737842844</c:v>
                      </c:pt>
                      <c:pt idx="162">
                        <c:v>42.51124446993181</c:v>
                      </c:pt>
                      <c:pt idx="163">
                        <c:v>42.937326609983884</c:v>
                      </c:pt>
                      <c:pt idx="164">
                        <c:v>43.35590442092937</c:v>
                      </c:pt>
                      <c:pt idx="165">
                        <c:v>43.770326006980085</c:v>
                      </c:pt>
                      <c:pt idx="166">
                        <c:v>44.177107081363374</c:v>
                      </c:pt>
                      <c:pt idx="167">
                        <c:v>44.574007354972501</c:v>
                      </c:pt>
                      <c:pt idx="168">
                        <c:v>44.965891481351285</c:v>
                      </c:pt>
                      <c:pt idx="169">
                        <c:v>45.354740182319745</c:v>
                      </c:pt>
                      <c:pt idx="170">
                        <c:v>45.73828751208471</c:v>
                      </c:pt>
                      <c:pt idx="171">
                        <c:v>46.11953988151685</c:v>
                      </c:pt>
                      <c:pt idx="172">
                        <c:v>46.498130650592259</c:v>
                      </c:pt>
                      <c:pt idx="173">
                        <c:v>46.870324356690148</c:v>
                      </c:pt>
                      <c:pt idx="174">
                        <c:v>47.235046276970785</c:v>
                      </c:pt>
                      <c:pt idx="175">
                        <c:v>47.593703976616013</c:v>
                      </c:pt>
                      <c:pt idx="176">
                        <c:v>47.941907191018757</c:v>
                      </c:pt>
                      <c:pt idx="177">
                        <c:v>48.284101801037885</c:v>
                      </c:pt>
                      <c:pt idx="178">
                        <c:v>48.624671230654442</c:v>
                      </c:pt>
                      <c:pt idx="179">
                        <c:v>48.9624871618486</c:v>
                      </c:pt>
                      <c:pt idx="180">
                        <c:v>49.297647547438487</c:v>
                      </c:pt>
                      <c:pt idx="181">
                        <c:v>49.630848497632385</c:v>
                      </c:pt>
                      <c:pt idx="182">
                        <c:v>49.961827576666302</c:v>
                      </c:pt>
                      <c:pt idx="183">
                        <c:v>50.287747065947954</c:v>
                      </c:pt>
                      <c:pt idx="184">
                        <c:v>50.607823328292469</c:v>
                      </c:pt>
                      <c:pt idx="185">
                        <c:v>50.921885065610674</c:v>
                      </c:pt>
                      <c:pt idx="186">
                        <c:v>51.228680531707923</c:v>
                      </c:pt>
                      <c:pt idx="187">
                        <c:v>51.532473956874639</c:v>
                      </c:pt>
                      <c:pt idx="188">
                        <c:v>51.83069026777067</c:v>
                      </c:pt>
                      <c:pt idx="189">
                        <c:v>52.122834385515354</c:v>
                      </c:pt>
                      <c:pt idx="190">
                        <c:v>52.410357351063411</c:v>
                      </c:pt>
                      <c:pt idx="191">
                        <c:v>52.696687158060136</c:v>
                      </c:pt>
                      <c:pt idx="192">
                        <c:v>52.979986674034855</c:v>
                      </c:pt>
                      <c:pt idx="193">
                        <c:v>53.2623348671721</c:v>
                      </c:pt>
                      <c:pt idx="194">
                        <c:v>53.546543619905478</c:v>
                      </c:pt>
                      <c:pt idx="195">
                        <c:v>53.829473463712212</c:v>
                      </c:pt>
                      <c:pt idx="196">
                        <c:v>54.10973175380758</c:v>
                      </c:pt>
                      <c:pt idx="197">
                        <c:v>54.381764572168869</c:v>
                      </c:pt>
                      <c:pt idx="198">
                        <c:v>54.646677512963436</c:v>
                      </c:pt>
                      <c:pt idx="199">
                        <c:v>54.907311556606786</c:v>
                      </c:pt>
                      <c:pt idx="200">
                        <c:v>55.161223963028178</c:v>
                      </c:pt>
                      <c:pt idx="201">
                        <c:v>55.411164395590689</c:v>
                      </c:pt>
                      <c:pt idx="202">
                        <c:v>55.659633014317322</c:v>
                      </c:pt>
                      <c:pt idx="203">
                        <c:v>55.906640580894887</c:v>
                      </c:pt>
                      <c:pt idx="204">
                        <c:v>56.145518108857132</c:v>
                      </c:pt>
                      <c:pt idx="205">
                        <c:v>56.386592490738295</c:v>
                      </c:pt>
                      <c:pt idx="206">
                        <c:v>56.622206269447702</c:v>
                      </c:pt>
                      <c:pt idx="207">
                        <c:v>56.855460889847087</c:v>
                      </c:pt>
                      <c:pt idx="208">
                        <c:v>57.086093258362851</c:v>
                      </c:pt>
                      <c:pt idx="209">
                        <c:v>57.316303127225865</c:v>
                      </c:pt>
                      <c:pt idx="210">
                        <c:v>57.538539764103064</c:v>
                      </c:pt>
                      <c:pt idx="211">
                        <c:v>57.75936285462582</c:v>
                      </c:pt>
                      <c:pt idx="212">
                        <c:v>57.978552109221049</c:v>
                      </c:pt>
                      <c:pt idx="213">
                        <c:v>58.195948940969274</c:v>
                      </c:pt>
                      <c:pt idx="214">
                        <c:v>58.409576258755507</c:v>
                      </c:pt>
                      <c:pt idx="215">
                        <c:v>58.625609356288898</c:v>
                      </c:pt>
                      <c:pt idx="216">
                        <c:v>58.841765127097801</c:v>
                      </c:pt>
                      <c:pt idx="217">
                        <c:v>59.05319783238324</c:v>
                      </c:pt>
                      <c:pt idx="218">
                        <c:v>59.259494108490479</c:v>
                      </c:pt>
                      <c:pt idx="219">
                        <c:v>59.464892275298872</c:v>
                      </c:pt>
                      <c:pt idx="220">
                        <c:v>59.664655443560001</c:v>
                      </c:pt>
                      <c:pt idx="221">
                        <c:v>59.860908174519366</c:v>
                      </c:pt>
                      <c:pt idx="222">
                        <c:v>60.054716981809499</c:v>
                      </c:pt>
                      <c:pt idx="223">
                        <c:v>60.248403327686944</c:v>
                      </c:pt>
                      <c:pt idx="224">
                        <c:v>60.439713559864558</c:v>
                      </c:pt>
                      <c:pt idx="225">
                        <c:v>60.62983146722776</c:v>
                      </c:pt>
                      <c:pt idx="226">
                        <c:v>60.815012315248985</c:v>
                      </c:pt>
                      <c:pt idx="227">
                        <c:v>60.999510708775006</c:v>
                      </c:pt>
                      <c:pt idx="228">
                        <c:v>61.179868624220305</c:v>
                      </c:pt>
                      <c:pt idx="229">
                        <c:v>61.357350017201952</c:v>
                      </c:pt>
                      <c:pt idx="230">
                        <c:v>61.528969921523561</c:v>
                      </c:pt>
                      <c:pt idx="231">
                        <c:v>61.700711244405319</c:v>
                      </c:pt>
                      <c:pt idx="232">
                        <c:v>61.868197791534747</c:v>
                      </c:pt>
                      <c:pt idx="233">
                        <c:v>62.033962348662421</c:v>
                      </c:pt>
                      <c:pt idx="234">
                        <c:v>62.198614700118561</c:v>
                      </c:pt>
                      <c:pt idx="235">
                        <c:v>62.362385986573507</c:v>
                      </c:pt>
                      <c:pt idx="236">
                        <c:v>62.52290618472864</c:v>
                      </c:pt>
                      <c:pt idx="237">
                        <c:v>62.681627333065364</c:v>
                      </c:pt>
                      <c:pt idx="238">
                        <c:v>62.838752683165843</c:v>
                      </c:pt>
                      <c:pt idx="239">
                        <c:v>62.99352004879502</c:v>
                      </c:pt>
                      <c:pt idx="240">
                        <c:v>63.148833898408576</c:v>
                      </c:pt>
                      <c:pt idx="241">
                        <c:v>63.301250402401081</c:v>
                      </c:pt>
                      <c:pt idx="242">
                        <c:v>63.454548203753653</c:v>
                      </c:pt>
                      <c:pt idx="243">
                        <c:v>63.604900486107297</c:v>
                      </c:pt>
                      <c:pt idx="244">
                        <c:v>63.753184275151021</c:v>
                      </c:pt>
                      <c:pt idx="245">
                        <c:v>63.899806939170375</c:v>
                      </c:pt>
                      <c:pt idx="246">
                        <c:v>64.045438124598519</c:v>
                      </c:pt>
                      <c:pt idx="247">
                        <c:v>64.188114946082493</c:v>
                      </c:pt>
                      <c:pt idx="248">
                        <c:v>64.329715603424489</c:v>
                      </c:pt>
                      <c:pt idx="249">
                        <c:v>64.469063842601727</c:v>
                      </c:pt>
                      <c:pt idx="250">
                        <c:v>64.606645395639745</c:v>
                      </c:pt>
                      <c:pt idx="251">
                        <c:v>64.743423103255665</c:v>
                      </c:pt>
                      <c:pt idx="252">
                        <c:v>64.878166302333085</c:v>
                      </c:pt>
                      <c:pt idx="253">
                        <c:v>65.010695442605126</c:v>
                      </c:pt>
                      <c:pt idx="254">
                        <c:v>65.143258317427851</c:v>
                      </c:pt>
                      <c:pt idx="255">
                        <c:v>65.273323231123058</c:v>
                      </c:pt>
                      <c:pt idx="256">
                        <c:v>65.401772006679664</c:v>
                      </c:pt>
                      <c:pt idx="257">
                        <c:v>65.527785999290472</c:v>
                      </c:pt>
                      <c:pt idx="258">
                        <c:v>65.655570473813327</c:v>
                      </c:pt>
                      <c:pt idx="259">
                        <c:v>65.779953776341728</c:v>
                      </c:pt>
                      <c:pt idx="260">
                        <c:v>65.903435385931772</c:v>
                      </c:pt>
                      <c:pt idx="261">
                        <c:v>66.024609521732074</c:v>
                      </c:pt>
                      <c:pt idx="262">
                        <c:v>66.145564194562027</c:v>
                      </c:pt>
                      <c:pt idx="263">
                        <c:v>66.261818202303886</c:v>
                      </c:pt>
                      <c:pt idx="264">
                        <c:v>66.379551028245487</c:v>
                      </c:pt>
                      <c:pt idx="265">
                        <c:v>66.494075874812125</c:v>
                      </c:pt>
                      <c:pt idx="266">
                        <c:v>66.608920503960491</c:v>
                      </c:pt>
                      <c:pt idx="267">
                        <c:v>66.721305125356238</c:v>
                      </c:pt>
                      <c:pt idx="268">
                        <c:v>66.834900544732733</c:v>
                      </c:pt>
                      <c:pt idx="269">
                        <c:v>66.943177766405526</c:v>
                      </c:pt>
                      <c:pt idx="270">
                        <c:v>67.052409935959389</c:v>
                      </c:pt>
                      <c:pt idx="271">
                        <c:v>67.159028836487053</c:v>
                      </c:pt>
                      <c:pt idx="272">
                        <c:v>67.263776701988817</c:v>
                      </c:pt>
                      <c:pt idx="273">
                        <c:v>67.366298471690172</c:v>
                      </c:pt>
                      <c:pt idx="274">
                        <c:v>67.470630108650425</c:v>
                      </c:pt>
                      <c:pt idx="275">
                        <c:v>67.573334602688007</c:v>
                      </c:pt>
                      <c:pt idx="276">
                        <c:v>67.67342080017724</c:v>
                      </c:pt>
                      <c:pt idx="277">
                        <c:v>67.773190925525952</c:v>
                      </c:pt>
                      <c:pt idx="278">
                        <c:v>67.87190086961337</c:v>
                      </c:pt>
                      <c:pt idx="279">
                        <c:v>67.969159415943565</c:v>
                      </c:pt>
                      <c:pt idx="280">
                        <c:v>68.066381453212074</c:v>
                      </c:pt>
                      <c:pt idx="281">
                        <c:v>68.163717838780642</c:v>
                      </c:pt>
                      <c:pt idx="282">
                        <c:v>68.261585167879602</c:v>
                      </c:pt>
                      <c:pt idx="283">
                        <c:v>68.358116695018992</c:v>
                      </c:pt>
                      <c:pt idx="284">
                        <c:v>68.452312417663251</c:v>
                      </c:pt>
                      <c:pt idx="285">
                        <c:v>68.54541569840417</c:v>
                      </c:pt>
                      <c:pt idx="286">
                        <c:v>68.638182548002405</c:v>
                      </c:pt>
                      <c:pt idx="287">
                        <c:v>68.728605191868368</c:v>
                      </c:pt>
                      <c:pt idx="288">
                        <c:v>68.816027810672878</c:v>
                      </c:pt>
                      <c:pt idx="289">
                        <c:v>68.901793864553838</c:v>
                      </c:pt>
                      <c:pt idx="290">
                        <c:v>68.988278294965639</c:v>
                      </c:pt>
                      <c:pt idx="291">
                        <c:v>69.073597380796315</c:v>
                      </c:pt>
                      <c:pt idx="292">
                        <c:v>69.157747393606115</c:v>
                      </c:pt>
                      <c:pt idx="293">
                        <c:v>69.242459582596979</c:v>
                      </c:pt>
                      <c:pt idx="294">
                        <c:v>69.326498451008547</c:v>
                      </c:pt>
                      <c:pt idx="295">
                        <c:v>69.407324819442749</c:v>
                      </c:pt>
                      <c:pt idx="296">
                        <c:v>69.486457733008351</c:v>
                      </c:pt>
                      <c:pt idx="297">
                        <c:v>69.565208646832119</c:v>
                      </c:pt>
                      <c:pt idx="298">
                        <c:v>69.642418075925406</c:v>
                      </c:pt>
                      <c:pt idx="299">
                        <c:v>69.720585223353964</c:v>
                      </c:pt>
                      <c:pt idx="300">
                        <c:v>69.796906730143334</c:v>
                      </c:pt>
                      <c:pt idx="301">
                        <c:v>69.873570446642404</c:v>
                      </c:pt>
                      <c:pt idx="302">
                        <c:v>69.948480322518861</c:v>
                      </c:pt>
                      <c:pt idx="303">
                        <c:v>70.022411890175164</c:v>
                      </c:pt>
                      <c:pt idx="304">
                        <c:v>70.095953628610189</c:v>
                      </c:pt>
                      <c:pt idx="305">
                        <c:v>70.170513224932236</c:v>
                      </c:pt>
                      <c:pt idx="306">
                        <c:v>70.242366481271148</c:v>
                      </c:pt>
                      <c:pt idx="307">
                        <c:v>70.315717304831878</c:v>
                      </c:pt>
                      <c:pt idx="308">
                        <c:v>70.38811794989472</c:v>
                      </c:pt>
                      <c:pt idx="309">
                        <c:v>70.457164241305293</c:v>
                      </c:pt>
                      <c:pt idx="310">
                        <c:v>70.527388018441272</c:v>
                      </c:pt>
                      <c:pt idx="311">
                        <c:v>70.597957516398225</c:v>
                      </c:pt>
                      <c:pt idx="312">
                        <c:v>70.66650470678195</c:v>
                      </c:pt>
                      <c:pt idx="313">
                        <c:v>70.735645547934155</c:v>
                      </c:pt>
                      <c:pt idx="314">
                        <c:v>70.8051400084004</c:v>
                      </c:pt>
                      <c:pt idx="315">
                        <c:v>70.870471574649827</c:v>
                      </c:pt>
                      <c:pt idx="316">
                        <c:v>70.935904732102159</c:v>
                      </c:pt>
                      <c:pt idx="317">
                        <c:v>71.000290830766318</c:v>
                      </c:pt>
                      <c:pt idx="318">
                        <c:v>71.065334298389303</c:v>
                      </c:pt>
                      <c:pt idx="319">
                        <c:v>71.130030996255925</c:v>
                      </c:pt>
                      <c:pt idx="320">
                        <c:v>71.195545280524499</c:v>
                      </c:pt>
                      <c:pt idx="321">
                        <c:v>71.259796181886117</c:v>
                      </c:pt>
                      <c:pt idx="322">
                        <c:v>71.323628479909331</c:v>
                      </c:pt>
                      <c:pt idx="323">
                        <c:v>71.384341131583</c:v>
                      </c:pt>
                      <c:pt idx="324">
                        <c:v>71.445663131355801</c:v>
                      </c:pt>
                      <c:pt idx="325">
                        <c:v>71.504477630446658</c:v>
                      </c:pt>
                      <c:pt idx="326">
                        <c:v>71.563165190769908</c:v>
                      </c:pt>
                      <c:pt idx="327">
                        <c:v>71.621521757132527</c:v>
                      </c:pt>
                      <c:pt idx="328">
                        <c:v>71.680859635190501</c:v>
                      </c:pt>
                      <c:pt idx="329">
                        <c:v>71.736829423383398</c:v>
                      </c:pt>
                      <c:pt idx="330">
                        <c:v>71.794569045855695</c:v>
                      </c:pt>
                      <c:pt idx="331">
                        <c:v>71.849776582865545</c:v>
                      </c:pt>
                      <c:pt idx="332">
                        <c:v>71.904877042537379</c:v>
                      </c:pt>
                      <c:pt idx="333">
                        <c:v>71.958522021029083</c:v>
                      </c:pt>
                      <c:pt idx="334">
                        <c:v>72.015409546256777</c:v>
                      </c:pt>
                      <c:pt idx="335">
                        <c:v>72.067859740685321</c:v>
                      </c:pt>
                      <c:pt idx="336">
                        <c:v>72.122804302073106</c:v>
                      </c:pt>
                      <c:pt idx="337">
                        <c:v>72.177181428864941</c:v>
                      </c:pt>
                      <c:pt idx="338">
                        <c:v>72.231591579463199</c:v>
                      </c:pt>
                      <c:pt idx="339">
                        <c:v>72.283997645154358</c:v>
                      </c:pt>
                      <c:pt idx="340">
                        <c:v>72.337241075812727</c:v>
                      </c:pt>
                      <c:pt idx="341">
                        <c:v>72.389100604904158</c:v>
                      </c:pt>
                      <c:pt idx="342">
                        <c:v>72.440216435300499</c:v>
                      </c:pt>
                      <c:pt idx="343">
                        <c:v>72.490728717867725</c:v>
                      </c:pt>
                      <c:pt idx="344">
                        <c:v>72.53994902664445</c:v>
                      </c:pt>
                      <c:pt idx="345">
                        <c:v>72.588977764361346</c:v>
                      </c:pt>
                      <c:pt idx="346">
                        <c:v>72.637383003821697</c:v>
                      </c:pt>
                      <c:pt idx="347">
                        <c:v>72.685048436489325</c:v>
                      </c:pt>
                      <c:pt idx="348">
                        <c:v>72.731781878206078</c:v>
                      </c:pt>
                      <c:pt idx="349">
                        <c:v>72.777247227678998</c:v>
                      </c:pt>
                      <c:pt idx="350">
                        <c:v>72.825219337561322</c:v>
                      </c:pt>
                      <c:pt idx="351">
                        <c:v>72.871558458079292</c:v>
                      </c:pt>
                      <c:pt idx="352">
                        <c:v>72.917494219317163</c:v>
                      </c:pt>
                      <c:pt idx="353">
                        <c:v>72.96518795856737</c:v>
                      </c:pt>
                      <c:pt idx="354">
                        <c:v>73.012998418439338</c:v>
                      </c:pt>
                      <c:pt idx="355">
                        <c:v>73.056525965393718</c:v>
                      </c:pt>
                      <c:pt idx="356">
                        <c:v>73.101823874103189</c:v>
                      </c:pt>
                      <c:pt idx="357">
                        <c:v>73.146822337768484</c:v>
                      </c:pt>
                      <c:pt idx="358">
                        <c:v>73.190596421695574</c:v>
                      </c:pt>
                      <c:pt idx="359">
                        <c:v>73.233205986251164</c:v>
                      </c:pt>
                      <c:pt idx="360">
                        <c:v>73.278074077147906</c:v>
                      </c:pt>
                      <c:pt idx="361">
                        <c:v>73.320204280861191</c:v>
                      </c:pt>
                      <c:pt idx="362">
                        <c:v>73.362302750171395</c:v>
                      </c:pt>
                      <c:pt idx="363">
                        <c:v>73.402400071738029</c:v>
                      </c:pt>
                      <c:pt idx="364">
                        <c:v>73.442778251309846</c:v>
                      </c:pt>
                      <c:pt idx="365">
                        <c:v>73.482200105684157</c:v>
                      </c:pt>
                      <c:pt idx="366">
                        <c:v>73.522463275756053</c:v>
                      </c:pt>
                      <c:pt idx="367">
                        <c:v>73.561037404262862</c:v>
                      </c:pt>
                      <c:pt idx="368">
                        <c:v>73.601381772529891</c:v>
                      </c:pt>
                      <c:pt idx="369">
                        <c:v>73.641606535506497</c:v>
                      </c:pt>
                      <c:pt idx="370">
                        <c:v>73.679201122650227</c:v>
                      </c:pt>
                      <c:pt idx="371">
                        <c:v>73.716772135407425</c:v>
                      </c:pt>
                      <c:pt idx="372">
                        <c:v>73.757334971853311</c:v>
                      </c:pt>
                      <c:pt idx="373">
                        <c:v>73.795656075286757</c:v>
                      </c:pt>
                      <c:pt idx="374">
                        <c:v>73.835086829963331</c:v>
                      </c:pt>
                      <c:pt idx="375">
                        <c:v>73.874994401511742</c:v>
                      </c:pt>
                      <c:pt idx="376">
                        <c:v>73.91403363229368</c:v>
                      </c:pt>
                      <c:pt idx="377">
                        <c:v>73.95122307999037</c:v>
                      </c:pt>
                      <c:pt idx="378">
                        <c:v>73.988549163420288</c:v>
                      </c:pt>
                      <c:pt idx="379">
                        <c:v>74.023637330531386</c:v>
                      </c:pt>
                      <c:pt idx="380">
                        <c:v>74.056438811322806</c:v>
                      </c:pt>
                      <c:pt idx="381">
                        <c:v>74.089897217786699</c:v>
                      </c:pt>
                      <c:pt idx="382">
                        <c:v>74.121930561349714</c:v>
                      </c:pt>
                      <c:pt idx="383">
                        <c:v>74.153447417842401</c:v>
                      </c:pt>
                      <c:pt idx="384">
                        <c:v>74.185685355447575</c:v>
                      </c:pt>
                      <c:pt idx="385">
                        <c:v>74.21952179849913</c:v>
                      </c:pt>
                      <c:pt idx="386">
                        <c:v>74.251204091435199</c:v>
                      </c:pt>
                      <c:pt idx="387">
                        <c:v>74.284120297721188</c:v>
                      </c:pt>
                      <c:pt idx="388">
                        <c:v>74.316676552858027</c:v>
                      </c:pt>
                      <c:pt idx="389">
                        <c:v>74.347723253237305</c:v>
                      </c:pt>
                      <c:pt idx="390">
                        <c:v>74.378794195826714</c:v>
                      </c:pt>
                      <c:pt idx="391">
                        <c:v>74.410762695834705</c:v>
                      </c:pt>
                      <c:pt idx="392">
                        <c:v>74.440608759718401</c:v>
                      </c:pt>
                      <c:pt idx="393">
                        <c:v>74.472850186232137</c:v>
                      </c:pt>
                      <c:pt idx="394">
                        <c:v>74.504951834408871</c:v>
                      </c:pt>
                      <c:pt idx="395">
                        <c:v>74.536901677678486</c:v>
                      </c:pt>
                      <c:pt idx="396">
                        <c:v>74.568387249960125</c:v>
                      </c:pt>
                      <c:pt idx="397">
                        <c:v>74.600273765255594</c:v>
                      </c:pt>
                      <c:pt idx="398">
                        <c:v>74.630934958448435</c:v>
                      </c:pt>
                      <c:pt idx="399">
                        <c:v>74.661472150250034</c:v>
                      </c:pt>
                      <c:pt idx="400">
                        <c:v>74.69070761902961</c:v>
                      </c:pt>
                      <c:pt idx="401">
                        <c:v>74.720876655791727</c:v>
                      </c:pt>
                      <c:pt idx="402">
                        <c:v>74.750941679055344</c:v>
                      </c:pt>
                      <c:pt idx="403">
                        <c:v>74.778812188955172</c:v>
                      </c:pt>
                      <c:pt idx="404">
                        <c:v>74.806819247197069</c:v>
                      </c:pt>
                      <c:pt idx="405">
                        <c:v>74.836533097443521</c:v>
                      </c:pt>
                      <c:pt idx="406">
                        <c:v>74.863795790423666</c:v>
                      </c:pt>
                      <c:pt idx="407">
                        <c:v>74.891795723692582</c:v>
                      </c:pt>
                      <c:pt idx="408">
                        <c:v>74.920725076942702</c:v>
                      </c:pt>
                      <c:pt idx="409">
                        <c:v>74.947952013885782</c:v>
                      </c:pt>
                      <c:pt idx="410">
                        <c:v>74.97558787374868</c:v>
                      </c:pt>
                      <c:pt idx="411">
                        <c:v>75.003027549887989</c:v>
                      </c:pt>
                      <c:pt idx="412">
                        <c:v>75.029233718032174</c:v>
                      </c:pt>
                      <c:pt idx="413">
                        <c:v>75.056261561723801</c:v>
                      </c:pt>
                      <c:pt idx="414">
                        <c:v>75.081651210784457</c:v>
                      </c:pt>
                      <c:pt idx="415">
                        <c:v>75.107305562580763</c:v>
                      </c:pt>
                      <c:pt idx="416">
                        <c:v>75.132803936740586</c:v>
                      </c:pt>
                      <c:pt idx="417">
                        <c:v>75.157365057192266</c:v>
                      </c:pt>
                      <c:pt idx="418">
                        <c:v>75.179029798602457</c:v>
                      </c:pt>
                      <c:pt idx="419">
                        <c:v>75.200983122935128</c:v>
                      </c:pt>
                      <c:pt idx="420">
                        <c:v>75.221806669333205</c:v>
                      </c:pt>
                      <c:pt idx="421">
                        <c:v>75.242389928413985</c:v>
                      </c:pt>
                      <c:pt idx="422">
                        <c:v>75.262993481897183</c:v>
                      </c:pt>
                      <c:pt idx="423">
                        <c:v>75.283921907399161</c:v>
                      </c:pt>
                      <c:pt idx="424">
                        <c:v>75.307566724564538</c:v>
                      </c:pt>
                      <c:pt idx="425">
                        <c:v>75.331167787616664</c:v>
                      </c:pt>
                      <c:pt idx="426">
                        <c:v>75.354777026280885</c:v>
                      </c:pt>
                      <c:pt idx="427">
                        <c:v>75.376715708685964</c:v>
                      </c:pt>
                      <c:pt idx="428">
                        <c:v>75.398938904538198</c:v>
                      </c:pt>
                      <c:pt idx="429">
                        <c:v>75.419563531430782</c:v>
                      </c:pt>
                      <c:pt idx="430">
                        <c:v>75.439667538859553</c:v>
                      </c:pt>
                      <c:pt idx="431">
                        <c:v>75.459487139342343</c:v>
                      </c:pt>
                      <c:pt idx="432">
                        <c:v>75.479599461869881</c:v>
                      </c:pt>
                      <c:pt idx="433">
                        <c:v>75.499932325292164</c:v>
                      </c:pt>
                      <c:pt idx="434">
                        <c:v>75.522861928178301</c:v>
                      </c:pt>
                      <c:pt idx="435">
                        <c:v>75.543872482317596</c:v>
                      </c:pt>
                      <c:pt idx="436">
                        <c:v>75.566305748146078</c:v>
                      </c:pt>
                      <c:pt idx="437">
                        <c:v>75.589420219802406</c:v>
                      </c:pt>
                      <c:pt idx="438">
                        <c:v>75.611729257801059</c:v>
                      </c:pt>
                      <c:pt idx="439">
                        <c:v>75.632030940205127</c:v>
                      </c:pt>
                      <c:pt idx="440">
                        <c:v>75.651018379589075</c:v>
                      </c:pt>
                      <c:pt idx="441">
                        <c:v>75.669432771938304</c:v>
                      </c:pt>
                      <c:pt idx="442">
                        <c:v>75.686885648120978</c:v>
                      </c:pt>
                      <c:pt idx="443">
                        <c:v>75.703818001238091</c:v>
                      </c:pt>
                      <c:pt idx="444">
                        <c:v>75.721567986232486</c:v>
                      </c:pt>
                      <c:pt idx="445">
                        <c:v>75.740985073861225</c:v>
                      </c:pt>
                      <c:pt idx="446">
                        <c:v>75.759284580891773</c:v>
                      </c:pt>
                      <c:pt idx="447">
                        <c:v>75.777840568347244</c:v>
                      </c:pt>
                      <c:pt idx="448">
                        <c:v>75.794958026881375</c:v>
                      </c:pt>
                      <c:pt idx="449">
                        <c:v>75.811502582871327</c:v>
                      </c:pt>
                      <c:pt idx="450">
                        <c:v>75.828559904675586</c:v>
                      </c:pt>
                      <c:pt idx="451">
                        <c:v>75.846073997215612</c:v>
                      </c:pt>
                      <c:pt idx="452">
                        <c:v>75.863023177635313</c:v>
                      </c:pt>
                      <c:pt idx="453">
                        <c:v>75.881931935750274</c:v>
                      </c:pt>
                      <c:pt idx="454">
                        <c:v>75.898749226782016</c:v>
                      </c:pt>
                      <c:pt idx="455">
                        <c:v>75.915819121169832</c:v>
                      </c:pt>
                      <c:pt idx="456">
                        <c:v>75.930168434986939</c:v>
                      </c:pt>
                      <c:pt idx="457">
                        <c:v>75.945599778666036</c:v>
                      </c:pt>
                      <c:pt idx="458">
                        <c:v>75.959404191492325</c:v>
                      </c:pt>
                      <c:pt idx="459">
                        <c:v>75.975003865526546</c:v>
                      </c:pt>
                      <c:pt idx="460">
                        <c:v>75.987674390877487</c:v>
                      </c:pt>
                      <c:pt idx="461">
                        <c:v>76.00281714326475</c:v>
                      </c:pt>
                      <c:pt idx="462">
                        <c:v>76.015784175220219</c:v>
                      </c:pt>
                      <c:pt idx="463">
                        <c:v>76.029849421701698</c:v>
                      </c:pt>
                      <c:pt idx="464">
                        <c:v>76.043057067162678</c:v>
                      </c:pt>
                      <c:pt idx="465">
                        <c:v>76.057883770390504</c:v>
                      </c:pt>
                      <c:pt idx="466">
                        <c:v>76.071492413098525</c:v>
                      </c:pt>
                      <c:pt idx="467">
                        <c:v>76.086046823183281</c:v>
                      </c:pt>
                      <c:pt idx="468">
                        <c:v>76.100845627124357</c:v>
                      </c:pt>
                      <c:pt idx="469">
                        <c:v>76.113697141398461</c:v>
                      </c:pt>
                      <c:pt idx="470">
                        <c:v>76.12589927071086</c:v>
                      </c:pt>
                      <c:pt idx="471">
                        <c:v>76.139792593414228</c:v>
                      </c:pt>
                      <c:pt idx="472">
                        <c:v>76.152183189241896</c:v>
                      </c:pt>
                      <c:pt idx="473">
                        <c:v>76.162894898158328</c:v>
                      </c:pt>
                      <c:pt idx="474">
                        <c:v>76.173802845030124</c:v>
                      </c:pt>
                      <c:pt idx="475">
                        <c:v>76.184406370953255</c:v>
                      </c:pt>
                      <c:pt idx="476">
                        <c:v>76.193879970145076</c:v>
                      </c:pt>
                      <c:pt idx="477">
                        <c:v>76.203978586963103</c:v>
                      </c:pt>
                      <c:pt idx="478">
                        <c:v>76.213187427965281</c:v>
                      </c:pt>
                      <c:pt idx="479">
                        <c:v>76.224127607735625</c:v>
                      </c:pt>
                      <c:pt idx="480">
                        <c:v>76.235372472214493</c:v>
                      </c:pt>
                      <c:pt idx="481">
                        <c:v>76.243856134868679</c:v>
                      </c:pt>
                      <c:pt idx="482">
                        <c:v>76.254788532795672</c:v>
                      </c:pt>
                      <c:pt idx="483">
                        <c:v>76.266718883146837</c:v>
                      </c:pt>
                      <c:pt idx="484">
                        <c:v>76.276413052964728</c:v>
                      </c:pt>
                      <c:pt idx="485">
                        <c:v>76.285790704065633</c:v>
                      </c:pt>
                      <c:pt idx="486">
                        <c:v>76.296791350659532</c:v>
                      </c:pt>
                      <c:pt idx="487">
                        <c:v>76.305816319092344</c:v>
                      </c:pt>
                      <c:pt idx="488">
                        <c:v>76.314937491132895</c:v>
                      </c:pt>
                      <c:pt idx="489">
                        <c:v>76.32453164550472</c:v>
                      </c:pt>
                      <c:pt idx="490">
                        <c:v>76.332859294022882</c:v>
                      </c:pt>
                      <c:pt idx="491">
                        <c:v>76.340878404012571</c:v>
                      </c:pt>
                      <c:pt idx="492">
                        <c:v>76.34917404508009</c:v>
                      </c:pt>
                      <c:pt idx="493">
                        <c:v>76.357670149481947</c:v>
                      </c:pt>
                      <c:pt idx="494">
                        <c:v>76.366907653800652</c:v>
                      </c:pt>
                      <c:pt idx="495">
                        <c:v>76.37692269956159</c:v>
                      </c:pt>
                      <c:pt idx="496">
                        <c:v>76.387643087035158</c:v>
                      </c:pt>
                      <c:pt idx="497">
                        <c:v>76.398207245351244</c:v>
                      </c:pt>
                      <c:pt idx="498">
                        <c:v>76.407785520705289</c:v>
                      </c:pt>
                      <c:pt idx="499">
                        <c:v>76.417924974537868</c:v>
                      </c:pt>
                      <c:pt idx="500">
                        <c:v>76.428553456744794</c:v>
                      </c:pt>
                      <c:pt idx="501">
                        <c:v>76.440368257238134</c:v>
                      </c:pt>
                      <c:pt idx="502">
                        <c:v>76.450688303953058</c:v>
                      </c:pt>
                      <c:pt idx="503">
                        <c:v>76.462687702953048</c:v>
                      </c:pt>
                      <c:pt idx="504">
                        <c:v>76.47211008552631</c:v>
                      </c:pt>
                      <c:pt idx="505">
                        <c:v>76.481857153163332</c:v>
                      </c:pt>
                      <c:pt idx="506">
                        <c:v>76.489295915782336</c:v>
                      </c:pt>
                      <c:pt idx="507">
                        <c:v>76.497872840942748</c:v>
                      </c:pt>
                      <c:pt idx="508">
                        <c:v>76.505704281484952</c:v>
                      </c:pt>
                      <c:pt idx="509">
                        <c:v>76.513836328412054</c:v>
                      </c:pt>
                      <c:pt idx="510">
                        <c:v>76.52135507445756</c:v>
                      </c:pt>
                      <c:pt idx="511">
                        <c:v>76.528224488737152</c:v>
                      </c:pt>
                      <c:pt idx="512">
                        <c:v>76.535370501208703</c:v>
                      </c:pt>
                      <c:pt idx="513">
                        <c:v>76.540488495603995</c:v>
                      </c:pt>
                      <c:pt idx="514">
                        <c:v>76.544861012658671</c:v>
                      </c:pt>
                      <c:pt idx="515">
                        <c:v>76.547638435476372</c:v>
                      </c:pt>
                      <c:pt idx="516">
                        <c:v>76.552756328228128</c:v>
                      </c:pt>
                      <c:pt idx="517">
                        <c:v>76.556695844601236</c:v>
                      </c:pt>
                      <c:pt idx="518">
                        <c:v>76.559978068009997</c:v>
                      </c:pt>
                      <c:pt idx="519">
                        <c:v>76.56350470491202</c:v>
                      </c:pt>
                      <c:pt idx="520">
                        <c:v>76.56827383813058</c:v>
                      </c:pt>
                      <c:pt idx="521">
                        <c:v>76.569848828101541</c:v>
                      </c:pt>
                      <c:pt idx="522">
                        <c:v>76.574277358977653</c:v>
                      </c:pt>
                      <c:pt idx="523">
                        <c:v>76.577663919380115</c:v>
                      </c:pt>
                      <c:pt idx="524">
                        <c:v>76.580124709664616</c:v>
                      </c:pt>
                      <c:pt idx="525">
                        <c:v>76.581860027374361</c:v>
                      </c:pt>
                      <c:pt idx="526">
                        <c:v>76.585579187279905</c:v>
                      </c:pt>
                      <c:pt idx="527">
                        <c:v>76.586096202332129</c:v>
                      </c:pt>
                      <c:pt idx="528">
                        <c:v>76.587615103892745</c:v>
                      </c:pt>
                      <c:pt idx="529">
                        <c:v>76.589727172310944</c:v>
                      </c:pt>
                      <c:pt idx="530">
                        <c:v>76.590127863404263</c:v>
                      </c:pt>
                      <c:pt idx="531">
                        <c:v>76.59102552876945</c:v>
                      </c:pt>
                      <c:pt idx="532">
                        <c:v>76.591678636485568</c:v>
                      </c:pt>
                      <c:pt idx="533">
                        <c:v>76.591935007975223</c:v>
                      </c:pt>
                      <c:pt idx="534">
                        <c:v>76.593025053075806</c:v>
                      </c:pt>
                      <c:pt idx="535">
                        <c:v>76.595902649887705</c:v>
                      </c:pt>
                      <c:pt idx="536">
                        <c:v>76.598211104527621</c:v>
                      </c:pt>
                      <c:pt idx="537">
                        <c:v>76.599437511130446</c:v>
                      </c:pt>
                      <c:pt idx="538">
                        <c:v>76.603333239845</c:v>
                      </c:pt>
                      <c:pt idx="539">
                        <c:v>76.608287033022819</c:v>
                      </c:pt>
                      <c:pt idx="540">
                        <c:v>76.612655628525957</c:v>
                      </c:pt>
                      <c:pt idx="541">
                        <c:v>76.615846041430089</c:v>
                      </c:pt>
                      <c:pt idx="542">
                        <c:v>76.622310899774874</c:v>
                      </c:pt>
                      <c:pt idx="543">
                        <c:v>76.62714049091278</c:v>
                      </c:pt>
                      <c:pt idx="544">
                        <c:v>76.631549256781199</c:v>
                      </c:pt>
                      <c:pt idx="545">
                        <c:v>76.637304760398735</c:v>
                      </c:pt>
                      <c:pt idx="546">
                        <c:v>76.643657455657433</c:v>
                      </c:pt>
                      <c:pt idx="547">
                        <c:v>76.647681446841261</c:v>
                      </c:pt>
                      <c:pt idx="548">
                        <c:v>76.652278655101213</c:v>
                      </c:pt>
                      <c:pt idx="549">
                        <c:v>76.656463038259929</c:v>
                      </c:pt>
                      <c:pt idx="550">
                        <c:v>76.660976124513667</c:v>
                      </c:pt>
                      <c:pt idx="551">
                        <c:v>76.666118464424102</c:v>
                      </c:pt>
                      <c:pt idx="552">
                        <c:v>76.672010406805228</c:v>
                      </c:pt>
                      <c:pt idx="553">
                        <c:v>76.678295164461673</c:v>
                      </c:pt>
                      <c:pt idx="554">
                        <c:v>76.684868604102761</c:v>
                      </c:pt>
                      <c:pt idx="555">
                        <c:v>76.692307776354937</c:v>
                      </c:pt>
                      <c:pt idx="556">
                        <c:v>76.699698875428709</c:v>
                      </c:pt>
                      <c:pt idx="557">
                        <c:v>76.707206332663446</c:v>
                      </c:pt>
                      <c:pt idx="558">
                        <c:v>76.713996362460747</c:v>
                      </c:pt>
                      <c:pt idx="559">
                        <c:v>76.722333455779776</c:v>
                      </c:pt>
                      <c:pt idx="560">
                        <c:v>76.727949227438998</c:v>
                      </c:pt>
                      <c:pt idx="561">
                        <c:v>76.730599067490687</c:v>
                      </c:pt>
                      <c:pt idx="562">
                        <c:v>76.732783573665827</c:v>
                      </c:pt>
                      <c:pt idx="563">
                        <c:v>76.734964032305442</c:v>
                      </c:pt>
                      <c:pt idx="564">
                        <c:v>76.734627471211155</c:v>
                      </c:pt>
                      <c:pt idx="565">
                        <c:v>76.734174487860358</c:v>
                      </c:pt>
                      <c:pt idx="566">
                        <c:v>76.734771457154835</c:v>
                      </c:pt>
                      <c:pt idx="567">
                        <c:v>76.735216281396404</c:v>
                      </c:pt>
                      <c:pt idx="568">
                        <c:v>76.734218033473525</c:v>
                      </c:pt>
                      <c:pt idx="569">
                        <c:v>76.734069476958581</c:v>
                      </c:pt>
                      <c:pt idx="570">
                        <c:v>76.73281480634661</c:v>
                      </c:pt>
                      <c:pt idx="571">
                        <c:v>76.73223742983366</c:v>
                      </c:pt>
                      <c:pt idx="572">
                        <c:v>76.732121180622215</c:v>
                      </c:pt>
                      <c:pt idx="573">
                        <c:v>76.730994805844915</c:v>
                      </c:pt>
                      <c:pt idx="574">
                        <c:v>76.729251171824927</c:v>
                      </c:pt>
                      <c:pt idx="575">
                        <c:v>76.729928307684759</c:v>
                      </c:pt>
                      <c:pt idx="576">
                        <c:v>76.728878048016398</c:v>
                      </c:pt>
                      <c:pt idx="577">
                        <c:v>76.725759402537022</c:v>
                      </c:pt>
                      <c:pt idx="578">
                        <c:v>76.723422487301718</c:v>
                      </c:pt>
                      <c:pt idx="579">
                        <c:v>76.719778968430745</c:v>
                      </c:pt>
                      <c:pt idx="580">
                        <c:v>76.71738192681137</c:v>
                      </c:pt>
                      <c:pt idx="581">
                        <c:v>76.716015014561791</c:v>
                      </c:pt>
                      <c:pt idx="582">
                        <c:v>76.715000890783116</c:v>
                      </c:pt>
                      <c:pt idx="583">
                        <c:v>76.716002883181247</c:v>
                      </c:pt>
                      <c:pt idx="584">
                        <c:v>76.719020948908295</c:v>
                      </c:pt>
                      <c:pt idx="585">
                        <c:v>76.721021018093751</c:v>
                      </c:pt>
                      <c:pt idx="586">
                        <c:v>76.725277680563977</c:v>
                      </c:pt>
                      <c:pt idx="587">
                        <c:v>76.731618569415829</c:v>
                      </c:pt>
                      <c:pt idx="588">
                        <c:v>76.735847326642912</c:v>
                      </c:pt>
                      <c:pt idx="589">
                        <c:v>76.740352662457425</c:v>
                      </c:pt>
                      <c:pt idx="590">
                        <c:v>76.745310855082892</c:v>
                      </c:pt>
                      <c:pt idx="591">
                        <c:v>76.749030506313289</c:v>
                      </c:pt>
                      <c:pt idx="592">
                        <c:v>76.749395409695367</c:v>
                      </c:pt>
                      <c:pt idx="593">
                        <c:v>76.752389394551727</c:v>
                      </c:pt>
                      <c:pt idx="594">
                        <c:v>76.751619678353492</c:v>
                      </c:pt>
                      <c:pt idx="595">
                        <c:v>76.750869926877058</c:v>
                      </c:pt>
                      <c:pt idx="596">
                        <c:v>76.748456850508447</c:v>
                      </c:pt>
                      <c:pt idx="597">
                        <c:v>76.747747138940824</c:v>
                      </c:pt>
                      <c:pt idx="598">
                        <c:v>76.744364174701417</c:v>
                      </c:pt>
                      <c:pt idx="599">
                        <c:v>76.74440022533777</c:v>
                      </c:pt>
                      <c:pt idx="600">
                        <c:v>76.74214768816546</c:v>
                      </c:pt>
                      <c:pt idx="601">
                        <c:v>76.741622594940395</c:v>
                      </c:pt>
                      <c:pt idx="602">
                        <c:v>76.742636677283713</c:v>
                      </c:pt>
                      <c:pt idx="603">
                        <c:v>76.746632858714719</c:v>
                      </c:pt>
                      <c:pt idx="604">
                        <c:v>76.750789325843087</c:v>
                      </c:pt>
                      <c:pt idx="605">
                        <c:v>76.755984053015681</c:v>
                      </c:pt>
                      <c:pt idx="606">
                        <c:v>76.761174777229343</c:v>
                      </c:pt>
                      <c:pt idx="607">
                        <c:v>76.764361457128373</c:v>
                      </c:pt>
                      <c:pt idx="608">
                        <c:v>76.766241466180574</c:v>
                      </c:pt>
                      <c:pt idx="609">
                        <c:v>76.767459996723588</c:v>
                      </c:pt>
                      <c:pt idx="610">
                        <c:v>76.768910957578072</c:v>
                      </c:pt>
                      <c:pt idx="611">
                        <c:v>76.769937080868615</c:v>
                      </c:pt>
                      <c:pt idx="612">
                        <c:v>76.771083409924699</c:v>
                      </c:pt>
                      <c:pt idx="613">
                        <c:v>76.772013188326213</c:v>
                      </c:pt>
                      <c:pt idx="614">
                        <c:v>76.77041804891573</c:v>
                      </c:pt>
                      <c:pt idx="615">
                        <c:v>76.768061215512347</c:v>
                      </c:pt>
                      <c:pt idx="616">
                        <c:v>76.765740404604301</c:v>
                      </c:pt>
                      <c:pt idx="617">
                        <c:v>76.764577986442845</c:v>
                      </c:pt>
                      <c:pt idx="618">
                        <c:v>76.763379587058708</c:v>
                      </c:pt>
                      <c:pt idx="619">
                        <c:v>76.764533889330536</c:v>
                      </c:pt>
                      <c:pt idx="620">
                        <c:v>76.768061090842679</c:v>
                      </c:pt>
                      <c:pt idx="621">
                        <c:v>76.770221518464638</c:v>
                      </c:pt>
                      <c:pt idx="622">
                        <c:v>76.772670528119164</c:v>
                      </c:pt>
                      <c:pt idx="623">
                        <c:v>76.776041391576669</c:v>
                      </c:pt>
                      <c:pt idx="624">
                        <c:v>76.778522414648094</c:v>
                      </c:pt>
                      <c:pt idx="625">
                        <c:v>76.781428364958074</c:v>
                      </c:pt>
                      <c:pt idx="626">
                        <c:v>76.781973460559129</c:v>
                      </c:pt>
                      <c:pt idx="627">
                        <c:v>76.783813168793785</c:v>
                      </c:pt>
                      <c:pt idx="628">
                        <c:v>76.785179848632652</c:v>
                      </c:pt>
                      <c:pt idx="629">
                        <c:v>76.78656669470233</c:v>
                      </c:pt>
                      <c:pt idx="630">
                        <c:v>76.78823400159655</c:v>
                      </c:pt>
                      <c:pt idx="631">
                        <c:v>76.792194188155833</c:v>
                      </c:pt>
                      <c:pt idx="632">
                        <c:v>76.796847748733896</c:v>
                      </c:pt>
                      <c:pt idx="633">
                        <c:v>76.80345344876136</c:v>
                      </c:pt>
                      <c:pt idx="634">
                        <c:v>76.809770433610922</c:v>
                      </c:pt>
                      <c:pt idx="635">
                        <c:v>76.813285843711043</c:v>
                      </c:pt>
                      <c:pt idx="636">
                        <c:v>76.817971497981631</c:v>
                      </c:pt>
                      <c:pt idx="637">
                        <c:v>76.820232097033426</c:v>
                      </c:pt>
                      <c:pt idx="638">
                        <c:v>76.818772945961612</c:v>
                      </c:pt>
                      <c:pt idx="639">
                        <c:v>76.81754628190194</c:v>
                      </c:pt>
                      <c:pt idx="640">
                        <c:v>76.816275474322197</c:v>
                      </c:pt>
                      <c:pt idx="641">
                        <c:v>76.815433539461338</c:v>
                      </c:pt>
                      <c:pt idx="642">
                        <c:v>76.813000323168097</c:v>
                      </c:pt>
                      <c:pt idx="643">
                        <c:v>76.811994191657931</c:v>
                      </c:pt>
                      <c:pt idx="644">
                        <c:v>76.812835872021708</c:v>
                      </c:pt>
                      <c:pt idx="645">
                        <c:v>76.813817780030377</c:v>
                      </c:pt>
                      <c:pt idx="646">
                        <c:v>76.81667949066302</c:v>
                      </c:pt>
                      <c:pt idx="647">
                        <c:v>76.823008570123491</c:v>
                      </c:pt>
                      <c:pt idx="648">
                        <c:v>76.829321378270649</c:v>
                      </c:pt>
                      <c:pt idx="649">
                        <c:v>76.834872661427667</c:v>
                      </c:pt>
                      <c:pt idx="650">
                        <c:v>76.840367937314895</c:v>
                      </c:pt>
                      <c:pt idx="651">
                        <c:v>76.845510610931456</c:v>
                      </c:pt>
                      <c:pt idx="652">
                        <c:v>76.846067781466488</c:v>
                      </c:pt>
                      <c:pt idx="653">
                        <c:v>76.847667228445417</c:v>
                      </c:pt>
                      <c:pt idx="654">
                        <c:v>76.848749560608695</c:v>
                      </c:pt>
                      <c:pt idx="655">
                        <c:v>76.850016216199322</c:v>
                      </c:pt>
                      <c:pt idx="656">
                        <c:v>76.849430938560985</c:v>
                      </c:pt>
                      <c:pt idx="657">
                        <c:v>76.85201627460809</c:v>
                      </c:pt>
                      <c:pt idx="658">
                        <c:v>76.854661758646813</c:v>
                      </c:pt>
                      <c:pt idx="659">
                        <c:v>76.856064614942625</c:v>
                      </c:pt>
                      <c:pt idx="660">
                        <c:v>76.857968695087635</c:v>
                      </c:pt>
                      <c:pt idx="661">
                        <c:v>76.859419823220463</c:v>
                      </c:pt>
                      <c:pt idx="662">
                        <c:v>76.859516068613715</c:v>
                      </c:pt>
                      <c:pt idx="663">
                        <c:v>76.86019749213024</c:v>
                      </c:pt>
                      <c:pt idx="664">
                        <c:v>76.861736795408646</c:v>
                      </c:pt>
                      <c:pt idx="665">
                        <c:v>76.860181581938704</c:v>
                      </c:pt>
                      <c:pt idx="666">
                        <c:v>76.861812967757487</c:v>
                      </c:pt>
                      <c:pt idx="667">
                        <c:v>76.863580685354449</c:v>
                      </c:pt>
                      <c:pt idx="668">
                        <c:v>76.863528605341287</c:v>
                      </c:pt>
                      <c:pt idx="669">
                        <c:v>76.862386245836817</c:v>
                      </c:pt>
                      <c:pt idx="670">
                        <c:v>76.863135796697662</c:v>
                      </c:pt>
                      <c:pt idx="671">
                        <c:v>76.863047507402072</c:v>
                      </c:pt>
                      <c:pt idx="672">
                        <c:v>76.863468214427286</c:v>
                      </c:pt>
                      <c:pt idx="673">
                        <c:v>76.862662416052132</c:v>
                      </c:pt>
                      <c:pt idx="674">
                        <c:v>76.86164423153852</c:v>
                      </c:pt>
                      <c:pt idx="675">
                        <c:v>76.859074942738687</c:v>
                      </c:pt>
                      <c:pt idx="676">
                        <c:v>76.854281436645095</c:v>
                      </c:pt>
                      <c:pt idx="677">
                        <c:v>76.848105183844723</c:v>
                      </c:pt>
                      <c:pt idx="678">
                        <c:v>76.843780938125846</c:v>
                      </c:pt>
                      <c:pt idx="679">
                        <c:v>76.84112017519567</c:v>
                      </c:pt>
                      <c:pt idx="680">
                        <c:v>76.839269050130653</c:v>
                      </c:pt>
                      <c:pt idx="681">
                        <c:v>76.838760531370468</c:v>
                      </c:pt>
                      <c:pt idx="682">
                        <c:v>76.840985318726823</c:v>
                      </c:pt>
                      <c:pt idx="683">
                        <c:v>76.84378312329153</c:v>
                      </c:pt>
                      <c:pt idx="684">
                        <c:v>76.848649001450596</c:v>
                      </c:pt>
                      <c:pt idx="685">
                        <c:v>76.85609602446641</c:v>
                      </c:pt>
                      <c:pt idx="686">
                        <c:v>76.863562937417754</c:v>
                      </c:pt>
                      <c:pt idx="687">
                        <c:v>76.870316657792273</c:v>
                      </c:pt>
                      <c:pt idx="688">
                        <c:v>76.876032121722972</c:v>
                      </c:pt>
                      <c:pt idx="689">
                        <c:v>76.882036383333372</c:v>
                      </c:pt>
                      <c:pt idx="690">
                        <c:v>76.887138796977496</c:v>
                      </c:pt>
                      <c:pt idx="691">
                        <c:v>76.891836557401305</c:v>
                      </c:pt>
                      <c:pt idx="692">
                        <c:v>76.89526761889104</c:v>
                      </c:pt>
                      <c:pt idx="693">
                        <c:v>76.898979427501303</c:v>
                      </c:pt>
                      <c:pt idx="694">
                        <c:v>76.900382310621623</c:v>
                      </c:pt>
                      <c:pt idx="695">
                        <c:v>76.900306164586141</c:v>
                      </c:pt>
                      <c:pt idx="696">
                        <c:v>76.900795171959032</c:v>
                      </c:pt>
                      <c:pt idx="697">
                        <c:v>76.903388573741523</c:v>
                      </c:pt>
                      <c:pt idx="698">
                        <c:v>76.903212124476241</c:v>
                      </c:pt>
                      <c:pt idx="699">
                        <c:v>76.903841460314268</c:v>
                      </c:pt>
                      <c:pt idx="700">
                        <c:v>76.905536996454856</c:v>
                      </c:pt>
                      <c:pt idx="701">
                        <c:v>76.903677086483754</c:v>
                      </c:pt>
                      <c:pt idx="702">
                        <c:v>76.899452445359685</c:v>
                      </c:pt>
                      <c:pt idx="703">
                        <c:v>76.898129982008797</c:v>
                      </c:pt>
                      <c:pt idx="704">
                        <c:v>76.895312548272642</c:v>
                      </c:pt>
                      <c:pt idx="705">
                        <c:v>76.891621394488723</c:v>
                      </c:pt>
                      <c:pt idx="706">
                        <c:v>76.889233234583429</c:v>
                      </c:pt>
                      <c:pt idx="707">
                        <c:v>76.885382005876195</c:v>
                      </c:pt>
                      <c:pt idx="708">
                        <c:v>76.881053906375968</c:v>
                      </c:pt>
                      <c:pt idx="709">
                        <c:v>76.877944400295519</c:v>
                      </c:pt>
                      <c:pt idx="710">
                        <c:v>76.873968808422774</c:v>
                      </c:pt>
                      <c:pt idx="711">
                        <c:v>76.871752500386918</c:v>
                      </c:pt>
                      <c:pt idx="712">
                        <c:v>76.870810604296878</c:v>
                      </c:pt>
                      <c:pt idx="713">
                        <c:v>76.872537706932647</c:v>
                      </c:pt>
                      <c:pt idx="714">
                        <c:v>76.875551189132992</c:v>
                      </c:pt>
                      <c:pt idx="715">
                        <c:v>76.879426743863561</c:v>
                      </c:pt>
                      <c:pt idx="716">
                        <c:v>76.886035812847879</c:v>
                      </c:pt>
                      <c:pt idx="717">
                        <c:v>76.892597091728106</c:v>
                      </c:pt>
                      <c:pt idx="718">
                        <c:v>76.898072232248339</c:v>
                      </c:pt>
                      <c:pt idx="719">
                        <c:v>76.900513136791801</c:v>
                      </c:pt>
                      <c:pt idx="720">
                        <c:v>76.905090531766433</c:v>
                      </c:pt>
                      <c:pt idx="721">
                        <c:v>76.903322958399713</c:v>
                      </c:pt>
                      <c:pt idx="722">
                        <c:v>76.903455071665022</c:v>
                      </c:pt>
                      <c:pt idx="723">
                        <c:v>76.90265339876423</c:v>
                      </c:pt>
                      <c:pt idx="724">
                        <c:v>76.900925718596326</c:v>
                      </c:pt>
                      <c:pt idx="725">
                        <c:v>76.898207890540164</c:v>
                      </c:pt>
                      <c:pt idx="726">
                        <c:v>76.898023385836538</c:v>
                      </c:pt>
                      <c:pt idx="727">
                        <c:v>76.896343772711447</c:v>
                      </c:pt>
                      <c:pt idx="728">
                        <c:v>76.895506001095242</c:v>
                      </c:pt>
                      <c:pt idx="729">
                        <c:v>76.895750479830411</c:v>
                      </c:pt>
                      <c:pt idx="730">
                        <c:v>76.896191420601582</c:v>
                      </c:pt>
                      <c:pt idx="731">
                        <c:v>76.89619546924618</c:v>
                      </c:pt>
                      <c:pt idx="732">
                        <c:v>76.896199556470975</c:v>
                      </c:pt>
                      <c:pt idx="733">
                        <c:v>76.893578131187496</c:v>
                      </c:pt>
                      <c:pt idx="734">
                        <c:v>76.888932609850301</c:v>
                      </c:pt>
                      <c:pt idx="735">
                        <c:v>76.883012441520478</c:v>
                      </c:pt>
                      <c:pt idx="736">
                        <c:v>76.874992021295085</c:v>
                      </c:pt>
                      <c:pt idx="737">
                        <c:v>76.866779216634356</c:v>
                      </c:pt>
                      <c:pt idx="738">
                        <c:v>76.858113550261052</c:v>
                      </c:pt>
                      <c:pt idx="739">
                        <c:v>76.850558361466085</c:v>
                      </c:pt>
                      <c:pt idx="740">
                        <c:v>76.841656305812435</c:v>
                      </c:pt>
                      <c:pt idx="741">
                        <c:v>76.834894674753301</c:v>
                      </c:pt>
                      <c:pt idx="742">
                        <c:v>76.829127182612908</c:v>
                      </c:pt>
                      <c:pt idx="743">
                        <c:v>76.822081089794395</c:v>
                      </c:pt>
                      <c:pt idx="744">
                        <c:v>76.817964741650869</c:v>
                      </c:pt>
                      <c:pt idx="745">
                        <c:v>76.817860602739856</c:v>
                      </c:pt>
                      <c:pt idx="746">
                        <c:v>76.819403787745244</c:v>
                      </c:pt>
                      <c:pt idx="747">
                        <c:v>76.821772496395766</c:v>
                      </c:pt>
                      <c:pt idx="748">
                        <c:v>76.827123291880042</c:v>
                      </c:pt>
                      <c:pt idx="749">
                        <c:v>76.832882876297248</c:v>
                      </c:pt>
                      <c:pt idx="750">
                        <c:v>76.835059318367129</c:v>
                      </c:pt>
                      <c:pt idx="751">
                        <c:v>76.834594282568247</c:v>
                      </c:pt>
                      <c:pt idx="752">
                        <c:v>76.832049271978775</c:v>
                      </c:pt>
                      <c:pt idx="753">
                        <c:v>76.829099428398493</c:v>
                      </c:pt>
                      <c:pt idx="754">
                        <c:v>76.821700509758017</c:v>
                      </c:pt>
                      <c:pt idx="755">
                        <c:v>76.815251464460189</c:v>
                      </c:pt>
                      <c:pt idx="756">
                        <c:v>76.808950793680992</c:v>
                      </c:pt>
                      <c:pt idx="757">
                        <c:v>76.802950624540102</c:v>
                      </c:pt>
                      <c:pt idx="758">
                        <c:v>76.795944286301534</c:v>
                      </c:pt>
                      <c:pt idx="759">
                        <c:v>76.78985997300002</c:v>
                      </c:pt>
                      <c:pt idx="760">
                        <c:v>76.782004121990184</c:v>
                      </c:pt>
                      <c:pt idx="761">
                        <c:v>76.77591984761753</c:v>
                      </c:pt>
                      <c:pt idx="762">
                        <c:v>76.769049828356287</c:v>
                      </c:pt>
                      <c:pt idx="763">
                        <c:v>76.760941323244424</c:v>
                      </c:pt>
                      <c:pt idx="764">
                        <c:v>76.753610511691704</c:v>
                      </c:pt>
                      <c:pt idx="765">
                        <c:v>76.743822674882466</c:v>
                      </c:pt>
                      <c:pt idx="766">
                        <c:v>76.732131190575728</c:v>
                      </c:pt>
                      <c:pt idx="767">
                        <c:v>76.719778558668963</c:v>
                      </c:pt>
                      <c:pt idx="768">
                        <c:v>76.707001241177835</c:v>
                      </c:pt>
                      <c:pt idx="769">
                        <c:v>76.695025383331171</c:v>
                      </c:pt>
                      <c:pt idx="770">
                        <c:v>76.687979365007649</c:v>
                      </c:pt>
                      <c:pt idx="771">
                        <c:v>76.68125376272782</c:v>
                      </c:pt>
                      <c:pt idx="772">
                        <c:v>76.676760478103716</c:v>
                      </c:pt>
                      <c:pt idx="773">
                        <c:v>76.67512877716112</c:v>
                      </c:pt>
                      <c:pt idx="774">
                        <c:v>76.673809667852453</c:v>
                      </c:pt>
                      <c:pt idx="775">
                        <c:v>76.673909626913229</c:v>
                      </c:pt>
                      <c:pt idx="776">
                        <c:v>76.676225866458338</c:v>
                      </c:pt>
                      <c:pt idx="777">
                        <c:v>76.677115491361505</c:v>
                      </c:pt>
                      <c:pt idx="778">
                        <c:v>76.67780074408924</c:v>
                      </c:pt>
                      <c:pt idx="779">
                        <c:v>76.676193320269249</c:v>
                      </c:pt>
                      <c:pt idx="780">
                        <c:v>76.670990670340885</c:v>
                      </c:pt>
                      <c:pt idx="781">
                        <c:v>76.660646099347687</c:v>
                      </c:pt>
                      <c:pt idx="782">
                        <c:v>76.649648078820604</c:v>
                      </c:pt>
                      <c:pt idx="783">
                        <c:v>76.637588161315037</c:v>
                      </c:pt>
                      <c:pt idx="784">
                        <c:v>76.623504432136428</c:v>
                      </c:pt>
                      <c:pt idx="785">
                        <c:v>76.610462693449406</c:v>
                      </c:pt>
                      <c:pt idx="786">
                        <c:v>76.598631387776209</c:v>
                      </c:pt>
                      <c:pt idx="787">
                        <c:v>76.586070721941951</c:v>
                      </c:pt>
                      <c:pt idx="788">
                        <c:v>76.572864744762683</c:v>
                      </c:pt>
                      <c:pt idx="789">
                        <c:v>76.562961394497009</c:v>
                      </c:pt>
                      <c:pt idx="790">
                        <c:v>76.552044138262161</c:v>
                      </c:pt>
                      <c:pt idx="791">
                        <c:v>76.54328297171358</c:v>
                      </c:pt>
                      <c:pt idx="792">
                        <c:v>76.534902576431691</c:v>
                      </c:pt>
                      <c:pt idx="793">
                        <c:v>76.526674547041765</c:v>
                      </c:pt>
                      <c:pt idx="794">
                        <c:v>76.518887178339924</c:v>
                      </c:pt>
                      <c:pt idx="795">
                        <c:v>76.512646725800764</c:v>
                      </c:pt>
                      <c:pt idx="796">
                        <c:v>76.505528624943807</c:v>
                      </c:pt>
                      <c:pt idx="797">
                        <c:v>76.499893451400851</c:v>
                      </c:pt>
                      <c:pt idx="798">
                        <c:v>76.493729118628963</c:v>
                      </c:pt>
                      <c:pt idx="799">
                        <c:v>76.487677107371738</c:v>
                      </c:pt>
                      <c:pt idx="800">
                        <c:v>76.481568983952144</c:v>
                      </c:pt>
                      <c:pt idx="801">
                        <c:v>76.475765565762828</c:v>
                      </c:pt>
                      <c:pt idx="802">
                        <c:v>76.469994082460772</c:v>
                      </c:pt>
                      <c:pt idx="803">
                        <c:v>76.462876050056792</c:v>
                      </c:pt>
                      <c:pt idx="804">
                        <c:v>76.455197020690733</c:v>
                      </c:pt>
                      <c:pt idx="805">
                        <c:v>76.444360052740137</c:v>
                      </c:pt>
                      <c:pt idx="806">
                        <c:v>76.433274617499478</c:v>
                      </c:pt>
                      <c:pt idx="807">
                        <c:v>76.423768265665643</c:v>
                      </c:pt>
                      <c:pt idx="808">
                        <c:v>76.413087764251244</c:v>
                      </c:pt>
                      <c:pt idx="809">
                        <c:v>76.403946156505484</c:v>
                      </c:pt>
                      <c:pt idx="810">
                        <c:v>76.396131007046051</c:v>
                      </c:pt>
                      <c:pt idx="811">
                        <c:v>76.387486410306138</c:v>
                      </c:pt>
                      <c:pt idx="812">
                        <c:v>76.376313075200827</c:v>
                      </c:pt>
                      <c:pt idx="813">
                        <c:v>76.368590338874668</c:v>
                      </c:pt>
                      <c:pt idx="814">
                        <c:v>76.357172702181231</c:v>
                      </c:pt>
                      <c:pt idx="815">
                        <c:v>76.34515011883407</c:v>
                      </c:pt>
                      <c:pt idx="816">
                        <c:v>76.334353732610779</c:v>
                      </c:pt>
                      <c:pt idx="817">
                        <c:v>76.32461937578843</c:v>
                      </c:pt>
                      <c:pt idx="818">
                        <c:v>76.313362092489996</c:v>
                      </c:pt>
                      <c:pt idx="819">
                        <c:v>76.304401078860025</c:v>
                      </c:pt>
                      <c:pt idx="820">
                        <c:v>76.295788783432045</c:v>
                      </c:pt>
                      <c:pt idx="821">
                        <c:v>76.285793888657736</c:v>
                      </c:pt>
                      <c:pt idx="822">
                        <c:v>76.275301961815131</c:v>
                      </c:pt>
                      <c:pt idx="823">
                        <c:v>76.262958788517565</c:v>
                      </c:pt>
                      <c:pt idx="824">
                        <c:v>76.250663673409562</c:v>
                      </c:pt>
                      <c:pt idx="825">
                        <c:v>76.2395386640232</c:v>
                      </c:pt>
                      <c:pt idx="826">
                        <c:v>76.230461451256986</c:v>
                      </c:pt>
                      <c:pt idx="827">
                        <c:v>76.220090017350998</c:v>
                      </c:pt>
                      <c:pt idx="828">
                        <c:v>76.214375137123369</c:v>
                      </c:pt>
                      <c:pt idx="829">
                        <c:v>76.207706312989785</c:v>
                      </c:pt>
                      <c:pt idx="830">
                        <c:v>76.201778708251055</c:v>
                      </c:pt>
                      <c:pt idx="831">
                        <c:v>76.197947252894238</c:v>
                      </c:pt>
                      <c:pt idx="832">
                        <c:v>76.190921524522182</c:v>
                      </c:pt>
                      <c:pt idx="833">
                        <c:v>76.182529249913543</c:v>
                      </c:pt>
                      <c:pt idx="834">
                        <c:v>76.173928892589387</c:v>
                      </c:pt>
                      <c:pt idx="835">
                        <c:v>76.164254797069617</c:v>
                      </c:pt>
                      <c:pt idx="836">
                        <c:v>76.14869367002602</c:v>
                      </c:pt>
                      <c:pt idx="837">
                        <c:v>76.135068434444932</c:v>
                      </c:pt>
                      <c:pt idx="838">
                        <c:v>76.120677851197073</c:v>
                      </c:pt>
                      <c:pt idx="839">
                        <c:v>76.106054926037487</c:v>
                      </c:pt>
                      <c:pt idx="840">
                        <c:v>76.091976965813032</c:v>
                      </c:pt>
                      <c:pt idx="841">
                        <c:v>76.080824605605827</c:v>
                      </c:pt>
                      <c:pt idx="842">
                        <c:v>76.071503756040613</c:v>
                      </c:pt>
                      <c:pt idx="843">
                        <c:v>76.062635804837754</c:v>
                      </c:pt>
                      <c:pt idx="844">
                        <c:v>76.055971987956625</c:v>
                      </c:pt>
                      <c:pt idx="845">
                        <c:v>76.050574632169145</c:v>
                      </c:pt>
                      <c:pt idx="846">
                        <c:v>76.045646115930595</c:v>
                      </c:pt>
                      <c:pt idx="847">
                        <c:v>76.043025797178615</c:v>
                      </c:pt>
                      <c:pt idx="848">
                        <c:v>76.039616169641192</c:v>
                      </c:pt>
                      <c:pt idx="849">
                        <c:v>76.034407113138982</c:v>
                      </c:pt>
                      <c:pt idx="850">
                        <c:v>76.029218038325752</c:v>
                      </c:pt>
                      <c:pt idx="851">
                        <c:v>76.023740398668536</c:v>
                      </c:pt>
                      <c:pt idx="852">
                        <c:v>76.016399324470484</c:v>
                      </c:pt>
                      <c:pt idx="853">
                        <c:v>76.008809734591438</c:v>
                      </c:pt>
                      <c:pt idx="854">
                        <c:v>76.001152063053709</c:v>
                      </c:pt>
                      <c:pt idx="855">
                        <c:v>75.991246331505096</c:v>
                      </c:pt>
                      <c:pt idx="856">
                        <c:v>75.981220358142295</c:v>
                      </c:pt>
                      <c:pt idx="857">
                        <c:v>75.970801788340239</c:v>
                      </c:pt>
                      <c:pt idx="858">
                        <c:v>75.96367708875259</c:v>
                      </c:pt>
                      <c:pt idx="859">
                        <c:v>75.954793263423156</c:v>
                      </c:pt>
                      <c:pt idx="860">
                        <c:v>75.946610716378999</c:v>
                      </c:pt>
                      <c:pt idx="861">
                        <c:v>75.942282969021335</c:v>
                      </c:pt>
                      <c:pt idx="862">
                        <c:v>75.935526831322164</c:v>
                      </c:pt>
                      <c:pt idx="863">
                        <c:v>75.926594788262264</c:v>
                      </c:pt>
                      <c:pt idx="864">
                        <c:v>75.919710423339282</c:v>
                      </c:pt>
                      <c:pt idx="865">
                        <c:v>75.915198284055649</c:v>
                      </c:pt>
                      <c:pt idx="866">
                        <c:v>75.904943994740947</c:v>
                      </c:pt>
                      <c:pt idx="867">
                        <c:v>75.896733414390283</c:v>
                      </c:pt>
                      <c:pt idx="868">
                        <c:v>75.886379221028363</c:v>
                      </c:pt>
                      <c:pt idx="869">
                        <c:v>75.874851046911928</c:v>
                      </c:pt>
                      <c:pt idx="870">
                        <c:v>75.862265017497592</c:v>
                      </c:pt>
                      <c:pt idx="871">
                        <c:v>75.851245775035878</c:v>
                      </c:pt>
                      <c:pt idx="872">
                        <c:v>75.841612964057418</c:v>
                      </c:pt>
                      <c:pt idx="873">
                        <c:v>75.833274310183441</c:v>
                      </c:pt>
                      <c:pt idx="874">
                        <c:v>75.827247716260075</c:v>
                      </c:pt>
                      <c:pt idx="875">
                        <c:v>75.822142704891704</c:v>
                      </c:pt>
                      <c:pt idx="876">
                        <c:v>75.818139705581729</c:v>
                      </c:pt>
                      <c:pt idx="877">
                        <c:v>75.812794427138982</c:v>
                      </c:pt>
                      <c:pt idx="878">
                        <c:v>75.808519186176085</c:v>
                      </c:pt>
                      <c:pt idx="879">
                        <c:v>75.805562221161154</c:v>
                      </c:pt>
                      <c:pt idx="880">
                        <c:v>75.802084365310947</c:v>
                      </c:pt>
                      <c:pt idx="881">
                        <c:v>75.799976951882087</c:v>
                      </c:pt>
                      <c:pt idx="882">
                        <c:v>75.799067679745121</c:v>
                      </c:pt>
                      <c:pt idx="883">
                        <c:v>75.796844121529446</c:v>
                      </c:pt>
                      <c:pt idx="884">
                        <c:v>75.791992045722651</c:v>
                      </c:pt>
                      <c:pt idx="885">
                        <c:v>75.787083948499372</c:v>
                      </c:pt>
                      <c:pt idx="886">
                        <c:v>75.780284537065072</c:v>
                      </c:pt>
                      <c:pt idx="887">
                        <c:v>75.774454749363869</c:v>
                      </c:pt>
                      <c:pt idx="888">
                        <c:v>75.769009575377737</c:v>
                      </c:pt>
                      <c:pt idx="889">
                        <c:v>75.763884863959049</c:v>
                      </c:pt>
                      <c:pt idx="890">
                        <c:v>75.759693791819274</c:v>
                      </c:pt>
                      <c:pt idx="891">
                        <c:v>75.75536656304763</c:v>
                      </c:pt>
                      <c:pt idx="892">
                        <c:v>75.750418190754004</c:v>
                      </c:pt>
                      <c:pt idx="893">
                        <c:v>75.743125987945035</c:v>
                      </c:pt>
                      <c:pt idx="894">
                        <c:v>75.737564776042262</c:v>
                      </c:pt>
                      <c:pt idx="895">
                        <c:v>75.730152234994392</c:v>
                      </c:pt>
                      <c:pt idx="896">
                        <c:v>75.721477469161712</c:v>
                      </c:pt>
                      <c:pt idx="897">
                        <c:v>75.7137284144642</c:v>
                      </c:pt>
                      <c:pt idx="898">
                        <c:v>75.705342408061625</c:v>
                      </c:pt>
                      <c:pt idx="899">
                        <c:v>75.693570560012091</c:v>
                      </c:pt>
                      <c:pt idx="900">
                        <c:v>75.68284444141193</c:v>
                      </c:pt>
                      <c:pt idx="901">
                        <c:v>75.672911855427657</c:v>
                      </c:pt>
                      <c:pt idx="902">
                        <c:v>75.6602746242812</c:v>
                      </c:pt>
                      <c:pt idx="903">
                        <c:v>75.652293074917793</c:v>
                      </c:pt>
                      <c:pt idx="904">
                        <c:v>75.646931971131494</c:v>
                      </c:pt>
                      <c:pt idx="905">
                        <c:v>75.63771259127553</c:v>
                      </c:pt>
                      <c:pt idx="906">
                        <c:v>75.629110150445882</c:v>
                      </c:pt>
                      <c:pt idx="907">
                        <c:v>75.623252371895461</c:v>
                      </c:pt>
                      <c:pt idx="908">
                        <c:v>75.616344918346769</c:v>
                      </c:pt>
                      <c:pt idx="909">
                        <c:v>75.610294917667829</c:v>
                      </c:pt>
                      <c:pt idx="910">
                        <c:v>75.609217259633994</c:v>
                      </c:pt>
                      <c:pt idx="911">
                        <c:v>75.607209880210533</c:v>
                      </c:pt>
                      <c:pt idx="912">
                        <c:v>75.605975767578542</c:v>
                      </c:pt>
                      <c:pt idx="913">
                        <c:v>75.606660834379284</c:v>
                      </c:pt>
                      <c:pt idx="914">
                        <c:v>75.604913999279844</c:v>
                      </c:pt>
                      <c:pt idx="915">
                        <c:v>75.602093223237731</c:v>
                      </c:pt>
                      <c:pt idx="916">
                        <c:v>75.5995049623086</c:v>
                      </c:pt>
                      <c:pt idx="917">
                        <c:v>75.594885129476694</c:v>
                      </c:pt>
                      <c:pt idx="918">
                        <c:v>75.590413536148048</c:v>
                      </c:pt>
                      <c:pt idx="919">
                        <c:v>75.5877369439132</c:v>
                      </c:pt>
                      <c:pt idx="920">
                        <c:v>75.58154647072908</c:v>
                      </c:pt>
                      <c:pt idx="921">
                        <c:v>75.574995387401799</c:v>
                      </c:pt>
                      <c:pt idx="922">
                        <c:v>75.567947758494412</c:v>
                      </c:pt>
                      <c:pt idx="923">
                        <c:v>75.559674050939364</c:v>
                      </c:pt>
                      <c:pt idx="924">
                        <c:v>75.548996327766687</c:v>
                      </c:pt>
                      <c:pt idx="925">
                        <c:v>75.542321341018194</c:v>
                      </c:pt>
                      <c:pt idx="926">
                        <c:v>75.538166496129151</c:v>
                      </c:pt>
                      <c:pt idx="927">
                        <c:v>75.532240738431</c:v>
                      </c:pt>
                      <c:pt idx="928">
                        <c:v>75.527348728964199</c:v>
                      </c:pt>
                      <c:pt idx="929">
                        <c:v>75.522468808144822</c:v>
                      </c:pt>
                      <c:pt idx="930">
                        <c:v>75.516535144037874</c:v>
                      </c:pt>
                      <c:pt idx="931">
                        <c:v>75.508153559371578</c:v>
                      </c:pt>
                      <c:pt idx="932">
                        <c:v>75.501646977737153</c:v>
                      </c:pt>
                      <c:pt idx="933">
                        <c:v>75.491811120692645</c:v>
                      </c:pt>
                      <c:pt idx="934">
                        <c:v>75.483758332561351</c:v>
                      </c:pt>
                      <c:pt idx="935">
                        <c:v>75.474287327009307</c:v>
                      </c:pt>
                      <c:pt idx="936">
                        <c:v>75.463049429690088</c:v>
                      </c:pt>
                      <c:pt idx="937">
                        <c:v>75.451691438182181</c:v>
                      </c:pt>
                      <c:pt idx="938">
                        <c:v>75.443710820156255</c:v>
                      </c:pt>
                      <c:pt idx="939">
                        <c:v>75.433919193253502</c:v>
                      </c:pt>
                      <c:pt idx="940">
                        <c:v>75.422901424185369</c:v>
                      </c:pt>
                      <c:pt idx="941">
                        <c:v>75.41371870485645</c:v>
                      </c:pt>
                      <c:pt idx="942">
                        <c:v>75.403999143765446</c:v>
                      </c:pt>
                      <c:pt idx="943">
                        <c:v>75.396006269045216</c:v>
                      </c:pt>
                      <c:pt idx="944">
                        <c:v>75.389812207488433</c:v>
                      </c:pt>
                      <c:pt idx="945">
                        <c:v>75.384940414989416</c:v>
                      </c:pt>
                      <c:pt idx="946">
                        <c:v>75.383129494538025</c:v>
                      </c:pt>
                      <c:pt idx="947">
                        <c:v>75.383509980121616</c:v>
                      </c:pt>
                      <c:pt idx="948">
                        <c:v>75.380681360512767</c:v>
                      </c:pt>
                      <c:pt idx="949">
                        <c:v>75.377844848493879</c:v>
                      </c:pt>
                      <c:pt idx="950">
                        <c:v>75.376065974498758</c:v>
                      </c:pt>
                      <c:pt idx="951">
                        <c:v>75.37066937157006</c:v>
                      </c:pt>
                      <c:pt idx="952">
                        <c:v>75.364243213816252</c:v>
                      </c:pt>
                      <c:pt idx="953">
                        <c:v>75.357877256683224</c:v>
                      </c:pt>
                      <c:pt idx="954">
                        <c:v>75.351495110078602</c:v>
                      </c:pt>
                      <c:pt idx="955">
                        <c:v>75.344432018956169</c:v>
                      </c:pt>
                      <c:pt idx="956">
                        <c:v>75.338987513656448</c:v>
                      </c:pt>
                      <c:pt idx="957">
                        <c:v>75.330413997397571</c:v>
                      </c:pt>
                      <c:pt idx="958">
                        <c:v>75.324224288913385</c:v>
                      </c:pt>
                      <c:pt idx="959">
                        <c:v>75.31818691558118</c:v>
                      </c:pt>
                      <c:pt idx="960">
                        <c:v>75.313251168343726</c:v>
                      </c:pt>
                      <c:pt idx="961">
                        <c:v>75.308639890228278</c:v>
                      </c:pt>
                      <c:pt idx="962">
                        <c:v>75.305591213743497</c:v>
                      </c:pt>
                      <c:pt idx="963">
                        <c:v>75.300443146883111</c:v>
                      </c:pt>
                      <c:pt idx="964">
                        <c:v>75.296516992521177</c:v>
                      </c:pt>
                      <c:pt idx="965">
                        <c:v>75.292887310855491</c:v>
                      </c:pt>
                      <c:pt idx="966">
                        <c:v>75.28908154003409</c:v>
                      </c:pt>
                      <c:pt idx="967">
                        <c:v>75.284210049739016</c:v>
                      </c:pt>
                      <c:pt idx="968">
                        <c:v>75.280079714722021</c:v>
                      </c:pt>
                      <c:pt idx="969">
                        <c:v>75.27405434367958</c:v>
                      </c:pt>
                      <c:pt idx="970">
                        <c:v>75.268557940081564</c:v>
                      </c:pt>
                      <c:pt idx="971">
                        <c:v>75.261378840259582</c:v>
                      </c:pt>
                      <c:pt idx="972">
                        <c:v>75.255277441011714</c:v>
                      </c:pt>
                      <c:pt idx="973">
                        <c:v>75.248502962958256</c:v>
                      </c:pt>
                      <c:pt idx="974">
                        <c:v>75.241588493871717</c:v>
                      </c:pt>
                      <c:pt idx="975">
                        <c:v>75.234321285329059</c:v>
                      </c:pt>
                      <c:pt idx="976">
                        <c:v>75.229097216880248</c:v>
                      </c:pt>
                      <c:pt idx="977">
                        <c:v>75.224466153277561</c:v>
                      </c:pt>
                      <c:pt idx="978">
                        <c:v>75.218308790583407</c:v>
                      </c:pt>
                      <c:pt idx="979">
                        <c:v>75.212251576235786</c:v>
                      </c:pt>
                      <c:pt idx="980">
                        <c:v>75.205120643583854</c:v>
                      </c:pt>
                      <c:pt idx="981">
                        <c:v>75.19668378954114</c:v>
                      </c:pt>
                      <c:pt idx="982">
                        <c:v>75.190518299500397</c:v>
                      </c:pt>
                      <c:pt idx="983">
                        <c:v>75.184945775914528</c:v>
                      </c:pt>
                      <c:pt idx="984">
                        <c:v>75.178383777354369</c:v>
                      </c:pt>
                      <c:pt idx="985">
                        <c:v>75.173588531841446</c:v>
                      </c:pt>
                      <c:pt idx="986">
                        <c:v>75.168536835917081</c:v>
                      </c:pt>
                      <c:pt idx="987">
                        <c:v>75.162547800273799</c:v>
                      </c:pt>
                      <c:pt idx="988">
                        <c:v>75.154367193848572</c:v>
                      </c:pt>
                      <c:pt idx="989">
                        <c:v>75.149463680764029</c:v>
                      </c:pt>
                      <c:pt idx="990">
                        <c:v>75.143458461505062</c:v>
                      </c:pt>
                      <c:pt idx="991">
                        <c:v>75.139532485324665</c:v>
                      </c:pt>
                      <c:pt idx="992">
                        <c:v>75.133575417940023</c:v>
                      </c:pt>
                      <c:pt idx="993">
                        <c:v>75.131796907485267</c:v>
                      </c:pt>
                      <c:pt idx="994">
                        <c:v>75.12624453966481</c:v>
                      </c:pt>
                      <c:pt idx="995">
                        <c:v>75.120287644348963</c:v>
                      </c:pt>
                      <c:pt idx="996">
                        <c:v>75.114979547567472</c:v>
                      </c:pt>
                      <c:pt idx="997">
                        <c:v>75.110725058128097</c:v>
                      </c:pt>
                      <c:pt idx="998">
                        <c:v>75.10409088482109</c:v>
                      </c:pt>
                      <c:pt idx="999">
                        <c:v>75.100221014413876</c:v>
                      </c:pt>
                      <c:pt idx="1000">
                        <c:v>75.09520135053566</c:v>
                      </c:pt>
                      <c:pt idx="1001">
                        <c:v>75.085935336842454</c:v>
                      </c:pt>
                      <c:pt idx="1002">
                        <c:v>75.077838968822817</c:v>
                      </c:pt>
                      <c:pt idx="1003">
                        <c:v>75.070864402062327</c:v>
                      </c:pt>
                      <c:pt idx="1004">
                        <c:v>75.061129642037571</c:v>
                      </c:pt>
                      <c:pt idx="1005">
                        <c:v>75.053321805074773</c:v>
                      </c:pt>
                      <c:pt idx="1006">
                        <c:v>75.048526565261767</c:v>
                      </c:pt>
                      <c:pt idx="1007">
                        <c:v>75.043230757877552</c:v>
                      </c:pt>
                      <c:pt idx="1008">
                        <c:v>75.038447774250315</c:v>
                      </c:pt>
                      <c:pt idx="1009">
                        <c:v>75.037834872010393</c:v>
                      </c:pt>
                      <c:pt idx="1010">
                        <c:v>75.034646383169573</c:v>
                      </c:pt>
                      <c:pt idx="1011">
                        <c:v>75.031850450534165</c:v>
                      </c:pt>
                      <c:pt idx="1012">
                        <c:v>75.029282857565022</c:v>
                      </c:pt>
                      <c:pt idx="1013">
                        <c:v>75.026791466979674</c:v>
                      </c:pt>
                      <c:pt idx="1014">
                        <c:v>75.022020805907587</c:v>
                      </c:pt>
                      <c:pt idx="1015">
                        <c:v>75.021360275205524</c:v>
                      </c:pt>
                      <c:pt idx="1016">
                        <c:v>75.01898921545812</c:v>
                      </c:pt>
                      <c:pt idx="1017">
                        <c:v>75.017010570079194</c:v>
                      </c:pt>
                      <c:pt idx="1018">
                        <c:v>75.013649875788275</c:v>
                      </c:pt>
                      <c:pt idx="1019">
                        <c:v>75.008414152356821</c:v>
                      </c:pt>
                      <c:pt idx="1020">
                        <c:v>75.000822824618325</c:v>
                      </c:pt>
                      <c:pt idx="1021">
                        <c:v>74.995070098475551</c:v>
                      </c:pt>
                      <c:pt idx="1022">
                        <c:v>74.986216952841573</c:v>
                      </c:pt>
                      <c:pt idx="1023">
                        <c:v>74.978941946311309</c:v>
                      </c:pt>
                      <c:pt idx="1024">
                        <c:v>74.972808773877276</c:v>
                      </c:pt>
                      <c:pt idx="1025">
                        <c:v>74.964279977943676</c:v>
                      </c:pt>
                      <c:pt idx="1026">
                        <c:v>74.957361695303305</c:v>
                      </c:pt>
                      <c:pt idx="1027">
                        <c:v>74.950920085044842</c:v>
                      </c:pt>
                      <c:pt idx="1028">
                        <c:v>74.943969772884685</c:v>
                      </c:pt>
                      <c:pt idx="1029">
                        <c:v>74.937364092895209</c:v>
                      </c:pt>
                      <c:pt idx="1030">
                        <c:v>74.931804026285874</c:v>
                      </c:pt>
                      <c:pt idx="1031">
                        <c:v>74.923411925713168</c:v>
                      </c:pt>
                      <c:pt idx="1032">
                        <c:v>74.914579239630967</c:v>
                      </c:pt>
                      <c:pt idx="1033">
                        <c:v>74.907016492809746</c:v>
                      </c:pt>
                      <c:pt idx="1034">
                        <c:v>74.899469786639003</c:v>
                      </c:pt>
                      <c:pt idx="1035">
                        <c:v>74.894450748408985</c:v>
                      </c:pt>
                      <c:pt idx="1036">
                        <c:v>74.889628003357586</c:v>
                      </c:pt>
                      <c:pt idx="1037">
                        <c:v>74.886748077643389</c:v>
                      </c:pt>
                      <c:pt idx="1038">
                        <c:v>74.883904073841933</c:v>
                      </c:pt>
                      <c:pt idx="1039">
                        <c:v>74.88044324020241</c:v>
                      </c:pt>
                      <c:pt idx="1040">
                        <c:v>74.874050277862622</c:v>
                      </c:pt>
                      <c:pt idx="1041">
                        <c:v>74.869459716665034</c:v>
                      </c:pt>
                      <c:pt idx="1042">
                        <c:v>74.865938770352116</c:v>
                      </c:pt>
                      <c:pt idx="1043">
                        <c:v>74.860210684760062</c:v>
                      </c:pt>
                      <c:pt idx="1044">
                        <c:v>74.857566852285061</c:v>
                      </c:pt>
                      <c:pt idx="1045">
                        <c:v>74.856469196961513</c:v>
                      </c:pt>
                      <c:pt idx="1046">
                        <c:v>74.852559550133037</c:v>
                      </c:pt>
                      <c:pt idx="1047">
                        <c:v>74.851165491547675</c:v>
                      </c:pt>
                      <c:pt idx="1048">
                        <c:v>74.848778090863235</c:v>
                      </c:pt>
                      <c:pt idx="1049">
                        <c:v>74.84580211508991</c:v>
                      </c:pt>
                      <c:pt idx="1050">
                        <c:v>74.843246767066645</c:v>
                      </c:pt>
                      <c:pt idx="1051">
                        <c:v>74.843179135202632</c:v>
                      </c:pt>
                      <c:pt idx="1052">
                        <c:v>74.840619884730444</c:v>
                      </c:pt>
                      <c:pt idx="1053">
                        <c:v>74.841045055860903</c:v>
                      </c:pt>
                      <c:pt idx="1054">
                        <c:v>74.839278812864137</c:v>
                      </c:pt>
                      <c:pt idx="1055">
                        <c:v>74.837196052736061</c:v>
                      </c:pt>
                      <c:pt idx="1056">
                        <c:v>74.833911552677094</c:v>
                      </c:pt>
                      <c:pt idx="1057">
                        <c:v>74.829830033158444</c:v>
                      </c:pt>
                      <c:pt idx="1058">
                        <c:v>74.824181853340775</c:v>
                      </c:pt>
                      <c:pt idx="1059">
                        <c:v>74.816995671744408</c:v>
                      </c:pt>
                      <c:pt idx="1060">
                        <c:v>74.809216533100354</c:v>
                      </c:pt>
                      <c:pt idx="1061">
                        <c:v>74.799045958038363</c:v>
                      </c:pt>
                      <c:pt idx="1062">
                        <c:v>74.788222376546997</c:v>
                      </c:pt>
                      <c:pt idx="1063">
                        <c:v>74.778264118844817</c:v>
                      </c:pt>
                      <c:pt idx="1064">
                        <c:v>74.769667864516165</c:v>
                      </c:pt>
                      <c:pt idx="1065">
                        <c:v>74.762297413791117</c:v>
                      </c:pt>
                      <c:pt idx="1066">
                        <c:v>74.756120666892215</c:v>
                      </c:pt>
                      <c:pt idx="1067">
                        <c:v>74.749543459004158</c:v>
                      </c:pt>
                      <c:pt idx="1068">
                        <c:v>74.744905126113551</c:v>
                      </c:pt>
                      <c:pt idx="1069">
                        <c:v>74.742345650969099</c:v>
                      </c:pt>
                      <c:pt idx="1070">
                        <c:v>74.741035937573429</c:v>
                      </c:pt>
                      <c:pt idx="1071">
                        <c:v>74.743471574018599</c:v>
                      </c:pt>
                      <c:pt idx="1072">
                        <c:v>74.745923175015577</c:v>
                      </c:pt>
                      <c:pt idx="1073">
                        <c:v>74.746183704524157</c:v>
                      </c:pt>
                      <c:pt idx="1074">
                        <c:v>74.747433602379047</c:v>
                      </c:pt>
                      <c:pt idx="1075">
                        <c:v>74.74678493460361</c:v>
                      </c:pt>
                      <c:pt idx="1076">
                        <c:v>74.742751606228154</c:v>
                      </c:pt>
                      <c:pt idx="1077">
                        <c:v>74.740348529295687</c:v>
                      </c:pt>
                      <c:pt idx="1078">
                        <c:v>74.736403429522014</c:v>
                      </c:pt>
                      <c:pt idx="1079">
                        <c:v>74.733619855615999</c:v>
                      </c:pt>
                      <c:pt idx="1080">
                        <c:v>74.728753276833658</c:v>
                      </c:pt>
                      <c:pt idx="1081">
                        <c:v>74.723425981031056</c:v>
                      </c:pt>
                      <c:pt idx="1082">
                        <c:v>74.717946529843417</c:v>
                      </c:pt>
                      <c:pt idx="1083">
                        <c:v>74.71306379024665</c:v>
                      </c:pt>
                      <c:pt idx="1084">
                        <c:v>74.702421149867206</c:v>
                      </c:pt>
                      <c:pt idx="1085">
                        <c:v>74.696489067688915</c:v>
                      </c:pt>
                      <c:pt idx="1086">
                        <c:v>74.687348464585611</c:v>
                      </c:pt>
                      <c:pt idx="1087">
                        <c:v>74.679553637563117</c:v>
                      </c:pt>
                      <c:pt idx="1088">
                        <c:v>74.672395565518428</c:v>
                      </c:pt>
                      <c:pt idx="1089">
                        <c:v>74.664040020137733</c:v>
                      </c:pt>
                      <c:pt idx="1090">
                        <c:v>74.655055470421587</c:v>
                      </c:pt>
                      <c:pt idx="1091">
                        <c:v>74.650537219877151</c:v>
                      </c:pt>
                      <c:pt idx="1092">
                        <c:v>74.645081726062969</c:v>
                      </c:pt>
                      <c:pt idx="1093">
                        <c:v>74.641893471486242</c:v>
                      </c:pt>
                      <c:pt idx="1094">
                        <c:v>74.640599711195392</c:v>
                      </c:pt>
                      <c:pt idx="1095">
                        <c:v>74.637916230322929</c:v>
                      </c:pt>
                      <c:pt idx="1096">
                        <c:v>74.636306127770439</c:v>
                      </c:pt>
                      <c:pt idx="1097">
                        <c:v>74.633346198421577</c:v>
                      </c:pt>
                      <c:pt idx="1098">
                        <c:v>74.628335551597189</c:v>
                      </c:pt>
                      <c:pt idx="1099">
                        <c:v>74.623661382335357</c:v>
                      </c:pt>
                      <c:pt idx="1100">
                        <c:v>74.621310328094836</c:v>
                      </c:pt>
                      <c:pt idx="1101">
                        <c:v>74.614981823100223</c:v>
                      </c:pt>
                      <c:pt idx="1102">
                        <c:v>74.612334328938502</c:v>
                      </c:pt>
                      <c:pt idx="1103">
                        <c:v>74.609526647421447</c:v>
                      </c:pt>
                      <c:pt idx="1104">
                        <c:v>74.609086050261141</c:v>
                      </c:pt>
                      <c:pt idx="1105">
                        <c:v>74.605897829717961</c:v>
                      </c:pt>
                      <c:pt idx="1106">
                        <c:v>74.604211804901794</c:v>
                      </c:pt>
                      <c:pt idx="1107">
                        <c:v>74.599309447178783</c:v>
                      </c:pt>
                      <c:pt idx="1108">
                        <c:v>74.593617758659576</c:v>
                      </c:pt>
                      <c:pt idx="1109">
                        <c:v>74.587589745334469</c:v>
                      </c:pt>
                      <c:pt idx="1110">
                        <c:v>74.58080876290812</c:v>
                      </c:pt>
                      <c:pt idx="1111">
                        <c:v>74.574852927364432</c:v>
                      </c:pt>
                      <c:pt idx="1112">
                        <c:v>74.569822226253919</c:v>
                      </c:pt>
                      <c:pt idx="1113">
                        <c:v>74.565140195478705</c:v>
                      </c:pt>
                      <c:pt idx="1114">
                        <c:v>74.559092498723373</c:v>
                      </c:pt>
                      <c:pt idx="1115">
                        <c:v>74.555015273415123</c:v>
                      </c:pt>
                      <c:pt idx="1116">
                        <c:v>74.550813787625458</c:v>
                      </c:pt>
                      <c:pt idx="1117">
                        <c:v>74.546652513994232</c:v>
                      </c:pt>
                      <c:pt idx="1118">
                        <c:v>74.542943719995762</c:v>
                      </c:pt>
                      <c:pt idx="1119">
                        <c:v>74.541109239498354</c:v>
                      </c:pt>
                      <c:pt idx="1120">
                        <c:v>74.537252006891407</c:v>
                      </c:pt>
                      <c:pt idx="1121">
                        <c:v>74.532309310196752</c:v>
                      </c:pt>
                      <c:pt idx="1122">
                        <c:v>74.524803243511514</c:v>
                      </c:pt>
                      <c:pt idx="1123">
                        <c:v>74.517337295698482</c:v>
                      </c:pt>
                      <c:pt idx="1124">
                        <c:v>74.509647034638888</c:v>
                      </c:pt>
                      <c:pt idx="1125">
                        <c:v>74.504111802392316</c:v>
                      </c:pt>
                      <c:pt idx="1126">
                        <c:v>74.501676722011695</c:v>
                      </c:pt>
                      <c:pt idx="1127">
                        <c:v>74.499682153616959</c:v>
                      </c:pt>
                      <c:pt idx="1128">
                        <c:v>74.49767968913406</c:v>
                      </c:pt>
                      <c:pt idx="1129">
                        <c:v>74.494315388382986</c:v>
                      </c:pt>
                      <c:pt idx="1130">
                        <c:v>74.490210056197412</c:v>
                      </c:pt>
                      <c:pt idx="1131">
                        <c:v>74.485259774499497</c:v>
                      </c:pt>
                      <c:pt idx="1132">
                        <c:v>74.481186827840432</c:v>
                      </c:pt>
                      <c:pt idx="1133">
                        <c:v>74.47248394891902</c:v>
                      </c:pt>
                      <c:pt idx="1134">
                        <c:v>74.466132001371207</c:v>
                      </c:pt>
                      <c:pt idx="1135">
                        <c:v>74.458182062973236</c:v>
                      </c:pt>
                      <c:pt idx="1136">
                        <c:v>74.449619224171641</c:v>
                      </c:pt>
                      <c:pt idx="1137">
                        <c:v>74.440799767912011</c:v>
                      </c:pt>
                      <c:pt idx="1138">
                        <c:v>74.43451166633109</c:v>
                      </c:pt>
                      <c:pt idx="1139">
                        <c:v>74.426938043811731</c:v>
                      </c:pt>
                      <c:pt idx="1140">
                        <c:v>74.420541797321277</c:v>
                      </c:pt>
                      <c:pt idx="1141">
                        <c:v>74.414341762440955</c:v>
                      </c:pt>
                      <c:pt idx="1142">
                        <c:v>74.40763731534642</c:v>
                      </c:pt>
                      <c:pt idx="1143">
                        <c:v>74.401857786419214</c:v>
                      </c:pt>
                      <c:pt idx="1144">
                        <c:v>74.396619065165723</c:v>
                      </c:pt>
                      <c:pt idx="1145">
                        <c:v>74.388132414075613</c:v>
                      </c:pt>
                      <c:pt idx="1146">
                        <c:v>74.381011449731631</c:v>
                      </c:pt>
                      <c:pt idx="1147">
                        <c:v>74.375712771363823</c:v>
                      </c:pt>
                      <c:pt idx="1148">
                        <c:v>74.370470291934311</c:v>
                      </c:pt>
                      <c:pt idx="1149">
                        <c:v>74.364418739491313</c:v>
                      </c:pt>
                      <c:pt idx="1150">
                        <c:v>74.361975636851909</c:v>
                      </c:pt>
                      <c:pt idx="1151">
                        <c:v>74.360285468842349</c:v>
                      </c:pt>
                      <c:pt idx="1152">
                        <c:v>74.35561154741778</c:v>
                      </c:pt>
                      <c:pt idx="1153">
                        <c:v>74.353112314596359</c:v>
                      </c:pt>
                      <c:pt idx="1154">
                        <c:v>74.347793591838553</c:v>
                      </c:pt>
                      <c:pt idx="1155">
                        <c:v>74.343588205847396</c:v>
                      </c:pt>
                      <c:pt idx="1156">
                        <c:v>74.334601002257699</c:v>
                      </c:pt>
                      <c:pt idx="1157">
                        <c:v>74.329026049108862</c:v>
                      </c:pt>
                      <c:pt idx="1158">
                        <c:v>74.318869442639965</c:v>
                      </c:pt>
                      <c:pt idx="1159">
                        <c:v>74.310306856662976</c:v>
                      </c:pt>
                      <c:pt idx="1160">
                        <c:v>74.299833908942077</c:v>
                      </c:pt>
                      <c:pt idx="1161">
                        <c:v>74.291019009303966</c:v>
                      </c:pt>
                      <c:pt idx="1162">
                        <c:v>74.281503399453754</c:v>
                      </c:pt>
                      <c:pt idx="1163">
                        <c:v>74.275464018845184</c:v>
                      </c:pt>
                      <c:pt idx="1164">
                        <c:v>74.269068237647019</c:v>
                      </c:pt>
                      <c:pt idx="1165">
                        <c:v>74.262227958486704</c:v>
                      </c:pt>
                      <c:pt idx="1166">
                        <c:v>74.259092198370269</c:v>
                      </c:pt>
                      <c:pt idx="1167">
                        <c:v>74.252407956590616</c:v>
                      </c:pt>
                      <c:pt idx="1168">
                        <c:v>74.244806667908094</c:v>
                      </c:pt>
                      <c:pt idx="1169">
                        <c:v>74.239175821756518</c:v>
                      </c:pt>
                      <c:pt idx="1170">
                        <c:v>74.232760015658144</c:v>
                      </c:pt>
                      <c:pt idx="1171">
                        <c:v>74.220813488723707</c:v>
                      </c:pt>
                      <c:pt idx="1172">
                        <c:v>74.213945130796986</c:v>
                      </c:pt>
                      <c:pt idx="1173">
                        <c:v>74.206303888735619</c:v>
                      </c:pt>
                      <c:pt idx="1174">
                        <c:v>74.200144344354641</c:v>
                      </c:pt>
                      <c:pt idx="1175">
                        <c:v>74.192687374022725</c:v>
                      </c:pt>
                      <c:pt idx="1176">
                        <c:v>74.189103013980301</c:v>
                      </c:pt>
                      <c:pt idx="1177">
                        <c:v>74.183492256271535</c:v>
                      </c:pt>
                      <c:pt idx="1178">
                        <c:v>74.180492632484444</c:v>
                      </c:pt>
                      <c:pt idx="1179">
                        <c:v>74.17290765177394</c:v>
                      </c:pt>
                      <c:pt idx="1180">
                        <c:v>74.169583506545209</c:v>
                      </c:pt>
                      <c:pt idx="1181">
                        <c:v>74.163920794404731</c:v>
                      </c:pt>
                      <c:pt idx="1182">
                        <c:v>74.159911959650557</c:v>
                      </c:pt>
                      <c:pt idx="1183">
                        <c:v>74.154585633171763</c:v>
                      </c:pt>
                      <c:pt idx="1184">
                        <c:v>74.149371384170848</c:v>
                      </c:pt>
                      <c:pt idx="1185">
                        <c:v>74.141422058682792</c:v>
                      </c:pt>
                      <c:pt idx="1186">
                        <c:v>74.13687668381182</c:v>
                      </c:pt>
                      <c:pt idx="1187">
                        <c:v>74.131134049308869</c:v>
                      </c:pt>
                      <c:pt idx="1188">
                        <c:v>74.124846655131435</c:v>
                      </c:pt>
                      <c:pt idx="1189">
                        <c:v>74.121795258955245</c:v>
                      </c:pt>
                      <c:pt idx="1190">
                        <c:v>74.118135040386136</c:v>
                      </c:pt>
                      <c:pt idx="1191">
                        <c:v>74.112504485119956</c:v>
                      </c:pt>
                      <c:pt idx="1192">
                        <c:v>74.108035191230869</c:v>
                      </c:pt>
                      <c:pt idx="1193">
                        <c:v>74.103305728675124</c:v>
                      </c:pt>
                      <c:pt idx="1194">
                        <c:v>74.098343679903834</c:v>
                      </c:pt>
                      <c:pt idx="1195">
                        <c:v>74.093858418877815</c:v>
                      </c:pt>
                      <c:pt idx="1196">
                        <c:v>74.089665416090071</c:v>
                      </c:pt>
                      <c:pt idx="1197">
                        <c:v>74.08421896240975</c:v>
                      </c:pt>
                      <c:pt idx="1198">
                        <c:v>74.079188992816739</c:v>
                      </c:pt>
                      <c:pt idx="1199">
                        <c:v>74.073686615399339</c:v>
                      </c:pt>
                      <c:pt idx="1200">
                        <c:v>74.067875719638309</c:v>
                      </c:pt>
                      <c:pt idx="1201">
                        <c:v>74.063634762426275</c:v>
                      </c:pt>
                      <c:pt idx="1202">
                        <c:v>74.05820844972196</c:v>
                      </c:pt>
                      <c:pt idx="1203">
                        <c:v>74.055232983675381</c:v>
                      </c:pt>
                      <c:pt idx="1204">
                        <c:v>74.05245369466931</c:v>
                      </c:pt>
                      <c:pt idx="1205">
                        <c:v>74.04928205211607</c:v>
                      </c:pt>
                      <c:pt idx="1206">
                        <c:v>74.044144010739245</c:v>
                      </c:pt>
                      <c:pt idx="1207">
                        <c:v>74.039786936349003</c:v>
                      </c:pt>
                      <c:pt idx="1208">
                        <c:v>74.033143207123388</c:v>
                      </c:pt>
                      <c:pt idx="1209">
                        <c:v>74.025470319183199</c:v>
                      </c:pt>
                      <c:pt idx="1210">
                        <c:v>74.019819844724935</c:v>
                      </c:pt>
                      <c:pt idx="1211">
                        <c:v>74.012964051334421</c:v>
                      </c:pt>
                      <c:pt idx="1212">
                        <c:v>74.00732971371292</c:v>
                      </c:pt>
                      <c:pt idx="1213">
                        <c:v>74.001979659439911</c:v>
                      </c:pt>
                      <c:pt idx="1214">
                        <c:v>73.995560468304902</c:v>
                      </c:pt>
                      <c:pt idx="1215">
                        <c:v>73.989293422822698</c:v>
                      </c:pt>
                      <c:pt idx="1216">
                        <c:v>73.982585991903605</c:v>
                      </c:pt>
                      <c:pt idx="1217">
                        <c:v>73.976130586798178</c:v>
                      </c:pt>
                      <c:pt idx="1218">
                        <c:v>73.972618613956257</c:v>
                      </c:pt>
                      <c:pt idx="1219">
                        <c:v>73.969563141247335</c:v>
                      </c:pt>
                      <c:pt idx="1220">
                        <c:v>73.965202201196149</c:v>
                      </c:pt>
                      <c:pt idx="1221">
                        <c:v>73.961706040449414</c:v>
                      </c:pt>
                      <c:pt idx="1222">
                        <c:v>73.958161984279585</c:v>
                      </c:pt>
                      <c:pt idx="1223">
                        <c:v>73.953484620738962</c:v>
                      </c:pt>
                      <c:pt idx="1224">
                        <c:v>73.948715087077545</c:v>
                      </c:pt>
                      <c:pt idx="1225">
                        <c:v>73.946792846999742</c:v>
                      </c:pt>
                      <c:pt idx="1226">
                        <c:v>73.946012066722503</c:v>
                      </c:pt>
                      <c:pt idx="1227">
                        <c:v>73.942235875826867</c:v>
                      </c:pt>
                      <c:pt idx="1228">
                        <c:v>73.939100397911062</c:v>
                      </c:pt>
                      <c:pt idx="1229">
                        <c:v>73.936982109006664</c:v>
                      </c:pt>
                      <c:pt idx="1230">
                        <c:v>73.932044746175336</c:v>
                      </c:pt>
                      <c:pt idx="1231">
                        <c:v>73.926867010614885</c:v>
                      </c:pt>
                      <c:pt idx="1232">
                        <c:v>73.923078898279584</c:v>
                      </c:pt>
                      <c:pt idx="1233">
                        <c:v>73.916035237002092</c:v>
                      </c:pt>
                      <c:pt idx="1234">
                        <c:v>73.911406164325811</c:v>
                      </c:pt>
                      <c:pt idx="1235">
                        <c:v>73.906756885921411</c:v>
                      </c:pt>
                      <c:pt idx="1236">
                        <c:v>73.903633342366774</c:v>
                      </c:pt>
                      <c:pt idx="1237">
                        <c:v>73.901050490073686</c:v>
                      </c:pt>
                      <c:pt idx="1238">
                        <c:v>73.900173410969117</c:v>
                      </c:pt>
                      <c:pt idx="1239">
                        <c:v>73.897270185820446</c:v>
                      </c:pt>
                      <c:pt idx="1240">
                        <c:v>73.895011640657884</c:v>
                      </c:pt>
                      <c:pt idx="1241">
                        <c:v>73.890983157129497</c:v>
                      </c:pt>
                      <c:pt idx="1242">
                        <c:v>73.88431580626812</c:v>
                      </c:pt>
                      <c:pt idx="1243">
                        <c:v>73.880815903038908</c:v>
                      </c:pt>
                      <c:pt idx="1244">
                        <c:v>73.875594178316447</c:v>
                      </c:pt>
                      <c:pt idx="1245">
                        <c:v>73.872106388187291</c:v>
                      </c:pt>
                      <c:pt idx="1246">
                        <c:v>73.869759999874603</c:v>
                      </c:pt>
                      <c:pt idx="1247">
                        <c:v>73.867597633966085</c:v>
                      </c:pt>
                      <c:pt idx="1248">
                        <c:v>73.863292980918558</c:v>
                      </c:pt>
                      <c:pt idx="1249">
                        <c:v>73.860073530603472</c:v>
                      </c:pt>
                      <c:pt idx="1250">
                        <c:v>73.856621890921502</c:v>
                      </c:pt>
                      <c:pt idx="1251">
                        <c:v>73.853954920857632</c:v>
                      </c:pt>
                      <c:pt idx="1252">
                        <c:v>73.852917859710502</c:v>
                      </c:pt>
                      <c:pt idx="1253">
                        <c:v>73.853782694220385</c:v>
                      </c:pt>
                      <c:pt idx="1254">
                        <c:v>73.851780431937641</c:v>
                      </c:pt>
                      <c:pt idx="1255">
                        <c:v>73.849766130672663</c:v>
                      </c:pt>
                      <c:pt idx="1256">
                        <c:v>73.847663841216175</c:v>
                      </c:pt>
                      <c:pt idx="1257">
                        <c:v>73.844472379673761</c:v>
                      </c:pt>
                      <c:pt idx="1258">
                        <c:v>73.838245689081049</c:v>
                      </c:pt>
                      <c:pt idx="1259">
                        <c:v>73.836639990559348</c:v>
                      </c:pt>
                      <c:pt idx="1260">
                        <c:v>73.832551631388284</c:v>
                      </c:pt>
                      <c:pt idx="1261">
                        <c:v>73.826016512175926</c:v>
                      </c:pt>
                      <c:pt idx="1262">
                        <c:v>73.823469697787317</c:v>
                      </c:pt>
                      <c:pt idx="1263">
                        <c:v>73.820975221874917</c:v>
                      </c:pt>
                      <c:pt idx="1264">
                        <c:v>73.815529612313</c:v>
                      </c:pt>
                      <c:pt idx="1265">
                        <c:v>73.813283353822726</c:v>
                      </c:pt>
                      <c:pt idx="1266">
                        <c:v>73.813203564702874</c:v>
                      </c:pt>
                      <c:pt idx="1267">
                        <c:v>73.80849870758891</c:v>
                      </c:pt>
                      <c:pt idx="1268">
                        <c:v>73.80318093430445</c:v>
                      </c:pt>
                      <c:pt idx="1269">
                        <c:v>73.798327738284939</c:v>
                      </c:pt>
                      <c:pt idx="1270">
                        <c:v>73.793346495211452</c:v>
                      </c:pt>
                      <c:pt idx="1271">
                        <c:v>73.787748543188371</c:v>
                      </c:pt>
                      <c:pt idx="1272">
                        <c:v>73.783668175774295</c:v>
                      </c:pt>
                      <c:pt idx="1273">
                        <c:v>73.777998432997236</c:v>
                      </c:pt>
                      <c:pt idx="1274">
                        <c:v>73.780445144967999</c:v>
                      </c:pt>
                      <c:pt idx="1275">
                        <c:v>73.779420150376893</c:v>
                      </c:pt>
                      <c:pt idx="1276">
                        <c:v>73.778339051155413</c:v>
                      </c:pt>
                      <c:pt idx="1277">
                        <c:v>73.77958056860065</c:v>
                      </c:pt>
                      <c:pt idx="1278">
                        <c:v>73.781082201089632</c:v>
                      </c:pt>
                      <c:pt idx="1279">
                        <c:v>73.779816996295963</c:v>
                      </c:pt>
                      <c:pt idx="1280">
                        <c:v>73.77811137328456</c:v>
                      </c:pt>
                      <c:pt idx="1281">
                        <c:v>73.776065336774451</c:v>
                      </c:pt>
                      <c:pt idx="1282">
                        <c:v>73.772721765479247</c:v>
                      </c:pt>
                      <c:pt idx="1283">
                        <c:v>73.770323144854814</c:v>
                      </c:pt>
                      <c:pt idx="1284">
                        <c:v>73.764444746615453</c:v>
                      </c:pt>
                      <c:pt idx="1285">
                        <c:v>73.759439167886995</c:v>
                      </c:pt>
                      <c:pt idx="1286">
                        <c:v>73.754389612438857</c:v>
                      </c:pt>
                      <c:pt idx="1287">
                        <c:v>73.749348170012496</c:v>
                      </c:pt>
                      <c:pt idx="1288">
                        <c:v>73.742196539810749</c:v>
                      </c:pt>
                      <c:pt idx="1289">
                        <c:v>73.735449348702247</c:v>
                      </c:pt>
                      <c:pt idx="1290">
                        <c:v>73.729078753529691</c:v>
                      </c:pt>
                      <c:pt idx="1291">
                        <c:v>73.722972446008029</c:v>
                      </c:pt>
                      <c:pt idx="1292">
                        <c:v>73.716577950988523</c:v>
                      </c:pt>
                      <c:pt idx="1293">
                        <c:v>73.71245387831928</c:v>
                      </c:pt>
                      <c:pt idx="1294">
                        <c:v>73.709851387915762</c:v>
                      </c:pt>
                      <c:pt idx="1295">
                        <c:v>73.704978501942477</c:v>
                      </c:pt>
                      <c:pt idx="1296">
                        <c:v>73.701258987922557</c:v>
                      </c:pt>
                      <c:pt idx="1297">
                        <c:v>73.69940130870188</c:v>
                      </c:pt>
                      <c:pt idx="1298">
                        <c:v>73.69436412729651</c:v>
                      </c:pt>
                      <c:pt idx="1299">
                        <c:v>73.686688433502781</c:v>
                      </c:pt>
                      <c:pt idx="1300">
                        <c:v>73.683309179189934</c:v>
                      </c:pt>
                      <c:pt idx="1301">
                        <c:v>73.678688399553479</c:v>
                      </c:pt>
                      <c:pt idx="1302">
                        <c:v>73.672654180373598</c:v>
                      </c:pt>
                      <c:pt idx="1303">
                        <c:v>73.669955616343643</c:v>
                      </c:pt>
                      <c:pt idx="1304">
                        <c:v>73.666680352742759</c:v>
                      </c:pt>
                      <c:pt idx="1305">
                        <c:v>73.663809445199647</c:v>
                      </c:pt>
                      <c:pt idx="1306">
                        <c:v>73.66170725060249</c:v>
                      </c:pt>
                      <c:pt idx="1307">
                        <c:v>73.65975727685553</c:v>
                      </c:pt>
                      <c:pt idx="1308">
                        <c:v>73.65592934601348</c:v>
                      </c:pt>
                      <c:pt idx="1309">
                        <c:v>73.654684078469032</c:v>
                      </c:pt>
                      <c:pt idx="1310">
                        <c:v>73.651804824280077</c:v>
                      </c:pt>
                      <c:pt idx="1311">
                        <c:v>73.649234220029825</c:v>
                      </c:pt>
                      <c:pt idx="1312">
                        <c:v>73.646075033591842</c:v>
                      </c:pt>
                      <c:pt idx="1313">
                        <c:v>73.643304072937866</c:v>
                      </c:pt>
                      <c:pt idx="1314">
                        <c:v>73.640316822486994</c:v>
                      </c:pt>
                      <c:pt idx="1315">
                        <c:v>73.634358786185231</c:v>
                      </c:pt>
                      <c:pt idx="1316">
                        <c:v>73.627043123715254</c:v>
                      </c:pt>
                      <c:pt idx="1317">
                        <c:v>73.619935673209284</c:v>
                      </c:pt>
                      <c:pt idx="1318">
                        <c:v>73.615258928241815</c:v>
                      </c:pt>
                      <c:pt idx="1319">
                        <c:v>73.607627307565693</c:v>
                      </c:pt>
                      <c:pt idx="1320">
                        <c:v>73.603955783178989</c:v>
                      </c:pt>
                      <c:pt idx="1321">
                        <c:v>73.597209076495872</c:v>
                      </c:pt>
                      <c:pt idx="1322">
                        <c:v>73.593849932661513</c:v>
                      </c:pt>
                      <c:pt idx="1323">
                        <c:v>73.586386569180888</c:v>
                      </c:pt>
                      <c:pt idx="1324">
                        <c:v>73.584524425976923</c:v>
                      </c:pt>
                      <c:pt idx="1325">
                        <c:v>73.581345155655129</c:v>
                      </c:pt>
                      <c:pt idx="1326">
                        <c:v>73.578013868030794</c:v>
                      </c:pt>
                      <c:pt idx="1327">
                        <c:v>73.573929439819821</c:v>
                      </c:pt>
                      <c:pt idx="1328">
                        <c:v>73.574137404228054</c:v>
                      </c:pt>
                      <c:pt idx="1329">
                        <c:v>73.568624023925921</c:v>
                      </c:pt>
                      <c:pt idx="1330">
                        <c:v>73.563506908879319</c:v>
                      </c:pt>
                      <c:pt idx="1331">
                        <c:v>73.562257518440418</c:v>
                      </c:pt>
                      <c:pt idx="1332">
                        <c:v>73.556924210017911</c:v>
                      </c:pt>
                      <c:pt idx="1333">
                        <c:v>73.550441750758736</c:v>
                      </c:pt>
                      <c:pt idx="1334">
                        <c:v>73.547927198691141</c:v>
                      </c:pt>
                      <c:pt idx="1335">
                        <c:v>73.543786895475677</c:v>
                      </c:pt>
                      <c:pt idx="1336">
                        <c:v>73.540567653874518</c:v>
                      </c:pt>
                      <c:pt idx="1337">
                        <c:v>73.537083936601945</c:v>
                      </c:pt>
                      <c:pt idx="1338">
                        <c:v>73.536130913530457</c:v>
                      </c:pt>
                      <c:pt idx="1339">
                        <c:v>73.529940708335033</c:v>
                      </c:pt>
                      <c:pt idx="1340">
                        <c:v>73.528086750453369</c:v>
                      </c:pt>
                      <c:pt idx="1341">
                        <c:v>73.525123834159388</c:v>
                      </c:pt>
                      <c:pt idx="1342">
                        <c:v>73.524211195037168</c:v>
                      </c:pt>
                      <c:pt idx="1343">
                        <c:v>73.520107059174023</c:v>
                      </c:pt>
                      <c:pt idx="1344">
                        <c:v>73.519546464392647</c:v>
                      </c:pt>
                      <c:pt idx="1345">
                        <c:v>73.516239404452833</c:v>
                      </c:pt>
                      <c:pt idx="1346">
                        <c:v>73.512051335574512</c:v>
                      </c:pt>
                      <c:pt idx="1347">
                        <c:v>73.509040395543295</c:v>
                      </c:pt>
                      <c:pt idx="1348">
                        <c:v>73.505825496664983</c:v>
                      </c:pt>
                      <c:pt idx="1349">
                        <c:v>73.502946939902969</c:v>
                      </c:pt>
                      <c:pt idx="1350">
                        <c:v>73.501609567126991</c:v>
                      </c:pt>
                      <c:pt idx="1351">
                        <c:v>73.501369327527229</c:v>
                      </c:pt>
                      <c:pt idx="1352">
                        <c:v>73.499979956660411</c:v>
                      </c:pt>
                      <c:pt idx="1353">
                        <c:v>73.501557443941579</c:v>
                      </c:pt>
                      <c:pt idx="1354">
                        <c:v>73.501829626795001</c:v>
                      </c:pt>
                      <c:pt idx="1355">
                        <c:v>73.499563470307706</c:v>
                      </c:pt>
                      <c:pt idx="1356">
                        <c:v>73.496812721688286</c:v>
                      </c:pt>
                      <c:pt idx="1357">
                        <c:v>73.495139173948601</c:v>
                      </c:pt>
                      <c:pt idx="1358">
                        <c:v>73.490838923459506</c:v>
                      </c:pt>
                      <c:pt idx="1359">
                        <c:v>73.48830055067647</c:v>
                      </c:pt>
                      <c:pt idx="1360">
                        <c:v>73.485782316493626</c:v>
                      </c:pt>
                      <c:pt idx="1361">
                        <c:v>73.484249075051665</c:v>
                      </c:pt>
                      <c:pt idx="1362">
                        <c:v>73.481715016337574</c:v>
                      </c:pt>
                      <c:pt idx="1363">
                        <c:v>73.479072830468823</c:v>
                      </c:pt>
                      <c:pt idx="1364">
                        <c:v>73.472835100266849</c:v>
                      </c:pt>
                      <c:pt idx="1365">
                        <c:v>73.470869409960443</c:v>
                      </c:pt>
                      <c:pt idx="1366">
                        <c:v>73.465304406147183</c:v>
                      </c:pt>
                      <c:pt idx="1367">
                        <c:v>73.459254591854616</c:v>
                      </c:pt>
                      <c:pt idx="1368">
                        <c:v>73.454245868201298</c:v>
                      </c:pt>
                      <c:pt idx="1369">
                        <c:v>73.451226943725032</c:v>
                      </c:pt>
                      <c:pt idx="1370">
                        <c:v>73.4467225793029</c:v>
                      </c:pt>
                      <c:pt idx="1371">
                        <c:v>73.44539722097764</c:v>
                      </c:pt>
                      <c:pt idx="1372">
                        <c:v>73.443539355833622</c:v>
                      </c:pt>
                      <c:pt idx="1373">
                        <c:v>73.442093837912154</c:v>
                      </c:pt>
                      <c:pt idx="1374">
                        <c:v>73.441933411208765</c:v>
                      </c:pt>
                      <c:pt idx="1375">
                        <c:v>73.44211747969257</c:v>
                      </c:pt>
                      <c:pt idx="1376">
                        <c:v>73.439866975895342</c:v>
                      </c:pt>
                      <c:pt idx="1377">
                        <c:v>73.438000975558595</c:v>
                      </c:pt>
                      <c:pt idx="1378">
                        <c:v>73.434809766143871</c:v>
                      </c:pt>
                      <c:pt idx="1379">
                        <c:v>73.432543512614842</c:v>
                      </c:pt>
                      <c:pt idx="1380">
                        <c:v>73.428035105494089</c:v>
                      </c:pt>
                      <c:pt idx="1381">
                        <c:v>73.426085202334548</c:v>
                      </c:pt>
                      <c:pt idx="1382">
                        <c:v>73.422573716865074</c:v>
                      </c:pt>
                      <c:pt idx="1383">
                        <c:v>73.419674926212522</c:v>
                      </c:pt>
                      <c:pt idx="1384">
                        <c:v>73.416391972427689</c:v>
                      </c:pt>
                      <c:pt idx="1385">
                        <c:v>73.412736647886746</c:v>
                      </c:pt>
                      <c:pt idx="1386">
                        <c:v>73.407439969456476</c:v>
                      </c:pt>
                      <c:pt idx="1387">
                        <c:v>73.404457607918488</c:v>
                      </c:pt>
                      <c:pt idx="1388">
                        <c:v>73.400538599911584</c:v>
                      </c:pt>
                      <c:pt idx="1389">
                        <c:v>73.39498177750076</c:v>
                      </c:pt>
                      <c:pt idx="1390">
                        <c:v>73.39161123313977</c:v>
                      </c:pt>
                      <c:pt idx="1391">
                        <c:v>73.389317579900947</c:v>
                      </c:pt>
                      <c:pt idx="1392">
                        <c:v>73.383436349446313</c:v>
                      </c:pt>
                      <c:pt idx="1393">
                        <c:v>73.38007711834652</c:v>
                      </c:pt>
                      <c:pt idx="1394">
                        <c:v>73.376577837640752</c:v>
                      </c:pt>
                      <c:pt idx="1395">
                        <c:v>73.371012394165362</c:v>
                      </c:pt>
                      <c:pt idx="1396">
                        <c:v>73.365867282667551</c:v>
                      </c:pt>
                      <c:pt idx="1397">
                        <c:v>73.361927578604252</c:v>
                      </c:pt>
                      <c:pt idx="1398">
                        <c:v>73.358764538259067</c:v>
                      </c:pt>
                      <c:pt idx="1399">
                        <c:v>73.355557378465306</c:v>
                      </c:pt>
                      <c:pt idx="1400">
                        <c:v>73.353515481065287</c:v>
                      </c:pt>
                      <c:pt idx="1401">
                        <c:v>73.352370437464998</c:v>
                      </c:pt>
                      <c:pt idx="1402">
                        <c:v>73.352310090990301</c:v>
                      </c:pt>
                      <c:pt idx="1403">
                        <c:v>73.351501089228321</c:v>
                      </c:pt>
                      <c:pt idx="1404">
                        <c:v>73.352734024853405</c:v>
                      </c:pt>
                      <c:pt idx="1405">
                        <c:v>73.352677590265102</c:v>
                      </c:pt>
                      <c:pt idx="1406">
                        <c:v>73.351179740037594</c:v>
                      </c:pt>
                      <c:pt idx="1407">
                        <c:v>73.351359578846996</c:v>
                      </c:pt>
                      <c:pt idx="1408">
                        <c:v>73.349813908877209</c:v>
                      </c:pt>
                      <c:pt idx="1409">
                        <c:v>73.346390438009138</c:v>
                      </c:pt>
                      <c:pt idx="1410">
                        <c:v>73.344800774756067</c:v>
                      </c:pt>
                      <c:pt idx="1411">
                        <c:v>73.341413563340922</c:v>
                      </c:pt>
                      <c:pt idx="1412">
                        <c:v>73.339195446693054</c:v>
                      </c:pt>
                      <c:pt idx="1413">
                        <c:v>73.336324824313095</c:v>
                      </c:pt>
                      <c:pt idx="1414">
                        <c:v>73.334067064408401</c:v>
                      </c:pt>
                      <c:pt idx="1415">
                        <c:v>73.330203632444324</c:v>
                      </c:pt>
                      <c:pt idx="1416">
                        <c:v>73.327993946415873</c:v>
                      </c:pt>
                      <c:pt idx="1417">
                        <c:v>73.324771470578938</c:v>
                      </c:pt>
                      <c:pt idx="1418">
                        <c:v>73.319971156992466</c:v>
                      </c:pt>
                      <c:pt idx="1419">
                        <c:v>73.316207889919085</c:v>
                      </c:pt>
                      <c:pt idx="1420">
                        <c:v>73.313073100986827</c:v>
                      </c:pt>
                      <c:pt idx="1421">
                        <c:v>73.309089358638815</c:v>
                      </c:pt>
                      <c:pt idx="1422">
                        <c:v>73.30448071416572</c:v>
                      </c:pt>
                      <c:pt idx="1423">
                        <c:v>73.30367600967287</c:v>
                      </c:pt>
                      <c:pt idx="1424">
                        <c:v>73.299664138370957</c:v>
                      </c:pt>
                      <c:pt idx="1425">
                        <c:v>73.297389994245151</c:v>
                      </c:pt>
                      <c:pt idx="1426">
                        <c:v>73.295576248271601</c:v>
                      </c:pt>
                      <c:pt idx="1427">
                        <c:v>73.293750759904242</c:v>
                      </c:pt>
                      <c:pt idx="1428">
                        <c:v>73.293130248495302</c:v>
                      </c:pt>
                      <c:pt idx="1429">
                        <c:v>73.292906097807531</c:v>
                      </c:pt>
                      <c:pt idx="1430">
                        <c:v>73.292145348376081</c:v>
                      </c:pt>
                      <c:pt idx="1431">
                        <c:v>73.291480531820355</c:v>
                      </c:pt>
                      <c:pt idx="1432">
                        <c:v>73.2918245983563</c:v>
                      </c:pt>
                      <c:pt idx="1433">
                        <c:v>73.291247732777137</c:v>
                      </c:pt>
                      <c:pt idx="1434">
                        <c:v>73.289557832013173</c:v>
                      </c:pt>
                      <c:pt idx="1435">
                        <c:v>73.287095214350671</c:v>
                      </c:pt>
                      <c:pt idx="1436">
                        <c:v>73.287058976636757</c:v>
                      </c:pt>
                      <c:pt idx="1437">
                        <c:v>73.285057003211023</c:v>
                      </c:pt>
                      <c:pt idx="1438">
                        <c:v>73.279824219404318</c:v>
                      </c:pt>
                      <c:pt idx="1439">
                        <c:v>73.277738345153153</c:v>
                      </c:pt>
                      <c:pt idx="1440">
                        <c:v>73.274427627997483</c:v>
                      </c:pt>
                      <c:pt idx="1441">
                        <c:v>73.268847103805328</c:v>
                      </c:pt>
                      <c:pt idx="1442">
                        <c:v>73.264391558352102</c:v>
                      </c:pt>
                      <c:pt idx="1443">
                        <c:v>73.261805620928442</c:v>
                      </c:pt>
                      <c:pt idx="1444">
                        <c:v>73.25801465499103</c:v>
                      </c:pt>
                      <c:pt idx="1445">
                        <c:v>73.255300446436536</c:v>
                      </c:pt>
                      <c:pt idx="1446">
                        <c:v>73.253422599279617</c:v>
                      </c:pt>
                      <c:pt idx="1447">
                        <c:v>73.249839179017386</c:v>
                      </c:pt>
                      <c:pt idx="1448">
                        <c:v>73.246844181032216</c:v>
                      </c:pt>
                      <c:pt idx="1449">
                        <c:v>73.245098259687822</c:v>
                      </c:pt>
                      <c:pt idx="1450">
                        <c:v>73.242639803791036</c:v>
                      </c:pt>
                      <c:pt idx="1451">
                        <c:v>73.239909387871577</c:v>
                      </c:pt>
                      <c:pt idx="1452">
                        <c:v>73.240281831696336</c:v>
                      </c:pt>
                      <c:pt idx="1453">
                        <c:v>73.240033894129098</c:v>
                      </c:pt>
                      <c:pt idx="1454">
                        <c:v>73.238060463604469</c:v>
                      </c:pt>
                      <c:pt idx="1455">
                        <c:v>73.237067813801147</c:v>
                      </c:pt>
                      <c:pt idx="1456">
                        <c:v>73.234633878592263</c:v>
                      </c:pt>
                      <c:pt idx="1457">
                        <c:v>73.22976952373952</c:v>
                      </c:pt>
                      <c:pt idx="1458">
                        <c:v>73.22644241561558</c:v>
                      </c:pt>
                      <c:pt idx="1459">
                        <c:v>73.225144934756187</c:v>
                      </c:pt>
                      <c:pt idx="1460">
                        <c:v>73.221537291869524</c:v>
                      </c:pt>
                      <c:pt idx="1461">
                        <c:v>73.220483669091934</c:v>
                      </c:pt>
                      <c:pt idx="1462">
                        <c:v>73.220306956518201</c:v>
                      </c:pt>
                      <c:pt idx="1463">
                        <c:v>73.217099714305022</c:v>
                      </c:pt>
                      <c:pt idx="1464">
                        <c:v>73.213248039104087</c:v>
                      </c:pt>
                      <c:pt idx="1465">
                        <c:v>73.2097570483281</c:v>
                      </c:pt>
                      <c:pt idx="1466">
                        <c:v>73.204664908886343</c:v>
                      </c:pt>
                      <c:pt idx="1467">
                        <c:v>73.201126208188413</c:v>
                      </c:pt>
                      <c:pt idx="1468">
                        <c:v>73.199421233054437</c:v>
                      </c:pt>
                      <c:pt idx="1469">
                        <c:v>73.197980490137823</c:v>
                      </c:pt>
                      <c:pt idx="1470">
                        <c:v>73.199538207772704</c:v>
                      </c:pt>
                      <c:pt idx="1471">
                        <c:v>73.20137594721885</c:v>
                      </c:pt>
                      <c:pt idx="1472">
                        <c:v>73.202745174544859</c:v>
                      </c:pt>
                      <c:pt idx="1473">
                        <c:v>73.203061344510701</c:v>
                      </c:pt>
                      <c:pt idx="1474">
                        <c:v>73.199369743268988</c:v>
                      </c:pt>
                      <c:pt idx="1475">
                        <c:v>73.195754215241649</c:v>
                      </c:pt>
                      <c:pt idx="1476">
                        <c:v>73.191534074595012</c:v>
                      </c:pt>
                      <c:pt idx="1477">
                        <c:v>73.184535611169025</c:v>
                      </c:pt>
                      <c:pt idx="1478">
                        <c:v>73.175931832433164</c:v>
                      </c:pt>
                      <c:pt idx="1479">
                        <c:v>73.170451049110056</c:v>
                      </c:pt>
                      <c:pt idx="1480">
                        <c:v>73.16268048420136</c:v>
                      </c:pt>
                      <c:pt idx="1481">
                        <c:v>73.154830169782571</c:v>
                      </c:pt>
                      <c:pt idx="1482">
                        <c:v>73.150742853599084</c:v>
                      </c:pt>
                      <c:pt idx="1483">
                        <c:v>73.149261673374014</c:v>
                      </c:pt>
                      <c:pt idx="1484">
                        <c:v>73.149682078942874</c:v>
                      </c:pt>
                      <c:pt idx="1485">
                        <c:v>73.151747856762668</c:v>
                      </c:pt>
                      <c:pt idx="1486">
                        <c:v>73.154077578304012</c:v>
                      </c:pt>
                      <c:pt idx="1487">
                        <c:v>73.156455459760892</c:v>
                      </c:pt>
                      <c:pt idx="1488">
                        <c:v>73.158417064120869</c:v>
                      </c:pt>
                      <c:pt idx="1489">
                        <c:v>73.156715583287337</c:v>
                      </c:pt>
                      <c:pt idx="1490">
                        <c:v>73.154169160731328</c:v>
                      </c:pt>
                      <c:pt idx="1491">
                        <c:v>73.151162512099972</c:v>
                      </c:pt>
                      <c:pt idx="1492">
                        <c:v>73.148228088370772</c:v>
                      </c:pt>
                      <c:pt idx="1493">
                        <c:v>73.145149745511091</c:v>
                      </c:pt>
                      <c:pt idx="1494">
                        <c:v>73.141466598525724</c:v>
                      </c:pt>
                      <c:pt idx="1495">
                        <c:v>73.134380910027872</c:v>
                      </c:pt>
                      <c:pt idx="1496">
                        <c:v>73.128736515983022</c:v>
                      </c:pt>
                      <c:pt idx="1497">
                        <c:v>73.121182467906891</c:v>
                      </c:pt>
                      <c:pt idx="1498">
                        <c:v>73.113467886461336</c:v>
                      </c:pt>
                      <c:pt idx="1499">
                        <c:v>73.106638415171162</c:v>
                      </c:pt>
                      <c:pt idx="1500">
                        <c:v>73.104516555789218</c:v>
                      </c:pt>
                      <c:pt idx="1501">
                        <c:v>73.101806127511438</c:v>
                      </c:pt>
                      <c:pt idx="1502">
                        <c:v>73.0994558320034</c:v>
                      </c:pt>
                      <c:pt idx="1503">
                        <c:v>73.104279578879613</c:v>
                      </c:pt>
                      <c:pt idx="1504">
                        <c:v>73.107121566130928</c:v>
                      </c:pt>
                      <c:pt idx="1505">
                        <c:v>73.109439190079442</c:v>
                      </c:pt>
                      <c:pt idx="1506">
                        <c:v>73.111200192998382</c:v>
                      </c:pt>
                      <c:pt idx="1507">
                        <c:v>73.113701948865014</c:v>
                      </c:pt>
                      <c:pt idx="1508">
                        <c:v>73.108565457319443</c:v>
                      </c:pt>
                      <c:pt idx="1509">
                        <c:v>73.106563558175282</c:v>
                      </c:pt>
                      <c:pt idx="1510">
                        <c:v>73.103981241804689</c:v>
                      </c:pt>
                      <c:pt idx="1511">
                        <c:v>73.103008473292732</c:v>
                      </c:pt>
                      <c:pt idx="1512">
                        <c:v>73.099969956928533</c:v>
                      </c:pt>
                      <c:pt idx="1513">
                        <c:v>73.097403885935876</c:v>
                      </c:pt>
                      <c:pt idx="1514">
                        <c:v>73.097375929616518</c:v>
                      </c:pt>
                      <c:pt idx="1515">
                        <c:v>73.097812302674768</c:v>
                      </c:pt>
                      <c:pt idx="1516">
                        <c:v>73.095286220645974</c:v>
                      </c:pt>
                      <c:pt idx="1517">
                        <c:v>73.092940280536823</c:v>
                      </c:pt>
                      <c:pt idx="1518">
                        <c:v>73.089157026673689</c:v>
                      </c:pt>
                      <c:pt idx="1519">
                        <c:v>73.083908643734119</c:v>
                      </c:pt>
                      <c:pt idx="1520">
                        <c:v>73.074833202814446</c:v>
                      </c:pt>
                      <c:pt idx="1521">
                        <c:v>73.068780202114269</c:v>
                      </c:pt>
                      <c:pt idx="1522">
                        <c:v>73.062002688085016</c:v>
                      </c:pt>
                      <c:pt idx="1523">
                        <c:v>73.055641576443961</c:v>
                      </c:pt>
                      <c:pt idx="1524">
                        <c:v>73.051041849133554</c:v>
                      </c:pt>
                      <c:pt idx="1525">
                        <c:v>73.048839949553866</c:v>
                      </c:pt>
                      <c:pt idx="1526">
                        <c:v>73.046381853953918</c:v>
                      </c:pt>
                      <c:pt idx="1527">
                        <c:v>73.045196700260902</c:v>
                      </c:pt>
                      <c:pt idx="1528">
                        <c:v>73.049071673363798</c:v>
                      </c:pt>
                      <c:pt idx="1529">
                        <c:v>73.05258235483646</c:v>
                      </c:pt>
                      <c:pt idx="1530">
                        <c:v>73.057490226235444</c:v>
                      </c:pt>
                      <c:pt idx="1531">
                        <c:v>73.061773505949958</c:v>
                      </c:pt>
                      <c:pt idx="1532">
                        <c:v>73.065728568747147</c:v>
                      </c:pt>
                      <c:pt idx="1533">
                        <c:v>73.067850236645214</c:v>
                      </c:pt>
                      <c:pt idx="1534">
                        <c:v>73.065135941200694</c:v>
                      </c:pt>
                      <c:pt idx="1535">
                        <c:v>73.063506569687306</c:v>
                      </c:pt>
                      <c:pt idx="1536">
                        <c:v>73.061617006616387</c:v>
                      </c:pt>
                      <c:pt idx="1537">
                        <c:v>73.058762613386662</c:v>
                      </c:pt>
                      <c:pt idx="1538">
                        <c:v>73.053898629945479</c:v>
                      </c:pt>
                      <c:pt idx="1539">
                        <c:v>73.055499928927844</c:v>
                      </c:pt>
                      <c:pt idx="1540">
                        <c:v>73.052569561459649</c:v>
                      </c:pt>
                      <c:pt idx="1541">
                        <c:v>73.049851402695893</c:v>
                      </c:pt>
                      <c:pt idx="1542">
                        <c:v>73.048538381683926</c:v>
                      </c:pt>
                      <c:pt idx="1543">
                        <c:v>73.045163609243758</c:v>
                      </c:pt>
                      <c:pt idx="1544">
                        <c:v>73.039531003981253</c:v>
                      </c:pt>
                      <c:pt idx="1545">
                        <c:v>73.037833507302395</c:v>
                      </c:pt>
                      <c:pt idx="1546">
                        <c:v>73.033970328612511</c:v>
                      </c:pt>
                      <c:pt idx="1547">
                        <c:v>73.030939899160458</c:v>
                      </c:pt>
                      <c:pt idx="1548">
                        <c:v>73.030503597418814</c:v>
                      </c:pt>
                      <c:pt idx="1549">
                        <c:v>73.030219356789004</c:v>
                      </c:pt>
                      <c:pt idx="1550">
                        <c:v>73.028706128404508</c:v>
                      </c:pt>
                      <c:pt idx="1551">
                        <c:v>73.028710078451653</c:v>
                      </c:pt>
                      <c:pt idx="1552">
                        <c:v>73.02752501286507</c:v>
                      </c:pt>
                      <c:pt idx="1553">
                        <c:v>73.030335209163169</c:v>
                      </c:pt>
                      <c:pt idx="1554">
                        <c:v>73.030711538190303</c:v>
                      </c:pt>
                      <c:pt idx="1555">
                        <c:v>73.032408854191601</c:v>
                      </c:pt>
                      <c:pt idx="1556">
                        <c:v>73.034342358400835</c:v>
                      </c:pt>
                      <c:pt idx="1557">
                        <c:v>73.036432047206503</c:v>
                      </c:pt>
                      <c:pt idx="1558">
                        <c:v>73.034210182314808</c:v>
                      </c:pt>
                      <c:pt idx="1559">
                        <c:v>73.033173206608325</c:v>
                      </c:pt>
                      <c:pt idx="1560">
                        <c:v>73.032272473292139</c:v>
                      </c:pt>
                      <c:pt idx="1561">
                        <c:v>73.031047378956146</c:v>
                      </c:pt>
                      <c:pt idx="1562">
                        <c:v>73.030859181109662</c:v>
                      </c:pt>
                      <c:pt idx="1563">
                        <c:v>73.030606899451882</c:v>
                      </c:pt>
                      <c:pt idx="1564">
                        <c:v>73.030290717162103</c:v>
                      </c:pt>
                      <c:pt idx="1565">
                        <c:v>73.029394060006524</c:v>
                      </c:pt>
                      <c:pt idx="1566">
                        <c:v>73.029009870748709</c:v>
                      </c:pt>
                      <c:pt idx="1567">
                        <c:v>73.027324552161062</c:v>
                      </c:pt>
                      <c:pt idx="1568">
                        <c:v>73.023461454237435</c:v>
                      </c:pt>
                      <c:pt idx="1569">
                        <c:v>73.019266026660503</c:v>
                      </c:pt>
                      <c:pt idx="1570">
                        <c:v>73.013609371667172</c:v>
                      </c:pt>
                      <c:pt idx="1571">
                        <c:v>73.007952748823755</c:v>
                      </c:pt>
                      <c:pt idx="1572">
                        <c:v>73.002135999406036</c:v>
                      </c:pt>
                      <c:pt idx="1573">
                        <c:v>72.998809367523933</c:v>
                      </c:pt>
                      <c:pt idx="1574">
                        <c:v>72.995098382929953</c:v>
                      </c:pt>
                      <c:pt idx="1575">
                        <c:v>72.992091911486099</c:v>
                      </c:pt>
                      <c:pt idx="1576">
                        <c:v>72.989709930575017</c:v>
                      </c:pt>
                      <c:pt idx="1577">
                        <c:v>72.988793161088097</c:v>
                      </c:pt>
                      <c:pt idx="1578">
                        <c:v>72.987383894539221</c:v>
                      </c:pt>
                      <c:pt idx="1579">
                        <c:v>72.987359707258506</c:v>
                      </c:pt>
                      <c:pt idx="1580">
                        <c:v>72.989373282058054</c:v>
                      </c:pt>
                      <c:pt idx="1581">
                        <c:v>72.991562966526246</c:v>
                      </c:pt>
                      <c:pt idx="1582">
                        <c:v>72.993196227826203</c:v>
                      </c:pt>
                      <c:pt idx="1583">
                        <c:v>72.995457954673057</c:v>
                      </c:pt>
                      <c:pt idx="1584">
                        <c:v>72.995562076806863</c:v>
                      </c:pt>
                      <c:pt idx="1585">
                        <c:v>72.995021647583215</c:v>
                      </c:pt>
                      <c:pt idx="1586">
                        <c:v>72.994569199437123</c:v>
                      </c:pt>
                      <c:pt idx="1587">
                        <c:v>72.993091977602433</c:v>
                      </c:pt>
                      <c:pt idx="1588">
                        <c:v>72.99065802345811</c:v>
                      </c:pt>
                      <c:pt idx="1589">
                        <c:v>72.991298476013597</c:v>
                      </c:pt>
                      <c:pt idx="1590">
                        <c:v>72.988528170581688</c:v>
                      </c:pt>
                      <c:pt idx="1591">
                        <c:v>72.987099185892134</c:v>
                      </c:pt>
                      <c:pt idx="1592">
                        <c:v>72.985245720224924</c:v>
                      </c:pt>
                      <c:pt idx="1593">
                        <c:v>72.980958320270901</c:v>
                      </c:pt>
                      <c:pt idx="1594">
                        <c:v>72.976486744312979</c:v>
                      </c:pt>
                      <c:pt idx="1595">
                        <c:v>72.972295488318963</c:v>
                      </c:pt>
                      <c:pt idx="1596">
                        <c:v>72.966330638086376</c:v>
                      </c:pt>
                      <c:pt idx="1597">
                        <c:v>72.960005590275813</c:v>
                      </c:pt>
                      <c:pt idx="1598">
                        <c:v>72.956314702345111</c:v>
                      </c:pt>
                      <c:pt idx="1599">
                        <c:v>72.9498656146977</c:v>
                      </c:pt>
                      <c:pt idx="1600">
                        <c:v>72.944909720787336</c:v>
                      </c:pt>
                      <c:pt idx="1601">
                        <c:v>72.940662406181602</c:v>
                      </c:pt>
                      <c:pt idx="1602">
                        <c:v>72.937359851950333</c:v>
                      </c:pt>
                      <c:pt idx="1603">
                        <c:v>72.935010091345504</c:v>
                      </c:pt>
                      <c:pt idx="1604">
                        <c:v>72.936094931877903</c:v>
                      </c:pt>
                      <c:pt idx="1605">
                        <c:v>72.936431102865839</c:v>
                      </c:pt>
                      <c:pt idx="1606">
                        <c:v>72.938548741823595</c:v>
                      </c:pt>
                      <c:pt idx="1607">
                        <c:v>72.940218000393031</c:v>
                      </c:pt>
                      <c:pt idx="1608">
                        <c:v>72.941362759280722</c:v>
                      </c:pt>
                      <c:pt idx="1609">
                        <c:v>72.94139876675095</c:v>
                      </c:pt>
                      <c:pt idx="1610">
                        <c:v>72.943720620192209</c:v>
                      </c:pt>
                      <c:pt idx="1611">
                        <c:v>72.942107355004936</c:v>
                      </c:pt>
                      <c:pt idx="1612">
                        <c:v>72.944120852144664</c:v>
                      </c:pt>
                      <c:pt idx="1613">
                        <c:v>72.945810267959232</c:v>
                      </c:pt>
                      <c:pt idx="1614">
                        <c:v>72.947599884368884</c:v>
                      </c:pt>
                      <c:pt idx="1615">
                        <c:v>72.94941361009198</c:v>
                      </c:pt>
                      <c:pt idx="1616">
                        <c:v>72.952764763670984</c:v>
                      </c:pt>
                      <c:pt idx="1617">
                        <c:v>72.955459607069173</c:v>
                      </c:pt>
                      <c:pt idx="1618">
                        <c:v>72.958766985118487</c:v>
                      </c:pt>
                      <c:pt idx="1619">
                        <c:v>72.960901353841081</c:v>
                      </c:pt>
                      <c:pt idx="1620">
                        <c:v>72.960517606100694</c:v>
                      </c:pt>
                      <c:pt idx="1621">
                        <c:v>72.958688199121454</c:v>
                      </c:pt>
                      <c:pt idx="1622">
                        <c:v>72.952859385087521</c:v>
                      </c:pt>
                      <c:pt idx="1623">
                        <c:v>72.942887149906582</c:v>
                      </c:pt>
                      <c:pt idx="1624">
                        <c:v>72.930789002904021</c:v>
                      </c:pt>
                      <c:pt idx="1625">
                        <c:v>72.917766156283975</c:v>
                      </c:pt>
                      <c:pt idx="1626">
                        <c:v>72.903666858908963</c:v>
                      </c:pt>
                      <c:pt idx="1627">
                        <c:v>72.893963142894222</c:v>
                      </c:pt>
                      <c:pt idx="1628">
                        <c:v>72.88847067743167</c:v>
                      </c:pt>
                      <c:pt idx="1629">
                        <c:v>72.886453085216857</c:v>
                      </c:pt>
                      <c:pt idx="1630">
                        <c:v>72.886421167516986</c:v>
                      </c:pt>
                      <c:pt idx="1631">
                        <c:v>72.887746188428508</c:v>
                      </c:pt>
                      <c:pt idx="1632">
                        <c:v>72.890196063629148</c:v>
                      </c:pt>
                      <c:pt idx="1633">
                        <c:v>72.892377758192694</c:v>
                      </c:pt>
                      <c:pt idx="1634">
                        <c:v>72.892926148771068</c:v>
                      </c:pt>
                      <c:pt idx="1635">
                        <c:v>72.893062154254153</c:v>
                      </c:pt>
                      <c:pt idx="1636">
                        <c:v>72.897373520207367</c:v>
                      </c:pt>
                      <c:pt idx="1637">
                        <c:v>72.899427179103739</c:v>
                      </c:pt>
                      <c:pt idx="1638">
                        <c:v>72.90383467334928</c:v>
                      </c:pt>
                      <c:pt idx="1639">
                        <c:v>72.909839560945102</c:v>
                      </c:pt>
                      <c:pt idx="1640">
                        <c:v>72.918018329562472</c:v>
                      </c:pt>
                      <c:pt idx="1641">
                        <c:v>72.924487786224901</c:v>
                      </c:pt>
                      <c:pt idx="1642">
                        <c:v>72.928687652163134</c:v>
                      </c:pt>
                      <c:pt idx="1643">
                        <c:v>72.930573490884157</c:v>
                      </c:pt>
                      <c:pt idx="1644">
                        <c:v>72.928340106864297</c:v>
                      </c:pt>
                      <c:pt idx="1645">
                        <c:v>72.924308931326948</c:v>
                      </c:pt>
                      <c:pt idx="1646">
                        <c:v>72.916975016769655</c:v>
                      </c:pt>
                      <c:pt idx="1647">
                        <c:v>72.909200481093677</c:v>
                      </c:pt>
                      <c:pt idx="1648">
                        <c:v>72.899808843205378</c:v>
                      </c:pt>
                      <c:pt idx="1649">
                        <c:v>72.890545271384198</c:v>
                      </c:pt>
                      <c:pt idx="1650">
                        <c:v>72.881305771732144</c:v>
                      </c:pt>
                      <c:pt idx="1651">
                        <c:v>72.873303342784013</c:v>
                      </c:pt>
                      <c:pt idx="1652">
                        <c:v>72.863539700681073</c:v>
                      </c:pt>
                      <c:pt idx="1653">
                        <c:v>72.856650449743981</c:v>
                      </c:pt>
                      <c:pt idx="1654">
                        <c:v>72.854152536550572</c:v>
                      </c:pt>
                      <c:pt idx="1655">
                        <c:v>72.850978157888719</c:v>
                      </c:pt>
                      <c:pt idx="1656">
                        <c:v>72.849004771451405</c:v>
                      </c:pt>
                      <c:pt idx="1657">
                        <c:v>72.848456255389166</c:v>
                      </c:pt>
                      <c:pt idx="1658">
                        <c:v>72.847859652298865</c:v>
                      </c:pt>
                      <c:pt idx="1659">
                        <c:v>72.846046175911468</c:v>
                      </c:pt>
                      <c:pt idx="1660">
                        <c:v>72.845893997879188</c:v>
                      </c:pt>
                      <c:pt idx="1661">
                        <c:v>72.843367908126908</c:v>
                      </c:pt>
                      <c:pt idx="1662">
                        <c:v>72.843395960811151</c:v>
                      </c:pt>
                      <c:pt idx="1663">
                        <c:v>72.843600115181857</c:v>
                      </c:pt>
                      <c:pt idx="1664">
                        <c:v>72.842647301501586</c:v>
                      </c:pt>
                      <c:pt idx="1665">
                        <c:v>72.841650614259038</c:v>
                      </c:pt>
                      <c:pt idx="1666">
                        <c:v>72.841498563347699</c:v>
                      </c:pt>
                      <c:pt idx="1667">
                        <c:v>72.839356975905801</c:v>
                      </c:pt>
                      <c:pt idx="1668">
                        <c:v>72.838392206762791</c:v>
                      </c:pt>
                      <c:pt idx="1669">
                        <c:v>72.837835744357363</c:v>
                      </c:pt>
                      <c:pt idx="1670">
                        <c:v>72.836582658964744</c:v>
                      </c:pt>
                      <c:pt idx="1671">
                        <c:v>72.834733119785867</c:v>
                      </c:pt>
                      <c:pt idx="1672">
                        <c:v>72.83329194462506</c:v>
                      </c:pt>
                      <c:pt idx="1673">
                        <c:v>72.830233575887206</c:v>
                      </c:pt>
                      <c:pt idx="1674">
                        <c:v>72.827463422299061</c:v>
                      </c:pt>
                      <c:pt idx="1675">
                        <c:v>72.824905413991118</c:v>
                      </c:pt>
                      <c:pt idx="1676">
                        <c:v>72.8224115266392</c:v>
                      </c:pt>
                      <c:pt idx="1677">
                        <c:v>72.823191970762565</c:v>
                      </c:pt>
                      <c:pt idx="1678">
                        <c:v>72.820277675657977</c:v>
                      </c:pt>
                      <c:pt idx="1679">
                        <c:v>72.818011891343147</c:v>
                      </c:pt>
                      <c:pt idx="1680">
                        <c:v>72.817775685105033</c:v>
                      </c:pt>
                      <c:pt idx="1681">
                        <c:v>72.817263228636236</c:v>
                      </c:pt>
                      <c:pt idx="1682">
                        <c:v>72.813504284552522</c:v>
                      </c:pt>
                      <c:pt idx="1683">
                        <c:v>72.812447537225324</c:v>
                      </c:pt>
                      <c:pt idx="1684">
                        <c:v>72.812791773985367</c:v>
                      </c:pt>
                      <c:pt idx="1685">
                        <c:v>72.81267957408042</c:v>
                      </c:pt>
                      <c:pt idx="1686">
                        <c:v>72.811242343820666</c:v>
                      </c:pt>
                      <c:pt idx="1687">
                        <c:v>72.81071805392591</c:v>
                      </c:pt>
                      <c:pt idx="1688">
                        <c:v>72.810477705996604</c:v>
                      </c:pt>
                      <c:pt idx="1689">
                        <c:v>72.809152688145801</c:v>
                      </c:pt>
                      <c:pt idx="1690">
                        <c:v>72.807471394011927</c:v>
                      </c:pt>
                      <c:pt idx="1691">
                        <c:v>72.804561320805149</c:v>
                      </c:pt>
                      <c:pt idx="1692">
                        <c:v>72.803052124638455</c:v>
                      </c:pt>
                      <c:pt idx="1693">
                        <c:v>72.799225244839548</c:v>
                      </c:pt>
                      <c:pt idx="1694">
                        <c:v>72.796839418195873</c:v>
                      </c:pt>
                      <c:pt idx="1695">
                        <c:v>72.791767809618392</c:v>
                      </c:pt>
                      <c:pt idx="1696">
                        <c:v>72.789261947049781</c:v>
                      </c:pt>
                      <c:pt idx="1697">
                        <c:v>72.784762670160603</c:v>
                      </c:pt>
                      <c:pt idx="1698">
                        <c:v>72.782152818875119</c:v>
                      </c:pt>
                      <c:pt idx="1699">
                        <c:v>72.776660857414868</c:v>
                      </c:pt>
                      <c:pt idx="1700">
                        <c:v>72.773094131029126</c:v>
                      </c:pt>
                      <c:pt idx="1701">
                        <c:v>72.771785034402271</c:v>
                      </c:pt>
                      <c:pt idx="1702">
                        <c:v>72.769567249720609</c:v>
                      </c:pt>
                      <c:pt idx="1703">
                        <c:v>72.765584190750161</c:v>
                      </c:pt>
                      <c:pt idx="1704">
                        <c:v>72.765452023865052</c:v>
                      </c:pt>
                      <c:pt idx="1705">
                        <c:v>72.764106871623582</c:v>
                      </c:pt>
                      <c:pt idx="1706">
                        <c:v>72.762317569058311</c:v>
                      </c:pt>
                      <c:pt idx="1707">
                        <c:v>72.761753197611824</c:v>
                      </c:pt>
                      <c:pt idx="1708">
                        <c:v>72.761645113454591</c:v>
                      </c:pt>
                      <c:pt idx="1709">
                        <c:v>72.759783662568196</c:v>
                      </c:pt>
                      <c:pt idx="1710">
                        <c:v>72.75880292965995</c:v>
                      </c:pt>
                      <c:pt idx="1711">
                        <c:v>72.755988816821329</c:v>
                      </c:pt>
                      <c:pt idx="1712">
                        <c:v>72.755832660488522</c:v>
                      </c:pt>
                      <c:pt idx="1713">
                        <c:v>72.756765254718985</c:v>
                      </c:pt>
                      <c:pt idx="1714">
                        <c:v>72.754963847314954</c:v>
                      </c:pt>
                      <c:pt idx="1715">
                        <c:v>72.75311050816758</c:v>
                      </c:pt>
                      <c:pt idx="1716">
                        <c:v>72.753054385636602</c:v>
                      </c:pt>
                      <c:pt idx="1717">
                        <c:v>72.749603848652043</c:v>
                      </c:pt>
                      <c:pt idx="1718">
                        <c:v>72.745532959669987</c:v>
                      </c:pt>
                      <c:pt idx="1719">
                        <c:v>72.744428280163277</c:v>
                      </c:pt>
                      <c:pt idx="1720">
                        <c:v>72.742018592940397</c:v>
                      </c:pt>
                      <c:pt idx="1721">
                        <c:v>72.739320851158638</c:v>
                      </c:pt>
                      <c:pt idx="1722">
                        <c:v>72.73640272868515</c:v>
                      </c:pt>
                      <c:pt idx="1723">
                        <c:v>72.735226026974289</c:v>
                      </c:pt>
                      <c:pt idx="1724">
                        <c:v>72.731235096629035</c:v>
                      </c:pt>
                      <c:pt idx="1725">
                        <c:v>72.727032127146941</c:v>
                      </c:pt>
                      <c:pt idx="1726">
                        <c:v>72.724994596518442</c:v>
                      </c:pt>
                      <c:pt idx="1727">
                        <c:v>72.723249391688469</c:v>
                      </c:pt>
                      <c:pt idx="1728">
                        <c:v>72.721203796338699</c:v>
                      </c:pt>
                      <c:pt idx="1729">
                        <c:v>72.722692791399325</c:v>
                      </c:pt>
                      <c:pt idx="1730">
                        <c:v>72.725282581742846</c:v>
                      </c:pt>
                      <c:pt idx="1731">
                        <c:v>72.725362668303546</c:v>
                      </c:pt>
                      <c:pt idx="1732">
                        <c:v>72.726107107059235</c:v>
                      </c:pt>
                      <c:pt idx="1733">
                        <c:v>72.726535452760544</c:v>
                      </c:pt>
                      <c:pt idx="1734">
                        <c:v>72.72398565965257</c:v>
                      </c:pt>
                      <c:pt idx="1735">
                        <c:v>72.723301086161413</c:v>
                      </c:pt>
                      <c:pt idx="1736">
                        <c:v>72.724613919652327</c:v>
                      </c:pt>
                      <c:pt idx="1737">
                        <c:v>72.725554532583516</c:v>
                      </c:pt>
                      <c:pt idx="1738">
                        <c:v>72.725058060278343</c:v>
                      </c:pt>
                      <c:pt idx="1739">
                        <c:v>72.724701775603648</c:v>
                      </c:pt>
                      <c:pt idx="1740">
                        <c:v>72.723380714361525</c:v>
                      </c:pt>
                      <c:pt idx="1741">
                        <c:v>72.720258437049523</c:v>
                      </c:pt>
                      <c:pt idx="1742">
                        <c:v>72.720374560846579</c:v>
                      </c:pt>
                      <c:pt idx="1743">
                        <c:v>72.719562012934887</c:v>
                      </c:pt>
                      <c:pt idx="1744">
                        <c:v>72.717488584765491</c:v>
                      </c:pt>
                      <c:pt idx="1745">
                        <c:v>72.716087745108581</c:v>
                      </c:pt>
                      <c:pt idx="1746">
                        <c:v>72.715026887822916</c:v>
                      </c:pt>
                      <c:pt idx="1747">
                        <c:v>72.711564391038706</c:v>
                      </c:pt>
                      <c:pt idx="1748">
                        <c:v>72.709871228179466</c:v>
                      </c:pt>
                      <c:pt idx="1749">
                        <c:v>72.710323469281278</c:v>
                      </c:pt>
                      <c:pt idx="1750">
                        <c:v>72.708766241462257</c:v>
                      </c:pt>
                      <c:pt idx="1751">
                        <c:v>72.706492660151937</c:v>
                      </c:pt>
                      <c:pt idx="1752">
                        <c:v>72.704114873630658</c:v>
                      </c:pt>
                      <c:pt idx="1753">
                        <c:v>72.703562380062152</c:v>
                      </c:pt>
                      <c:pt idx="1754">
                        <c:v>72.701745120400616</c:v>
                      </c:pt>
                      <c:pt idx="1755">
                        <c:v>72.703210203420497</c:v>
                      </c:pt>
                      <c:pt idx="1756">
                        <c:v>72.70351838681151</c:v>
                      </c:pt>
                      <c:pt idx="1757">
                        <c:v>72.703762504385779</c:v>
                      </c:pt>
                      <c:pt idx="1758">
                        <c:v>72.702625599818091</c:v>
                      </c:pt>
                      <c:pt idx="1759">
                        <c:v>72.702613543554236</c:v>
                      </c:pt>
                      <c:pt idx="1760">
                        <c:v>72.7004719241842</c:v>
                      </c:pt>
                      <c:pt idx="1761">
                        <c:v>72.69913088954857</c:v>
                      </c:pt>
                      <c:pt idx="1762">
                        <c:v>72.700311739621696</c:v>
                      </c:pt>
                      <c:pt idx="1763">
                        <c:v>72.700275643423552</c:v>
                      </c:pt>
                      <c:pt idx="1764">
                        <c:v>72.701604436441144</c:v>
                      </c:pt>
                      <c:pt idx="1765">
                        <c:v>72.700579628679904</c:v>
                      </c:pt>
                      <c:pt idx="1766">
                        <c:v>72.701772415721933</c:v>
                      </c:pt>
                      <c:pt idx="1767">
                        <c:v>72.702849142549596</c:v>
                      </c:pt>
                      <c:pt idx="1768">
                        <c:v>72.702232601953867</c:v>
                      </c:pt>
                      <c:pt idx="1769">
                        <c:v>72.699442656086646</c:v>
                      </c:pt>
                      <c:pt idx="1770">
                        <c:v>72.699534626269909</c:v>
                      </c:pt>
                      <c:pt idx="1771">
                        <c:v>72.696704516093973</c:v>
                      </c:pt>
                      <c:pt idx="1772">
                        <c:v>72.691792885821272</c:v>
                      </c:pt>
                      <c:pt idx="1773">
                        <c:v>72.688454505904758</c:v>
                      </c:pt>
                      <c:pt idx="1774">
                        <c:v>72.686801260314681</c:v>
                      </c:pt>
                      <c:pt idx="1775">
                        <c:v>72.684519697866165</c:v>
                      </c:pt>
                      <c:pt idx="1776">
                        <c:v>72.682542390230594</c:v>
                      </c:pt>
                      <c:pt idx="1777">
                        <c:v>72.679664490625754</c:v>
                      </c:pt>
                      <c:pt idx="1778">
                        <c:v>72.678451674316563</c:v>
                      </c:pt>
                      <c:pt idx="1779">
                        <c:v>72.676858583129643</c:v>
                      </c:pt>
                      <c:pt idx="1780">
                        <c:v>72.674092608296107</c:v>
                      </c:pt>
                      <c:pt idx="1781">
                        <c:v>72.673336082345756</c:v>
                      </c:pt>
                      <c:pt idx="1782">
                        <c:v>72.670177824704325</c:v>
                      </c:pt>
                      <c:pt idx="1783">
                        <c:v>72.669461448412875</c:v>
                      </c:pt>
                      <c:pt idx="1784">
                        <c:v>72.668796915959007</c:v>
                      </c:pt>
                      <c:pt idx="1785">
                        <c:v>72.667844272103295</c:v>
                      </c:pt>
                      <c:pt idx="1786">
                        <c:v>72.663925477430723</c:v>
                      </c:pt>
                      <c:pt idx="1787">
                        <c:v>72.66340519354992</c:v>
                      </c:pt>
                      <c:pt idx="1788">
                        <c:v>72.663869427859296</c:v>
                      </c:pt>
                      <c:pt idx="1789">
                        <c:v>72.661900028211363</c:v>
                      </c:pt>
                      <c:pt idx="1790">
                        <c:v>72.660266707342174</c:v>
                      </c:pt>
                      <c:pt idx="1791">
                        <c:v>72.661315428563526</c:v>
                      </c:pt>
                      <c:pt idx="1792">
                        <c:v>72.660795026540058</c:v>
                      </c:pt>
                      <c:pt idx="1793">
                        <c:v>72.654614717173359</c:v>
                      </c:pt>
                      <c:pt idx="1794">
                        <c:v>72.65123239366838</c:v>
                      </c:pt>
                      <c:pt idx="1795">
                        <c:v>72.648802851478393</c:v>
                      </c:pt>
                      <c:pt idx="1796">
                        <c:v>72.64290680285292</c:v>
                      </c:pt>
                      <c:pt idx="1797">
                        <c:v>72.637663421613595</c:v>
                      </c:pt>
                      <c:pt idx="1798">
                        <c:v>72.636170574156949</c:v>
                      </c:pt>
                      <c:pt idx="1799">
                        <c:v>72.633688949758451</c:v>
                      </c:pt>
                      <c:pt idx="1800">
                        <c:v>72.631319356154719</c:v>
                      </c:pt>
                      <c:pt idx="1801">
                        <c:v>72.629101963869715</c:v>
                      </c:pt>
                      <c:pt idx="1802">
                        <c:v>72.627476764228305</c:v>
                      </c:pt>
                      <c:pt idx="1803">
                        <c:v>72.623457928698187</c:v>
                      </c:pt>
                      <c:pt idx="1804">
                        <c:v>72.620728081116781</c:v>
                      </c:pt>
                      <c:pt idx="1805">
                        <c:v>72.619042955883401</c:v>
                      </c:pt>
                      <c:pt idx="1806">
                        <c:v>72.618446426367058</c:v>
                      </c:pt>
                      <c:pt idx="1807">
                        <c:v>72.617237561331223</c:v>
                      </c:pt>
                      <c:pt idx="1808">
                        <c:v>72.616284930341109</c:v>
                      </c:pt>
                      <c:pt idx="1809">
                        <c:v>72.614251453564449</c:v>
                      </c:pt>
                      <c:pt idx="1810">
                        <c:v>72.612922411196479</c:v>
                      </c:pt>
                      <c:pt idx="1811">
                        <c:v>72.612598096779408</c:v>
                      </c:pt>
                      <c:pt idx="1812">
                        <c:v>72.613086281802481</c:v>
                      </c:pt>
                      <c:pt idx="1813">
                        <c:v>72.613206173744089</c:v>
                      </c:pt>
                      <c:pt idx="1814">
                        <c:v>72.614767146754645</c:v>
                      </c:pt>
                      <c:pt idx="1815">
                        <c:v>72.614406840100727</c:v>
                      </c:pt>
                      <c:pt idx="1816">
                        <c:v>72.617733063878788</c:v>
                      </c:pt>
                      <c:pt idx="1817">
                        <c:v>72.61731268053822</c:v>
                      </c:pt>
                      <c:pt idx="1818">
                        <c:v>72.616796279302463</c:v>
                      </c:pt>
                      <c:pt idx="1819">
                        <c:v>72.61658018303406</c:v>
                      </c:pt>
                      <c:pt idx="1820">
                        <c:v>72.615415373737036</c:v>
                      </c:pt>
                      <c:pt idx="1821">
                        <c:v>72.611472733953931</c:v>
                      </c:pt>
                      <c:pt idx="1822">
                        <c:v>72.607822198430227</c:v>
                      </c:pt>
                      <c:pt idx="1823">
                        <c:v>72.606893598158734</c:v>
                      </c:pt>
                      <c:pt idx="1824">
                        <c:v>72.604139586769492</c:v>
                      </c:pt>
                      <c:pt idx="1825">
                        <c:v>72.600837281750003</c:v>
                      </c:pt>
                      <c:pt idx="1826">
                        <c:v>72.597963251744929</c:v>
                      </c:pt>
                      <c:pt idx="1827">
                        <c:v>72.598491590320876</c:v>
                      </c:pt>
                      <c:pt idx="1828">
                        <c:v>72.59504524766588</c:v>
                      </c:pt>
                      <c:pt idx="1829">
                        <c:v>72.591815157423412</c:v>
                      </c:pt>
                      <c:pt idx="1830">
                        <c:v>72.588601020579944</c:v>
                      </c:pt>
                      <c:pt idx="1831">
                        <c:v>72.586615716497363</c:v>
                      </c:pt>
                      <c:pt idx="1832">
                        <c:v>72.583169474092273</c:v>
                      </c:pt>
                      <c:pt idx="1833">
                        <c:v>72.582228794675373</c:v>
                      </c:pt>
                      <c:pt idx="1834">
                        <c:v>72.580019282088472</c:v>
                      </c:pt>
                      <c:pt idx="1835">
                        <c:v>72.581336171933685</c:v>
                      </c:pt>
                      <c:pt idx="1836">
                        <c:v>72.580023234336394</c:v>
                      </c:pt>
                      <c:pt idx="1837">
                        <c:v>72.577837723971953</c:v>
                      </c:pt>
                      <c:pt idx="1838">
                        <c:v>72.577461386739671</c:v>
                      </c:pt>
                      <c:pt idx="1839">
                        <c:v>72.576500696654264</c:v>
                      </c:pt>
                      <c:pt idx="1840">
                        <c:v>72.574459249979185</c:v>
                      </c:pt>
                      <c:pt idx="1841">
                        <c:v>72.574983455294259</c:v>
                      </c:pt>
                      <c:pt idx="1842">
                        <c:v>72.57646435924633</c:v>
                      </c:pt>
                      <c:pt idx="1843">
                        <c:v>72.576056222241561</c:v>
                      </c:pt>
                      <c:pt idx="1844">
                        <c:v>72.577761342852085</c:v>
                      </c:pt>
                      <c:pt idx="1845">
                        <c:v>72.577545249154014</c:v>
                      </c:pt>
                      <c:pt idx="1846">
                        <c:v>72.576628754531242</c:v>
                      </c:pt>
                      <c:pt idx="1847">
                        <c:v>72.575756191867043</c:v>
                      </c:pt>
                      <c:pt idx="1848">
                        <c:v>72.57488349589039</c:v>
                      </c:pt>
                      <c:pt idx="1849">
                        <c:v>72.570196388583696</c:v>
                      </c:pt>
                      <c:pt idx="1850">
                        <c:v>72.569780117894169</c:v>
                      </c:pt>
                      <c:pt idx="1851">
                        <c:v>72.567162395359702</c:v>
                      </c:pt>
                      <c:pt idx="1852">
                        <c:v>72.564920937325539</c:v>
                      </c:pt>
                      <c:pt idx="1853">
                        <c:v>72.56058210096549</c:v>
                      </c:pt>
                      <c:pt idx="1854">
                        <c:v>72.561142516254762</c:v>
                      </c:pt>
                      <c:pt idx="1855">
                        <c:v>72.559317366288568</c:v>
                      </c:pt>
                      <c:pt idx="1856">
                        <c:v>72.558728917923304</c:v>
                      </c:pt>
                      <c:pt idx="1857">
                        <c:v>72.558368627870578</c:v>
                      </c:pt>
                      <c:pt idx="1858">
                        <c:v>72.560493992598481</c:v>
                      </c:pt>
                      <c:pt idx="1859">
                        <c:v>72.56089416042451</c:v>
                      </c:pt>
                      <c:pt idx="1860">
                        <c:v>72.561694525327866</c:v>
                      </c:pt>
                      <c:pt idx="1861">
                        <c:v>72.561566361896837</c:v>
                      </c:pt>
                      <c:pt idx="1862">
                        <c:v>72.561778462075779</c:v>
                      </c:pt>
                      <c:pt idx="1863">
                        <c:v>72.561546302088104</c:v>
                      </c:pt>
                      <c:pt idx="1864">
                        <c:v>72.562879133033832</c:v>
                      </c:pt>
                      <c:pt idx="1865">
                        <c:v>72.563107272670123</c:v>
                      </c:pt>
                      <c:pt idx="1866">
                        <c:v>72.564564276028619</c:v>
                      </c:pt>
                      <c:pt idx="1867">
                        <c:v>72.563803777243422</c:v>
                      </c:pt>
                      <c:pt idx="1868">
                        <c:v>72.563771642804454</c:v>
                      </c:pt>
                      <c:pt idx="1869">
                        <c:v>72.561766378698835</c:v>
                      </c:pt>
                      <c:pt idx="1870">
                        <c:v>72.560153477893806</c:v>
                      </c:pt>
                      <c:pt idx="1871">
                        <c:v>72.558508726704616</c:v>
                      </c:pt>
                      <c:pt idx="1872">
                        <c:v>72.561515377247886</c:v>
                      </c:pt>
                      <c:pt idx="1873">
                        <c:v>72.564706551233911</c:v>
                      </c:pt>
                      <c:pt idx="1874">
                        <c:v>72.567613531134981</c:v>
                      </c:pt>
                      <c:pt idx="1875">
                        <c:v>72.571561296841224</c:v>
                      </c:pt>
                      <c:pt idx="1876">
                        <c:v>72.576589932571011</c:v>
                      </c:pt>
                      <c:pt idx="1877">
                        <c:v>72.580710510435068</c:v>
                      </c:pt>
                      <c:pt idx="1878">
                        <c:v>72.586392112690049</c:v>
                      </c:pt>
                      <c:pt idx="1879">
                        <c:v>72.592521982442264</c:v>
                      </c:pt>
                      <c:pt idx="1880">
                        <c:v>72.596558504487973</c:v>
                      </c:pt>
                      <c:pt idx="1881">
                        <c:v>72.601555583814999</c:v>
                      </c:pt>
                      <c:pt idx="1882">
                        <c:v>72.604606573030281</c:v>
                      </c:pt>
                      <c:pt idx="1883">
                        <c:v>72.604010444774204</c:v>
                      </c:pt>
                      <c:pt idx="1884">
                        <c:v>72.601368390800914</c:v>
                      </c:pt>
                      <c:pt idx="1885">
                        <c:v>72.596900238926963</c:v>
                      </c:pt>
                      <c:pt idx="1886">
                        <c:v>72.590498417569023</c:v>
                      </c:pt>
                      <c:pt idx="1887">
                        <c:v>72.586125685730735</c:v>
                      </c:pt>
                      <c:pt idx="1888">
                        <c:v>72.579142805233488</c:v>
                      </c:pt>
                      <c:pt idx="1889">
                        <c:v>72.571379772374641</c:v>
                      </c:pt>
                      <c:pt idx="1890">
                        <c:v>72.567035818077358</c:v>
                      </c:pt>
                      <c:pt idx="1891">
                        <c:v>72.561410923096687</c:v>
                      </c:pt>
                      <c:pt idx="1892">
                        <c:v>72.555806211171017</c:v>
                      </c:pt>
                      <c:pt idx="1893">
                        <c:v>72.551903266633559</c:v>
                      </c:pt>
                      <c:pt idx="1894">
                        <c:v>72.552551616769549</c:v>
                      </c:pt>
                      <c:pt idx="1895">
                        <c:v>72.549977514603</c:v>
                      </c:pt>
                      <c:pt idx="1896">
                        <c:v>72.548356212585503</c:v>
                      </c:pt>
                      <c:pt idx="1897">
                        <c:v>72.54569023997459</c:v>
                      </c:pt>
                      <c:pt idx="1898">
                        <c:v>72.545541991822603</c:v>
                      </c:pt>
                      <c:pt idx="1899">
                        <c:v>72.542952087125258</c:v>
                      </c:pt>
                      <c:pt idx="1900">
                        <c:v>72.544253112930946</c:v>
                      </c:pt>
                      <c:pt idx="1901">
                        <c:v>72.545462163234717</c:v>
                      </c:pt>
                      <c:pt idx="1902">
                        <c:v>72.547932490166531</c:v>
                      </c:pt>
                      <c:pt idx="1903">
                        <c:v>72.551439859227912</c:v>
                      </c:pt>
                      <c:pt idx="1904">
                        <c:v>72.556047879732901</c:v>
                      </c:pt>
                      <c:pt idx="1905">
                        <c:v>72.559011381439291</c:v>
                      </c:pt>
                      <c:pt idx="1906">
                        <c:v>72.564781373526301</c:v>
                      </c:pt>
                      <c:pt idx="1907">
                        <c:v>72.57198435182579</c:v>
                      </c:pt>
                      <c:pt idx="1908">
                        <c:v>72.5782145387806</c:v>
                      </c:pt>
                      <c:pt idx="1909">
                        <c:v>72.584268590844729</c:v>
                      </c:pt>
                      <c:pt idx="1910">
                        <c:v>72.58822825494552</c:v>
                      </c:pt>
                      <c:pt idx="1911">
                        <c:v>72.589893417899901</c:v>
                      </c:pt>
                      <c:pt idx="1912">
                        <c:v>72.586858668720339</c:v>
                      </c:pt>
                      <c:pt idx="1913">
                        <c:v>72.582638270472344</c:v>
                      </c:pt>
                      <c:pt idx="1914">
                        <c:v>72.576087958303759</c:v>
                      </c:pt>
                      <c:pt idx="1915">
                        <c:v>72.571158757129837</c:v>
                      </c:pt>
                      <c:pt idx="1916">
                        <c:v>72.562475150668632</c:v>
                      </c:pt>
                      <c:pt idx="1917">
                        <c:v>72.556665375942273</c:v>
                      </c:pt>
                      <c:pt idx="1918">
                        <c:v>72.551388751291796</c:v>
                      </c:pt>
                      <c:pt idx="1919">
                        <c:v>72.549266683763534</c:v>
                      </c:pt>
                      <c:pt idx="1920">
                        <c:v>72.54719268902582</c:v>
                      </c:pt>
                      <c:pt idx="1921">
                        <c:v>72.5482609296579</c:v>
                      </c:pt>
                      <c:pt idx="1922">
                        <c:v>72.547632347675432</c:v>
                      </c:pt>
                      <c:pt idx="1923">
                        <c:v>72.549557530335647</c:v>
                      </c:pt>
                      <c:pt idx="1924">
                        <c:v>72.549453123225447</c:v>
                      </c:pt>
                      <c:pt idx="1925">
                        <c:v>72.550449509219291</c:v>
                      </c:pt>
                      <c:pt idx="1926">
                        <c:v>72.549320506839649</c:v>
                      </c:pt>
                      <c:pt idx="1927">
                        <c:v>72.549032238293321</c:v>
                      </c:pt>
                      <c:pt idx="1928">
                        <c:v>72.547078522132409</c:v>
                      </c:pt>
                      <c:pt idx="1929">
                        <c:v>72.545216900827967</c:v>
                      </c:pt>
                      <c:pt idx="1930">
                        <c:v>72.543423548771599</c:v>
                      </c:pt>
                      <c:pt idx="1931">
                        <c:v>72.542474708392916</c:v>
                      </c:pt>
                      <c:pt idx="1932">
                        <c:v>72.542910802186967</c:v>
                      </c:pt>
                      <c:pt idx="1933">
                        <c:v>72.543511257647666</c:v>
                      </c:pt>
                      <c:pt idx="1934">
                        <c:v>72.543351471646858</c:v>
                      </c:pt>
                      <c:pt idx="1935">
                        <c:v>72.542551216970452</c:v>
                      </c:pt>
                      <c:pt idx="1936">
                        <c:v>72.544256644330176</c:v>
                      </c:pt>
                      <c:pt idx="1937">
                        <c:v>72.543204152938515</c:v>
                      </c:pt>
                      <c:pt idx="1938">
                        <c:v>72.545374028777204</c:v>
                      </c:pt>
                      <c:pt idx="1939">
                        <c:v>72.548972583354868</c:v>
                      </c:pt>
                      <c:pt idx="1940">
                        <c:v>72.552839611170981</c:v>
                      </c:pt>
                      <c:pt idx="1941">
                        <c:v>72.551550868118355</c:v>
                      </c:pt>
                      <c:pt idx="1942">
                        <c:v>72.555145771438177</c:v>
                      </c:pt>
                      <c:pt idx="1943">
                        <c:v>72.55087496012581</c:v>
                      </c:pt>
                      <c:pt idx="1944">
                        <c:v>72.545111138820374</c:v>
                      </c:pt>
                      <c:pt idx="1945">
                        <c:v>72.537509595770331</c:v>
                      </c:pt>
                      <c:pt idx="1946">
                        <c:v>72.533551195964876</c:v>
                      </c:pt>
                      <c:pt idx="1947">
                        <c:v>72.525001165168888</c:v>
                      </c:pt>
                      <c:pt idx="1948">
                        <c:v>72.519513217508759</c:v>
                      </c:pt>
                      <c:pt idx="1949">
                        <c:v>72.513208878878544</c:v>
                      </c:pt>
                      <c:pt idx="1950">
                        <c:v>72.50877792004178</c:v>
                      </c:pt>
                      <c:pt idx="1951">
                        <c:v>72.499507587585498</c:v>
                      </c:pt>
                      <c:pt idx="1952">
                        <c:v>72.491626378920586</c:v>
                      </c:pt>
                      <c:pt idx="1953">
                        <c:v>72.484738076597267</c:v>
                      </c:pt>
                      <c:pt idx="1954">
                        <c:v>72.477037069270906</c:v>
                      </c:pt>
                      <c:pt idx="1955">
                        <c:v>72.465937660565444</c:v>
                      </c:pt>
                      <c:pt idx="1956">
                        <c:v>72.459605365385571</c:v>
                      </c:pt>
                      <c:pt idx="1957">
                        <c:v>72.451972190900051</c:v>
                      </c:pt>
                      <c:pt idx="1958">
                        <c:v>72.446984815538741</c:v>
                      </c:pt>
                      <c:pt idx="1959">
                        <c:v>72.444054761176787</c:v>
                      </c:pt>
                      <c:pt idx="1960">
                        <c:v>72.445751991916211</c:v>
                      </c:pt>
                      <c:pt idx="1961">
                        <c:v>72.442806007211487</c:v>
                      </c:pt>
                      <c:pt idx="1962">
                        <c:v>72.443290053224857</c:v>
                      </c:pt>
                      <c:pt idx="1963">
                        <c:v>72.437946256548855</c:v>
                      </c:pt>
                      <c:pt idx="1964">
                        <c:v>72.434183660908246</c:v>
                      </c:pt>
                      <c:pt idx="1965">
                        <c:v>72.432366195849369</c:v>
                      </c:pt>
                      <c:pt idx="1966">
                        <c:v>72.433654839864829</c:v>
                      </c:pt>
                      <c:pt idx="1967">
                        <c:v>72.432866222846968</c:v>
                      </c:pt>
                      <c:pt idx="1968">
                        <c:v>72.432645906749244</c:v>
                      </c:pt>
                      <c:pt idx="1969">
                        <c:v>72.436912837119777</c:v>
                      </c:pt>
                      <c:pt idx="1970">
                        <c:v>72.433270364677398</c:v>
                      </c:pt>
                      <c:pt idx="1971">
                        <c:v>72.435295738924736</c:v>
                      </c:pt>
                      <c:pt idx="1972">
                        <c:v>72.433866947172973</c:v>
                      </c:pt>
                      <c:pt idx="1973">
                        <c:v>72.43246227389281</c:v>
                      </c:pt>
                      <c:pt idx="1974">
                        <c:v>72.42885571341607</c:v>
                      </c:pt>
                      <c:pt idx="1975">
                        <c:v>72.426994708664878</c:v>
                      </c:pt>
                      <c:pt idx="1976">
                        <c:v>72.422375738786769</c:v>
                      </c:pt>
                      <c:pt idx="1977">
                        <c:v>72.418249283322339</c:v>
                      </c:pt>
                      <c:pt idx="1978">
                        <c:v>72.414526974205756</c:v>
                      </c:pt>
                      <c:pt idx="1979">
                        <c:v>72.412870020442227</c:v>
                      </c:pt>
                      <c:pt idx="1980">
                        <c:v>72.412657803605015</c:v>
                      </c:pt>
                      <c:pt idx="1981">
                        <c:v>72.409579718048704</c:v>
                      </c:pt>
                      <c:pt idx="1982">
                        <c:v>72.407214027538899</c:v>
                      </c:pt>
                      <c:pt idx="1983">
                        <c:v>72.412116780985215</c:v>
                      </c:pt>
                      <c:pt idx="1984">
                        <c:v>72.410735770259564</c:v>
                      </c:pt>
                      <c:pt idx="1985">
                        <c:v>72.415030369828841</c:v>
                      </c:pt>
                      <c:pt idx="1986">
                        <c:v>72.422422985380564</c:v>
                      </c:pt>
                      <c:pt idx="1987">
                        <c:v>72.426113228340782</c:v>
                      </c:pt>
                      <c:pt idx="1988">
                        <c:v>72.423883787488762</c:v>
                      </c:pt>
                      <c:pt idx="1989">
                        <c:v>72.427101583243285</c:v>
                      </c:pt>
                      <c:pt idx="1990">
                        <c:v>72.425656481312231</c:v>
                      </c:pt>
                      <c:pt idx="1991">
                        <c:v>72.423723270420908</c:v>
                      </c:pt>
                      <c:pt idx="1992">
                        <c:v>72.428089845390105</c:v>
                      </c:pt>
                      <c:pt idx="1993">
                        <c:v>72.433809469660133</c:v>
                      </c:pt>
                      <c:pt idx="1994">
                        <c:v>72.443175852507565</c:v>
                      </c:pt>
                      <c:pt idx="1995">
                        <c:v>72.450504647636052</c:v>
                      </c:pt>
                      <c:pt idx="1996">
                        <c:v>72.458910391101426</c:v>
                      </c:pt>
                      <c:pt idx="1997">
                        <c:v>72.464574301528955</c:v>
                      </c:pt>
                      <c:pt idx="1998">
                        <c:v>72.470334309740679</c:v>
                      </c:pt>
                      <c:pt idx="1999">
                        <c:v>72.47248815418429</c:v>
                      </c:pt>
                      <c:pt idx="2000">
                        <c:v>72.475006537986133</c:v>
                      </c:pt>
                      <c:pt idx="2001">
                        <c:v>72.476151516909582</c:v>
                      </c:pt>
                      <c:pt idx="2002">
                        <c:v>72.478121233449414</c:v>
                      </c:pt>
                      <c:pt idx="2003">
                        <c:v>72.479418224948361</c:v>
                      </c:pt>
                      <c:pt idx="2004">
                        <c:v>72.481043392531845</c:v>
                      </c:pt>
                      <c:pt idx="2005">
                        <c:v>72.480698785959731</c:v>
                      </c:pt>
                      <c:pt idx="2006">
                        <c:v>72.479409564914548</c:v>
                      </c:pt>
                      <c:pt idx="2007">
                        <c:v>72.480790123828655</c:v>
                      </c:pt>
                      <c:pt idx="2008">
                        <c:v>72.478808727024472</c:v>
                      </c:pt>
                      <c:pt idx="2009">
                        <c:v>72.472848486167877</c:v>
                      </c:pt>
                      <c:pt idx="2010">
                        <c:v>72.473509108031905</c:v>
                      </c:pt>
                      <c:pt idx="2011">
                        <c:v>72.475450834495874</c:v>
                      </c:pt>
                      <c:pt idx="2012">
                        <c:v>72.466929218551542</c:v>
                      </c:pt>
                      <c:pt idx="2013">
                        <c:v>72.46182985912138</c:v>
                      </c:pt>
                      <c:pt idx="2014">
                        <c:v>72.460152835094206</c:v>
                      </c:pt>
                      <c:pt idx="2015">
                        <c:v>72.454260873533954</c:v>
                      </c:pt>
                      <c:pt idx="2016">
                        <c:v>72.448432862737036</c:v>
                      </c:pt>
                      <c:pt idx="2017">
                        <c:v>72.452083637443891</c:v>
                      </c:pt>
                      <c:pt idx="2018">
                        <c:v>72.458568498153682</c:v>
                      </c:pt>
                      <c:pt idx="2019">
                        <c:v>72.459112785745901</c:v>
                      </c:pt>
                      <c:pt idx="2020">
                        <c:v>72.45535454890998</c:v>
                      </c:pt>
                      <c:pt idx="2021">
                        <c:v>72.450519490530354</c:v>
                      </c:pt>
                      <c:pt idx="2022">
                        <c:v>72.445904452110724</c:v>
                      </c:pt>
                      <c:pt idx="2023">
                        <c:v>72.439668179246979</c:v>
                      </c:pt>
                      <c:pt idx="2024">
                        <c:v>72.428464994551632</c:v>
                      </c:pt>
                      <c:pt idx="2025">
                        <c:v>72.424726515277769</c:v>
                      </c:pt>
                      <c:pt idx="2026">
                        <c:v>72.419286831747911</c:v>
                      </c:pt>
                      <c:pt idx="2027">
                        <c:v>72.409220032695686</c:v>
                      </c:pt>
                      <c:pt idx="2028">
                        <c:v>72.396435340801617</c:v>
                      </c:pt>
                      <c:pt idx="2029">
                        <c:v>72.394225600643068</c:v>
                      </c:pt>
                      <c:pt idx="2030">
                        <c:v>72.386492230421098</c:v>
                      </c:pt>
                      <c:pt idx="2031">
                        <c:v>72.386191835895502</c:v>
                      </c:pt>
                      <c:pt idx="2032">
                        <c:v>72.387936854354507</c:v>
                      </c:pt>
                      <c:pt idx="2033">
                        <c:v>72.382713371518236</c:v>
                      </c:pt>
                      <c:pt idx="2034">
                        <c:v>72.381876641843689</c:v>
                      </c:pt>
                      <c:pt idx="2035">
                        <c:v>72.383617676145093</c:v>
                      </c:pt>
                      <c:pt idx="2036">
                        <c:v>72.375656368544526</c:v>
                      </c:pt>
                      <c:pt idx="2037">
                        <c:v>72.371437466443311</c:v>
                      </c:pt>
                      <c:pt idx="2038">
                        <c:v>72.373991190499169</c:v>
                      </c:pt>
                      <c:pt idx="2039">
                        <c:v>72.376172847812313</c:v>
                      </c:pt>
                      <c:pt idx="2040">
                        <c:v>72.374535948302238</c:v>
                      </c:pt>
                      <c:pt idx="2041">
                        <c:v>72.381148667834395</c:v>
                      </c:pt>
                      <c:pt idx="2042">
                        <c:v>72.384046995472815</c:v>
                      </c:pt>
                      <c:pt idx="2043">
                        <c:v>72.392232616638097</c:v>
                      </c:pt>
                      <c:pt idx="2044">
                        <c:v>72.384548036627436</c:v>
                      </c:pt>
                      <c:pt idx="2045">
                        <c:v>72.381978834186327</c:v>
                      </c:pt>
                      <c:pt idx="2046">
                        <c:v>72.378984890977421</c:v>
                      </c:pt>
                      <c:pt idx="2047">
                        <c:v>72.374874376877159</c:v>
                      </c:pt>
                      <c:pt idx="2048">
                        <c:v>72.360649849339978</c:v>
                      </c:pt>
                      <c:pt idx="2049">
                        <c:v>72.358100212906152</c:v>
                      </c:pt>
                      <c:pt idx="2050">
                        <c:v>72.357447789089122</c:v>
                      </c:pt>
                      <c:pt idx="2051">
                        <c:v>72.353825536216206</c:v>
                      </c:pt>
                      <c:pt idx="2052">
                        <c:v>72.352476938597306</c:v>
                      </c:pt>
                      <c:pt idx="2053">
                        <c:v>72.355242278396375</c:v>
                      </c:pt>
                      <c:pt idx="2054">
                        <c:v>72.357911972504013</c:v>
                      </c:pt>
                      <c:pt idx="2055">
                        <c:v>72.35033958835507</c:v>
                      </c:pt>
                      <c:pt idx="2056">
                        <c:v>72.341702742530245</c:v>
                      </c:pt>
                      <c:pt idx="2057">
                        <c:v>72.335939254583224</c:v>
                      </c:pt>
                      <c:pt idx="2058">
                        <c:v>72.336307561295186</c:v>
                      </c:pt>
                      <c:pt idx="2059">
                        <c:v>72.333498012813706</c:v>
                      </c:pt>
                      <c:pt idx="2060">
                        <c:v>72.335363107861212</c:v>
                      </c:pt>
                      <c:pt idx="2061">
                        <c:v>72.338732879357082</c:v>
                      </c:pt>
                      <c:pt idx="2062">
                        <c:v>72.340069444228789</c:v>
                      </c:pt>
                      <c:pt idx="2063">
                        <c:v>72.335930753053319</c:v>
                      </c:pt>
                      <c:pt idx="2064">
                        <c:v>72.332768541002196</c:v>
                      </c:pt>
                      <c:pt idx="2065">
                        <c:v>72.334140774448116</c:v>
                      </c:pt>
                      <c:pt idx="2066">
                        <c:v>72.334628534802533</c:v>
                      </c:pt>
                      <c:pt idx="2067">
                        <c:v>72.335060244708913</c:v>
                      </c:pt>
                      <c:pt idx="2068">
                        <c:v>72.332974631327545</c:v>
                      </c:pt>
                      <c:pt idx="2069">
                        <c:v>72.329200005685294</c:v>
                      </c:pt>
                      <c:pt idx="2070">
                        <c:v>72.324545273580753</c:v>
                      </c:pt>
                      <c:pt idx="2071">
                        <c:v>72.32345272058744</c:v>
                      </c:pt>
                      <c:pt idx="2072">
                        <c:v>72.324321508975117</c:v>
                      </c:pt>
                      <c:pt idx="2073">
                        <c:v>72.324009638598298</c:v>
                      </c:pt>
                      <c:pt idx="2074">
                        <c:v>72.33083025253589</c:v>
                      </c:pt>
                      <c:pt idx="2075">
                        <c:v>72.333028013809383</c:v>
                      </c:pt>
                      <c:pt idx="2076">
                        <c:v>72.331875942594365</c:v>
                      </c:pt>
                      <c:pt idx="2077">
                        <c:v>72.325756877533735</c:v>
                      </c:pt>
                      <c:pt idx="2078">
                        <c:v>72.329551470411033</c:v>
                      </c:pt>
                      <c:pt idx="2079">
                        <c:v>72.329603828003911</c:v>
                      </c:pt>
                      <c:pt idx="2080">
                        <c:v>72.330316639214999</c:v>
                      </c:pt>
                      <c:pt idx="2081">
                        <c:v>72.329080228817077</c:v>
                      </c:pt>
                      <c:pt idx="2082">
                        <c:v>72.333270969429833</c:v>
                      </c:pt>
                      <c:pt idx="2083">
                        <c:v>72.335652624950697</c:v>
                      </c:pt>
                      <c:pt idx="2084">
                        <c:v>72.334027695023849</c:v>
                      </c:pt>
                      <c:pt idx="2085">
                        <c:v>72.334732107702834</c:v>
                      </c:pt>
                      <c:pt idx="2086">
                        <c:v>72.34079954188266</c:v>
                      </c:pt>
                      <c:pt idx="2087">
                        <c:v>72.338165503532991</c:v>
                      </c:pt>
                      <c:pt idx="2088">
                        <c:v>72.335063061705739</c:v>
                      </c:pt>
                      <c:pt idx="2089">
                        <c:v>72.329090794647499</c:v>
                      </c:pt>
                      <c:pt idx="2090">
                        <c:v>72.321365408719572</c:v>
                      </c:pt>
                      <c:pt idx="2091">
                        <c:v>72.313752140036584</c:v>
                      </c:pt>
                      <c:pt idx="2092">
                        <c:v>72.313571674232563</c:v>
                      </c:pt>
                      <c:pt idx="2093">
                        <c:v>72.306559088500791</c:v>
                      </c:pt>
                      <c:pt idx="2094">
                        <c:v>72.311609989143477</c:v>
                      </c:pt>
                      <c:pt idx="2095">
                        <c:v>72.315040006689571</c:v>
                      </c:pt>
                      <c:pt idx="2096">
                        <c:v>72.3174296299905</c:v>
                      </c:pt>
                      <c:pt idx="2097">
                        <c:v>72.316509029451296</c:v>
                      </c:pt>
                      <c:pt idx="2098">
                        <c:v>72.315392730625092</c:v>
                      </c:pt>
                      <c:pt idx="2099">
                        <c:v>72.309653635851433</c:v>
                      </c:pt>
                      <c:pt idx="2100">
                        <c:v>72.313384248538924</c:v>
                      </c:pt>
                      <c:pt idx="2101">
                        <c:v>72.30768923067518</c:v>
                      </c:pt>
                      <c:pt idx="2102">
                        <c:v>72.301334099720407</c:v>
                      </c:pt>
                      <c:pt idx="2103">
                        <c:v>72.298717144592302</c:v>
                      </c:pt>
                      <c:pt idx="2104">
                        <c:v>72.294571184736611</c:v>
                      </c:pt>
                      <c:pt idx="2105">
                        <c:v>72.287339022035468</c:v>
                      </c:pt>
                      <c:pt idx="2106">
                        <c:v>72.286662773404004</c:v>
                      </c:pt>
                      <c:pt idx="2107">
                        <c:v>72.288019514561739</c:v>
                      </c:pt>
                      <c:pt idx="2108">
                        <c:v>72.293534448074681</c:v>
                      </c:pt>
                      <c:pt idx="2109">
                        <c:v>72.297552400060113</c:v>
                      </c:pt>
                      <c:pt idx="2110">
                        <c:v>72.300125845294772</c:v>
                      </c:pt>
                      <c:pt idx="2111">
                        <c:v>72.295406735577529</c:v>
                      </c:pt>
                      <c:pt idx="2112">
                        <c:v>72.292044363745418</c:v>
                      </c:pt>
                      <c:pt idx="2113">
                        <c:v>72.283459288194223</c:v>
                      </c:pt>
                      <c:pt idx="2114">
                        <c:v>72.276531226715264</c:v>
                      </c:pt>
                      <c:pt idx="2115">
                        <c:v>72.271820222407968</c:v>
                      </c:pt>
                      <c:pt idx="2116">
                        <c:v>72.279400695597047</c:v>
                      </c:pt>
                      <c:pt idx="2117">
                        <c:v>72.284892050572964</c:v>
                      </c:pt>
                      <c:pt idx="2118">
                        <c:v>72.293016756529653</c:v>
                      </c:pt>
                      <c:pt idx="2119">
                        <c:v>72.295450275165791</c:v>
                      </c:pt>
                      <c:pt idx="2120">
                        <c:v>72.295038183728167</c:v>
                      </c:pt>
                      <c:pt idx="2121">
                        <c:v>72.292856864973714</c:v>
                      </c:pt>
                      <c:pt idx="2122">
                        <c:v>72.296511191788667</c:v>
                      </c:pt>
                      <c:pt idx="2123">
                        <c:v>72.299172675513518</c:v>
                      </c:pt>
                      <c:pt idx="2124">
                        <c:v>72.306760957858245</c:v>
                      </c:pt>
                      <c:pt idx="2125">
                        <c:v>72.313096546766218</c:v>
                      </c:pt>
                      <c:pt idx="2126">
                        <c:v>72.31446921383143</c:v>
                      </c:pt>
                      <c:pt idx="2127">
                        <c:v>72.31219561708663</c:v>
                      </c:pt>
                      <c:pt idx="2128">
                        <c:v>72.304018836178372</c:v>
                      </c:pt>
                      <c:pt idx="2129">
                        <c:v>72.301457275054929</c:v>
                      </c:pt>
                      <c:pt idx="2130">
                        <c:v>72.300968824493793</c:v>
                      </c:pt>
                      <c:pt idx="2131">
                        <c:v>72.300424301797037</c:v>
                      </c:pt>
                      <c:pt idx="2132">
                        <c:v>72.292839637998014</c:v>
                      </c:pt>
                      <c:pt idx="2133">
                        <c:v>72.290053794333744</c:v>
                      </c:pt>
                      <c:pt idx="2134">
                        <c:v>72.285442843853247</c:v>
                      </c:pt>
                      <c:pt idx="2135">
                        <c:v>72.282336870964954</c:v>
                      </c:pt>
                      <c:pt idx="2136">
                        <c:v>72.274876679096934</c:v>
                      </c:pt>
                      <c:pt idx="2137">
                        <c:v>72.280203906683624</c:v>
                      </c:pt>
                      <c:pt idx="2138">
                        <c:v>72.281568789301289</c:v>
                      </c:pt>
                      <c:pt idx="2139">
                        <c:v>72.283305994076315</c:v>
                      </c:pt>
                      <c:pt idx="2140">
                        <c:v>72.280700749830814</c:v>
                      </c:pt>
                      <c:pt idx="2141">
                        <c:v>72.283810817435196</c:v>
                      </c:pt>
                      <c:pt idx="2142">
                        <c:v>72.288869996660821</c:v>
                      </c:pt>
                      <c:pt idx="2143">
                        <c:v>72.298347681688597</c:v>
                      </c:pt>
                      <c:pt idx="2144">
                        <c:v>72.298628155156024</c:v>
                      </c:pt>
                      <c:pt idx="2145">
                        <c:v>72.302682593561912</c:v>
                      </c:pt>
                      <c:pt idx="2146">
                        <c:v>72.303154782752216</c:v>
                      </c:pt>
                      <c:pt idx="2147">
                        <c:v>72.293244922970729</c:v>
                      </c:pt>
                      <c:pt idx="2148">
                        <c:v>72.289314479056472</c:v>
                      </c:pt>
                      <c:pt idx="2149">
                        <c:v>72.28517984747802</c:v>
                      </c:pt>
                      <c:pt idx="2150">
                        <c:v>72.279756454480747</c:v>
                      </c:pt>
                      <c:pt idx="2151">
                        <c:v>72.279556108500373</c:v>
                      </c:pt>
                      <c:pt idx="2152">
                        <c:v>72.278163218526828</c:v>
                      </c:pt>
                      <c:pt idx="2153">
                        <c:v>72.266088346870873</c:v>
                      </c:pt>
                      <c:pt idx="2154">
                        <c:v>72.265627946983869</c:v>
                      </c:pt>
                      <c:pt idx="2155">
                        <c:v>72.264011094371028</c:v>
                      </c:pt>
                      <c:pt idx="2156">
                        <c:v>72.257563547090214</c:v>
                      </c:pt>
                      <c:pt idx="2157">
                        <c:v>72.256523019505053</c:v>
                      </c:pt>
                      <c:pt idx="2158">
                        <c:v>72.257691546783178</c:v>
                      </c:pt>
                      <c:pt idx="2159">
                        <c:v>72.257479491853047</c:v>
                      </c:pt>
                      <c:pt idx="2160">
                        <c:v>72.254065573503254</c:v>
                      </c:pt>
                      <c:pt idx="2161">
                        <c:v>72.253241362237148</c:v>
                      </c:pt>
                      <c:pt idx="2162">
                        <c:v>72.251872672049075</c:v>
                      </c:pt>
                      <c:pt idx="2163">
                        <c:v>72.254406256411499</c:v>
                      </c:pt>
                      <c:pt idx="2164">
                        <c:v>72.246886225662351</c:v>
                      </c:pt>
                      <c:pt idx="2165">
                        <c:v>72.246766287545171</c:v>
                      </c:pt>
                      <c:pt idx="2166">
                        <c:v>72.245845636589294</c:v>
                      </c:pt>
                      <c:pt idx="2167">
                        <c:v>72.242983948824161</c:v>
                      </c:pt>
                      <c:pt idx="2168">
                        <c:v>72.23830533409037</c:v>
                      </c:pt>
                      <c:pt idx="2169">
                        <c:v>72.244400597832424</c:v>
                      </c:pt>
                      <c:pt idx="2170">
                        <c:v>72.243319913480974</c:v>
                      </c:pt>
                      <c:pt idx="2171">
                        <c:v>72.242699411054147</c:v>
                      </c:pt>
                      <c:pt idx="2172">
                        <c:v>72.239605707867298</c:v>
                      </c:pt>
                      <c:pt idx="2173">
                        <c:v>72.243952117753253</c:v>
                      </c:pt>
                      <c:pt idx="2174">
                        <c:v>72.23837697997854</c:v>
                      </c:pt>
                      <c:pt idx="2175">
                        <c:v>72.234042791032678</c:v>
                      </c:pt>
                      <c:pt idx="2176">
                        <c:v>72.232598179274646</c:v>
                      </c:pt>
                      <c:pt idx="2177">
                        <c:v>72.236868701667163</c:v>
                      </c:pt>
                      <c:pt idx="2178">
                        <c:v>72.231962069999256</c:v>
                      </c:pt>
                      <c:pt idx="2179">
                        <c:v>72.229272775961562</c:v>
                      </c:pt>
                      <c:pt idx="2180">
                        <c:v>72.233311072515519</c:v>
                      </c:pt>
                      <c:pt idx="2181">
                        <c:v>72.234964034275478</c:v>
                      </c:pt>
                      <c:pt idx="2182">
                        <c:v>72.227239897217643</c:v>
                      </c:pt>
                      <c:pt idx="2183">
                        <c:v>72.224458435946389</c:v>
                      </c:pt>
                      <c:pt idx="2184">
                        <c:v>72.222017099428385</c:v>
                      </c:pt>
                      <c:pt idx="2185">
                        <c:v>72.220180153938571</c:v>
                      </c:pt>
                      <c:pt idx="2186">
                        <c:v>72.218287325063258</c:v>
                      </c:pt>
                      <c:pt idx="2187">
                        <c:v>72.226996161266811</c:v>
                      </c:pt>
                      <c:pt idx="2188">
                        <c:v>72.230462306281282</c:v>
                      </c:pt>
                      <c:pt idx="2189">
                        <c:v>72.23030241042531</c:v>
                      </c:pt>
                      <c:pt idx="2190">
                        <c:v>72.230842676621037</c:v>
                      </c:pt>
                      <c:pt idx="2191">
                        <c:v>72.228553223053467</c:v>
                      </c:pt>
                      <c:pt idx="2192">
                        <c:v>72.217723183141104</c:v>
                      </c:pt>
                      <c:pt idx="2193">
                        <c:v>72.217931245484579</c:v>
                      </c:pt>
                      <c:pt idx="2194">
                        <c:v>72.217563010322948</c:v>
                      </c:pt>
                      <c:pt idx="2195">
                        <c:v>72.211455679456463</c:v>
                      </c:pt>
                      <c:pt idx="2196">
                        <c:v>72.211924012099004</c:v>
                      </c:pt>
                      <c:pt idx="2197">
                        <c:v>72.216650562071862</c:v>
                      </c:pt>
                      <c:pt idx="2198">
                        <c:v>72.212936348803424</c:v>
                      </c:pt>
                      <c:pt idx="2199">
                        <c:v>72.214481096424294</c:v>
                      </c:pt>
                      <c:pt idx="2200">
                        <c:v>72.213552399274448</c:v>
                      </c:pt>
                      <c:pt idx="2201">
                        <c:v>72.210122300824423</c:v>
                      </c:pt>
                      <c:pt idx="2202">
                        <c:v>72.21147506665055</c:v>
                      </c:pt>
                      <c:pt idx="2203">
                        <c:v>72.212295669486167</c:v>
                      </c:pt>
                      <c:pt idx="2204">
                        <c:v>72.20903387818224</c:v>
                      </c:pt>
                      <c:pt idx="2205">
                        <c:v>72.209410104324064</c:v>
                      </c:pt>
                      <c:pt idx="2206">
                        <c:v>72.208541765446554</c:v>
                      </c:pt>
                      <c:pt idx="2207">
                        <c:v>72.209314169547042</c:v>
                      </c:pt>
                      <c:pt idx="2208">
                        <c:v>72.206292364957733</c:v>
                      </c:pt>
                      <c:pt idx="2209">
                        <c:v>72.208845634826048</c:v>
                      </c:pt>
                      <c:pt idx="2210">
                        <c:v>72.212531621198607</c:v>
                      </c:pt>
                      <c:pt idx="2211">
                        <c:v>72.213496135559637</c:v>
                      </c:pt>
                      <c:pt idx="2212">
                        <c:v>72.210922685003496</c:v>
                      </c:pt>
                      <c:pt idx="2213">
                        <c:v>72.207268758130255</c:v>
                      </c:pt>
                      <c:pt idx="2214">
                        <c:v>72.206628336086624</c:v>
                      </c:pt>
                      <c:pt idx="2215">
                        <c:v>72.201761678098819</c:v>
                      </c:pt>
                      <c:pt idx="2216">
                        <c:v>72.200849122059225</c:v>
                      </c:pt>
                      <c:pt idx="2217">
                        <c:v>72.195626267226771</c:v>
                      </c:pt>
                      <c:pt idx="2218">
                        <c:v>72.197915358008686</c:v>
                      </c:pt>
                      <c:pt idx="2219">
                        <c:v>72.198435796279284</c:v>
                      </c:pt>
                      <c:pt idx="2220">
                        <c:v>72.198259645309491</c:v>
                      </c:pt>
                      <c:pt idx="2221">
                        <c:v>72.197979500935006</c:v>
                      </c:pt>
                      <c:pt idx="2222">
                        <c:v>72.204358848986246</c:v>
                      </c:pt>
                      <c:pt idx="2223">
                        <c:v>72.204683129481666</c:v>
                      </c:pt>
                      <c:pt idx="2224">
                        <c:v>72.201661479518975</c:v>
                      </c:pt>
                      <c:pt idx="2225">
                        <c:v>72.210926699602823</c:v>
                      </c:pt>
                      <c:pt idx="2226">
                        <c:v>72.214336518765307</c:v>
                      </c:pt>
                      <c:pt idx="2227">
                        <c:v>72.211186949671855</c:v>
                      </c:pt>
                      <c:pt idx="2228">
                        <c:v>72.216401779844063</c:v>
                      </c:pt>
                      <c:pt idx="2229">
                        <c:v>72.216285734437974</c:v>
                      </c:pt>
                      <c:pt idx="2230">
                        <c:v>72.206960527309647</c:v>
                      </c:pt>
                      <c:pt idx="2231">
                        <c:v>72.204387073894125</c:v>
                      </c:pt>
                      <c:pt idx="2232">
                        <c:v>72.203910782754718</c:v>
                      </c:pt>
                      <c:pt idx="2233">
                        <c:v>72.202113763958806</c:v>
                      </c:pt>
                      <c:pt idx="2234">
                        <c:v>72.202201899644422</c:v>
                      </c:pt>
                      <c:pt idx="2235">
                        <c:v>72.202734259872244</c:v>
                      </c:pt>
                      <c:pt idx="2236">
                        <c:v>72.204707531839929</c:v>
                      </c:pt>
                      <c:pt idx="2237">
                        <c:v>72.204119206221293</c:v>
                      </c:pt>
                      <c:pt idx="2238">
                        <c:v>72.199912967217216</c:v>
                      </c:pt>
                      <c:pt idx="2239">
                        <c:v>72.200269022483837</c:v>
                      </c:pt>
                      <c:pt idx="2240">
                        <c:v>72.193677597275681</c:v>
                      </c:pt>
                      <c:pt idx="2241">
                        <c:v>72.189595291466688</c:v>
                      </c:pt>
                      <c:pt idx="2242">
                        <c:v>72.186929834911666</c:v>
                      </c:pt>
                      <c:pt idx="2243">
                        <c:v>72.183383778033289</c:v>
                      </c:pt>
                      <c:pt idx="2244">
                        <c:v>72.185945224079589</c:v>
                      </c:pt>
                      <c:pt idx="2245">
                        <c:v>72.193205024980145</c:v>
                      </c:pt>
                      <c:pt idx="2246">
                        <c:v>72.199388661991023</c:v>
                      </c:pt>
                      <c:pt idx="2247">
                        <c:v>72.199064577865101</c:v>
                      </c:pt>
                      <c:pt idx="2248">
                        <c:v>72.203511156922474</c:v>
                      </c:pt>
                      <c:pt idx="2249">
                        <c:v>72.201854285027935</c:v>
                      </c:pt>
                      <c:pt idx="2250">
                        <c:v>72.198964639118159</c:v>
                      </c:pt>
                      <c:pt idx="2251">
                        <c:v>72.187562165275267</c:v>
                      </c:pt>
                      <c:pt idx="2252">
                        <c:v>72.181050567550088</c:v>
                      </c:pt>
                      <c:pt idx="2253">
                        <c:v>72.174823025397416</c:v>
                      </c:pt>
                      <c:pt idx="2254">
                        <c:v>72.170828852323623</c:v>
                      </c:pt>
                      <c:pt idx="2255">
                        <c:v>72.164433644901948</c:v>
                      </c:pt>
                      <c:pt idx="2256">
                        <c:v>72.163857518358796</c:v>
                      </c:pt>
                      <c:pt idx="2257">
                        <c:v>72.159955619724542</c:v>
                      </c:pt>
                      <c:pt idx="2258">
                        <c:v>72.161664637120481</c:v>
                      </c:pt>
                      <c:pt idx="2259">
                        <c:v>72.153440396249351</c:v>
                      </c:pt>
                      <c:pt idx="2260">
                        <c:v>72.158422873267654</c:v>
                      </c:pt>
                      <c:pt idx="2261">
                        <c:v>72.158686963493693</c:v>
                      </c:pt>
                      <c:pt idx="2262">
                        <c:v>72.162036556459498</c:v>
                      </c:pt>
                      <c:pt idx="2263">
                        <c:v>72.165334365321115</c:v>
                      </c:pt>
                      <c:pt idx="2264">
                        <c:v>72.17164558721872</c:v>
                      </c:pt>
                      <c:pt idx="2265">
                        <c:v>72.172930169166762</c:v>
                      </c:pt>
                      <c:pt idx="2266">
                        <c:v>72.177776666960682</c:v>
                      </c:pt>
                      <c:pt idx="2267">
                        <c:v>72.184944573900893</c:v>
                      </c:pt>
                      <c:pt idx="2268">
                        <c:v>72.185721045692119</c:v>
                      </c:pt>
                      <c:pt idx="2269">
                        <c:v>72.187053679841043</c:v>
                      </c:pt>
                      <c:pt idx="2270">
                        <c:v>72.183968038565155</c:v>
                      </c:pt>
                      <c:pt idx="2271">
                        <c:v>72.183671796054426</c:v>
                      </c:pt>
                      <c:pt idx="2272">
                        <c:v>72.177764540222611</c:v>
                      </c:pt>
                      <c:pt idx="2273">
                        <c:v>72.172713823267685</c:v>
                      </c:pt>
                      <c:pt idx="2274">
                        <c:v>72.169488040324154</c:v>
                      </c:pt>
                      <c:pt idx="2275">
                        <c:v>72.170264556192961</c:v>
                      </c:pt>
                      <c:pt idx="2276">
                        <c:v>72.159811009472264</c:v>
                      </c:pt>
                      <c:pt idx="2277">
                        <c:v>72.156761450130986</c:v>
                      </c:pt>
                      <c:pt idx="2278">
                        <c:v>72.154836246431643</c:v>
                      </c:pt>
                      <c:pt idx="2279">
                        <c:v>72.154428160111436</c:v>
                      </c:pt>
                      <c:pt idx="2280">
                        <c:v>72.149773875645309</c:v>
                      </c:pt>
                      <c:pt idx="2281">
                        <c:v>72.157317859356652</c:v>
                      </c:pt>
                      <c:pt idx="2282">
                        <c:v>72.15875849432264</c:v>
                      </c:pt>
                      <c:pt idx="2283">
                        <c:v>72.154760455138472</c:v>
                      </c:pt>
                      <c:pt idx="2284">
                        <c:v>72.147472414713505</c:v>
                      </c:pt>
                      <c:pt idx="2285">
                        <c:v>72.14817623434962</c:v>
                      </c:pt>
                      <c:pt idx="2286">
                        <c:v>72.13911564681176</c:v>
                      </c:pt>
                      <c:pt idx="2287">
                        <c:v>72.135705879057141</c:v>
                      </c:pt>
                      <c:pt idx="2288">
                        <c:v>72.134629271594335</c:v>
                      </c:pt>
                      <c:pt idx="2289">
                        <c:v>72.138263158242125</c:v>
                      </c:pt>
                      <c:pt idx="2290">
                        <c:v>72.13728648706514</c:v>
                      </c:pt>
                      <c:pt idx="2291">
                        <c:v>72.13967144544624</c:v>
                      </c:pt>
                      <c:pt idx="2292">
                        <c:v>72.150012956445337</c:v>
                      </c:pt>
                      <c:pt idx="2293">
                        <c:v>72.154595188564429</c:v>
                      </c:pt>
                      <c:pt idx="2294">
                        <c:v>72.157068320814204</c:v>
                      </c:pt>
                      <c:pt idx="2295">
                        <c:v>72.161214758101067</c:v>
                      </c:pt>
                      <c:pt idx="2296">
                        <c:v>72.168070338239346</c:v>
                      </c:pt>
                      <c:pt idx="2297">
                        <c:v>72.166297168207066</c:v>
                      </c:pt>
                      <c:pt idx="2298">
                        <c:v>72.166985458399068</c:v>
                      </c:pt>
                      <c:pt idx="2299">
                        <c:v>72.169334552363381</c:v>
                      </c:pt>
                      <c:pt idx="2300">
                        <c:v>72.169058340025884</c:v>
                      </c:pt>
                      <c:pt idx="2301">
                        <c:v>72.166616929131465</c:v>
                      </c:pt>
                      <c:pt idx="2302">
                        <c:v>72.162934916618298</c:v>
                      </c:pt>
                      <c:pt idx="2303">
                        <c:v>72.164936058766244</c:v>
                      </c:pt>
                      <c:pt idx="2304">
                        <c:v>72.159909493298144</c:v>
                      </c:pt>
                      <c:pt idx="2305">
                        <c:v>72.152361488610339</c:v>
                      </c:pt>
                      <c:pt idx="2306">
                        <c:v>72.147278871913571</c:v>
                      </c:pt>
                      <c:pt idx="2307">
                        <c:v>72.140143300692642</c:v>
                      </c:pt>
                      <c:pt idx="2308">
                        <c:v>72.135032565961879</c:v>
                      </c:pt>
                      <c:pt idx="2309">
                        <c:v>72.133215841283914</c:v>
                      </c:pt>
                      <c:pt idx="2310">
                        <c:v>72.13477672371333</c:v>
                      </c:pt>
                      <c:pt idx="2311">
                        <c:v>72.140976178600027</c:v>
                      </c:pt>
                      <c:pt idx="2312">
                        <c:v>72.150113002535676</c:v>
                      </c:pt>
                      <c:pt idx="2313">
                        <c:v>72.151653882133985</c:v>
                      </c:pt>
                      <c:pt idx="2314">
                        <c:v>72.156316296104023</c:v>
                      </c:pt>
                      <c:pt idx="2315">
                        <c:v>72.160382418813398</c:v>
                      </c:pt>
                      <c:pt idx="2316">
                        <c:v>72.158249138895044</c:v>
                      </c:pt>
                      <c:pt idx="2317">
                        <c:v>72.153282351494454</c:v>
                      </c:pt>
                      <c:pt idx="2318">
                        <c:v>72.152974003486747</c:v>
                      </c:pt>
                      <c:pt idx="2319">
                        <c:v>72.156047754392432</c:v>
                      </c:pt>
                      <c:pt idx="2320">
                        <c:v>72.155011242070515</c:v>
                      </c:pt>
                      <c:pt idx="2321">
                        <c:v>72.153558535751444</c:v>
                      </c:pt>
                      <c:pt idx="2322">
                        <c:v>72.14974051968224</c:v>
                      </c:pt>
                      <c:pt idx="2323">
                        <c:v>72.147959614592281</c:v>
                      </c:pt>
                      <c:pt idx="2324">
                        <c:v>72.142868785005746</c:v>
                      </c:pt>
                      <c:pt idx="2325">
                        <c:v>72.143581245181764</c:v>
                      </c:pt>
                      <c:pt idx="2326">
                        <c:v>72.144437692413391</c:v>
                      </c:pt>
                      <c:pt idx="2327">
                        <c:v>72.149696534171525</c:v>
                      </c:pt>
                      <c:pt idx="2328">
                        <c:v>72.146522987722463</c:v>
                      </c:pt>
                      <c:pt idx="2329">
                        <c:v>72.144529833655184</c:v>
                      </c:pt>
                      <c:pt idx="2330">
                        <c:v>72.13918294517957</c:v>
                      </c:pt>
                      <c:pt idx="2331">
                        <c:v>72.134568416228745</c:v>
                      </c:pt>
                      <c:pt idx="2332">
                        <c:v>72.131898988399811</c:v>
                      </c:pt>
                      <c:pt idx="2333">
                        <c:v>72.136637557097373</c:v>
                      </c:pt>
                      <c:pt idx="2334">
                        <c:v>72.136165403018595</c:v>
                      </c:pt>
                      <c:pt idx="2335">
                        <c:v>72.140551718339765</c:v>
                      </c:pt>
                      <c:pt idx="2336">
                        <c:v>72.14079176146781</c:v>
                      </c:pt>
                      <c:pt idx="2337">
                        <c:v>72.144693875404258</c:v>
                      </c:pt>
                      <c:pt idx="2338">
                        <c:v>72.145142130836334</c:v>
                      </c:pt>
                      <c:pt idx="2339">
                        <c:v>72.145374203974498</c:v>
                      </c:pt>
                      <c:pt idx="2340">
                        <c:v>72.141532164637823</c:v>
                      </c:pt>
                      <c:pt idx="2341">
                        <c:v>72.139203164339662</c:v>
                      </c:pt>
                      <c:pt idx="2342">
                        <c:v>72.133248048194702</c:v>
                      </c:pt>
                      <c:pt idx="2343">
                        <c:v>72.130762812975348</c:v>
                      </c:pt>
                      <c:pt idx="2344">
                        <c:v>72.130867034438467</c:v>
                      </c:pt>
                      <c:pt idx="2345">
                        <c:v>72.127177227310355</c:v>
                      </c:pt>
                      <c:pt idx="2346">
                        <c:v>72.131843712996371</c:v>
                      </c:pt>
                      <c:pt idx="2347">
                        <c:v>72.130370949486945</c:v>
                      </c:pt>
                      <c:pt idx="2348">
                        <c:v>72.127061145594013</c:v>
                      </c:pt>
                      <c:pt idx="2349">
                        <c:v>72.128686100450977</c:v>
                      </c:pt>
                      <c:pt idx="2350">
                        <c:v>72.134200996711186</c:v>
                      </c:pt>
                      <c:pt idx="2351">
                        <c:v>72.131391422268436</c:v>
                      </c:pt>
                      <c:pt idx="2352">
                        <c:v>72.135181544676968</c:v>
                      </c:pt>
                      <c:pt idx="2353">
                        <c:v>72.140044296813585</c:v>
                      </c:pt>
                      <c:pt idx="2354">
                        <c:v>72.138603539813346</c:v>
                      </c:pt>
                      <c:pt idx="2355">
                        <c:v>72.133853089912506</c:v>
                      </c:pt>
                      <c:pt idx="2356">
                        <c:v>72.139111973993366</c:v>
                      </c:pt>
                      <c:pt idx="2357">
                        <c:v>72.137142882434745</c:v>
                      </c:pt>
                      <c:pt idx="2358">
                        <c:v>72.136522415205064</c:v>
                      </c:pt>
                      <c:pt idx="2359">
                        <c:v>72.141913319745996</c:v>
                      </c:pt>
                      <c:pt idx="2360">
                        <c:v>72.148016528704304</c:v>
                      </c:pt>
                      <c:pt idx="2361">
                        <c:v>72.145651358208738</c:v>
                      </c:pt>
                      <c:pt idx="2362">
                        <c:v>72.145791452422301</c:v>
                      </c:pt>
                      <c:pt idx="2363">
                        <c:v>72.145755512600715</c:v>
                      </c:pt>
                      <c:pt idx="2364">
                        <c:v>72.13852356104212</c:v>
                      </c:pt>
                      <c:pt idx="2365">
                        <c:v>72.134797505763942</c:v>
                      </c:pt>
                      <c:pt idx="2366">
                        <c:v>72.13283235737201</c:v>
                      </c:pt>
                      <c:pt idx="2367">
                        <c:v>72.136794302119171</c:v>
                      </c:pt>
                      <c:pt idx="2368">
                        <c:v>72.132931964870124</c:v>
                      </c:pt>
                      <c:pt idx="2369">
                        <c:v>72.135869451104469</c:v>
                      </c:pt>
                      <c:pt idx="2370">
                        <c:v>72.136025564304646</c:v>
                      </c:pt>
                      <c:pt idx="2371">
                        <c:v>72.13518525801183</c:v>
                      </c:pt>
                      <c:pt idx="2372">
                        <c:v>72.127389824866171</c:v>
                      </c:pt>
                      <c:pt idx="2373">
                        <c:v>72.12077109221562</c:v>
                      </c:pt>
                      <c:pt idx="2374">
                        <c:v>72.110526638651223</c:v>
                      </c:pt>
                      <c:pt idx="2375">
                        <c:v>72.0992217127679</c:v>
                      </c:pt>
                      <c:pt idx="2376">
                        <c:v>72.091350308778971</c:v>
                      </c:pt>
                      <c:pt idx="2377">
                        <c:v>72.089453165671543</c:v>
                      </c:pt>
                      <c:pt idx="2378">
                        <c:v>72.090941674129198</c:v>
                      </c:pt>
                      <c:pt idx="2379">
                        <c:v>72.095659323839669</c:v>
                      </c:pt>
                      <c:pt idx="2380">
                        <c:v>72.103162178499787</c:v>
                      </c:pt>
                      <c:pt idx="2381">
                        <c:v>72.109444593571595</c:v>
                      </c:pt>
                      <c:pt idx="2382">
                        <c:v>72.113586176611335</c:v>
                      </c:pt>
                      <c:pt idx="2383">
                        <c:v>72.116771519632394</c:v>
                      </c:pt>
                      <c:pt idx="2384">
                        <c:v>72.11982895511855</c:v>
                      </c:pt>
                      <c:pt idx="2385">
                        <c:v>72.120441218313744</c:v>
                      </c:pt>
                      <c:pt idx="2386">
                        <c:v>72.120469117977677</c:v>
                      </c:pt>
                      <c:pt idx="2387">
                        <c:v>72.118167908147555</c:v>
                      </c:pt>
                      <c:pt idx="2388">
                        <c:v>72.115774525248924</c:v>
                      </c:pt>
                      <c:pt idx="2389">
                        <c:v>72.111532110052636</c:v>
                      </c:pt>
                      <c:pt idx="2390">
                        <c:v>72.105336940751641</c:v>
                      </c:pt>
                      <c:pt idx="2391">
                        <c:v>72.099502235390887</c:v>
                      </c:pt>
                      <c:pt idx="2392">
                        <c:v>72.092255112204072</c:v>
                      </c:pt>
                      <c:pt idx="2393">
                        <c:v>72.084624005435927</c:v>
                      </c:pt>
                      <c:pt idx="2394">
                        <c:v>72.075576251205092</c:v>
                      </c:pt>
                      <c:pt idx="2395">
                        <c:v>72.071022624866444</c:v>
                      </c:pt>
                      <c:pt idx="2396">
                        <c:v>72.068697503757704</c:v>
                      </c:pt>
                      <c:pt idx="2397">
                        <c:v>72.073939902654075</c:v>
                      </c:pt>
                      <c:pt idx="2398">
                        <c:v>72.082171450347261</c:v>
                      </c:pt>
                      <c:pt idx="2399">
                        <c:v>72.094160724614696</c:v>
                      </c:pt>
                      <c:pt idx="2400">
                        <c:v>72.107566902812209</c:v>
                      </c:pt>
                      <c:pt idx="2401">
                        <c:v>72.118312179154699</c:v>
                      </c:pt>
                      <c:pt idx="2402">
                        <c:v>72.124755270787404</c:v>
                      </c:pt>
                      <c:pt idx="2403">
                        <c:v>72.130886330321133</c:v>
                      </c:pt>
                      <c:pt idx="2404">
                        <c:v>72.132975732006386</c:v>
                      </c:pt>
                      <c:pt idx="2405">
                        <c:v>72.134552686688863</c:v>
                      </c:pt>
                      <c:pt idx="2406">
                        <c:v>72.136401581816159</c:v>
                      </c:pt>
                      <c:pt idx="2407">
                        <c:v>72.136441588922068</c:v>
                      </c:pt>
                      <c:pt idx="2408">
                        <c:v>72.132159378132243</c:v>
                      </c:pt>
                      <c:pt idx="2409">
                        <c:v>72.132047081053514</c:v>
                      </c:pt>
                      <c:pt idx="2410">
                        <c:v>72.129381545084144</c:v>
                      </c:pt>
                      <c:pt idx="2411">
                        <c:v>72.124550749148085</c:v>
                      </c:pt>
                      <c:pt idx="2412">
                        <c:v>72.121572970058878</c:v>
                      </c:pt>
                      <c:pt idx="2413">
                        <c:v>72.121176514341698</c:v>
                      </c:pt>
                      <c:pt idx="2414">
                        <c:v>72.116473876797215</c:v>
                      </c:pt>
                      <c:pt idx="2415">
                        <c:v>72.112219369577829</c:v>
                      </c:pt>
                      <c:pt idx="2416">
                        <c:v>72.110258291846293</c:v>
                      </c:pt>
                      <c:pt idx="2417">
                        <c:v>72.108421160386769</c:v>
                      </c:pt>
                      <c:pt idx="2418">
                        <c:v>72.107780754322704</c:v>
                      </c:pt>
                      <c:pt idx="2419">
                        <c:v>72.109537664654709</c:v>
                      </c:pt>
                      <c:pt idx="2420">
                        <c:v>72.112087108351218</c:v>
                      </c:pt>
                      <c:pt idx="2421">
                        <c:v>72.113880079570208</c:v>
                      </c:pt>
                      <c:pt idx="2422">
                        <c:v>72.11542495698788</c:v>
                      </c:pt>
                      <c:pt idx="2423">
                        <c:v>72.117334017712437</c:v>
                      </c:pt>
                      <c:pt idx="2424">
                        <c:v>72.115156921586703</c:v>
                      </c:pt>
                      <c:pt idx="2425">
                        <c:v>72.114972716016524</c:v>
                      </c:pt>
                      <c:pt idx="2426">
                        <c:v>72.113771963601977</c:v>
                      </c:pt>
                      <c:pt idx="2427">
                        <c:v>72.112759468202171</c:v>
                      </c:pt>
                      <c:pt idx="2428">
                        <c:v>72.109241620527541</c:v>
                      </c:pt>
                      <c:pt idx="2429">
                        <c:v>72.111342579123459</c:v>
                      </c:pt>
                      <c:pt idx="2430">
                        <c:v>72.108341137808367</c:v>
                      </c:pt>
                      <c:pt idx="2431">
                        <c:v>72.109197711030802</c:v>
                      </c:pt>
                      <c:pt idx="2432">
                        <c:v>72.108101323326807</c:v>
                      </c:pt>
                      <c:pt idx="2433">
                        <c:v>72.107941433736684</c:v>
                      </c:pt>
                      <c:pt idx="2434">
                        <c:v>72.1060127170268</c:v>
                      </c:pt>
                      <c:pt idx="2435">
                        <c:v>72.10586469915043</c:v>
                      </c:pt>
                      <c:pt idx="2436">
                        <c:v>72.102955317782047</c:v>
                      </c:pt>
                      <c:pt idx="2437">
                        <c:v>72.10263126739035</c:v>
                      </c:pt>
                      <c:pt idx="2438">
                        <c:v>72.099049532737993</c:v>
                      </c:pt>
                      <c:pt idx="2439">
                        <c:v>72.094843359161104</c:v>
                      </c:pt>
                      <c:pt idx="2440">
                        <c:v>72.092333961567732</c:v>
                      </c:pt>
                      <c:pt idx="2441">
                        <c:v>72.089392322958801</c:v>
                      </c:pt>
                      <c:pt idx="2442">
                        <c:v>72.085293953243522</c:v>
                      </c:pt>
                      <c:pt idx="2443">
                        <c:v>72.083784966913754</c:v>
                      </c:pt>
                      <c:pt idx="2444">
                        <c:v>72.082288039818565</c:v>
                      </c:pt>
                      <c:pt idx="2445">
                        <c:v>72.081707725221349</c:v>
                      </c:pt>
                      <c:pt idx="2446">
                        <c:v>72.079822815524452</c:v>
                      </c:pt>
                      <c:pt idx="2447">
                        <c:v>72.078250038346837</c:v>
                      </c:pt>
                      <c:pt idx="2448">
                        <c:v>72.077357454907172</c:v>
                      </c:pt>
                      <c:pt idx="2449">
                        <c:v>72.077717609016418</c:v>
                      </c:pt>
                      <c:pt idx="2450">
                        <c:v>72.078610069986595</c:v>
                      </c:pt>
                      <c:pt idx="2451">
                        <c:v>72.079322348950043</c:v>
                      </c:pt>
                      <c:pt idx="2452">
                        <c:v>72.078846145847024</c:v>
                      </c:pt>
                      <c:pt idx="2453">
                        <c:v>72.079182427096697</c:v>
                      </c:pt>
                      <c:pt idx="2454">
                        <c:v>72.078490138741813</c:v>
                      </c:pt>
                      <c:pt idx="2455">
                        <c:v>72.076249048232768</c:v>
                      </c:pt>
                      <c:pt idx="2456">
                        <c:v>72.076153270536892</c:v>
                      </c:pt>
                      <c:pt idx="2457">
                        <c:v>72.077646204791407</c:v>
                      </c:pt>
                      <c:pt idx="2458">
                        <c:v>72.078911091438755</c:v>
                      </c:pt>
                      <c:pt idx="2459">
                        <c:v>72.078539009995637</c:v>
                      </c:pt>
                      <c:pt idx="2460">
                        <c:v>72.076726245334598</c:v>
                      </c:pt>
                      <c:pt idx="2461">
                        <c:v>72.075429412788893</c:v>
                      </c:pt>
                      <c:pt idx="2462">
                        <c:v>72.073208151127261</c:v>
                      </c:pt>
                      <c:pt idx="2463">
                        <c:v>72.069321920324384</c:v>
                      </c:pt>
                      <c:pt idx="2464">
                        <c:v>72.066160108190104</c:v>
                      </c:pt>
                      <c:pt idx="2465">
                        <c:v>72.063690502342268</c:v>
                      </c:pt>
                      <c:pt idx="2466">
                        <c:v>72.061613296505783</c:v>
                      </c:pt>
                      <c:pt idx="2467">
                        <c:v>72.058863634661861</c:v>
                      </c:pt>
                      <c:pt idx="2468">
                        <c:v>72.056542279865766</c:v>
                      </c:pt>
                      <c:pt idx="2469">
                        <c:v>72.055301633416391</c:v>
                      </c:pt>
                      <c:pt idx="2470">
                        <c:v>72.054505412824284</c:v>
                      </c:pt>
                      <c:pt idx="2471">
                        <c:v>72.053605249197602</c:v>
                      </c:pt>
                      <c:pt idx="2472">
                        <c:v>72.05484609166767</c:v>
                      </c:pt>
                      <c:pt idx="2473">
                        <c:v>72.055974741153534</c:v>
                      </c:pt>
                      <c:pt idx="2474">
                        <c:v>72.056090893151605</c:v>
                      </c:pt>
                      <c:pt idx="2475">
                        <c:v>72.05568262001205</c:v>
                      </c:pt>
                      <c:pt idx="2476">
                        <c:v>72.054549808916249</c:v>
                      </c:pt>
                      <c:pt idx="2477">
                        <c:v>72.053229056815127</c:v>
                      </c:pt>
                      <c:pt idx="2478">
                        <c:v>72.049747395370503</c:v>
                      </c:pt>
                      <c:pt idx="2479">
                        <c:v>72.050019502072331</c:v>
                      </c:pt>
                      <c:pt idx="2480">
                        <c:v>72.051144060215577</c:v>
                      </c:pt>
                      <c:pt idx="2481">
                        <c:v>72.05048778813989</c:v>
                      </c:pt>
                      <c:pt idx="2482">
                        <c:v>72.049511402701</c:v>
                      </c:pt>
                      <c:pt idx="2483">
                        <c:v>72.051964694493122</c:v>
                      </c:pt>
                      <c:pt idx="2484">
                        <c:v>72.049911885912536</c:v>
                      </c:pt>
                      <c:pt idx="2485">
                        <c:v>72.048727639512634</c:v>
                      </c:pt>
                      <c:pt idx="2486">
                        <c:v>72.049168204237304</c:v>
                      </c:pt>
                      <c:pt idx="2487">
                        <c:v>72.049084538601832</c:v>
                      </c:pt>
                      <c:pt idx="2488">
                        <c:v>72.049765214520875</c:v>
                      </c:pt>
                      <c:pt idx="2489">
                        <c:v>72.048956973833711</c:v>
                      </c:pt>
                      <c:pt idx="2490">
                        <c:v>72.048240493890432</c:v>
                      </c:pt>
                      <c:pt idx="2491">
                        <c:v>72.046355235344151</c:v>
                      </c:pt>
                      <c:pt idx="2492">
                        <c:v>72.044617900630243</c:v>
                      </c:pt>
                      <c:pt idx="2493">
                        <c:v>72.041928224872564</c:v>
                      </c:pt>
                      <c:pt idx="2494">
                        <c:v>72.043212525882169</c:v>
                      </c:pt>
                      <c:pt idx="2495">
                        <c:v>72.042776259805905</c:v>
                      </c:pt>
                      <c:pt idx="2496">
                        <c:v>72.044573333903884</c:v>
                      </c:pt>
                      <c:pt idx="2497">
                        <c:v>72.04723098568779</c:v>
                      </c:pt>
                      <c:pt idx="2498">
                        <c:v>72.050957165378918</c:v>
                      </c:pt>
                      <c:pt idx="2499">
                        <c:v>72.050781491925548</c:v>
                      </c:pt>
                      <c:pt idx="2500">
                        <c:v>72.053459022001306</c:v>
                      </c:pt>
                      <c:pt idx="2501">
                        <c:v>72.054023475695246</c:v>
                      </c:pt>
                      <c:pt idx="2502">
                        <c:v>72.050998049955737</c:v>
                      </c:pt>
                      <c:pt idx="2503">
                        <c:v>72.046995967219644</c:v>
                      </c:pt>
                      <c:pt idx="2504">
                        <c:v>72.042449533795846</c:v>
                      </c:pt>
                      <c:pt idx="2505">
                        <c:v>72.03688267408161</c:v>
                      </c:pt>
                      <c:pt idx="2506">
                        <c:v>72.031295778542173</c:v>
                      </c:pt>
                      <c:pt idx="2507">
                        <c:v>72.02915063489182</c:v>
                      </c:pt>
                      <c:pt idx="2508">
                        <c:v>72.024956595033984</c:v>
                      </c:pt>
                      <c:pt idx="2509">
                        <c:v>72.022567580979057</c:v>
                      </c:pt>
                      <c:pt idx="2510">
                        <c:v>72.018913918074574</c:v>
                      </c:pt>
                      <c:pt idx="2511">
                        <c:v>72.01451594988724</c:v>
                      </c:pt>
                      <c:pt idx="2512">
                        <c:v>72.009997802090737</c:v>
                      </c:pt>
                      <c:pt idx="2513">
                        <c:v>72.006083897016808</c:v>
                      </c:pt>
                      <c:pt idx="2514">
                        <c:v>72.006620083257033</c:v>
                      </c:pt>
                      <c:pt idx="2515">
                        <c:v>72.005223375160838</c:v>
                      </c:pt>
                      <c:pt idx="2516">
                        <c:v>72.007344325371605</c:v>
                      </c:pt>
                      <c:pt idx="2517">
                        <c:v>72.008156695130225</c:v>
                      </c:pt>
                      <c:pt idx="2518">
                        <c:v>72.011686394262142</c:v>
                      </c:pt>
                      <c:pt idx="2519">
                        <c:v>72.01203441628266</c:v>
                      </c:pt>
                      <c:pt idx="2520">
                        <c:v>72.015780186754512</c:v>
                      </c:pt>
                      <c:pt idx="2521">
                        <c:v>72.016896648059316</c:v>
                      </c:pt>
                      <c:pt idx="2522">
                        <c:v>72.019485818191626</c:v>
                      </c:pt>
                      <c:pt idx="2523">
                        <c:v>72.021490804846209</c:v>
                      </c:pt>
                      <c:pt idx="2524">
                        <c:v>72.022127145781255</c:v>
                      </c:pt>
                      <c:pt idx="2525">
                        <c:v>72.023531849456958</c:v>
                      </c:pt>
                      <c:pt idx="2526">
                        <c:v>72.026089112552967</c:v>
                      </c:pt>
                      <c:pt idx="2527">
                        <c:v>72.026721424676452</c:v>
                      </c:pt>
                      <c:pt idx="2528">
                        <c:v>72.024444314165748</c:v>
                      </c:pt>
                      <c:pt idx="2529">
                        <c:v>72.023836136518838</c:v>
                      </c:pt>
                      <c:pt idx="2530">
                        <c:v>72.022147409975673</c:v>
                      </c:pt>
                      <c:pt idx="2531">
                        <c:v>72.018757851252161</c:v>
                      </c:pt>
                      <c:pt idx="2532">
                        <c:v>72.016384756308994</c:v>
                      </c:pt>
                      <c:pt idx="2533">
                        <c:v>72.015260316841136</c:v>
                      </c:pt>
                      <c:pt idx="2534">
                        <c:v>72.012759155131306</c:v>
                      </c:pt>
                      <c:pt idx="2535">
                        <c:v>72.008184840562805</c:v>
                      </c:pt>
                      <c:pt idx="2536">
                        <c:v>72.005003209282748</c:v>
                      </c:pt>
                      <c:pt idx="2537">
                        <c:v>72.000288995467002</c:v>
                      </c:pt>
                      <c:pt idx="2538">
                        <c:v>71.996487129621826</c:v>
                      </c:pt>
                      <c:pt idx="2539">
                        <c:v>71.994149861583736</c:v>
                      </c:pt>
                      <c:pt idx="2540">
                        <c:v>71.992729199012132</c:v>
                      </c:pt>
                      <c:pt idx="2541">
                        <c:v>71.991776751698595</c:v>
                      </c:pt>
                      <c:pt idx="2542">
                        <c:v>71.992308910411481</c:v>
                      </c:pt>
                      <c:pt idx="2543">
                        <c:v>71.992500845089268</c:v>
                      </c:pt>
                      <c:pt idx="2544">
                        <c:v>71.994293736421682</c:v>
                      </c:pt>
                      <c:pt idx="2545">
                        <c:v>71.994885948748831</c:v>
                      </c:pt>
                      <c:pt idx="2546">
                        <c:v>71.996014443945043</c:v>
                      </c:pt>
                      <c:pt idx="2547">
                        <c:v>71.998167456188426</c:v>
                      </c:pt>
                      <c:pt idx="2548">
                        <c:v>72.000684660087103</c:v>
                      </c:pt>
                      <c:pt idx="2549">
                        <c:v>72.001809180161331</c:v>
                      </c:pt>
                      <c:pt idx="2550">
                        <c:v>72.00537874618162</c:v>
                      </c:pt>
                      <c:pt idx="2551">
                        <c:v>72.006851408521584</c:v>
                      </c:pt>
                      <c:pt idx="2552">
                        <c:v>72.007835762909906</c:v>
                      </c:pt>
                      <c:pt idx="2553">
                        <c:v>72.007339449947892</c:v>
                      </c:pt>
                      <c:pt idx="2554">
                        <c:v>72.007731566322121</c:v>
                      </c:pt>
                      <c:pt idx="2555">
                        <c:v>72.006254978650489</c:v>
                      </c:pt>
                      <c:pt idx="2556">
                        <c:v>72.005938798845676</c:v>
                      </c:pt>
                      <c:pt idx="2557">
                        <c:v>72.00548275064088</c:v>
                      </c:pt>
                      <c:pt idx="2558">
                        <c:v>72.004386239031263</c:v>
                      </c:pt>
                      <c:pt idx="2559">
                        <c:v>72.004126138318995</c:v>
                      </c:pt>
                      <c:pt idx="2560">
                        <c:v>72.002861465056341</c:v>
                      </c:pt>
                      <c:pt idx="2561">
                        <c:v>72.001124651275489</c:v>
                      </c:pt>
                      <c:pt idx="2562">
                        <c:v>71.999083612861654</c:v>
                      </c:pt>
                      <c:pt idx="2563">
                        <c:v>71.998571382164329</c:v>
                      </c:pt>
                      <c:pt idx="2564">
                        <c:v>71.995766014472593</c:v>
                      </c:pt>
                      <c:pt idx="2565">
                        <c:v>71.994769553798932</c:v>
                      </c:pt>
                      <c:pt idx="2566">
                        <c:v>71.992016180760203</c:v>
                      </c:pt>
                      <c:pt idx="2567">
                        <c:v>71.992152091807654</c:v>
                      </c:pt>
                      <c:pt idx="2568">
                        <c:v>71.99093154378501</c:v>
                      </c:pt>
                      <c:pt idx="2569">
                        <c:v>71.990099023059315</c:v>
                      </c:pt>
                      <c:pt idx="2570">
                        <c:v>71.988366203207903</c:v>
                      </c:pt>
                      <c:pt idx="2571">
                        <c:v>71.989090555730456</c:v>
                      </c:pt>
                      <c:pt idx="2572">
                        <c:v>71.986209142438184</c:v>
                      </c:pt>
                      <c:pt idx="2573">
                        <c:v>71.986577243534001</c:v>
                      </c:pt>
                      <c:pt idx="2574">
                        <c:v>71.987217563720534</c:v>
                      </c:pt>
                      <c:pt idx="2575">
                        <c:v>71.990475006514856</c:v>
                      </c:pt>
                      <c:pt idx="2576">
                        <c:v>71.993608515837423</c:v>
                      </c:pt>
                      <c:pt idx="2577">
                        <c:v>71.998506859919047</c:v>
                      </c:pt>
                      <c:pt idx="2578">
                        <c:v>72.002480606147699</c:v>
                      </c:pt>
                      <c:pt idx="2579">
                        <c:v>72.005169774801431</c:v>
                      </c:pt>
                      <c:pt idx="2580">
                        <c:v>72.006430291909197</c:v>
                      </c:pt>
                      <c:pt idx="2581">
                        <c:v>72.005853867749039</c:v>
                      </c:pt>
                      <c:pt idx="2582">
                        <c:v>72.002980430295295</c:v>
                      </c:pt>
                      <c:pt idx="2583">
                        <c:v>72.000539267301789</c:v>
                      </c:pt>
                      <c:pt idx="2584">
                        <c:v>71.996441269053619</c:v>
                      </c:pt>
                      <c:pt idx="2585">
                        <c:v>71.99276349861222</c:v>
                      </c:pt>
                      <c:pt idx="2586">
                        <c:v>71.990562435886432</c:v>
                      </c:pt>
                      <c:pt idx="2587">
                        <c:v>71.988837657257406</c:v>
                      </c:pt>
                      <c:pt idx="2588">
                        <c:v>71.98690869745046</c:v>
                      </c:pt>
                      <c:pt idx="2589">
                        <c:v>71.987681117476015</c:v>
                      </c:pt>
                      <c:pt idx="2590">
                        <c:v>71.987849160913896</c:v>
                      </c:pt>
                      <c:pt idx="2591">
                        <c:v>71.988753586518826</c:v>
                      </c:pt>
                      <c:pt idx="2592">
                        <c:v>71.989465889864448</c:v>
                      </c:pt>
                      <c:pt idx="2593">
                        <c:v>71.987941203060728</c:v>
                      </c:pt>
                      <c:pt idx="2594">
                        <c:v>71.987148823637014</c:v>
                      </c:pt>
                      <c:pt idx="2595">
                        <c:v>71.988269493204598</c:v>
                      </c:pt>
                      <c:pt idx="2596">
                        <c:v>71.987977323022363</c:v>
                      </c:pt>
                      <c:pt idx="2597">
                        <c:v>71.988225491399703</c:v>
                      </c:pt>
                      <c:pt idx="2598">
                        <c:v>71.991418965362755</c:v>
                      </c:pt>
                      <c:pt idx="2599">
                        <c:v>71.991327076265463</c:v>
                      </c:pt>
                      <c:pt idx="2600">
                        <c:v>71.993768256132199</c:v>
                      </c:pt>
                      <c:pt idx="2601">
                        <c:v>71.994156603139317</c:v>
                      </c:pt>
                      <c:pt idx="2602">
                        <c:v>71.995425166825925</c:v>
                      </c:pt>
                      <c:pt idx="2603">
                        <c:v>71.995401260906959</c:v>
                      </c:pt>
                      <c:pt idx="2604">
                        <c:v>71.997418208506929</c:v>
                      </c:pt>
                      <c:pt idx="2605">
                        <c:v>71.994680934387631</c:v>
                      </c:pt>
                      <c:pt idx="2606">
                        <c:v>71.993760409895089</c:v>
                      </c:pt>
                      <c:pt idx="2607">
                        <c:v>71.993012106887065</c:v>
                      </c:pt>
                      <c:pt idx="2608">
                        <c:v>71.990691049702704</c:v>
                      </c:pt>
                      <c:pt idx="2609">
                        <c:v>71.987953700641896</c:v>
                      </c:pt>
                      <c:pt idx="2610">
                        <c:v>71.984844268369798</c:v>
                      </c:pt>
                      <c:pt idx="2611">
                        <c:v>71.983755792903963</c:v>
                      </c:pt>
                      <c:pt idx="2612">
                        <c:v>71.981530841064512</c:v>
                      </c:pt>
                      <c:pt idx="2613">
                        <c:v>71.98047034555313</c:v>
                      </c:pt>
                      <c:pt idx="2614">
                        <c:v>71.98063849164933</c:v>
                      </c:pt>
                      <c:pt idx="2615">
                        <c:v>71.982459335739776</c:v>
                      </c:pt>
                      <c:pt idx="2616">
                        <c:v>71.981266796332335</c:v>
                      </c:pt>
                      <c:pt idx="2617">
                        <c:v>71.98324378458527</c:v>
                      </c:pt>
                      <c:pt idx="2618">
                        <c:v>71.984700467005126</c:v>
                      </c:pt>
                      <c:pt idx="2619">
                        <c:v>71.98517667618367</c:v>
                      </c:pt>
                      <c:pt idx="2620">
                        <c:v>71.984036208845623</c:v>
                      </c:pt>
                      <c:pt idx="2621">
                        <c:v>71.984932779965362</c:v>
                      </c:pt>
                      <c:pt idx="2622">
                        <c:v>71.982903717828052</c:v>
                      </c:pt>
                      <c:pt idx="2623">
                        <c:v>71.981118972756278</c:v>
                      </c:pt>
                      <c:pt idx="2624">
                        <c:v>71.98045874395045</c:v>
                      </c:pt>
                      <c:pt idx="2625">
                        <c:v>71.981203142556595</c:v>
                      </c:pt>
                      <c:pt idx="2626">
                        <c:v>71.980438775617671</c:v>
                      </c:pt>
                      <c:pt idx="2627">
                        <c:v>71.982031644672844</c:v>
                      </c:pt>
                      <c:pt idx="2628">
                        <c:v>71.984096603381914</c:v>
                      </c:pt>
                      <c:pt idx="2629">
                        <c:v>71.982691931892845</c:v>
                      </c:pt>
                      <c:pt idx="2630">
                        <c:v>71.981987485413683</c:v>
                      </c:pt>
                      <c:pt idx="2631">
                        <c:v>71.983412207700411</c:v>
                      </c:pt>
                      <c:pt idx="2632">
                        <c:v>71.981063094884888</c:v>
                      </c:pt>
                      <c:pt idx="2633">
                        <c:v>71.977813728291125</c:v>
                      </c:pt>
                      <c:pt idx="2634">
                        <c:v>71.977169531411903</c:v>
                      </c:pt>
                      <c:pt idx="2635">
                        <c:v>71.976369285225488</c:v>
                      </c:pt>
                      <c:pt idx="2636">
                        <c:v>71.974408410245005</c:v>
                      </c:pt>
                      <c:pt idx="2637">
                        <c:v>71.973399982296684</c:v>
                      </c:pt>
                      <c:pt idx="2638">
                        <c:v>71.972987651554874</c:v>
                      </c:pt>
                      <c:pt idx="2639">
                        <c:v>71.973647910177945</c:v>
                      </c:pt>
                      <c:pt idx="2640">
                        <c:v>71.974284219890563</c:v>
                      </c:pt>
                      <c:pt idx="2641">
                        <c:v>71.974480159021866</c:v>
                      </c:pt>
                      <c:pt idx="2642">
                        <c:v>71.976308978805633</c:v>
                      </c:pt>
                      <c:pt idx="2643">
                        <c:v>71.978554139137401</c:v>
                      </c:pt>
                      <c:pt idx="2644">
                        <c:v>71.980583128707096</c:v>
                      </c:pt>
                      <c:pt idx="2645">
                        <c:v>71.980563091200324</c:v>
                      </c:pt>
                      <c:pt idx="2646">
                        <c:v>71.980339052773189</c:v>
                      </c:pt>
                      <c:pt idx="2647">
                        <c:v>71.978646288848012</c:v>
                      </c:pt>
                      <c:pt idx="2648">
                        <c:v>71.977257502037929</c:v>
                      </c:pt>
                      <c:pt idx="2649">
                        <c:v>71.97583681693726</c:v>
                      </c:pt>
                      <c:pt idx="2650">
                        <c:v>71.975216421850817</c:v>
                      </c:pt>
                      <c:pt idx="2651">
                        <c:v>71.976256845580593</c:v>
                      </c:pt>
                      <c:pt idx="2652">
                        <c:v>71.977845480062726</c:v>
                      </c:pt>
                      <c:pt idx="2653">
                        <c:v>71.979546334696892</c:v>
                      </c:pt>
                      <c:pt idx="2654">
                        <c:v>71.979986513791076</c:v>
                      </c:pt>
                      <c:pt idx="2655">
                        <c:v>71.977485291602278</c:v>
                      </c:pt>
                      <c:pt idx="2656">
                        <c:v>71.975992678527135</c:v>
                      </c:pt>
                      <c:pt idx="2657">
                        <c:v>71.97248709843069</c:v>
                      </c:pt>
                      <c:pt idx="2658">
                        <c:v>71.967608699886995</c:v>
                      </c:pt>
                      <c:pt idx="2659">
                        <c:v>71.96391096668269</c:v>
                      </c:pt>
                      <c:pt idx="2660">
                        <c:v>71.962786577477772</c:v>
                      </c:pt>
                      <c:pt idx="2661">
                        <c:v>71.958404499105043</c:v>
                      </c:pt>
                      <c:pt idx="2662">
                        <c:v>71.958212534502678</c:v>
                      </c:pt>
                      <c:pt idx="2663">
                        <c:v>71.957260100047151</c:v>
                      </c:pt>
                      <c:pt idx="2664">
                        <c:v>71.957320100335693</c:v>
                      </c:pt>
                      <c:pt idx="2665">
                        <c:v>71.957292047765691</c:v>
                      </c:pt>
                      <c:pt idx="2666">
                        <c:v>71.960017292780378</c:v>
                      </c:pt>
                      <c:pt idx="2667">
                        <c:v>71.96100959215255</c:v>
                      </c:pt>
                      <c:pt idx="2668">
                        <c:v>71.964535265943212</c:v>
                      </c:pt>
                      <c:pt idx="2669">
                        <c:v>71.96575175764427</c:v>
                      </c:pt>
                      <c:pt idx="2670">
                        <c:v>71.967664580363191</c:v>
                      </c:pt>
                      <c:pt idx="2671">
                        <c:v>71.967712536564363</c:v>
                      </c:pt>
                      <c:pt idx="2672">
                        <c:v>71.968913181459385</c:v>
                      </c:pt>
                      <c:pt idx="2673">
                        <c:v>71.968032758445204</c:v>
                      </c:pt>
                      <c:pt idx="2674">
                        <c:v>71.96860098448316</c:v>
                      </c:pt>
                      <c:pt idx="2675">
                        <c:v>71.969081182707939</c:v>
                      </c:pt>
                      <c:pt idx="2676">
                        <c:v>71.96972540592499</c:v>
                      </c:pt>
                      <c:pt idx="2677">
                        <c:v>71.969169040604498</c:v>
                      </c:pt>
                      <c:pt idx="2678">
                        <c:v>71.968748832520106</c:v>
                      </c:pt>
                      <c:pt idx="2679">
                        <c:v>71.967824549225909</c:v>
                      </c:pt>
                      <c:pt idx="2680">
                        <c:v>71.968488972910293</c:v>
                      </c:pt>
                      <c:pt idx="2681">
                        <c:v>71.969461519079388</c:v>
                      </c:pt>
                      <c:pt idx="2682">
                        <c:v>71.967608813939748</c:v>
                      </c:pt>
                      <c:pt idx="2683">
                        <c:v>71.966444286317866</c:v>
                      </c:pt>
                      <c:pt idx="2684">
                        <c:v>71.96414718331377</c:v>
                      </c:pt>
                      <c:pt idx="2685">
                        <c:v>71.960733591627516</c:v>
                      </c:pt>
                      <c:pt idx="2686">
                        <c:v>71.956459723161117</c:v>
                      </c:pt>
                      <c:pt idx="2687">
                        <c:v>71.955155061543081</c:v>
                      </c:pt>
                      <c:pt idx="2688">
                        <c:v>71.953190301026581</c:v>
                      </c:pt>
                      <c:pt idx="2689">
                        <c:v>71.951621498008691</c:v>
                      </c:pt>
                      <c:pt idx="2690">
                        <c:v>71.950813146512303</c:v>
                      </c:pt>
                      <c:pt idx="2691">
                        <c:v>71.951105168220352</c:v>
                      </c:pt>
                      <c:pt idx="2692">
                        <c:v>71.95075297807486</c:v>
                      </c:pt>
                      <c:pt idx="2693">
                        <c:v>71.952409660725351</c:v>
                      </c:pt>
                      <c:pt idx="2694">
                        <c:v>71.953858398023414</c:v>
                      </c:pt>
                      <c:pt idx="2695">
                        <c:v>71.95418253152711</c:v>
                      </c:pt>
                      <c:pt idx="2696">
                        <c:v>71.95460670923228</c:v>
                      </c:pt>
                      <c:pt idx="2697">
                        <c:v>71.954126446798739</c:v>
                      </c:pt>
                      <c:pt idx="2698">
                        <c:v>71.953133926920174</c:v>
                      </c:pt>
                      <c:pt idx="2699">
                        <c:v>71.95527479809769</c:v>
                      </c:pt>
                      <c:pt idx="2700">
                        <c:v>71.955014626223985</c:v>
                      </c:pt>
                      <c:pt idx="2701">
                        <c:v>71.955939022997796</c:v>
                      </c:pt>
                      <c:pt idx="2702">
                        <c:v>71.956995482117392</c:v>
                      </c:pt>
                      <c:pt idx="2703">
                        <c:v>71.956074998746317</c:v>
                      </c:pt>
                      <c:pt idx="2704">
                        <c:v>71.955586866477475</c:v>
                      </c:pt>
                      <c:pt idx="2705">
                        <c:v>71.957335595110294</c:v>
                      </c:pt>
                      <c:pt idx="2706">
                        <c:v>71.957731767699357</c:v>
                      </c:pt>
                      <c:pt idx="2707">
                        <c:v>71.958772271547915</c:v>
                      </c:pt>
                      <c:pt idx="2708">
                        <c:v>71.960012822008522</c:v>
                      </c:pt>
                      <c:pt idx="2709">
                        <c:v>71.958107894594193</c:v>
                      </c:pt>
                      <c:pt idx="2710">
                        <c:v>71.955418723216937</c:v>
                      </c:pt>
                      <c:pt idx="2711">
                        <c:v>71.951468939607793</c:v>
                      </c:pt>
                      <c:pt idx="2712">
                        <c:v>71.94658261610958</c:v>
                      </c:pt>
                      <c:pt idx="2713">
                        <c:v>71.943837374205373</c:v>
                      </c:pt>
                      <c:pt idx="2714">
                        <c:v>71.941428270468037</c:v>
                      </c:pt>
                      <c:pt idx="2715">
                        <c:v>71.939243269307951</c:v>
                      </c:pt>
                      <c:pt idx="2716">
                        <c:v>71.937606456077177</c:v>
                      </c:pt>
                      <c:pt idx="2717">
                        <c:v>71.936910135889121</c:v>
                      </c:pt>
                      <c:pt idx="2718">
                        <c:v>71.936437911020832</c:v>
                      </c:pt>
                      <c:pt idx="2719">
                        <c:v>71.936565934963014</c:v>
                      </c:pt>
                      <c:pt idx="2720">
                        <c:v>71.936853999563596</c:v>
                      </c:pt>
                      <c:pt idx="2721">
                        <c:v>71.939239090358186</c:v>
                      </c:pt>
                      <c:pt idx="2722">
                        <c:v>71.940767819619694</c:v>
                      </c:pt>
                      <c:pt idx="2723">
                        <c:v>71.940919863535257</c:v>
                      </c:pt>
                      <c:pt idx="2724">
                        <c:v>71.940847855719966</c:v>
                      </c:pt>
                      <c:pt idx="2725">
                        <c:v>71.939643341356728</c:v>
                      </c:pt>
                      <c:pt idx="2726">
                        <c:v>71.937146115407614</c:v>
                      </c:pt>
                      <c:pt idx="2727">
                        <c:v>71.936457638184933</c:v>
                      </c:pt>
                      <c:pt idx="2728">
                        <c:v>71.935032874517475</c:v>
                      </c:pt>
                      <c:pt idx="2729">
                        <c:v>71.933591980283992</c:v>
                      </c:pt>
                      <c:pt idx="2730">
                        <c:v>71.934392257010344</c:v>
                      </c:pt>
                      <c:pt idx="2731">
                        <c:v>71.935932920929915</c:v>
                      </c:pt>
                      <c:pt idx="2732">
                        <c:v>71.936685203617884</c:v>
                      </c:pt>
                      <c:pt idx="2733">
                        <c:v>71.937441526013544</c:v>
                      </c:pt>
                      <c:pt idx="2734">
                        <c:v>71.938301938661567</c:v>
                      </c:pt>
                      <c:pt idx="2735">
                        <c:v>71.938377927762076</c:v>
                      </c:pt>
                      <c:pt idx="2736">
                        <c:v>71.935972830566129</c:v>
                      </c:pt>
                      <c:pt idx="2737">
                        <c:v>71.934984479410645</c:v>
                      </c:pt>
                      <c:pt idx="2738">
                        <c:v>71.934980517277069</c:v>
                      </c:pt>
                      <c:pt idx="2739">
                        <c:v>71.932587632256443</c:v>
                      </c:pt>
                      <c:pt idx="2740">
                        <c:v>71.930666769685416</c:v>
                      </c:pt>
                      <c:pt idx="2741">
                        <c:v>71.933024039292121</c:v>
                      </c:pt>
                      <c:pt idx="2742">
                        <c:v>71.932483917147479</c:v>
                      </c:pt>
                      <c:pt idx="2743">
                        <c:v>71.931843699853957</c:v>
                      </c:pt>
                      <c:pt idx="2744">
                        <c:v>71.933584523646985</c:v>
                      </c:pt>
                      <c:pt idx="2745">
                        <c:v>71.935525533844867</c:v>
                      </c:pt>
                      <c:pt idx="2746">
                        <c:v>71.934889126804109</c:v>
                      </c:pt>
                      <c:pt idx="2747">
                        <c:v>71.935077154053005</c:v>
                      </c:pt>
                      <c:pt idx="2748">
                        <c:v>71.937658313534627</c:v>
                      </c:pt>
                      <c:pt idx="2749">
                        <c:v>71.940179348739136</c:v>
                      </c:pt>
                      <c:pt idx="2750">
                        <c:v>71.939550941268351</c:v>
                      </c:pt>
                      <c:pt idx="2751">
                        <c:v>71.939746896280354</c:v>
                      </c:pt>
                      <c:pt idx="2752">
                        <c:v>71.941635666208953</c:v>
                      </c:pt>
                      <c:pt idx="2753">
                        <c:v>71.940667143293766</c:v>
                      </c:pt>
                      <c:pt idx="2754">
                        <c:v>71.937905891052807</c:v>
                      </c:pt>
                      <c:pt idx="2755">
                        <c:v>71.938145914616527</c:v>
                      </c:pt>
                      <c:pt idx="2756">
                        <c:v>71.938314002233497</c:v>
                      </c:pt>
                      <c:pt idx="2757">
                        <c:v>71.938141952542338</c:v>
                      </c:pt>
                      <c:pt idx="2758">
                        <c:v>71.936601335685438</c:v>
                      </c:pt>
                      <c:pt idx="2759">
                        <c:v>71.937981949835375</c:v>
                      </c:pt>
                      <c:pt idx="2760">
                        <c:v>71.936165242417673</c:v>
                      </c:pt>
                      <c:pt idx="2761">
                        <c:v>71.931675291526588</c:v>
                      </c:pt>
                      <c:pt idx="2762">
                        <c:v>71.927005289231175</c:v>
                      </c:pt>
                      <c:pt idx="2763">
                        <c:v>71.923203640130481</c:v>
                      </c:pt>
                      <c:pt idx="2764">
                        <c:v>71.91647682033495</c:v>
                      </c:pt>
                      <c:pt idx="2765">
                        <c:v>71.910870486523805</c:v>
                      </c:pt>
                      <c:pt idx="2766">
                        <c:v>71.90632485039724</c:v>
                      </c:pt>
                      <c:pt idx="2767">
                        <c:v>71.901214860872457</c:v>
                      </c:pt>
                      <c:pt idx="2768">
                        <c:v>71.896649357474871</c:v>
                      </c:pt>
                      <c:pt idx="2769">
                        <c:v>71.89305616773423</c:v>
                      </c:pt>
                      <c:pt idx="2770">
                        <c:v>71.892140310752822</c:v>
                      </c:pt>
                      <c:pt idx="2771">
                        <c:v>71.890952212521171</c:v>
                      </c:pt>
                      <c:pt idx="2772">
                        <c:v>71.889652210287665</c:v>
                      </c:pt>
                      <c:pt idx="2773">
                        <c:v>71.887763631717633</c:v>
                      </c:pt>
                      <c:pt idx="2774">
                        <c:v>71.88833203993714</c:v>
                      </c:pt>
                      <c:pt idx="2775">
                        <c:v>71.887007348329377</c:v>
                      </c:pt>
                      <c:pt idx="2776">
                        <c:v>71.887187360663887</c:v>
                      </c:pt>
                      <c:pt idx="2777">
                        <c:v>71.887775215458106</c:v>
                      </c:pt>
                      <c:pt idx="2778">
                        <c:v>71.89067999587337</c:v>
                      </c:pt>
                      <c:pt idx="2779">
                        <c:v>71.893400664014422</c:v>
                      </c:pt>
                      <c:pt idx="2780">
                        <c:v>71.897526052465153</c:v>
                      </c:pt>
                      <c:pt idx="2781">
                        <c:v>71.90108312734867</c:v>
                      </c:pt>
                      <c:pt idx="2782">
                        <c:v>71.90512437743071</c:v>
                      </c:pt>
                      <c:pt idx="2783">
                        <c:v>71.907401043778961</c:v>
                      </c:pt>
                      <c:pt idx="2784">
                        <c:v>71.908076956697585</c:v>
                      </c:pt>
                      <c:pt idx="2785">
                        <c:v>71.909317192281236</c:v>
                      </c:pt>
                      <c:pt idx="2786">
                        <c:v>71.912362157638654</c:v>
                      </c:pt>
                      <c:pt idx="2787">
                        <c:v>71.912946241320043</c:v>
                      </c:pt>
                      <c:pt idx="2788">
                        <c:v>71.913490169293752</c:v>
                      </c:pt>
                      <c:pt idx="2789">
                        <c:v>71.914294427880805</c:v>
                      </c:pt>
                      <c:pt idx="2790">
                        <c:v>71.913954169719233</c:v>
                      </c:pt>
                      <c:pt idx="2791">
                        <c:v>71.911412897835845</c:v>
                      </c:pt>
                      <c:pt idx="2792">
                        <c:v>71.9104524491988</c:v>
                      </c:pt>
                      <c:pt idx="2793">
                        <c:v>71.910316475434755</c:v>
                      </c:pt>
                      <c:pt idx="2794">
                        <c:v>71.909944232579861</c:v>
                      </c:pt>
                      <c:pt idx="2795">
                        <c:v>71.910416404471718</c:v>
                      </c:pt>
                      <c:pt idx="2796">
                        <c:v>71.909828222979101</c:v>
                      </c:pt>
                      <c:pt idx="2797">
                        <c:v>71.91063253903107</c:v>
                      </c:pt>
                      <c:pt idx="2798">
                        <c:v>71.910808581112306</c:v>
                      </c:pt>
                      <c:pt idx="2799">
                        <c:v>71.911444977628832</c:v>
                      </c:pt>
                      <c:pt idx="2800">
                        <c:v>71.911669097719638</c:v>
                      </c:pt>
                      <c:pt idx="2801">
                        <c:v>71.913902028294871</c:v>
                      </c:pt>
                      <c:pt idx="2802">
                        <c:v>71.914554257470257</c:v>
                      </c:pt>
                      <c:pt idx="2803">
                        <c:v>71.915482636584855</c:v>
                      </c:pt>
                      <c:pt idx="2804">
                        <c:v>71.914526068945548</c:v>
                      </c:pt>
                      <c:pt idx="2805">
                        <c:v>71.912573098001602</c:v>
                      </c:pt>
                      <c:pt idx="2806">
                        <c:v>71.911236409558882</c:v>
                      </c:pt>
                      <c:pt idx="2807">
                        <c:v>71.908747275009517</c:v>
                      </c:pt>
                      <c:pt idx="2808">
                        <c:v>71.906862349275599</c:v>
                      </c:pt>
                      <c:pt idx="2809">
                        <c:v>71.903997166633161</c:v>
                      </c:pt>
                      <c:pt idx="2810">
                        <c:v>71.902424558548418</c:v>
                      </c:pt>
                      <c:pt idx="2811">
                        <c:v>71.896754258106967</c:v>
                      </c:pt>
                      <c:pt idx="2812">
                        <c:v>71.8926765820855</c:v>
                      </c:pt>
                      <c:pt idx="2813">
                        <c:v>71.887010267906902</c:v>
                      </c:pt>
                      <c:pt idx="2814">
                        <c:v>71.881752059534733</c:v>
                      </c:pt>
                      <c:pt idx="2815">
                        <c:v>71.875373409241703</c:v>
                      </c:pt>
                      <c:pt idx="2816">
                        <c:v>71.872152105733008</c:v>
                      </c:pt>
                      <c:pt idx="2817">
                        <c:v>71.869235085613568</c:v>
                      </c:pt>
                      <c:pt idx="2818">
                        <c:v>71.866494200618575</c:v>
                      </c:pt>
                      <c:pt idx="2819">
                        <c:v>71.863357380074618</c:v>
                      </c:pt>
                      <c:pt idx="2820">
                        <c:v>71.862089169839422</c:v>
                      </c:pt>
                      <c:pt idx="2821">
                        <c:v>71.861529423924182</c:v>
                      </c:pt>
                      <c:pt idx="2822">
                        <c:v>71.858484515916572</c:v>
                      </c:pt>
                      <c:pt idx="2823">
                        <c:v>71.856183940587272</c:v>
                      </c:pt>
                      <c:pt idx="2824">
                        <c:v>71.857076656209841</c:v>
                      </c:pt>
                      <c:pt idx="2825">
                        <c:v>71.856096771562932</c:v>
                      </c:pt>
                      <c:pt idx="2826">
                        <c:v>71.854248314665227</c:v>
                      </c:pt>
                      <c:pt idx="2827">
                        <c:v>71.852071780281079</c:v>
                      </c:pt>
                      <c:pt idx="2828">
                        <c:v>71.851147686563735</c:v>
                      </c:pt>
                      <c:pt idx="2829">
                        <c:v>71.85113156855239</c:v>
                      </c:pt>
                      <c:pt idx="2830">
                        <c:v>71.852555981140767</c:v>
                      </c:pt>
                      <c:pt idx="2831">
                        <c:v>71.854648472443699</c:v>
                      </c:pt>
                      <c:pt idx="2832">
                        <c:v>71.857785544010966</c:v>
                      </c:pt>
                      <c:pt idx="2833">
                        <c:v>71.861550571628342</c:v>
                      </c:pt>
                      <c:pt idx="2834">
                        <c:v>71.86316676934031</c:v>
                      </c:pt>
                      <c:pt idx="2835">
                        <c:v>71.864262634783202</c:v>
                      </c:pt>
                      <c:pt idx="2836">
                        <c:v>71.866883439846262</c:v>
                      </c:pt>
                      <c:pt idx="2837">
                        <c:v>71.870196131543537</c:v>
                      </c:pt>
                      <c:pt idx="2838">
                        <c:v>71.871964636971967</c:v>
                      </c:pt>
                      <c:pt idx="2839">
                        <c:v>71.873945321374407</c:v>
                      </c:pt>
                      <c:pt idx="2840">
                        <c:v>71.876278214475249</c:v>
                      </c:pt>
                      <c:pt idx="2841">
                        <c:v>71.876914245184068</c:v>
                      </c:pt>
                      <c:pt idx="2842">
                        <c:v>71.879587436507521</c:v>
                      </c:pt>
                      <c:pt idx="2843">
                        <c:v>71.882848722595696</c:v>
                      </c:pt>
                      <c:pt idx="2844">
                        <c:v>71.885145599173569</c:v>
                      </c:pt>
                      <c:pt idx="2845">
                        <c:v>71.886378005287128</c:v>
                      </c:pt>
                      <c:pt idx="2846">
                        <c:v>71.890075658211771</c:v>
                      </c:pt>
                      <c:pt idx="2847">
                        <c:v>71.891792376001405</c:v>
                      </c:pt>
                      <c:pt idx="2848">
                        <c:v>71.89295275708885</c:v>
                      </c:pt>
                      <c:pt idx="2849">
                        <c:v>71.895357750433391</c:v>
                      </c:pt>
                      <c:pt idx="2850">
                        <c:v>71.899683663435184</c:v>
                      </c:pt>
                      <c:pt idx="2851">
                        <c:v>71.901344245317901</c:v>
                      </c:pt>
                      <c:pt idx="2852">
                        <c:v>71.903757122967065</c:v>
                      </c:pt>
                      <c:pt idx="2853">
                        <c:v>71.905485850417222</c:v>
                      </c:pt>
                      <c:pt idx="2854">
                        <c:v>71.906858393080654</c:v>
                      </c:pt>
                      <c:pt idx="2855">
                        <c:v>71.906374098021629</c:v>
                      </c:pt>
                      <c:pt idx="2856">
                        <c:v>71.905477668820367</c:v>
                      </c:pt>
                      <c:pt idx="2857">
                        <c:v>71.906005860716704</c:v>
                      </c:pt>
                      <c:pt idx="2858">
                        <c:v>71.906225906228755</c:v>
                      </c:pt>
                      <c:pt idx="2859">
                        <c:v>71.9051132982393</c:v>
                      </c:pt>
                      <c:pt idx="2860">
                        <c:v>71.905349311039004</c:v>
                      </c:pt>
                      <c:pt idx="2861">
                        <c:v>71.904076620594807</c:v>
                      </c:pt>
                      <c:pt idx="2862">
                        <c:v>71.902864065637445</c:v>
                      </c:pt>
                      <c:pt idx="2863">
                        <c:v>71.898341976464081</c:v>
                      </c:pt>
                      <c:pt idx="2864">
                        <c:v>71.895780899772916</c:v>
                      </c:pt>
                      <c:pt idx="2865">
                        <c:v>71.891999259810248</c:v>
                      </c:pt>
                      <c:pt idx="2866">
                        <c:v>71.892003278657526</c:v>
                      </c:pt>
                      <c:pt idx="2867">
                        <c:v>71.886933061160505</c:v>
                      </c:pt>
                      <c:pt idx="2868">
                        <c:v>71.887097203403059</c:v>
                      </c:pt>
                      <c:pt idx="2869">
                        <c:v>71.886288753128071</c:v>
                      </c:pt>
                      <c:pt idx="2870">
                        <c:v>71.886200809570227</c:v>
                      </c:pt>
                      <c:pt idx="2871">
                        <c:v>71.884203986752681</c:v>
                      </c:pt>
                      <c:pt idx="2872">
                        <c:v>71.887637521964805</c:v>
                      </c:pt>
                      <c:pt idx="2873">
                        <c:v>71.88947826685451</c:v>
                      </c:pt>
                      <c:pt idx="2874">
                        <c:v>71.892475646509752</c:v>
                      </c:pt>
                      <c:pt idx="2875">
                        <c:v>71.893692063357733</c:v>
                      </c:pt>
                      <c:pt idx="2876">
                        <c:v>71.895540757488348</c:v>
                      </c:pt>
                      <c:pt idx="2877">
                        <c:v>71.895764682573557</c:v>
                      </c:pt>
                      <c:pt idx="2878">
                        <c:v>71.89732526306662</c:v>
                      </c:pt>
                      <c:pt idx="2879">
                        <c:v>71.897681259591735</c:v>
                      </c:pt>
                      <c:pt idx="2880">
                        <c:v>71.900034136823422</c:v>
                      </c:pt>
                      <c:pt idx="2881">
                        <c:v>71.90078245483943</c:v>
                      </c:pt>
                      <c:pt idx="2882">
                        <c:v>71.902575154328886</c:v>
                      </c:pt>
                      <c:pt idx="2883">
                        <c:v>71.902575121396325</c:v>
                      </c:pt>
                      <c:pt idx="2884">
                        <c:v>71.904327908139152</c:v>
                      </c:pt>
                      <c:pt idx="2885">
                        <c:v>71.908269721867853</c:v>
                      </c:pt>
                      <c:pt idx="2886">
                        <c:v>71.908681843146525</c:v>
                      </c:pt>
                      <c:pt idx="2887">
                        <c:v>71.907985567027637</c:v>
                      </c:pt>
                      <c:pt idx="2888">
                        <c:v>71.907057167081618</c:v>
                      </c:pt>
                      <c:pt idx="2889">
                        <c:v>71.904315985961333</c:v>
                      </c:pt>
                      <c:pt idx="2890">
                        <c:v>71.898093250890938</c:v>
                      </c:pt>
                      <c:pt idx="2891">
                        <c:v>71.894375701404542</c:v>
                      </c:pt>
                      <c:pt idx="2892">
                        <c:v>71.891002265337661</c:v>
                      </c:pt>
                      <c:pt idx="2893">
                        <c:v>71.887120686799591</c:v>
                      </c:pt>
                      <c:pt idx="2894">
                        <c:v>71.884619602475581</c:v>
                      </c:pt>
                      <c:pt idx="2895">
                        <c:v>71.882038542219107</c:v>
                      </c:pt>
                      <c:pt idx="2896">
                        <c:v>71.879961690213932</c:v>
                      </c:pt>
                      <c:pt idx="2897">
                        <c:v>71.877400576166536</c:v>
                      </c:pt>
                      <c:pt idx="2898">
                        <c:v>71.87577179496202</c:v>
                      </c:pt>
                      <c:pt idx="2899">
                        <c:v>71.873086606675969</c:v>
                      </c:pt>
                      <c:pt idx="2900">
                        <c:v>71.874419064879959</c:v>
                      </c:pt>
                      <c:pt idx="2901">
                        <c:v>71.87545143973216</c:v>
                      </c:pt>
                      <c:pt idx="2902">
                        <c:v>71.878488813454766</c:v>
                      </c:pt>
                      <c:pt idx="2903">
                        <c:v>71.881225888915282</c:v>
                      </c:pt>
                      <c:pt idx="2904">
                        <c:v>71.884391232804006</c:v>
                      </c:pt>
                      <c:pt idx="2905">
                        <c:v>71.885503694865804</c:v>
                      </c:pt>
                      <c:pt idx="2906">
                        <c:v>71.887756649262201</c:v>
                      </c:pt>
                      <c:pt idx="2907">
                        <c:v>71.887752639759384</c:v>
                      </c:pt>
                      <c:pt idx="2908">
                        <c:v>71.890357890851874</c:v>
                      </c:pt>
                      <c:pt idx="2909">
                        <c:v>71.892318780524093</c:v>
                      </c:pt>
                      <c:pt idx="2910">
                        <c:v>71.892842991517156</c:v>
                      </c:pt>
                      <c:pt idx="2911">
                        <c:v>71.893175066135186</c:v>
                      </c:pt>
                      <c:pt idx="2912">
                        <c:v>71.89553205097387</c:v>
                      </c:pt>
                      <c:pt idx="2913">
                        <c:v>71.893106893564294</c:v>
                      </c:pt>
                      <c:pt idx="2914">
                        <c:v>71.891206018880325</c:v>
                      </c:pt>
                      <c:pt idx="2915">
                        <c:v>71.889285196384463</c:v>
                      </c:pt>
                      <c:pt idx="2916">
                        <c:v>71.885983798634101</c:v>
                      </c:pt>
                      <c:pt idx="2917">
                        <c:v>71.881777961139477</c:v>
                      </c:pt>
                      <c:pt idx="2918">
                        <c:v>71.8811896878358</c:v>
                      </c:pt>
                      <c:pt idx="2919">
                        <c:v>71.878940715309412</c:v>
                      </c:pt>
                      <c:pt idx="2920">
                        <c:v>71.876435618234268</c:v>
                      </c:pt>
                      <c:pt idx="2921">
                        <c:v>71.877512144652059</c:v>
                      </c:pt>
                      <c:pt idx="2922">
                        <c:v>71.876119520554226</c:v>
                      </c:pt>
                      <c:pt idx="2923">
                        <c:v>71.873606478675413</c:v>
                      </c:pt>
                      <c:pt idx="2924">
                        <c:v>71.872530095270776</c:v>
                      </c:pt>
                      <c:pt idx="2925">
                        <c:v>71.873250492138439</c:v>
                      </c:pt>
                      <c:pt idx="2926">
                        <c:v>71.871213649548068</c:v>
                      </c:pt>
                      <c:pt idx="2927">
                        <c:v>71.872178182029685</c:v>
                      </c:pt>
                      <c:pt idx="2928">
                        <c:v>71.871013715217515</c:v>
                      </c:pt>
                      <c:pt idx="2929">
                        <c:v>71.871862075580381</c:v>
                      </c:pt>
                      <c:pt idx="2930">
                        <c:v>71.870353413345882</c:v>
                      </c:pt>
                      <c:pt idx="2931">
                        <c:v>71.871918102736558</c:v>
                      </c:pt>
                      <c:pt idx="2932">
                        <c:v>71.871677920828887</c:v>
                      </c:pt>
                      <c:pt idx="2933">
                        <c:v>71.873986889946792</c:v>
                      </c:pt>
                      <c:pt idx="2934">
                        <c:v>71.876267911146144</c:v>
                      </c:pt>
                      <c:pt idx="2935">
                        <c:v>71.87694021224263</c:v>
                      </c:pt>
                      <c:pt idx="2936">
                        <c:v>71.876976250696359</c:v>
                      </c:pt>
                      <c:pt idx="2937">
                        <c:v>71.876948224990016</c:v>
                      </c:pt>
                      <c:pt idx="2938">
                        <c:v>71.876520161848106</c:v>
                      </c:pt>
                      <c:pt idx="2939">
                        <c:v>71.875283668697961</c:v>
                      </c:pt>
                      <c:pt idx="2940">
                        <c:v>71.874047145447392</c:v>
                      </c:pt>
                      <c:pt idx="2941">
                        <c:v>71.872186392991068</c:v>
                      </c:pt>
                      <c:pt idx="2942">
                        <c:v>71.871065985722623</c:v>
                      </c:pt>
                      <c:pt idx="2943">
                        <c:v>71.868392870583222</c:v>
                      </c:pt>
                      <c:pt idx="2944">
                        <c:v>71.864711284817176</c:v>
                      </c:pt>
                      <c:pt idx="2945">
                        <c:v>71.864635290035238</c:v>
                      </c:pt>
                      <c:pt idx="2946">
                        <c:v>71.86536349560717</c:v>
                      </c:pt>
                      <c:pt idx="2947">
                        <c:v>71.863610823904878</c:v>
                      </c:pt>
                      <c:pt idx="2948">
                        <c:v>71.864339039805117</c:v>
                      </c:pt>
                      <c:pt idx="2949">
                        <c:v>71.863098362971726</c:v>
                      </c:pt>
                      <c:pt idx="2950">
                        <c:v>71.86180952324905</c:v>
                      </c:pt>
                      <c:pt idx="2951">
                        <c:v>71.858827963586776</c:v>
                      </c:pt>
                      <c:pt idx="2952">
                        <c:v>71.858695426764342</c:v>
                      </c:pt>
                      <c:pt idx="2953">
                        <c:v>71.856245902173526</c:v>
                      </c:pt>
                      <c:pt idx="2954">
                        <c:v>71.854608560997093</c:v>
                      </c:pt>
                      <c:pt idx="2955">
                        <c:v>71.852130969935402</c:v>
                      </c:pt>
                      <c:pt idx="2956">
                        <c:v>71.848052632251509</c:v>
                      </c:pt>
                      <c:pt idx="2957">
                        <c:v>71.844122484152308</c:v>
                      </c:pt>
                      <c:pt idx="2958">
                        <c:v>71.843197874503602</c:v>
                      </c:pt>
                      <c:pt idx="2959">
                        <c:v>71.843482174690919</c:v>
                      </c:pt>
                      <c:pt idx="2960">
                        <c:v>71.843658659090508</c:v>
                      </c:pt>
                      <c:pt idx="2961">
                        <c:v>71.847805114000522</c:v>
                      </c:pt>
                      <c:pt idx="2962">
                        <c:v>71.85286006916084</c:v>
                      </c:pt>
                      <c:pt idx="2963">
                        <c:v>71.859551809505206</c:v>
                      </c:pt>
                      <c:pt idx="2964">
                        <c:v>71.869277057469816</c:v>
                      </c:pt>
                      <c:pt idx="2965">
                        <c:v>71.880446763695801</c:v>
                      </c:pt>
                      <c:pt idx="2966">
                        <c:v>71.891032184171337</c:v>
                      </c:pt>
                      <c:pt idx="2967">
                        <c:v>71.896791067328607</c:v>
                      </c:pt>
                      <c:pt idx="2968">
                        <c:v>71.896911253429835</c:v>
                      </c:pt>
                      <c:pt idx="2969">
                        <c:v>71.894829994270623</c:v>
                      </c:pt>
                      <c:pt idx="2970">
                        <c:v>71.89096790683989</c:v>
                      </c:pt>
                      <c:pt idx="2971">
                        <c:v>71.885753089229269</c:v>
                      </c:pt>
                      <c:pt idx="2972">
                        <c:v>71.883379799287695</c:v>
                      </c:pt>
                      <c:pt idx="2973">
                        <c:v>71.88175884112789</c:v>
                      </c:pt>
                      <c:pt idx="2974">
                        <c:v>71.877572849849159</c:v>
                      </c:pt>
                      <c:pt idx="2975">
                        <c:v>71.874015246576477</c:v>
                      </c:pt>
                      <c:pt idx="2976">
                        <c:v>71.871934160402333</c:v>
                      </c:pt>
                      <c:pt idx="2977">
                        <c:v>71.870253249304852</c:v>
                      </c:pt>
                      <c:pt idx="2978">
                        <c:v>71.869636936574608</c:v>
                      </c:pt>
                      <c:pt idx="2979">
                        <c:v>71.869584774709182</c:v>
                      </c:pt>
                      <c:pt idx="2980">
                        <c:v>71.866531057603453</c:v>
                      </c:pt>
                      <c:pt idx="2981">
                        <c:v>71.860812192998225</c:v>
                      </c:pt>
                      <c:pt idx="2982">
                        <c:v>71.851939787109657</c:v>
                      </c:pt>
                      <c:pt idx="2983">
                        <c:v>71.845620317575765</c:v>
                      </c:pt>
                      <c:pt idx="2984">
                        <c:v>71.837968346343203</c:v>
                      </c:pt>
                      <c:pt idx="2985">
                        <c:v>71.831488989243653</c:v>
                      </c:pt>
                      <c:pt idx="2986">
                        <c:v>71.827599054015394</c:v>
                      </c:pt>
                      <c:pt idx="2987">
                        <c:v>71.827759068259141</c:v>
                      </c:pt>
                      <c:pt idx="2988">
                        <c:v>71.826570886707287</c:v>
                      </c:pt>
                      <c:pt idx="2989">
                        <c:v>71.829804989270173</c:v>
                      </c:pt>
                      <c:pt idx="2990">
                        <c:v>71.83421982083162</c:v>
                      </c:pt>
                      <c:pt idx="2991">
                        <c:v>71.840435561726196</c:v>
                      </c:pt>
                      <c:pt idx="2992">
                        <c:v>71.846751378785626</c:v>
                      </c:pt>
                      <c:pt idx="2993">
                        <c:v>71.853327115991817</c:v>
                      </c:pt>
                      <c:pt idx="2994">
                        <c:v>71.857461192024289</c:v>
                      </c:pt>
                      <c:pt idx="2995">
                        <c:v>71.862527964389798</c:v>
                      </c:pt>
                      <c:pt idx="2996">
                        <c:v>71.863044189516302</c:v>
                      </c:pt>
                      <c:pt idx="2997">
                        <c:v>71.861559353318526</c:v>
                      </c:pt>
                      <c:pt idx="2998">
                        <c:v>71.858793775258547</c:v>
                      </c:pt>
                      <c:pt idx="2999">
                        <c:v>71.857617053094174</c:v>
                      </c:pt>
                      <c:pt idx="3000">
                        <c:v>71.853614675758536</c:v>
                      </c:pt>
                      <c:pt idx="3001">
                        <c:v>71.851317267992286</c:v>
                      </c:pt>
                      <c:pt idx="3002">
                        <c:v>71.851264989003766</c:v>
                      </c:pt>
                      <c:pt idx="3003">
                        <c:v>71.851620994619196</c:v>
                      </c:pt>
                      <c:pt idx="3004">
                        <c:v>71.85353394617789</c:v>
                      </c:pt>
                      <c:pt idx="3005">
                        <c:v>71.854558464950216</c:v>
                      </c:pt>
                      <c:pt idx="3006">
                        <c:v>71.855663185626469</c:v>
                      </c:pt>
                      <c:pt idx="3007">
                        <c:v>71.85581941362986</c:v>
                      </c:pt>
                      <c:pt idx="3008">
                        <c:v>71.857128244171321</c:v>
                      </c:pt>
                      <c:pt idx="3009">
                        <c:v>71.854131150264976</c:v>
                      </c:pt>
                      <c:pt idx="3010">
                        <c:v>71.853879255977617</c:v>
                      </c:pt>
                      <c:pt idx="3011">
                        <c:v>71.852730889369369</c:v>
                      </c:pt>
                      <c:pt idx="3012">
                        <c:v>71.851210500056624</c:v>
                      </c:pt>
                      <c:pt idx="3013">
                        <c:v>71.846492442913387</c:v>
                      </c:pt>
                      <c:pt idx="3014">
                        <c:v>71.846064295622</c:v>
                      </c:pt>
                      <c:pt idx="3015">
                        <c:v>71.842102645275673</c:v>
                      </c:pt>
                      <c:pt idx="3016">
                        <c:v>71.838352946876441</c:v>
                      </c:pt>
                      <c:pt idx="3017">
                        <c:v>71.834030870637363</c:v>
                      </c:pt>
                      <c:pt idx="3018">
                        <c:v>71.833306586149476</c:v>
                      </c:pt>
                      <c:pt idx="3019">
                        <c:v>71.830245221544317</c:v>
                      </c:pt>
                      <c:pt idx="3020">
                        <c:v>71.829236903216113</c:v>
                      </c:pt>
                      <c:pt idx="3021">
                        <c:v>71.829561333540909</c:v>
                      </c:pt>
                      <c:pt idx="3022">
                        <c:v>71.830606144042775</c:v>
                      </c:pt>
                      <c:pt idx="3023">
                        <c:v>71.833023588437882</c:v>
                      </c:pt>
                      <c:pt idx="3024">
                        <c:v>71.833596186779658</c:v>
                      </c:pt>
                      <c:pt idx="3025">
                        <c:v>71.83582936859986</c:v>
                      </c:pt>
                      <c:pt idx="3026">
                        <c:v>71.836617878059158</c:v>
                      </c:pt>
                      <c:pt idx="3027">
                        <c:v>71.83634577455625</c:v>
                      </c:pt>
                      <c:pt idx="3028">
                        <c:v>71.832876146170094</c:v>
                      </c:pt>
                      <c:pt idx="3029">
                        <c:v>71.830746942087529</c:v>
                      </c:pt>
                      <c:pt idx="3030">
                        <c:v>71.831246865372108</c:v>
                      </c:pt>
                      <c:pt idx="3031">
                        <c:v>71.830606058735384</c:v>
                      </c:pt>
                      <c:pt idx="3032">
                        <c:v>71.831838265717664</c:v>
                      </c:pt>
                      <c:pt idx="3033">
                        <c:v>71.83417487722356</c:v>
                      </c:pt>
                      <c:pt idx="3034">
                        <c:v>71.837336105231955</c:v>
                      </c:pt>
                      <c:pt idx="3035">
                        <c:v>71.837320037070555</c:v>
                      </c:pt>
                      <c:pt idx="3036">
                        <c:v>71.839885435461753</c:v>
                      </c:pt>
                      <c:pt idx="3037">
                        <c:v>71.841650476283021</c:v>
                      </c:pt>
                      <c:pt idx="3038">
                        <c:v>71.84039430965251</c:v>
                      </c:pt>
                      <c:pt idx="3039">
                        <c:v>71.838129560370817</c:v>
                      </c:pt>
                      <c:pt idx="3040">
                        <c:v>71.836280972302475</c:v>
                      </c:pt>
                      <c:pt idx="3041">
                        <c:v>71.832439286917563</c:v>
                      </c:pt>
                      <c:pt idx="3042">
                        <c:v>71.829017813938776</c:v>
                      </c:pt>
                      <c:pt idx="3043">
                        <c:v>71.826816754263234</c:v>
                      </c:pt>
                      <c:pt idx="3044">
                        <c:v>71.825804373247976</c:v>
                      </c:pt>
                      <c:pt idx="3045">
                        <c:v>71.821890756447985</c:v>
                      </c:pt>
                      <c:pt idx="3046">
                        <c:v>71.820762466702902</c:v>
                      </c:pt>
                      <c:pt idx="3047">
                        <c:v>71.819041774056714</c:v>
                      </c:pt>
                      <c:pt idx="3048">
                        <c:v>71.819274075912119</c:v>
                      </c:pt>
                      <c:pt idx="3049">
                        <c:v>71.817621369444524</c:v>
                      </c:pt>
                      <c:pt idx="3050">
                        <c:v>71.821130898905565</c:v>
                      </c:pt>
                      <c:pt idx="3051">
                        <c:v>71.821811127540784</c:v>
                      </c:pt>
                      <c:pt idx="3052">
                        <c:v>71.823203498899872</c:v>
                      </c:pt>
                      <c:pt idx="3053">
                        <c:v>71.823279435520561</c:v>
                      </c:pt>
                      <c:pt idx="3054">
                        <c:v>71.823991720563328</c:v>
                      </c:pt>
                      <c:pt idx="3055">
                        <c:v>71.823763433221274</c:v>
                      </c:pt>
                      <c:pt idx="3056">
                        <c:v>71.821890409948537</c:v>
                      </c:pt>
                      <c:pt idx="3057">
                        <c:v>71.820473679413766</c:v>
                      </c:pt>
                      <c:pt idx="3058">
                        <c:v>71.819028698421462</c:v>
                      </c:pt>
                      <c:pt idx="3059">
                        <c:v>71.81903234857991</c:v>
                      </c:pt>
                      <c:pt idx="3060">
                        <c:v>71.817567563338201</c:v>
                      </c:pt>
                      <c:pt idx="3061">
                        <c:v>71.818567896841358</c:v>
                      </c:pt>
                      <c:pt idx="3062">
                        <c:v>71.817819724906926</c:v>
                      </c:pt>
                      <c:pt idx="3063">
                        <c:v>71.817143646616515</c:v>
                      </c:pt>
                      <c:pt idx="3064">
                        <c:v>71.818352457580744</c:v>
                      </c:pt>
                      <c:pt idx="3065">
                        <c:v>71.819937276149446</c:v>
                      </c:pt>
                      <c:pt idx="3066">
                        <c:v>71.81887704274088</c:v>
                      </c:pt>
                      <c:pt idx="3067">
                        <c:v>71.818869220666926</c:v>
                      </c:pt>
                      <c:pt idx="3068">
                        <c:v>71.819853845275475</c:v>
                      </c:pt>
                      <c:pt idx="3069">
                        <c:v>71.817609044693555</c:v>
                      </c:pt>
                      <c:pt idx="3070">
                        <c:v>71.813503376160483</c:v>
                      </c:pt>
                      <c:pt idx="3071">
                        <c:v>71.811730598090861</c:v>
                      </c:pt>
                      <c:pt idx="3072">
                        <c:v>71.808925393870993</c:v>
                      </c:pt>
                      <c:pt idx="3073">
                        <c:v>71.806059924438046</c:v>
                      </c:pt>
                      <c:pt idx="3074">
                        <c:v>71.802830292940399</c:v>
                      </c:pt>
                      <c:pt idx="3075">
                        <c:v>71.800953311346092</c:v>
                      </c:pt>
                      <c:pt idx="3076">
                        <c:v>71.799556562654502</c:v>
                      </c:pt>
                      <c:pt idx="3077">
                        <c:v>71.797395288898329</c:v>
                      </c:pt>
                      <c:pt idx="3078">
                        <c:v>71.795986522887574</c:v>
                      </c:pt>
                      <c:pt idx="3079">
                        <c:v>71.793961507966713</c:v>
                      </c:pt>
                      <c:pt idx="3080">
                        <c:v>71.793081077624564</c:v>
                      </c:pt>
                      <c:pt idx="3081">
                        <c:v>71.792892976016631</c:v>
                      </c:pt>
                      <c:pt idx="3082">
                        <c:v>71.791832398960622</c:v>
                      </c:pt>
                      <c:pt idx="3083">
                        <c:v>71.792468689624471</c:v>
                      </c:pt>
                      <c:pt idx="3084">
                        <c:v>71.79380509222058</c:v>
                      </c:pt>
                      <c:pt idx="3085">
                        <c:v>71.796417994546658</c:v>
                      </c:pt>
                      <c:pt idx="3086">
                        <c:v>71.800351504892518</c:v>
                      </c:pt>
                      <c:pt idx="3087">
                        <c:v>71.806161902019838</c:v>
                      </c:pt>
                      <c:pt idx="3088">
                        <c:v>71.808342495024846</c:v>
                      </c:pt>
                      <c:pt idx="3089">
                        <c:v>71.811515526563525</c:v>
                      </c:pt>
                      <c:pt idx="3090">
                        <c:v>71.812923982836679</c:v>
                      </c:pt>
                      <c:pt idx="3091">
                        <c:v>71.814624778614188</c:v>
                      </c:pt>
                      <c:pt idx="3092">
                        <c:v>71.818042591772254</c:v>
                      </c:pt>
                      <c:pt idx="3093">
                        <c:v>71.823749765488614</c:v>
                      </c:pt>
                      <c:pt idx="3094">
                        <c:v>71.832070428499989</c:v>
                      </c:pt>
                      <c:pt idx="3095">
                        <c:v>71.841707640320124</c:v>
                      </c:pt>
                      <c:pt idx="3096">
                        <c:v>71.849896100464591</c:v>
                      </c:pt>
                      <c:pt idx="3097">
                        <c:v>71.85473469046859</c:v>
                      </c:pt>
                      <c:pt idx="3098">
                        <c:v>71.856411869497379</c:v>
                      </c:pt>
                      <c:pt idx="3099">
                        <c:v>71.855199316775568</c:v>
                      </c:pt>
                      <c:pt idx="3100">
                        <c:v>71.851637462779379</c:v>
                      </c:pt>
                      <c:pt idx="3101">
                        <c:v>71.844797730715257</c:v>
                      </c:pt>
                      <c:pt idx="3102">
                        <c:v>71.837029778444077</c:v>
                      </c:pt>
                      <c:pt idx="3103">
                        <c:v>71.827420824992927</c:v>
                      </c:pt>
                      <c:pt idx="3104">
                        <c:v>71.817335746663247</c:v>
                      </c:pt>
                      <c:pt idx="3105">
                        <c:v>71.806634512716485</c:v>
                      </c:pt>
                      <c:pt idx="3106">
                        <c:v>71.796574066632516</c:v>
                      </c:pt>
                      <c:pt idx="3107">
                        <c:v>71.789458870708458</c:v>
                      </c:pt>
                      <c:pt idx="3108">
                        <c:v>71.785008881417241</c:v>
                      </c:pt>
                      <c:pt idx="3109">
                        <c:v>71.784680966100012</c:v>
                      </c:pt>
                      <c:pt idx="3110">
                        <c:v>71.787046124745103</c:v>
                      </c:pt>
                      <c:pt idx="3111">
                        <c:v>71.791219842323855</c:v>
                      </c:pt>
                      <c:pt idx="3112">
                        <c:v>71.793092923744439</c:v>
                      </c:pt>
                      <c:pt idx="3113">
                        <c:v>71.795770239388347</c:v>
                      </c:pt>
                      <c:pt idx="3114">
                        <c:v>71.795181788309264</c:v>
                      </c:pt>
                      <c:pt idx="3115">
                        <c:v>71.795705954762823</c:v>
                      </c:pt>
                      <c:pt idx="3116">
                        <c:v>71.794585549438679</c:v>
                      </c:pt>
                      <c:pt idx="3117">
                        <c:v>71.79913123718886</c:v>
                      </c:pt>
                      <c:pt idx="3118">
                        <c:v>71.803661204297981</c:v>
                      </c:pt>
                      <c:pt idx="3119">
                        <c:v>71.808611638734803</c:v>
                      </c:pt>
                      <c:pt idx="3120">
                        <c:v>71.812817975387034</c:v>
                      </c:pt>
                      <c:pt idx="3121">
                        <c:v>71.81704068007565</c:v>
                      </c:pt>
                      <c:pt idx="3122">
                        <c:v>71.816349647964969</c:v>
                      </c:pt>
                      <c:pt idx="3123">
                        <c:v>71.814021894517737</c:v>
                      </c:pt>
                      <c:pt idx="3124">
                        <c:v>71.809553256140106</c:v>
                      </c:pt>
                      <c:pt idx="3125">
                        <c:v>71.799134120790299</c:v>
                      </c:pt>
                      <c:pt idx="3126">
                        <c:v>71.786129554364663</c:v>
                      </c:pt>
                      <c:pt idx="3127">
                        <c:v>71.776814068472945</c:v>
                      </c:pt>
                      <c:pt idx="3128">
                        <c:v>71.771479517748887</c:v>
                      </c:pt>
                      <c:pt idx="3129">
                        <c:v>71.762939684144428</c:v>
                      </c:pt>
                      <c:pt idx="3130">
                        <c:v>71.760085285638667</c:v>
                      </c:pt>
                      <c:pt idx="3131">
                        <c:v>71.761544745158105</c:v>
                      </c:pt>
                      <c:pt idx="3132">
                        <c:v>71.758674683565502</c:v>
                      </c:pt>
                      <c:pt idx="3133">
                        <c:v>71.759274025421945</c:v>
                      </c:pt>
                      <c:pt idx="3134">
                        <c:v>71.761554002757705</c:v>
                      </c:pt>
                      <c:pt idx="3135">
                        <c:v>71.769348524946253</c:v>
                      </c:pt>
                      <c:pt idx="3136">
                        <c:v>71.775318254860053</c:v>
                      </c:pt>
                      <c:pt idx="3137">
                        <c:v>71.783853048791201</c:v>
                      </c:pt>
                      <c:pt idx="3138">
                        <c:v>71.79294067889218</c:v>
                      </c:pt>
                      <c:pt idx="3139">
                        <c:v>71.801020516071006</c:v>
                      </c:pt>
                      <c:pt idx="3140">
                        <c:v>71.807511922791292</c:v>
                      </c:pt>
                      <c:pt idx="3141">
                        <c:v>71.816184306099515</c:v>
                      </c:pt>
                      <c:pt idx="3142">
                        <c:v>71.823428014238843</c:v>
                      </c:pt>
                      <c:pt idx="3143">
                        <c:v>71.826922390902752</c:v>
                      </c:pt>
                      <c:pt idx="3144">
                        <c:v>71.833713481629189</c:v>
                      </c:pt>
                      <c:pt idx="3145">
                        <c:v>71.836867154747765</c:v>
                      </c:pt>
                      <c:pt idx="3146">
                        <c:v>71.836126943133635</c:v>
                      </c:pt>
                      <c:pt idx="3147">
                        <c:v>71.838972331336237</c:v>
                      </c:pt>
                      <c:pt idx="3148">
                        <c:v>71.828751690784472</c:v>
                      </c:pt>
                      <c:pt idx="3149">
                        <c:v>71.822884728253229</c:v>
                      </c:pt>
                      <c:pt idx="3150">
                        <c:v>71.810851301926533</c:v>
                      </c:pt>
                      <c:pt idx="3151">
                        <c:v>71.806472809478265</c:v>
                      </c:pt>
                      <c:pt idx="3152">
                        <c:v>71.796459925726879</c:v>
                      </c:pt>
                      <c:pt idx="3153">
                        <c:v>71.797540022990262</c:v>
                      </c:pt>
                      <c:pt idx="3154">
                        <c:v>71.789484817404968</c:v>
                      </c:pt>
                      <c:pt idx="3155">
                        <c:v>71.790432888113813</c:v>
                      </c:pt>
                      <c:pt idx="3156">
                        <c:v>71.781989925893527</c:v>
                      </c:pt>
                      <c:pt idx="3157">
                        <c:v>71.775003780164823</c:v>
                      </c:pt>
                      <c:pt idx="3158">
                        <c:v>71.77511626164096</c:v>
                      </c:pt>
                      <c:pt idx="3159">
                        <c:v>71.778745778268643</c:v>
                      </c:pt>
                      <c:pt idx="3160">
                        <c:v>71.775317286187033</c:v>
                      </c:pt>
                      <c:pt idx="3161">
                        <c:v>71.777186865100347</c:v>
                      </c:pt>
                      <c:pt idx="3162">
                        <c:v>71.781849118718782</c:v>
                      </c:pt>
                      <c:pt idx="3163">
                        <c:v>71.782761389997717</c:v>
                      </c:pt>
                      <c:pt idx="3164">
                        <c:v>71.782273521118242</c:v>
                      </c:pt>
                      <c:pt idx="3165">
                        <c:v>71.788263175674587</c:v>
                      </c:pt>
                      <c:pt idx="3166">
                        <c:v>71.788626368543319</c:v>
                      </c:pt>
                      <c:pt idx="3167">
                        <c:v>71.78628914024921</c:v>
                      </c:pt>
                      <c:pt idx="3168">
                        <c:v>71.782003306702492</c:v>
                      </c:pt>
                      <c:pt idx="3169">
                        <c:v>71.78338720341813</c:v>
                      </c:pt>
                      <c:pt idx="3170">
                        <c:v>71.780129716773416</c:v>
                      </c:pt>
                      <c:pt idx="3171">
                        <c:v>71.78143003069971</c:v>
                      </c:pt>
                      <c:pt idx="3172">
                        <c:v>71.783806535613095</c:v>
                      </c:pt>
                      <c:pt idx="3173">
                        <c:v>71.789677003405458</c:v>
                      </c:pt>
                      <c:pt idx="3174">
                        <c:v>71.794427262604913</c:v>
                      </c:pt>
                      <c:pt idx="3175">
                        <c:v>71.801142507558041</c:v>
                      </c:pt>
                      <c:pt idx="3176">
                        <c:v>71.81193118070334</c:v>
                      </c:pt>
                      <c:pt idx="3177">
                        <c:v>71.817789728554118</c:v>
                      </c:pt>
                      <c:pt idx="3178">
                        <c:v>71.825508968275429</c:v>
                      </c:pt>
                      <c:pt idx="3179">
                        <c:v>71.830114805803831</c:v>
                      </c:pt>
                      <c:pt idx="3180">
                        <c:v>71.835412935519713</c:v>
                      </c:pt>
                      <c:pt idx="3181">
                        <c:v>71.837093675968887</c:v>
                      </c:pt>
                      <c:pt idx="3182">
                        <c:v>71.850647050866684</c:v>
                      </c:pt>
                      <c:pt idx="3183">
                        <c:v>71.849730388256603</c:v>
                      </c:pt>
                      <c:pt idx="3184">
                        <c:v>71.853956002763539</c:v>
                      </c:pt>
                      <c:pt idx="3185">
                        <c:v>71.860930695858301</c:v>
                      </c:pt>
                      <c:pt idx="3186">
                        <c:v>71.862354926571257</c:v>
                      </c:pt>
                      <c:pt idx="3187">
                        <c:v>71.855879977198782</c:v>
                      </c:pt>
                      <c:pt idx="3188">
                        <c:v>71.855743698576291</c:v>
                      </c:pt>
                      <c:pt idx="3189">
                        <c:v>71.856211632814251</c:v>
                      </c:pt>
                      <c:pt idx="3190">
                        <c:v>71.846487200088376</c:v>
                      </c:pt>
                      <c:pt idx="3191">
                        <c:v>71.839572047076217</c:v>
                      </c:pt>
                      <c:pt idx="3192">
                        <c:v>71.835990509631273</c:v>
                      </c:pt>
                      <c:pt idx="3193">
                        <c:v>71.829063853690059</c:v>
                      </c:pt>
                      <c:pt idx="3194">
                        <c:v>71.824854457253949</c:v>
                      </c:pt>
                      <c:pt idx="3195">
                        <c:v>71.822217774223375</c:v>
                      </c:pt>
                      <c:pt idx="3196">
                        <c:v>71.819272913337116</c:v>
                      </c:pt>
                      <c:pt idx="3197">
                        <c:v>71.82036166672043</c:v>
                      </c:pt>
                      <c:pt idx="3198">
                        <c:v>71.819337332457806</c:v>
                      </c:pt>
                      <c:pt idx="3199">
                        <c:v>71.817492637512458</c:v>
                      </c:pt>
                      <c:pt idx="3200">
                        <c:v>71.821930598119735</c:v>
                      </c:pt>
                      <c:pt idx="3201">
                        <c:v>71.821182315419392</c:v>
                      </c:pt>
                      <c:pt idx="3202">
                        <c:v>71.815855948859934</c:v>
                      </c:pt>
                      <c:pt idx="3203">
                        <c:v>71.814483157663062</c:v>
                      </c:pt>
                      <c:pt idx="3204">
                        <c:v>71.809308713812044</c:v>
                      </c:pt>
                      <c:pt idx="3205">
                        <c:v>71.802149478684981</c:v>
                      </c:pt>
                      <c:pt idx="3206">
                        <c:v>71.80134506807488</c:v>
                      </c:pt>
                      <c:pt idx="3207">
                        <c:v>71.802225411667948</c:v>
                      </c:pt>
                      <c:pt idx="3208">
                        <c:v>71.80310972221568</c:v>
                      </c:pt>
                      <c:pt idx="3209">
                        <c:v>71.806351137225576</c:v>
                      </c:pt>
                      <c:pt idx="3210">
                        <c:v>71.807839828808909</c:v>
                      </c:pt>
                      <c:pt idx="3211">
                        <c:v>71.807507588045127</c:v>
                      </c:pt>
                      <c:pt idx="3212">
                        <c:v>71.80218930917934</c:v>
                      </c:pt>
                      <c:pt idx="3213">
                        <c:v>71.805110724716513</c:v>
                      </c:pt>
                      <c:pt idx="3214">
                        <c:v>71.809464591096756</c:v>
                      </c:pt>
                      <c:pt idx="3215">
                        <c:v>71.809656749887353</c:v>
                      </c:pt>
                      <c:pt idx="3216">
                        <c:v>71.815735432809447</c:v>
                      </c:pt>
                      <c:pt idx="3217">
                        <c:v>71.823214566427595</c:v>
                      </c:pt>
                      <c:pt idx="3218">
                        <c:v>71.824402989469903</c:v>
                      </c:pt>
                      <c:pt idx="3219">
                        <c:v>71.82049722883967</c:v>
                      </c:pt>
                      <c:pt idx="3220">
                        <c:v>71.827776229775139</c:v>
                      </c:pt>
                      <c:pt idx="3221">
                        <c:v>71.824438798791789</c:v>
                      </c:pt>
                      <c:pt idx="3222">
                        <c:v>71.824502820227153</c:v>
                      </c:pt>
                      <c:pt idx="3223">
                        <c:v>71.824194708626962</c:v>
                      </c:pt>
                      <c:pt idx="3224">
                        <c:v>71.828980836318351</c:v>
                      </c:pt>
                      <c:pt idx="3225">
                        <c:v>71.827800273862479</c:v>
                      </c:pt>
                      <c:pt idx="3226">
                        <c:v>71.833550727607658</c:v>
                      </c:pt>
                      <c:pt idx="3227">
                        <c:v>71.834283119199185</c:v>
                      </c:pt>
                      <c:pt idx="3228">
                        <c:v>71.840005568827365</c:v>
                      </c:pt>
                      <c:pt idx="3229">
                        <c:v>71.843307229966726</c:v>
                      </c:pt>
                      <c:pt idx="3230">
                        <c:v>71.840166076241246</c:v>
                      </c:pt>
                      <c:pt idx="3231">
                        <c:v>71.843723650977424</c:v>
                      </c:pt>
                      <c:pt idx="3232">
                        <c:v>71.84964634531481</c:v>
                      </c:pt>
                      <c:pt idx="3233">
                        <c:v>71.850386864161379</c:v>
                      </c:pt>
                      <c:pt idx="3234">
                        <c:v>71.843619799204106</c:v>
                      </c:pt>
                      <c:pt idx="3235">
                        <c:v>71.842134758644775</c:v>
                      </c:pt>
                      <c:pt idx="3236">
                        <c:v>71.83770494558992</c:v>
                      </c:pt>
                      <c:pt idx="3237">
                        <c:v>71.835027690632103</c:v>
                      </c:pt>
                      <c:pt idx="3238">
                        <c:v>71.827568232377942</c:v>
                      </c:pt>
                      <c:pt idx="3239">
                        <c:v>71.827852394350572</c:v>
                      </c:pt>
                      <c:pt idx="3240">
                        <c:v>71.829593380925388</c:v>
                      </c:pt>
                      <c:pt idx="3241">
                        <c:v>71.827940548331341</c:v>
                      </c:pt>
                      <c:pt idx="3242">
                        <c:v>71.821649655903315</c:v>
                      </c:pt>
                      <c:pt idx="3243">
                        <c:v>71.818900430613297</c:v>
                      </c:pt>
                      <c:pt idx="3244">
                        <c:v>71.818396128467811</c:v>
                      </c:pt>
                      <c:pt idx="3245">
                        <c:v>71.813317804604793</c:v>
                      </c:pt>
                      <c:pt idx="3246">
                        <c:v>71.807875218793328</c:v>
                      </c:pt>
                      <c:pt idx="3247">
                        <c:v>71.804593774507183</c:v>
                      </c:pt>
                      <c:pt idx="3248">
                        <c:v>71.807874991510985</c:v>
                      </c:pt>
                      <c:pt idx="3249">
                        <c:v>71.800979802642161</c:v>
                      </c:pt>
                      <c:pt idx="3250">
                        <c:v>71.801139858102673</c:v>
                      </c:pt>
                      <c:pt idx="3251">
                        <c:v>71.796542151090634</c:v>
                      </c:pt>
                      <c:pt idx="3252">
                        <c:v>71.796066068984459</c:v>
                      </c:pt>
                      <c:pt idx="3253">
                        <c:v>71.78937147035694</c:v>
                      </c:pt>
                      <c:pt idx="3254">
                        <c:v>71.787938923648795</c:v>
                      </c:pt>
                      <c:pt idx="3255">
                        <c:v>71.784337409961836</c:v>
                      </c:pt>
                      <c:pt idx="3256">
                        <c:v>71.789279295295472</c:v>
                      </c:pt>
                      <c:pt idx="3257">
                        <c:v>71.790763794685034</c:v>
                      </c:pt>
                      <c:pt idx="3258">
                        <c:v>71.790591773659528</c:v>
                      </c:pt>
                      <c:pt idx="3259">
                        <c:v>71.799255587031041</c:v>
                      </c:pt>
                      <c:pt idx="3260">
                        <c:v>71.80765534304831</c:v>
                      </c:pt>
                      <c:pt idx="3261">
                        <c:v>71.813433898841524</c:v>
                      </c:pt>
                      <c:pt idx="3262">
                        <c:v>71.819916783915346</c:v>
                      </c:pt>
                      <c:pt idx="3263">
                        <c:v>71.827868040863976</c:v>
                      </c:pt>
                      <c:pt idx="3264">
                        <c:v>71.82463842894353</c:v>
                      </c:pt>
                      <c:pt idx="3265">
                        <c:v>71.823097650643973</c:v>
                      </c:pt>
                      <c:pt idx="3266">
                        <c:v>71.82124088672434</c:v>
                      </c:pt>
                      <c:pt idx="3267">
                        <c:v>71.816806764801456</c:v>
                      </c:pt>
                      <c:pt idx="3268">
                        <c:v>71.815210090656805</c:v>
                      </c:pt>
                      <c:pt idx="3269">
                        <c:v>71.818039502587439</c:v>
                      </c:pt>
                      <c:pt idx="3270">
                        <c:v>71.818659750887235</c:v>
                      </c:pt>
                      <c:pt idx="3271">
                        <c:v>71.819796245823028</c:v>
                      </c:pt>
                      <c:pt idx="3272">
                        <c:v>71.815986666657111</c:v>
                      </c:pt>
                      <c:pt idx="3273">
                        <c:v>71.809163838607333</c:v>
                      </c:pt>
                      <c:pt idx="3274">
                        <c:v>71.806770695307591</c:v>
                      </c:pt>
                      <c:pt idx="3275">
                        <c:v>71.805806407898018</c:v>
                      </c:pt>
                      <c:pt idx="3276">
                        <c:v>71.803641455941005</c:v>
                      </c:pt>
                      <c:pt idx="3277">
                        <c:v>71.807367114410255</c:v>
                      </c:pt>
                      <c:pt idx="3278">
                        <c:v>71.81056038029061</c:v>
                      </c:pt>
                      <c:pt idx="3279">
                        <c:v>71.810040127199912</c:v>
                      </c:pt>
                      <c:pt idx="3280">
                        <c:v>71.801836486830737</c:v>
                      </c:pt>
                      <c:pt idx="3281">
                        <c:v>71.794677459192442</c:v>
                      </c:pt>
                      <c:pt idx="3282">
                        <c:v>71.794501434763035</c:v>
                      </c:pt>
                      <c:pt idx="3283">
                        <c:v>71.79375718119411</c:v>
                      </c:pt>
                      <c:pt idx="3284">
                        <c:v>71.791484363127694</c:v>
                      </c:pt>
                      <c:pt idx="3285">
                        <c:v>71.79364145060083</c:v>
                      </c:pt>
                      <c:pt idx="3286">
                        <c:v>71.798639716671374</c:v>
                      </c:pt>
                      <c:pt idx="3287">
                        <c:v>71.791684946356412</c:v>
                      </c:pt>
                      <c:pt idx="3288">
                        <c:v>71.791340832731976</c:v>
                      </c:pt>
                      <c:pt idx="3289">
                        <c:v>71.790268348575708</c:v>
                      </c:pt>
                      <c:pt idx="3290">
                        <c:v>71.790588402188988</c:v>
                      </c:pt>
                      <c:pt idx="3291">
                        <c:v>71.791692714746418</c:v>
                      </c:pt>
                      <c:pt idx="3292">
                        <c:v>71.798467322657899</c:v>
                      </c:pt>
                      <c:pt idx="3293">
                        <c:v>71.803169295054914</c:v>
                      </c:pt>
                      <c:pt idx="3294">
                        <c:v>71.800115985690582</c:v>
                      </c:pt>
                      <c:pt idx="3295">
                        <c:v>71.800255962709926</c:v>
                      </c:pt>
                      <c:pt idx="3296">
                        <c:v>71.799543700637827</c:v>
                      </c:pt>
                      <c:pt idx="3297">
                        <c:v>71.794049701434844</c:v>
                      </c:pt>
                      <c:pt idx="3298">
                        <c:v>71.796558890502382</c:v>
                      </c:pt>
                      <c:pt idx="3299">
                        <c:v>71.801661162096508</c:v>
                      </c:pt>
                      <c:pt idx="3300">
                        <c:v>71.802829831319599</c:v>
                      </c:pt>
                      <c:pt idx="3301">
                        <c:v>71.804762743974862</c:v>
                      </c:pt>
                      <c:pt idx="3302">
                        <c:v>71.807275878870598</c:v>
                      </c:pt>
                      <c:pt idx="3303">
                        <c:v>71.803234354335018</c:v>
                      </c:pt>
                      <c:pt idx="3304">
                        <c:v>71.803654682797472</c:v>
                      </c:pt>
                      <c:pt idx="3305">
                        <c:v>71.807372303623765</c:v>
                      </c:pt>
                      <c:pt idx="3306">
                        <c:v>71.81091390688907</c:v>
                      </c:pt>
                      <c:pt idx="3307">
                        <c:v>71.823087114563918</c:v>
                      </c:pt>
                      <c:pt idx="3308">
                        <c:v>71.838878120599659</c:v>
                      </c:pt>
                      <c:pt idx="3309">
                        <c:v>71.847081852182257</c:v>
                      </c:pt>
                      <c:pt idx="3310">
                        <c:v>71.860187890612892</c:v>
                      </c:pt>
                      <c:pt idx="3311">
                        <c:v>71.864258068557049</c:v>
                      </c:pt>
                      <c:pt idx="3312">
                        <c:v>71.869973119108707</c:v>
                      </c:pt>
                      <c:pt idx="3313">
                        <c:v>71.870653850098535</c:v>
                      </c:pt>
                      <c:pt idx="3314">
                        <c:v>71.875812459380739</c:v>
                      </c:pt>
                      <c:pt idx="3315">
                        <c:v>71.873988041788863</c:v>
                      </c:pt>
                      <c:pt idx="3316">
                        <c:v>71.87624918458431</c:v>
                      </c:pt>
                      <c:pt idx="3317">
                        <c:v>71.866724893335842</c:v>
                      </c:pt>
                      <c:pt idx="3318">
                        <c:v>71.859501042676271</c:v>
                      </c:pt>
                      <c:pt idx="3319">
                        <c:v>71.848951812318788</c:v>
                      </c:pt>
                      <c:pt idx="3320">
                        <c:v>71.842272288634973</c:v>
                      </c:pt>
                      <c:pt idx="3321">
                        <c:v>71.835284578693035</c:v>
                      </c:pt>
                      <c:pt idx="3322">
                        <c:v>71.829297407030055</c:v>
                      </c:pt>
                      <c:pt idx="3323">
                        <c:v>71.81796828436957</c:v>
                      </c:pt>
                      <c:pt idx="3324">
                        <c:v>71.815506975306633</c:v>
                      </c:pt>
                      <c:pt idx="3325">
                        <c:v>71.802069270714668</c:v>
                      </c:pt>
                      <c:pt idx="3326">
                        <c:v>71.795010265826448</c:v>
                      </c:pt>
                      <c:pt idx="3327">
                        <c:v>71.795714656546807</c:v>
                      </c:pt>
                      <c:pt idx="3328">
                        <c:v>71.798159825258836</c:v>
                      </c:pt>
                      <c:pt idx="3329">
                        <c:v>71.798672221779583</c:v>
                      </c:pt>
                      <c:pt idx="3330">
                        <c:v>71.81033311879969</c:v>
                      </c:pt>
                      <c:pt idx="3331">
                        <c:v>71.817072165367946</c:v>
                      </c:pt>
                      <c:pt idx="3332">
                        <c:v>71.822234358041783</c:v>
                      </c:pt>
                      <c:pt idx="3333">
                        <c:v>71.828304969272224</c:v>
                      </c:pt>
                      <c:pt idx="3334">
                        <c:v>71.8304257960353</c:v>
                      </c:pt>
                      <c:pt idx="3335">
                        <c:v>71.82629581680267</c:v>
                      </c:pt>
                      <c:pt idx="3336">
                        <c:v>71.828052291958301</c:v>
                      </c:pt>
                      <c:pt idx="3337">
                        <c:v>71.828580326518008</c:v>
                      </c:pt>
                      <c:pt idx="3338">
                        <c:v>71.828423952241636</c:v>
                      </c:pt>
                      <c:pt idx="3339">
                        <c:v>71.829676297809485</c:v>
                      </c:pt>
                      <c:pt idx="3340">
                        <c:v>71.839908776762385</c:v>
                      </c:pt>
                      <c:pt idx="3341">
                        <c:v>71.846259727040461</c:v>
                      </c:pt>
                      <c:pt idx="3342">
                        <c:v>71.849321292131108</c:v>
                      </c:pt>
                      <c:pt idx="3343">
                        <c:v>71.850714320468313</c:v>
                      </c:pt>
                      <c:pt idx="3344">
                        <c:v>71.856673559895839</c:v>
                      </c:pt>
                      <c:pt idx="3345">
                        <c:v>71.860323541414715</c:v>
                      </c:pt>
                      <c:pt idx="3346">
                        <c:v>71.853801271032594</c:v>
                      </c:pt>
                      <c:pt idx="3347">
                        <c:v>71.849452281105926</c:v>
                      </c:pt>
                      <c:pt idx="3348">
                        <c:v>71.852025765103022</c:v>
                      </c:pt>
                      <c:pt idx="3349">
                        <c:v>71.849568733869177</c:v>
                      </c:pt>
                      <c:pt idx="3350">
                        <c:v>71.834194589197608</c:v>
                      </c:pt>
                      <c:pt idx="3351">
                        <c:v>71.831008738667748</c:v>
                      </c:pt>
                      <c:pt idx="3352">
                        <c:v>71.823513318244039</c:v>
                      </c:pt>
                      <c:pt idx="3353">
                        <c:v>71.812447932933267</c:v>
                      </c:pt>
                      <c:pt idx="3354">
                        <c:v>71.803475649051279</c:v>
                      </c:pt>
                      <c:pt idx="3355">
                        <c:v>71.793987007371044</c:v>
                      </c:pt>
                      <c:pt idx="3356">
                        <c:v>71.784406832818263</c:v>
                      </c:pt>
                      <c:pt idx="3357">
                        <c:v>71.783117600570108</c:v>
                      </c:pt>
                      <c:pt idx="3358">
                        <c:v>71.781056707112867</c:v>
                      </c:pt>
                      <c:pt idx="3359">
                        <c:v>71.778791559933168</c:v>
                      </c:pt>
                      <c:pt idx="3360">
                        <c:v>71.787274631613826</c:v>
                      </c:pt>
                      <c:pt idx="3361">
                        <c:v>71.795325720154764</c:v>
                      </c:pt>
                      <c:pt idx="3362">
                        <c:v>71.801616152866202</c:v>
                      </c:pt>
                      <c:pt idx="3363">
                        <c:v>71.809431549093887</c:v>
                      </c:pt>
                      <c:pt idx="3364">
                        <c:v>71.815474168567263</c:v>
                      </c:pt>
                      <c:pt idx="3365">
                        <c:v>71.821628967625045</c:v>
                      </c:pt>
                      <c:pt idx="3366">
                        <c:v>71.825879038786667</c:v>
                      </c:pt>
                      <c:pt idx="3367">
                        <c:v>71.828436356347694</c:v>
                      </c:pt>
                      <c:pt idx="3368">
                        <c:v>71.827911982097618</c:v>
                      </c:pt>
                      <c:pt idx="3369">
                        <c:v>71.826571217797465</c:v>
                      </c:pt>
                      <c:pt idx="3370">
                        <c:v>71.822933389609744</c:v>
                      </c:pt>
                      <c:pt idx="3371">
                        <c:v>71.820804186679638</c:v>
                      </c:pt>
                      <c:pt idx="3372">
                        <c:v>71.822292538454874</c:v>
                      </c:pt>
                      <c:pt idx="3373">
                        <c:v>71.8217723528455</c:v>
                      </c:pt>
                      <c:pt idx="3374">
                        <c:v>71.821476431140738</c:v>
                      </c:pt>
                      <c:pt idx="3375">
                        <c:v>71.824629986956523</c:v>
                      </c:pt>
                      <c:pt idx="3376">
                        <c:v>71.822825270526124</c:v>
                      </c:pt>
                      <c:pt idx="3377">
                        <c:v>71.818247378329332</c:v>
                      </c:pt>
                      <c:pt idx="3378">
                        <c:v>71.81443375529939</c:v>
                      </c:pt>
                      <c:pt idx="3379">
                        <c:v>71.811264276877225</c:v>
                      </c:pt>
                      <c:pt idx="3380">
                        <c:v>71.804473455823143</c:v>
                      </c:pt>
                      <c:pt idx="3381">
                        <c:v>71.803032865214874</c:v>
                      </c:pt>
                      <c:pt idx="3382">
                        <c:v>71.800295782229284</c:v>
                      </c:pt>
                      <c:pt idx="3383">
                        <c:v>71.798450904115711</c:v>
                      </c:pt>
                      <c:pt idx="3384">
                        <c:v>71.799383443597293</c:v>
                      </c:pt>
                      <c:pt idx="3385">
                        <c:v>71.800079675935891</c:v>
                      </c:pt>
                      <c:pt idx="3386">
                        <c:v>71.800215918096271</c:v>
                      </c:pt>
                      <c:pt idx="3387">
                        <c:v>71.800035980755453</c:v>
                      </c:pt>
                      <c:pt idx="3388">
                        <c:v>71.802445280658986</c:v>
                      </c:pt>
                      <c:pt idx="3389">
                        <c:v>71.801797127994561</c:v>
                      </c:pt>
                      <c:pt idx="3390">
                        <c:v>71.803309881525962</c:v>
                      </c:pt>
                      <c:pt idx="3391">
                        <c:v>71.805006732416814</c:v>
                      </c:pt>
                      <c:pt idx="3392">
                        <c:v>71.807211641294856</c:v>
                      </c:pt>
                      <c:pt idx="3393">
                        <c:v>71.808088165981658</c:v>
                      </c:pt>
                      <c:pt idx="3394">
                        <c:v>71.808836530493949</c:v>
                      </c:pt>
                      <c:pt idx="3395">
                        <c:v>71.812158222439024</c:v>
                      </c:pt>
                      <c:pt idx="3396">
                        <c:v>71.814423368719559</c:v>
                      </c:pt>
                      <c:pt idx="3397">
                        <c:v>71.814487595582619</c:v>
                      </c:pt>
                      <c:pt idx="3398">
                        <c:v>71.815484143775876</c:v>
                      </c:pt>
                      <c:pt idx="3399">
                        <c:v>71.81798139326763</c:v>
                      </c:pt>
                      <c:pt idx="3400">
                        <c:v>71.816901108469679</c:v>
                      </c:pt>
                      <c:pt idx="3401">
                        <c:v>71.814796542205428</c:v>
                      </c:pt>
                      <c:pt idx="3402">
                        <c:v>71.816593454211883</c:v>
                      </c:pt>
                      <c:pt idx="3403">
                        <c:v>71.817005876822421</c:v>
                      </c:pt>
                      <c:pt idx="3404">
                        <c:v>71.817306282651515</c:v>
                      </c:pt>
                      <c:pt idx="3405">
                        <c:v>71.818210862507385</c:v>
                      </c:pt>
                      <c:pt idx="3406">
                        <c:v>71.820880034191902</c:v>
                      </c:pt>
                      <c:pt idx="3407">
                        <c:v>71.823033193446307</c:v>
                      </c:pt>
                      <c:pt idx="3408">
                        <c:v>71.823921742340829</c:v>
                      </c:pt>
                      <c:pt idx="3409">
                        <c:v>71.824489997675784</c:v>
                      </c:pt>
                      <c:pt idx="3410">
                        <c:v>71.824129836160679</c:v>
                      </c:pt>
                      <c:pt idx="3411">
                        <c:v>71.82279718428876</c:v>
                      </c:pt>
                      <c:pt idx="3412">
                        <c:v>71.820532175035481</c:v>
                      </c:pt>
                      <c:pt idx="3413">
                        <c:v>71.818687217037294</c:v>
                      </c:pt>
                      <c:pt idx="3414">
                        <c:v>71.8167742962451</c:v>
                      </c:pt>
                      <c:pt idx="3415">
                        <c:v>71.81378484029949</c:v>
                      </c:pt>
                      <c:pt idx="3416">
                        <c:v>71.810459146708354</c:v>
                      </c:pt>
                      <c:pt idx="3417">
                        <c:v>71.807917936243555</c:v>
                      </c:pt>
                      <c:pt idx="3418">
                        <c:v>71.806192934186384</c:v>
                      </c:pt>
                      <c:pt idx="3419">
                        <c:v>71.804988280962363</c:v>
                      </c:pt>
                      <c:pt idx="3420">
                        <c:v>71.805800551711172</c:v>
                      </c:pt>
                      <c:pt idx="3421">
                        <c:v>71.807749499640664</c:v>
                      </c:pt>
                      <c:pt idx="3422">
                        <c:v>71.809698316933421</c:v>
                      </c:pt>
                      <c:pt idx="3423">
                        <c:v>71.80927794108824</c:v>
                      </c:pt>
                      <c:pt idx="3424">
                        <c:v>71.813840101081126</c:v>
                      </c:pt>
                      <c:pt idx="3425">
                        <c:v>71.817477898944247</c:v>
                      </c:pt>
                      <c:pt idx="3426">
                        <c:v>71.821551878083838</c:v>
                      </c:pt>
                      <c:pt idx="3427">
                        <c:v>71.826882456127095</c:v>
                      </c:pt>
                      <c:pt idx="3428">
                        <c:v>71.835706666287209</c:v>
                      </c:pt>
                      <c:pt idx="3429">
                        <c:v>71.837775687383584</c:v>
                      </c:pt>
                      <c:pt idx="3430">
                        <c:v>71.839928594322345</c:v>
                      </c:pt>
                      <c:pt idx="3431">
                        <c:v>71.838844061697358</c:v>
                      </c:pt>
                      <c:pt idx="3432">
                        <c:v>71.836834975828666</c:v>
                      </c:pt>
                      <c:pt idx="3433">
                        <c:v>71.834249855155946</c:v>
                      </c:pt>
                      <c:pt idx="3434">
                        <c:v>71.832460807817981</c:v>
                      </c:pt>
                      <c:pt idx="3435">
                        <c:v>71.83105197831722</c:v>
                      </c:pt>
                      <c:pt idx="3436">
                        <c:v>71.830947609024662</c:v>
                      </c:pt>
                      <c:pt idx="3437">
                        <c:v>71.83017904824321</c:v>
                      </c:pt>
                      <c:pt idx="3438">
                        <c:v>71.82963060567792</c:v>
                      </c:pt>
                      <c:pt idx="3439">
                        <c:v>71.828309878742175</c:v>
                      </c:pt>
                      <c:pt idx="3440">
                        <c:v>71.825764475283151</c:v>
                      </c:pt>
                      <c:pt idx="3441">
                        <c:v>71.823359231753869</c:v>
                      </c:pt>
                      <c:pt idx="3442">
                        <c:v>71.822582666535013</c:v>
                      </c:pt>
                      <c:pt idx="3443">
                        <c:v>71.82074543747558</c:v>
                      </c:pt>
                      <c:pt idx="3444">
                        <c:v>71.820929211440443</c:v>
                      </c:pt>
                      <c:pt idx="3445">
                        <c:v>71.821165330320738</c:v>
                      </c:pt>
                      <c:pt idx="3446">
                        <c:v>71.821085297802441</c:v>
                      </c:pt>
                      <c:pt idx="3447">
                        <c:v>71.82063719889365</c:v>
                      </c:pt>
                      <c:pt idx="3448">
                        <c:v>71.820321283073753</c:v>
                      </c:pt>
                      <c:pt idx="3449">
                        <c:v>71.821361896496541</c:v>
                      </c:pt>
                      <c:pt idx="3450">
                        <c:v>71.825975844758702</c:v>
                      </c:pt>
                      <c:pt idx="3451">
                        <c:v>71.828128893417613</c:v>
                      </c:pt>
                      <c:pt idx="3452">
                        <c:v>71.829457405953704</c:v>
                      </c:pt>
                      <c:pt idx="3453">
                        <c:v>71.831154131709212</c:v>
                      </c:pt>
                      <c:pt idx="3454">
                        <c:v>71.828969152286959</c:v>
                      </c:pt>
                      <c:pt idx="3455">
                        <c:v>71.825071462101363</c:v>
                      </c:pt>
                      <c:pt idx="3456">
                        <c:v>71.823686654410935</c:v>
                      </c:pt>
                      <c:pt idx="3457">
                        <c:v>71.821825730363742</c:v>
                      </c:pt>
                      <c:pt idx="3458">
                        <c:v>71.821169387062184</c:v>
                      </c:pt>
                      <c:pt idx="3459">
                        <c:v>71.822513935453429</c:v>
                      </c:pt>
                      <c:pt idx="3460">
                        <c:v>71.821733623802942</c:v>
                      </c:pt>
                      <c:pt idx="3461">
                        <c:v>71.821609521108229</c:v>
                      </c:pt>
                      <c:pt idx="3462">
                        <c:v>71.821305336969374</c:v>
                      </c:pt>
                      <c:pt idx="3463">
                        <c:v>71.818800118750417</c:v>
                      </c:pt>
                      <c:pt idx="3464">
                        <c:v>71.815170432753575</c:v>
                      </c:pt>
                      <c:pt idx="3465">
                        <c:v>71.812841183004409</c:v>
                      </c:pt>
                      <c:pt idx="3466">
                        <c:v>71.808779295487994</c:v>
                      </c:pt>
                      <c:pt idx="3467">
                        <c:v>71.80532169205523</c:v>
                      </c:pt>
                      <c:pt idx="3468">
                        <c:v>71.80471731814194</c:v>
                      </c:pt>
                      <c:pt idx="3469">
                        <c:v>71.805601653902698</c:v>
                      </c:pt>
                      <c:pt idx="3470">
                        <c:v>71.806213983495766</c:v>
                      </c:pt>
                      <c:pt idx="3471">
                        <c:v>71.808827384826714</c:v>
                      </c:pt>
                      <c:pt idx="3472">
                        <c:v>71.810608409243258</c:v>
                      </c:pt>
                      <c:pt idx="3473">
                        <c:v>71.811721266194695</c:v>
                      </c:pt>
                      <c:pt idx="3474">
                        <c:v>71.813354112867685</c:v>
                      </c:pt>
                      <c:pt idx="3475">
                        <c:v>71.813894424592675</c:v>
                      </c:pt>
                      <c:pt idx="3476">
                        <c:v>71.813458182599646</c:v>
                      </c:pt>
                      <c:pt idx="3477">
                        <c:v>71.811933440371135</c:v>
                      </c:pt>
                      <c:pt idx="3478">
                        <c:v>71.809892265339641</c:v>
                      </c:pt>
                      <c:pt idx="3479">
                        <c:v>71.807463047741081</c:v>
                      </c:pt>
                      <c:pt idx="3480">
                        <c:v>71.806070517655471</c:v>
                      </c:pt>
                      <c:pt idx="3481">
                        <c:v>71.806002413148633</c:v>
                      </c:pt>
                      <c:pt idx="3482">
                        <c:v>71.807923167220281</c:v>
                      </c:pt>
                      <c:pt idx="3483">
                        <c:v>71.808823737092254</c:v>
                      </c:pt>
                      <c:pt idx="3484">
                        <c:v>71.811505154032943</c:v>
                      </c:pt>
                      <c:pt idx="3485">
                        <c:v>71.813321887258112</c:v>
                      </c:pt>
                      <c:pt idx="3486">
                        <c:v>71.81398644289672</c:v>
                      </c:pt>
                      <c:pt idx="3487">
                        <c:v>71.815171180302016</c:v>
                      </c:pt>
                      <c:pt idx="3488">
                        <c:v>71.815447312209898</c:v>
                      </c:pt>
                      <c:pt idx="3489">
                        <c:v>71.815154916596882</c:v>
                      </c:pt>
                      <c:pt idx="3490">
                        <c:v>71.814314352343146</c:v>
                      </c:pt>
                      <c:pt idx="3491">
                        <c:v>71.812513026755951</c:v>
                      </c:pt>
                      <c:pt idx="3492">
                        <c:v>71.80933513930934</c:v>
                      </c:pt>
                      <c:pt idx="3493">
                        <c:v>71.808590514388285</c:v>
                      </c:pt>
                      <c:pt idx="3494">
                        <c:v>71.810663379113365</c:v>
                      </c:pt>
                      <c:pt idx="3495">
                        <c:v>71.810615652895166</c:v>
                      </c:pt>
                      <c:pt idx="3496">
                        <c:v>71.810648232217005</c:v>
                      </c:pt>
                      <c:pt idx="3497">
                        <c:v>71.812073427197475</c:v>
                      </c:pt>
                      <c:pt idx="3498">
                        <c:v>71.812021883561812</c:v>
                      </c:pt>
                      <c:pt idx="3499">
                        <c:v>71.807992552714765</c:v>
                      </c:pt>
                      <c:pt idx="3500">
                        <c:v>71.807044198787182</c:v>
                      </c:pt>
                      <c:pt idx="3501">
                        <c:v>71.806439777093331</c:v>
                      </c:pt>
                      <c:pt idx="3502">
                        <c:v>71.803058154690973</c:v>
                      </c:pt>
                      <c:pt idx="3503">
                        <c:v>71.799500253392793</c:v>
                      </c:pt>
                      <c:pt idx="3504">
                        <c:v>71.795998409881491</c:v>
                      </c:pt>
                      <c:pt idx="3505">
                        <c:v>71.791704311001851</c:v>
                      </c:pt>
                      <c:pt idx="3506">
                        <c:v>71.787686336727845</c:v>
                      </c:pt>
                      <c:pt idx="3507">
                        <c:v>71.784997079920146</c:v>
                      </c:pt>
                      <c:pt idx="3508">
                        <c:v>71.783980711952054</c:v>
                      </c:pt>
                      <c:pt idx="3509">
                        <c:v>71.784689122401119</c:v>
                      </c:pt>
                      <c:pt idx="3510">
                        <c:v>71.788426785821258</c:v>
                      </c:pt>
                      <c:pt idx="3511">
                        <c:v>71.792088556786481</c:v>
                      </c:pt>
                      <c:pt idx="3512">
                        <c:v>71.793821571664608</c:v>
                      </c:pt>
                      <c:pt idx="3513">
                        <c:v>71.796010729331172</c:v>
                      </c:pt>
                      <c:pt idx="3514">
                        <c:v>71.79607883701037</c:v>
                      </c:pt>
                      <c:pt idx="3515">
                        <c:v>71.793501801049004</c:v>
                      </c:pt>
                      <c:pt idx="3516">
                        <c:v>71.79146883065593</c:v>
                      </c:pt>
                      <c:pt idx="3517">
                        <c:v>71.79275318511057</c:v>
                      </c:pt>
                      <c:pt idx="3518">
                        <c:v>71.792016590591956</c:v>
                      </c:pt>
                      <c:pt idx="3519">
                        <c:v>71.790659876693951</c:v>
                      </c:pt>
                      <c:pt idx="3520">
                        <c:v>71.792428574508378</c:v>
                      </c:pt>
                      <c:pt idx="3521">
                        <c:v>71.794153564013243</c:v>
                      </c:pt>
                      <c:pt idx="3522">
                        <c:v>71.79426174994336</c:v>
                      </c:pt>
                      <c:pt idx="3523">
                        <c:v>71.794610132735173</c:v>
                      </c:pt>
                      <c:pt idx="3524">
                        <c:v>71.794930520159383</c:v>
                      </c:pt>
                      <c:pt idx="3525">
                        <c:v>71.792657702308802</c:v>
                      </c:pt>
                      <c:pt idx="3526">
                        <c:v>71.790248687984516</c:v>
                      </c:pt>
                      <c:pt idx="3527">
                        <c:v>71.789384323112927</c:v>
                      </c:pt>
                      <c:pt idx="3528">
                        <c:v>71.788287801983458</c:v>
                      </c:pt>
                      <c:pt idx="3529">
                        <c:v>71.786779002371375</c:v>
                      </c:pt>
                      <c:pt idx="3530">
                        <c:v>71.787503227760197</c:v>
                      </c:pt>
                      <c:pt idx="3531">
                        <c:v>71.787619067332315</c:v>
                      </c:pt>
                      <c:pt idx="3532">
                        <c:v>71.787082754664993</c:v>
                      </c:pt>
                      <c:pt idx="3533">
                        <c:v>71.784313544383352</c:v>
                      </c:pt>
                      <c:pt idx="3534">
                        <c:v>71.78475770597494</c:v>
                      </c:pt>
                      <c:pt idx="3535">
                        <c:v>71.783905285076784</c:v>
                      </c:pt>
                      <c:pt idx="3536">
                        <c:v>71.783565127604334</c:v>
                      </c:pt>
                      <c:pt idx="3537">
                        <c:v>71.784909600002621</c:v>
                      </c:pt>
                      <c:pt idx="3538">
                        <c:v>71.78820695750403</c:v>
                      </c:pt>
                      <c:pt idx="3539">
                        <c:v>71.788411012315748</c:v>
                      </c:pt>
                      <c:pt idx="3540">
                        <c:v>71.789691583490622</c:v>
                      </c:pt>
                      <c:pt idx="3541">
                        <c:v>71.79257274602756</c:v>
                      </c:pt>
                      <c:pt idx="3542">
                        <c:v>71.793933356931532</c:v>
                      </c:pt>
                      <c:pt idx="3543">
                        <c:v>71.795101894015048</c:v>
                      </c:pt>
                      <c:pt idx="3544">
                        <c:v>71.798243266981061</c:v>
                      </c:pt>
                      <c:pt idx="3545">
                        <c:v>71.800576285377119</c:v>
                      </c:pt>
                      <c:pt idx="3546">
                        <c:v>71.802072927599511</c:v>
                      </c:pt>
                      <c:pt idx="3547">
                        <c:v>71.803397507088945</c:v>
                      </c:pt>
                      <c:pt idx="3548">
                        <c:v>71.805974558708755</c:v>
                      </c:pt>
                      <c:pt idx="3549">
                        <c:v>71.810884621341486</c:v>
                      </c:pt>
                      <c:pt idx="3550">
                        <c:v>71.81158901580514</c:v>
                      </c:pt>
                      <c:pt idx="3551">
                        <c:v>71.809580496141194</c:v>
                      </c:pt>
                      <c:pt idx="3552">
                        <c:v>71.810725042277568</c:v>
                      </c:pt>
                      <c:pt idx="3553">
                        <c:v>71.809232537794315</c:v>
                      </c:pt>
                      <c:pt idx="3554">
                        <c:v>71.806335514964076</c:v>
                      </c:pt>
                      <c:pt idx="3555">
                        <c:v>71.806851769371946</c:v>
                      </c:pt>
                      <c:pt idx="3556">
                        <c:v>71.807367891707315</c:v>
                      </c:pt>
                      <c:pt idx="3557">
                        <c:v>71.805207046312617</c:v>
                      </c:pt>
                      <c:pt idx="3558">
                        <c:v>71.806443651782644</c:v>
                      </c:pt>
                      <c:pt idx="3559">
                        <c:v>71.804342768392118</c:v>
                      </c:pt>
                      <c:pt idx="3560">
                        <c:v>71.803386431684572</c:v>
                      </c:pt>
                      <c:pt idx="3561">
                        <c:v>71.805839500677209</c:v>
                      </c:pt>
                      <c:pt idx="3562">
                        <c:v>71.805295314071856</c:v>
                      </c:pt>
                      <c:pt idx="3563">
                        <c:v>71.805715515391327</c:v>
                      </c:pt>
                      <c:pt idx="3564">
                        <c:v>71.806831950873544</c:v>
                      </c:pt>
                      <c:pt idx="3565">
                        <c:v>71.807272238756426</c:v>
                      </c:pt>
                      <c:pt idx="3566">
                        <c:v>71.807084143419061</c:v>
                      </c:pt>
                      <c:pt idx="3567">
                        <c:v>71.808564820522349</c:v>
                      </c:pt>
                      <c:pt idx="3568">
                        <c:v>71.809029022033769</c:v>
                      </c:pt>
                      <c:pt idx="3569">
                        <c:v>71.810537668446585</c:v>
                      </c:pt>
                      <c:pt idx="3570">
                        <c:v>71.814387244411634</c:v>
                      </c:pt>
                      <c:pt idx="3571">
                        <c:v>71.816484205630218</c:v>
                      </c:pt>
                      <c:pt idx="3572">
                        <c:v>71.821086082092535</c:v>
                      </c:pt>
                      <c:pt idx="3573">
                        <c:v>71.82446351240263</c:v>
                      </c:pt>
                      <c:pt idx="3574">
                        <c:v>71.826172305213504</c:v>
                      </c:pt>
                      <c:pt idx="3575">
                        <c:v>71.826704614061626</c:v>
                      </c:pt>
                      <c:pt idx="3576">
                        <c:v>71.829701810165901</c:v>
                      </c:pt>
                      <c:pt idx="3577">
                        <c:v>71.829981870069886</c:v>
                      </c:pt>
                      <c:pt idx="3578">
                        <c:v>71.828713289250402</c:v>
                      </c:pt>
                      <c:pt idx="3579">
                        <c:v>71.829921709075577</c:v>
                      </c:pt>
                      <c:pt idx="3580">
                        <c:v>71.829545397670174</c:v>
                      </c:pt>
                      <c:pt idx="3581">
                        <c:v>71.826364088947656</c:v>
                      </c:pt>
                      <c:pt idx="3582">
                        <c:v>71.823955065150571</c:v>
                      </c:pt>
                      <c:pt idx="3583">
                        <c:v>71.821550017511001</c:v>
                      </c:pt>
                      <c:pt idx="3584">
                        <c:v>71.821270011099088</c:v>
                      </c:pt>
                      <c:pt idx="3585">
                        <c:v>71.82152206434084</c:v>
                      </c:pt>
                      <c:pt idx="3586">
                        <c:v>71.82247036849985</c:v>
                      </c:pt>
                      <c:pt idx="3587">
                        <c:v>71.824018992054633</c:v>
                      </c:pt>
                      <c:pt idx="3588">
                        <c:v>71.8262879914557</c:v>
                      </c:pt>
                      <c:pt idx="3589">
                        <c:v>71.82505537414103</c:v>
                      </c:pt>
                      <c:pt idx="3590">
                        <c:v>71.824447132774537</c:v>
                      </c:pt>
                      <c:pt idx="3591">
                        <c:v>71.825123451455198</c:v>
                      </c:pt>
                      <c:pt idx="3592">
                        <c:v>71.824547211738121</c:v>
                      </c:pt>
                      <c:pt idx="3593">
                        <c:v>71.826355816931141</c:v>
                      </c:pt>
                      <c:pt idx="3594">
                        <c:v>71.825395505665298</c:v>
                      </c:pt>
                      <c:pt idx="3595">
                        <c:v>71.823022470279753</c:v>
                      </c:pt>
                      <c:pt idx="3596">
                        <c:v>71.820345433731404</c:v>
                      </c:pt>
                      <c:pt idx="3597">
                        <c:v>71.819617252389293</c:v>
                      </c:pt>
                      <c:pt idx="3598">
                        <c:v>71.817000256268457</c:v>
                      </c:pt>
                      <c:pt idx="3599">
                        <c:v>71.816663943499407</c:v>
                      </c:pt>
                      <c:pt idx="3600">
                        <c:v>71.815827533094989</c:v>
                      </c:pt>
                      <c:pt idx="3601">
                        <c:v>71.814783049558756</c:v>
                      </c:pt>
                      <c:pt idx="3602">
                        <c:v>71.813734552297305</c:v>
                      </c:pt>
                      <c:pt idx="3603">
                        <c:v>71.812141862578002</c:v>
                      </c:pt>
                      <c:pt idx="3604">
                        <c:v>71.812494043637429</c:v>
                      </c:pt>
                      <c:pt idx="3605">
                        <c:v>71.812217908170098</c:v>
                      </c:pt>
                      <c:pt idx="3606">
                        <c:v>71.813054137242233</c:v>
                      </c:pt>
                      <c:pt idx="3607">
                        <c:v>71.812125759449614</c:v>
                      </c:pt>
                      <c:pt idx="3608">
                        <c:v>71.813310208745378</c:v>
                      </c:pt>
                      <c:pt idx="3609">
                        <c:v>71.812930190500609</c:v>
                      </c:pt>
                      <c:pt idx="3610">
                        <c:v>71.814706970511182</c:v>
                      </c:pt>
                      <c:pt idx="3611">
                        <c:v>71.816851846017187</c:v>
                      </c:pt>
                      <c:pt idx="3612">
                        <c:v>71.819132689433076</c:v>
                      </c:pt>
                      <c:pt idx="3613">
                        <c:v>71.820813373985558</c:v>
                      </c:pt>
                      <c:pt idx="3614">
                        <c:v>71.82238584679871</c:v>
                      </c:pt>
                      <c:pt idx="3615">
                        <c:v>71.823990517717306</c:v>
                      </c:pt>
                      <c:pt idx="3616">
                        <c:v>71.825211028393866</c:v>
                      </c:pt>
                      <c:pt idx="3617">
                        <c:v>71.825795386705437</c:v>
                      </c:pt>
                      <c:pt idx="3618">
                        <c:v>71.824482793832885</c:v>
                      </c:pt>
                      <c:pt idx="3619">
                        <c:v>71.826351637152399</c:v>
                      </c:pt>
                      <c:pt idx="3620">
                        <c:v>71.827039932261599</c:v>
                      </c:pt>
                      <c:pt idx="3621">
                        <c:v>71.827388117133125</c:v>
                      </c:pt>
                      <c:pt idx="3622">
                        <c:v>71.82809640598623</c:v>
                      </c:pt>
                      <c:pt idx="3623">
                        <c:v>71.829004866731879</c:v>
                      </c:pt>
                      <c:pt idx="3624">
                        <c:v>71.827868295864576</c:v>
                      </c:pt>
                      <c:pt idx="3625">
                        <c:v>71.825703325781703</c:v>
                      </c:pt>
                      <c:pt idx="3626">
                        <c:v>71.820985427865239</c:v>
                      </c:pt>
                      <c:pt idx="3627">
                        <c:v>71.8185443644537</c:v>
                      </c:pt>
                      <c:pt idx="3628">
                        <c:v>71.818464311781582</c:v>
                      </c:pt>
                      <c:pt idx="3629">
                        <c:v>71.81692377380358</c:v>
                      </c:pt>
                      <c:pt idx="3630">
                        <c:v>71.815623241323891</c:v>
                      </c:pt>
                      <c:pt idx="3631">
                        <c:v>71.816359500687796</c:v>
                      </c:pt>
                      <c:pt idx="3632">
                        <c:v>71.815875194101807</c:v>
                      </c:pt>
                      <c:pt idx="3633">
                        <c:v>71.814650646730115</c:v>
                      </c:pt>
                      <c:pt idx="3634">
                        <c:v>71.813850240678178</c:v>
                      </c:pt>
                      <c:pt idx="3635">
                        <c:v>71.814790669891551</c:v>
                      </c:pt>
                      <c:pt idx="3636">
                        <c:v>71.816967605840119</c:v>
                      </c:pt>
                      <c:pt idx="3637">
                        <c:v>71.820205069616577</c:v>
                      </c:pt>
                      <c:pt idx="3638">
                        <c:v>71.822858284902637</c:v>
                      </c:pt>
                      <c:pt idx="3639">
                        <c:v>71.826155720197548</c:v>
                      </c:pt>
                      <c:pt idx="3640">
                        <c:v>71.829817233946955</c:v>
                      </c:pt>
                      <c:pt idx="3641">
                        <c:v>71.830633566068371</c:v>
                      </c:pt>
                      <c:pt idx="3642">
                        <c:v>71.833938963150914</c:v>
                      </c:pt>
                      <c:pt idx="3643">
                        <c:v>71.834142924919803</c:v>
                      </c:pt>
                      <c:pt idx="3644">
                        <c:v>71.834723153046781</c:v>
                      </c:pt>
                      <c:pt idx="3645">
                        <c:v>71.836864176727246</c:v>
                      </c:pt>
                      <c:pt idx="3646">
                        <c:v>71.838376856772683</c:v>
                      </c:pt>
                      <c:pt idx="3647">
                        <c:v>71.836992353591683</c:v>
                      </c:pt>
                      <c:pt idx="3648">
                        <c:v>71.837492688243657</c:v>
                      </c:pt>
                      <c:pt idx="3649">
                        <c:v>71.83944155220729</c:v>
                      </c:pt>
                      <c:pt idx="3650">
                        <c:v>71.837488818733249</c:v>
                      </c:pt>
                      <c:pt idx="3651">
                        <c:v>71.836320345668057</c:v>
                      </c:pt>
                      <c:pt idx="3652">
                        <c:v>71.835391998757089</c:v>
                      </c:pt>
                      <c:pt idx="3653">
                        <c:v>71.835928257981806</c:v>
                      </c:pt>
                      <c:pt idx="3654">
                        <c:v>71.832851027503111</c:v>
                      </c:pt>
                      <c:pt idx="3655">
                        <c:v>71.831450367374231</c:v>
                      </c:pt>
                      <c:pt idx="3656">
                        <c:v>71.828525188760338</c:v>
                      </c:pt>
                      <c:pt idx="3657">
                        <c:v>71.826708397095331</c:v>
                      </c:pt>
                      <c:pt idx="3658">
                        <c:v>71.824643500761482</c:v>
                      </c:pt>
                      <c:pt idx="3659">
                        <c:v>71.822378450791888</c:v>
                      </c:pt>
                      <c:pt idx="3660">
                        <c:v>71.821133814586247</c:v>
                      </c:pt>
                      <c:pt idx="3661">
                        <c:v>71.82244637457913</c:v>
                      </c:pt>
                      <c:pt idx="3662">
                        <c:v>71.82145377980531</c:v>
                      </c:pt>
                      <c:pt idx="3663">
                        <c:v>71.821001600360916</c:v>
                      </c:pt>
                      <c:pt idx="3664">
                        <c:v>71.822134113836782</c:v>
                      </c:pt>
                      <c:pt idx="3665">
                        <c:v>71.823130680954449</c:v>
                      </c:pt>
                      <c:pt idx="3666">
                        <c:v>71.823246613330099</c:v>
                      </c:pt>
                      <c:pt idx="3667">
                        <c:v>71.822534368113651</c:v>
                      </c:pt>
                      <c:pt idx="3668">
                        <c:v>71.821097734949547</c:v>
                      </c:pt>
                      <c:pt idx="3669">
                        <c:v>71.819481004474682</c:v>
                      </c:pt>
                      <c:pt idx="3670">
                        <c:v>71.816459579763162</c:v>
                      </c:pt>
                      <c:pt idx="3671">
                        <c:v>71.8144547259663</c:v>
                      </c:pt>
                      <c:pt idx="3672">
                        <c:v>71.81283003431534</c:v>
                      </c:pt>
                      <c:pt idx="3673">
                        <c:v>71.810849164841642</c:v>
                      </c:pt>
                      <c:pt idx="3674">
                        <c:v>71.808828296394594</c:v>
                      </c:pt>
                      <c:pt idx="3675">
                        <c:v>71.810488966274391</c:v>
                      </c:pt>
                      <c:pt idx="3676">
                        <c:v>71.809112293618028</c:v>
                      </c:pt>
                      <c:pt idx="3677">
                        <c:v>71.808567945158899</c:v>
                      </c:pt>
                      <c:pt idx="3678">
                        <c:v>71.808151716101676</c:v>
                      </c:pt>
                      <c:pt idx="3679">
                        <c:v>71.807651471956731</c:v>
                      </c:pt>
                      <c:pt idx="3680">
                        <c:v>71.804382113147312</c:v>
                      </c:pt>
                      <c:pt idx="3681">
                        <c:v>71.804125980415549</c:v>
                      </c:pt>
                      <c:pt idx="3682">
                        <c:v>71.803649831306373</c:v>
                      </c:pt>
                      <c:pt idx="3683">
                        <c:v>71.800596426201196</c:v>
                      </c:pt>
                      <c:pt idx="3684">
                        <c:v>71.802297081986538</c:v>
                      </c:pt>
                      <c:pt idx="3685">
                        <c:v>71.803625631615887</c:v>
                      </c:pt>
                      <c:pt idx="3686">
                        <c:v>71.805942534536968</c:v>
                      </c:pt>
                      <c:pt idx="3687">
                        <c:v>71.805878377549291</c:v>
                      </c:pt>
                      <c:pt idx="3688">
                        <c:v>71.810508362477634</c:v>
                      </c:pt>
                      <c:pt idx="3689">
                        <c:v>71.808659525834926</c:v>
                      </c:pt>
                      <c:pt idx="3690">
                        <c:v>71.809635915698578</c:v>
                      </c:pt>
                      <c:pt idx="3691">
                        <c:v>71.808031287696096</c:v>
                      </c:pt>
                      <c:pt idx="3692">
                        <c:v>71.810920490054201</c:v>
                      </c:pt>
                      <c:pt idx="3693">
                        <c:v>71.810796392067715</c:v>
                      </c:pt>
                      <c:pt idx="3694">
                        <c:v>71.811384647065708</c:v>
                      </c:pt>
                      <c:pt idx="3695">
                        <c:v>71.812689174731091</c:v>
                      </c:pt>
                      <c:pt idx="3696">
                        <c:v>71.812517169433633</c:v>
                      </c:pt>
                      <c:pt idx="3697">
                        <c:v>71.811216713180016</c:v>
                      </c:pt>
                      <c:pt idx="3698">
                        <c:v>71.811460944965503</c:v>
                      </c:pt>
                      <c:pt idx="3699">
                        <c:v>71.813629936723402</c:v>
                      </c:pt>
                      <c:pt idx="3700">
                        <c:v>71.811669129226829</c:v>
                      </c:pt>
                      <c:pt idx="3701">
                        <c:v>71.811589039037784</c:v>
                      </c:pt>
                      <c:pt idx="3702">
                        <c:v>71.809844460263122</c:v>
                      </c:pt>
                      <c:pt idx="3703">
                        <c:v>71.809284246781203</c:v>
                      </c:pt>
                      <c:pt idx="3704">
                        <c:v>71.807043253661391</c:v>
                      </c:pt>
                      <c:pt idx="3705">
                        <c:v>71.806010763926466</c:v>
                      </c:pt>
                      <c:pt idx="3706">
                        <c:v>71.80488223547728</c:v>
                      </c:pt>
                      <c:pt idx="3707">
                        <c:v>71.802949250572198</c:v>
                      </c:pt>
                      <c:pt idx="3708">
                        <c:v>71.799927869794018</c:v>
                      </c:pt>
                      <c:pt idx="3709">
                        <c:v>71.79983184712799</c:v>
                      </c:pt>
                      <c:pt idx="3710">
                        <c:v>71.797078736568253</c:v>
                      </c:pt>
                      <c:pt idx="3711">
                        <c:v>71.798627403479216</c:v>
                      </c:pt>
                      <c:pt idx="3712">
                        <c:v>71.79963186288127</c:v>
                      </c:pt>
                      <c:pt idx="3713">
                        <c:v>71.80184482705161</c:v>
                      </c:pt>
                      <c:pt idx="3714">
                        <c:v>71.800716377821459</c:v>
                      </c:pt>
                      <c:pt idx="3715">
                        <c:v>71.801328578390127</c:v>
                      </c:pt>
                      <c:pt idx="3716">
                        <c:v>71.799447837237665</c:v>
                      </c:pt>
                      <c:pt idx="3717">
                        <c:v>71.797299016683994</c:v>
                      </c:pt>
                      <c:pt idx="3718">
                        <c:v>71.794958065837619</c:v>
                      </c:pt>
                      <c:pt idx="3719">
                        <c:v>71.795606322802755</c:v>
                      </c:pt>
                      <c:pt idx="3720">
                        <c:v>71.795570379930453</c:v>
                      </c:pt>
                      <c:pt idx="3721">
                        <c:v>71.795110149203566</c:v>
                      </c:pt>
                      <c:pt idx="3722">
                        <c:v>71.797839224591797</c:v>
                      </c:pt>
                      <c:pt idx="3723">
                        <c:v>71.801196632759229</c:v>
                      </c:pt>
                      <c:pt idx="3724">
                        <c:v>71.804165811866156</c:v>
                      </c:pt>
                      <c:pt idx="3725">
                        <c:v>71.809215859662871</c:v>
                      </c:pt>
                      <c:pt idx="3726">
                        <c:v>71.813057461700936</c:v>
                      </c:pt>
                      <c:pt idx="3727">
                        <c:v>71.813897824140298</c:v>
                      </c:pt>
                      <c:pt idx="3728">
                        <c:v>71.812197119194352</c:v>
                      </c:pt>
                      <c:pt idx="3729">
                        <c:v>71.809404021807453</c:v>
                      </c:pt>
                      <c:pt idx="3730">
                        <c:v>71.806550734895453</c:v>
                      </c:pt>
                      <c:pt idx="3731">
                        <c:v>71.803365391576335</c:v>
                      </c:pt>
                      <c:pt idx="3732">
                        <c:v>71.803741509299599</c:v>
                      </c:pt>
                      <c:pt idx="3733">
                        <c:v>71.803337130712706</c:v>
                      </c:pt>
                      <c:pt idx="3734">
                        <c:v>71.80352109958578</c:v>
                      </c:pt>
                      <c:pt idx="3735">
                        <c:v>71.805005708033747</c:v>
                      </c:pt>
                      <c:pt idx="3736">
                        <c:v>71.807646845904642</c:v>
                      </c:pt>
                      <c:pt idx="3737">
                        <c:v>71.80723858715514</c:v>
                      </c:pt>
                      <c:pt idx="3738">
                        <c:v>71.808591182714423</c:v>
                      </c:pt>
                      <c:pt idx="3739">
                        <c:v>71.810656101821948</c:v>
                      </c:pt>
                      <c:pt idx="3740">
                        <c:v>71.808219168036288</c:v>
                      </c:pt>
                      <c:pt idx="3741">
                        <c:v>71.805497953295145</c:v>
                      </c:pt>
                      <c:pt idx="3742">
                        <c:v>71.80423348405445</c:v>
                      </c:pt>
                      <c:pt idx="3743">
                        <c:v>71.800928302152244</c:v>
                      </c:pt>
                      <c:pt idx="3744">
                        <c:v>71.797626857859228</c:v>
                      </c:pt>
                      <c:pt idx="3745">
                        <c:v>71.796250345960217</c:v>
                      </c:pt>
                      <c:pt idx="3746">
                        <c:v>71.795910289148694</c:v>
                      </c:pt>
                      <c:pt idx="3747">
                        <c:v>71.796558633136527</c:v>
                      </c:pt>
                      <c:pt idx="3748">
                        <c:v>71.799639894546516</c:v>
                      </c:pt>
                      <c:pt idx="3749">
                        <c:v>71.802581180360107</c:v>
                      </c:pt>
                      <c:pt idx="3750">
                        <c:v>71.80633467572639</c:v>
                      </c:pt>
                      <c:pt idx="3751">
                        <c:v>71.810524437566215</c:v>
                      </c:pt>
                      <c:pt idx="3752">
                        <c:v>71.814882216106099</c:v>
                      </c:pt>
                      <c:pt idx="3753">
                        <c:v>71.819131932017484</c:v>
                      </c:pt>
                      <c:pt idx="3754">
                        <c:v>71.819740052523926</c:v>
                      </c:pt>
                      <c:pt idx="3755">
                        <c:v>71.821152638583186</c:v>
                      </c:pt>
                      <c:pt idx="3756">
                        <c:v>71.822160876835468</c:v>
                      </c:pt>
                      <c:pt idx="3757">
                        <c:v>71.821684694513166</c:v>
                      </c:pt>
                      <c:pt idx="3758">
                        <c:v>71.821036419905781</c:v>
                      </c:pt>
                      <c:pt idx="3759">
                        <c:v>71.821876837629489</c:v>
                      </c:pt>
                      <c:pt idx="3760">
                        <c:v>71.820860314659242</c:v>
                      </c:pt>
                      <c:pt idx="3761">
                        <c:v>71.821136487981718</c:v>
                      </c:pt>
                      <c:pt idx="3762">
                        <c:v>71.821928639458022</c:v>
                      </c:pt>
                      <c:pt idx="3763">
                        <c:v>71.821764537435428</c:v>
                      </c:pt>
                      <c:pt idx="3764">
                        <c:v>71.822977077988668</c:v>
                      </c:pt>
                      <c:pt idx="3765">
                        <c:v>71.824201699626173</c:v>
                      </c:pt>
                      <c:pt idx="3766">
                        <c:v>71.82404173761833</c:v>
                      </c:pt>
                      <c:pt idx="3767">
                        <c:v>71.822333321766266</c:v>
                      </c:pt>
                      <c:pt idx="3768">
                        <c:v>71.821849199812817</c:v>
                      </c:pt>
                      <c:pt idx="3769">
                        <c:v>71.820872926918796</c:v>
                      </c:pt>
                      <c:pt idx="3770">
                        <c:v>71.820436789190126</c:v>
                      </c:pt>
                      <c:pt idx="3771">
                        <c:v>71.82095303924207</c:v>
                      </c:pt>
                      <c:pt idx="3772">
                        <c:v>71.822333522576656</c:v>
                      </c:pt>
                      <c:pt idx="3773">
                        <c:v>71.823658082085103</c:v>
                      </c:pt>
                      <c:pt idx="3774">
                        <c:v>71.824078234026572</c:v>
                      </c:pt>
                      <c:pt idx="3775">
                        <c:v>71.82551885067258</c:v>
                      </c:pt>
                      <c:pt idx="3776">
                        <c:v>71.827023562046932</c:v>
                      </c:pt>
                      <c:pt idx="3777">
                        <c:v>71.827427792826043</c:v>
                      </c:pt>
                      <c:pt idx="3778">
                        <c:v>71.828648233237189</c:v>
                      </c:pt>
                      <c:pt idx="3779">
                        <c:v>71.829684586583895</c:v>
                      </c:pt>
                      <c:pt idx="3780">
                        <c:v>71.828648075306404</c:v>
                      </c:pt>
                      <c:pt idx="3781">
                        <c:v>71.827471414974312</c:v>
                      </c:pt>
                      <c:pt idx="3782">
                        <c:v>71.826230663691021</c:v>
                      </c:pt>
                      <c:pt idx="3783">
                        <c:v>71.823309415825321</c:v>
                      </c:pt>
                      <c:pt idx="3784">
                        <c:v>71.821464585237806</c:v>
                      </c:pt>
                      <c:pt idx="3785">
                        <c:v>71.820308067268797</c:v>
                      </c:pt>
                      <c:pt idx="3786">
                        <c:v>71.81711461656738</c:v>
                      </c:pt>
                      <c:pt idx="3787">
                        <c:v>71.816818543517201</c:v>
                      </c:pt>
                      <c:pt idx="3788">
                        <c:v>71.815229820289915</c:v>
                      </c:pt>
                      <c:pt idx="3789">
                        <c:v>71.815261832238861</c:v>
                      </c:pt>
                      <c:pt idx="3790">
                        <c:v>71.815918079601929</c:v>
                      </c:pt>
                      <c:pt idx="3791">
                        <c:v>71.817354802440434</c:v>
                      </c:pt>
                      <c:pt idx="3792">
                        <c:v>71.817723025435228</c:v>
                      </c:pt>
                      <c:pt idx="3793">
                        <c:v>71.819788078492437</c:v>
                      </c:pt>
                      <c:pt idx="3794">
                        <c:v>71.819435967438707</c:v>
                      </c:pt>
                      <c:pt idx="3795">
                        <c:v>71.819692170857223</c:v>
                      </c:pt>
                      <c:pt idx="3796">
                        <c:v>71.819564207685218</c:v>
                      </c:pt>
                      <c:pt idx="3797">
                        <c:v>71.819676384292279</c:v>
                      </c:pt>
                      <c:pt idx="3798">
                        <c:v>71.820808833071595</c:v>
                      </c:pt>
                      <c:pt idx="3799">
                        <c:v>71.826235243674688</c:v>
                      </c:pt>
                      <c:pt idx="3800">
                        <c:v>71.828800439598751</c:v>
                      </c:pt>
                      <c:pt idx="3801">
                        <c:v>71.832422018749654</c:v>
                      </c:pt>
                      <c:pt idx="3802">
                        <c:v>71.835907478327243</c:v>
                      </c:pt>
                      <c:pt idx="3803">
                        <c:v>71.838276639171085</c:v>
                      </c:pt>
                      <c:pt idx="3804">
                        <c:v>71.83808861287595</c:v>
                      </c:pt>
                      <c:pt idx="3805">
                        <c:v>71.838264688469451</c:v>
                      </c:pt>
                      <c:pt idx="3806">
                        <c:v>71.83826876695484</c:v>
                      </c:pt>
                      <c:pt idx="3807">
                        <c:v>71.838400916673507</c:v>
                      </c:pt>
                      <c:pt idx="3808">
                        <c:v>71.838220737609234</c:v>
                      </c:pt>
                      <c:pt idx="3809">
                        <c:v>71.837784579265119</c:v>
                      </c:pt>
                      <c:pt idx="3810">
                        <c:v>71.839121155732215</c:v>
                      </c:pt>
                      <c:pt idx="3811">
                        <c:v>71.842682486731135</c:v>
                      </c:pt>
                      <c:pt idx="3812">
                        <c:v>71.842874496437148</c:v>
                      </c:pt>
                      <c:pt idx="3813">
                        <c:v>71.843242668778004</c:v>
                      </c:pt>
                      <c:pt idx="3814">
                        <c:v>71.844803276702777</c:v>
                      </c:pt>
                      <c:pt idx="3815">
                        <c:v>71.845411574684675</c:v>
                      </c:pt>
                      <c:pt idx="3816">
                        <c:v>71.84236239869071</c:v>
                      </c:pt>
                      <c:pt idx="3817">
                        <c:v>71.84404709038516</c:v>
                      </c:pt>
                      <c:pt idx="3818">
                        <c:v>71.844975532955345</c:v>
                      </c:pt>
                      <c:pt idx="3819">
                        <c:v>71.842814777521454</c:v>
                      </c:pt>
                      <c:pt idx="3820">
                        <c:v>71.841998364548871</c:v>
                      </c:pt>
                      <c:pt idx="3821">
                        <c:v>71.843807252347446</c:v>
                      </c:pt>
                      <c:pt idx="3822">
                        <c:v>71.841694501441253</c:v>
                      </c:pt>
                      <c:pt idx="3823">
                        <c:v>71.840165888636903</c:v>
                      </c:pt>
                      <c:pt idx="3824">
                        <c:v>71.839801713797613</c:v>
                      </c:pt>
                      <c:pt idx="3825">
                        <c:v>71.839909932459477</c:v>
                      </c:pt>
                      <c:pt idx="3826">
                        <c:v>71.837072789780024</c:v>
                      </c:pt>
                      <c:pt idx="3827">
                        <c:v>71.837901168455062</c:v>
                      </c:pt>
                      <c:pt idx="3828">
                        <c:v>71.838721597529755</c:v>
                      </c:pt>
                      <c:pt idx="3829">
                        <c:v>71.840734442406983</c:v>
                      </c:pt>
                      <c:pt idx="3830">
                        <c:v>71.842891430159327</c:v>
                      </c:pt>
                      <c:pt idx="3831">
                        <c:v>71.845356364240814</c:v>
                      </c:pt>
                      <c:pt idx="3832">
                        <c:v>71.845320334956014</c:v>
                      </c:pt>
                      <c:pt idx="3833">
                        <c:v>71.845076218915636</c:v>
                      </c:pt>
                      <c:pt idx="3834">
                        <c:v>71.845272314104278</c:v>
                      </c:pt>
                      <c:pt idx="3835">
                        <c:v>71.840774194080822</c:v>
                      </c:pt>
                      <c:pt idx="3836">
                        <c:v>71.838033100209216</c:v>
                      </c:pt>
                      <c:pt idx="3837">
                        <c:v>71.839057515343612</c:v>
                      </c:pt>
                      <c:pt idx="3838">
                        <c:v>71.839717802428339</c:v>
                      </c:pt>
                      <c:pt idx="3839">
                        <c:v>71.838861391391475</c:v>
                      </c:pt>
                      <c:pt idx="3840">
                        <c:v>71.841514546659369</c:v>
                      </c:pt>
                      <c:pt idx="3841">
                        <c:v>71.843839496430661</c:v>
                      </c:pt>
                      <c:pt idx="3842">
                        <c:v>71.843955429579708</c:v>
                      </c:pt>
                      <c:pt idx="3843">
                        <c:v>71.843547110314461</c:v>
                      </c:pt>
                      <c:pt idx="3844">
                        <c:v>71.844875611422225</c:v>
                      </c:pt>
                      <c:pt idx="3845">
                        <c:v>71.847444708211739</c:v>
                      </c:pt>
                      <c:pt idx="3846">
                        <c:v>71.849833783510817</c:v>
                      </c:pt>
                      <c:pt idx="3847">
                        <c:v>71.850221991333882</c:v>
                      </c:pt>
                      <c:pt idx="3848">
                        <c:v>71.851610483613669</c:v>
                      </c:pt>
                      <c:pt idx="3849">
                        <c:v>71.851062280329288</c:v>
                      </c:pt>
                      <c:pt idx="3850">
                        <c:v>71.849253508463079</c:v>
                      </c:pt>
                      <c:pt idx="3851">
                        <c:v>71.847708711751139</c:v>
                      </c:pt>
                      <c:pt idx="3852">
                        <c:v>71.848633153453463</c:v>
                      </c:pt>
                      <c:pt idx="3853">
                        <c:v>71.851446381627397</c:v>
                      </c:pt>
                      <c:pt idx="3854">
                        <c:v>71.851802458166915</c:v>
                      </c:pt>
                      <c:pt idx="3855">
                        <c:v>71.850545875432175</c:v>
                      </c:pt>
                      <c:pt idx="3856">
                        <c:v>71.849205267017538</c:v>
                      </c:pt>
                      <c:pt idx="3857">
                        <c:v>71.846652068741676</c:v>
                      </c:pt>
                      <c:pt idx="3858">
                        <c:v>71.843182626193766</c:v>
                      </c:pt>
                      <c:pt idx="3859">
                        <c:v>71.841029736322227</c:v>
                      </c:pt>
                      <c:pt idx="3860">
                        <c:v>71.841621990392326</c:v>
                      </c:pt>
                      <c:pt idx="3861">
                        <c:v>71.841573992710323</c:v>
                      </c:pt>
                      <c:pt idx="3862">
                        <c:v>71.841846015571349</c:v>
                      </c:pt>
                      <c:pt idx="3863">
                        <c:v>71.842790352965267</c:v>
                      </c:pt>
                      <c:pt idx="3864">
                        <c:v>71.846203762405366</c:v>
                      </c:pt>
                      <c:pt idx="3865">
                        <c:v>71.848300663487379</c:v>
                      </c:pt>
                      <c:pt idx="3866">
                        <c:v>71.850493673667913</c:v>
                      </c:pt>
                      <c:pt idx="3867">
                        <c:v>71.853683041911381</c:v>
                      </c:pt>
                      <c:pt idx="3868">
                        <c:v>71.854887702034389</c:v>
                      </c:pt>
                      <c:pt idx="3869">
                        <c:v>71.856152277148823</c:v>
                      </c:pt>
                      <c:pt idx="3870">
                        <c:v>71.85909355496355</c:v>
                      </c:pt>
                      <c:pt idx="3871">
                        <c:v>71.859829814559035</c:v>
                      </c:pt>
                      <c:pt idx="3872">
                        <c:v>71.860374113049417</c:v>
                      </c:pt>
                      <c:pt idx="3873">
                        <c:v>71.861670583834581</c:v>
                      </c:pt>
                      <c:pt idx="3874">
                        <c:v>71.862162740029646</c:v>
                      </c:pt>
                      <c:pt idx="3875">
                        <c:v>71.861602455327201</c:v>
                      </c:pt>
                      <c:pt idx="3876">
                        <c:v>71.863363280487846</c:v>
                      </c:pt>
                      <c:pt idx="3877">
                        <c:v>71.865240135394444</c:v>
                      </c:pt>
                      <c:pt idx="3878">
                        <c:v>71.86671279921768</c:v>
                      </c:pt>
                      <c:pt idx="3879">
                        <c:v>71.869482314283175</c:v>
                      </c:pt>
                      <c:pt idx="3880">
                        <c:v>71.874701196937878</c:v>
                      </c:pt>
                      <c:pt idx="3881">
                        <c:v>71.881725094381665</c:v>
                      </c:pt>
                      <c:pt idx="3882">
                        <c:v>71.889225519789505</c:v>
                      </c:pt>
                      <c:pt idx="3883">
                        <c:v>71.898943552316766</c:v>
                      </c:pt>
                      <c:pt idx="3884">
                        <c:v>71.908445930673977</c:v>
                      </c:pt>
                      <c:pt idx="3885">
                        <c:v>71.916876001298107</c:v>
                      </c:pt>
                      <c:pt idx="3886">
                        <c:v>71.926114549832661</c:v>
                      </c:pt>
                      <c:pt idx="3887">
                        <c:v>71.9321715488217</c:v>
                      </c:pt>
                      <c:pt idx="3888">
                        <c:v>71.934993881306923</c:v>
                      </c:pt>
                      <c:pt idx="3889">
                        <c:v>71.934113327764678</c:v>
                      </c:pt>
                      <c:pt idx="3890">
                        <c:v>71.928945512340562</c:v>
                      </c:pt>
                      <c:pt idx="3891">
                        <c:v>71.91895867503051</c:v>
                      </c:pt>
                      <c:pt idx="3892">
                        <c:v>71.90850338445361</c:v>
                      </c:pt>
                      <c:pt idx="3893">
                        <c:v>71.900037692671845</c:v>
                      </c:pt>
                      <c:pt idx="3894">
                        <c:v>71.893345064785393</c:v>
                      </c:pt>
                      <c:pt idx="3895">
                        <c:v>71.88678524162097</c:v>
                      </c:pt>
                      <c:pt idx="3896">
                        <c:v>71.884251739443314</c:v>
                      </c:pt>
                      <c:pt idx="3897">
                        <c:v>71.880909775659589</c:v>
                      </c:pt>
                      <c:pt idx="3898">
                        <c:v>71.87748367194618</c:v>
                      </c:pt>
                      <c:pt idx="3899">
                        <c:v>71.876518967659337</c:v>
                      </c:pt>
                      <c:pt idx="3900">
                        <c:v>71.879880467315573</c:v>
                      </c:pt>
                      <c:pt idx="3901">
                        <c:v>71.880880963098505</c:v>
                      </c:pt>
                      <c:pt idx="3902">
                        <c:v>71.885075576992577</c:v>
                      </c:pt>
                      <c:pt idx="3903">
                        <c:v>71.8915994811491</c:v>
                      </c:pt>
                      <c:pt idx="3904">
                        <c:v>71.897191967851811</c:v>
                      </c:pt>
                      <c:pt idx="3905">
                        <c:v>71.905194209739662</c:v>
                      </c:pt>
                      <c:pt idx="3906">
                        <c:v>71.912624381308774</c:v>
                      </c:pt>
                      <c:pt idx="3907">
                        <c:v>71.920190342871322</c:v>
                      </c:pt>
                      <c:pt idx="3908">
                        <c:v>71.925302666884008</c:v>
                      </c:pt>
                      <c:pt idx="3909">
                        <c:v>71.925518985462787</c:v>
                      </c:pt>
                      <c:pt idx="3910">
                        <c:v>71.917942520934901</c:v>
                      </c:pt>
                      <c:pt idx="3911">
                        <c:v>71.911193973049137</c:v>
                      </c:pt>
                      <c:pt idx="3912">
                        <c:v>71.900474616012957</c:v>
                      </c:pt>
                      <c:pt idx="3913">
                        <c:v>71.887506352146389</c:v>
                      </c:pt>
                      <c:pt idx="3914">
                        <c:v>71.88027338972833</c:v>
                      </c:pt>
                      <c:pt idx="3915">
                        <c:v>71.877158749796692</c:v>
                      </c:pt>
                      <c:pt idx="3916">
                        <c:v>71.87208325480654</c:v>
                      </c:pt>
                      <c:pt idx="3917">
                        <c:v>71.871298421618548</c:v>
                      </c:pt>
                      <c:pt idx="3918">
                        <c:v>71.872954815271626</c:v>
                      </c:pt>
                      <c:pt idx="3919">
                        <c:v>71.871877968742069</c:v>
                      </c:pt>
                      <c:pt idx="3920">
                        <c:v>71.868828199558862</c:v>
                      </c:pt>
                      <c:pt idx="3921">
                        <c:v>71.866338678001753</c:v>
                      </c:pt>
                      <c:pt idx="3922">
                        <c:v>71.864629621179162</c:v>
                      </c:pt>
                      <c:pt idx="3923">
                        <c:v>71.859502905315637</c:v>
                      </c:pt>
                      <c:pt idx="3924">
                        <c:v>71.855484753363797</c:v>
                      </c:pt>
                      <c:pt idx="3925">
                        <c:v>71.854019705891574</c:v>
                      </c:pt>
                      <c:pt idx="3926">
                        <c:v>71.853567342915468</c:v>
                      </c:pt>
                      <c:pt idx="3927">
                        <c:v>71.849657391254254</c:v>
                      </c:pt>
                      <c:pt idx="3928">
                        <c:v>71.850938063402666</c:v>
                      </c:pt>
                      <c:pt idx="3929">
                        <c:v>71.851290328355176</c:v>
                      </c:pt>
                      <c:pt idx="3930">
                        <c:v>71.8503541314969</c:v>
                      </c:pt>
                      <c:pt idx="3931">
                        <c:v>71.849237819906477</c:v>
                      </c:pt>
                      <c:pt idx="3932">
                        <c:v>71.849578178436587</c:v>
                      </c:pt>
                      <c:pt idx="3933">
                        <c:v>71.846985050378606</c:v>
                      </c:pt>
                      <c:pt idx="3934">
                        <c:v>71.84612863594279</c:v>
                      </c:pt>
                      <c:pt idx="3935">
                        <c:v>71.844627861287407</c:v>
                      </c:pt>
                      <c:pt idx="3936">
                        <c:v>71.842770784194926</c:v>
                      </c:pt>
                      <c:pt idx="3937">
                        <c:v>71.839877295611913</c:v>
                      </c:pt>
                      <c:pt idx="3938">
                        <c:v>71.837852210106121</c:v>
                      </c:pt>
                      <c:pt idx="3939">
                        <c:v>71.836667669861185</c:v>
                      </c:pt>
                      <c:pt idx="3940">
                        <c:v>71.835211211379658</c:v>
                      </c:pt>
                      <c:pt idx="3941">
                        <c:v>71.833990704890908</c:v>
                      </c:pt>
                      <c:pt idx="3942">
                        <c:v>71.833102443229649</c:v>
                      </c:pt>
                      <c:pt idx="3943">
                        <c:v>71.83184179442749</c:v>
                      </c:pt>
                      <c:pt idx="3944">
                        <c:v>71.829360647831848</c:v>
                      </c:pt>
                      <c:pt idx="3945">
                        <c:v>71.826579177092526</c:v>
                      </c:pt>
                      <c:pt idx="3946">
                        <c:v>71.824758319022266</c:v>
                      </c:pt>
                      <c:pt idx="3947">
                        <c:v>71.82337767695762</c:v>
                      </c:pt>
                      <c:pt idx="3948">
                        <c:v>71.82228146297858</c:v>
                      </c:pt>
                      <c:pt idx="3949">
                        <c:v>71.822193401193928</c:v>
                      </c:pt>
                      <c:pt idx="3950">
                        <c:v>71.823370092972823</c:v>
                      </c:pt>
                      <c:pt idx="3951">
                        <c:v>71.824134624683381</c:v>
                      </c:pt>
                      <c:pt idx="3952">
                        <c:v>71.826091464578866</c:v>
                      </c:pt>
                      <c:pt idx="3953">
                        <c:v>71.827403842154808</c:v>
                      </c:pt>
                      <c:pt idx="3954">
                        <c:v>71.827047805850341</c:v>
                      </c:pt>
                      <c:pt idx="3955">
                        <c:v>71.827691935301459</c:v>
                      </c:pt>
                      <c:pt idx="3956">
                        <c:v>71.82766369448791</c:v>
                      </c:pt>
                      <c:pt idx="3957">
                        <c:v>71.828575953151713</c:v>
                      </c:pt>
                      <c:pt idx="3958">
                        <c:v>71.828739950912436</c:v>
                      </c:pt>
                      <c:pt idx="3959">
                        <c:v>71.829896171369057</c:v>
                      </c:pt>
                      <c:pt idx="3960">
                        <c:v>71.830216191551898</c:v>
                      </c:pt>
                      <c:pt idx="3961">
                        <c:v>71.831432713772969</c:v>
                      </c:pt>
                      <c:pt idx="3962">
                        <c:v>71.831088491249716</c:v>
                      </c:pt>
                      <c:pt idx="3963">
                        <c:v>71.831224639250422</c:v>
                      </c:pt>
                      <c:pt idx="3964">
                        <c:v>71.830672516496065</c:v>
                      </c:pt>
                      <c:pt idx="3965">
                        <c:v>71.830120258587911</c:v>
                      </c:pt>
                      <c:pt idx="3966">
                        <c:v>71.829163692309891</c:v>
                      </c:pt>
                      <c:pt idx="3967">
                        <c:v>71.829771929721375</c:v>
                      </c:pt>
                      <c:pt idx="3968">
                        <c:v>71.831068408821096</c:v>
                      </c:pt>
                      <c:pt idx="3969">
                        <c:v>71.832885134941222</c:v>
                      </c:pt>
                      <c:pt idx="3970">
                        <c:v>71.835882715704599</c:v>
                      </c:pt>
                      <c:pt idx="3971">
                        <c:v>71.837571640534435</c:v>
                      </c:pt>
                      <c:pt idx="3972">
                        <c:v>71.839320483331136</c:v>
                      </c:pt>
                      <c:pt idx="3973">
                        <c:v>71.840469094584478</c:v>
                      </c:pt>
                      <c:pt idx="3974">
                        <c:v>71.84076138566688</c:v>
                      </c:pt>
                      <c:pt idx="3975">
                        <c:v>71.840837312303563</c:v>
                      </c:pt>
                      <c:pt idx="3976">
                        <c:v>71.842137952842847</c:v>
                      </c:pt>
                      <c:pt idx="3977">
                        <c:v>71.841974068723516</c:v>
                      </c:pt>
                      <c:pt idx="3978">
                        <c:v>71.84203012113089</c:v>
                      </c:pt>
                      <c:pt idx="3979">
                        <c:v>71.841826122656556</c:v>
                      </c:pt>
                      <c:pt idx="3980">
                        <c:v>71.841409924640288</c:v>
                      </c:pt>
                      <c:pt idx="3981">
                        <c:v>71.841698068260214</c:v>
                      </c:pt>
                      <c:pt idx="3982">
                        <c:v>71.841205961279357</c:v>
                      </c:pt>
                      <c:pt idx="3983">
                        <c:v>71.842494966254804</c:v>
                      </c:pt>
                      <c:pt idx="3984">
                        <c:v>71.845208285742928</c:v>
                      </c:pt>
                      <c:pt idx="3985">
                        <c:v>71.84802197338017</c:v>
                      </c:pt>
                      <c:pt idx="3986">
                        <c:v>71.848910594081104</c:v>
                      </c:pt>
                      <c:pt idx="3987">
                        <c:v>71.849802789867795</c:v>
                      </c:pt>
                      <c:pt idx="3988">
                        <c:v>71.84792532882183</c:v>
                      </c:pt>
                      <c:pt idx="3989">
                        <c:v>71.842530188740923</c:v>
                      </c:pt>
                      <c:pt idx="3990">
                        <c:v>71.836526443890691</c:v>
                      </c:pt>
                      <c:pt idx="3991">
                        <c:v>71.831923609261935</c:v>
                      </c:pt>
                      <c:pt idx="3992">
                        <c:v>71.828085378844392</c:v>
                      </c:pt>
                      <c:pt idx="3993">
                        <c:v>71.82991030938868</c:v>
                      </c:pt>
                      <c:pt idx="3994">
                        <c:v>71.834893030564245</c:v>
                      </c:pt>
                      <c:pt idx="3995">
                        <c:v>71.839711820383329</c:v>
                      </c:pt>
                      <c:pt idx="3996">
                        <c:v>71.845410995710893</c:v>
                      </c:pt>
                      <c:pt idx="3997">
                        <c:v>71.848240572072513</c:v>
                      </c:pt>
                      <c:pt idx="3998">
                        <c:v>71.848988851487732</c:v>
                      </c:pt>
                      <c:pt idx="3999">
                        <c:v>71.847964403208692</c:v>
                      </c:pt>
                      <c:pt idx="4000">
                        <c:v>71.848168368473466</c:v>
                      </c:pt>
                      <c:pt idx="4001">
                        <c:v>71.847379914997632</c:v>
                      </c:pt>
                      <c:pt idx="4002">
                        <c:v>71.850429494010314</c:v>
                      </c:pt>
                      <c:pt idx="4003">
                        <c:v>71.849541044448998</c:v>
                      </c:pt>
                      <c:pt idx="4004">
                        <c:v>71.847055335356075</c:v>
                      </c:pt>
                      <c:pt idx="4005">
                        <c:v>71.841824402361652</c:v>
                      </c:pt>
                      <c:pt idx="4006">
                        <c:v>71.836329203262494</c:v>
                      </c:pt>
                      <c:pt idx="4007">
                        <c:v>71.829153177426633</c:v>
                      </c:pt>
                      <c:pt idx="4008">
                        <c:v>71.82432229937713</c:v>
                      </c:pt>
                      <c:pt idx="4009">
                        <c:v>71.823001576919225</c:v>
                      </c:pt>
                      <c:pt idx="4010">
                        <c:v>71.822269237659867</c:v>
                      </c:pt>
                      <c:pt idx="4011">
                        <c:v>71.824210359483388</c:v>
                      </c:pt>
                      <c:pt idx="4012">
                        <c:v>71.829497239765942</c:v>
                      </c:pt>
                      <c:pt idx="4013">
                        <c:v>71.835652811617635</c:v>
                      </c:pt>
                      <c:pt idx="4014">
                        <c:v>71.842608669833055</c:v>
                      </c:pt>
                      <c:pt idx="4015">
                        <c:v>71.849236411550024</c:v>
                      </c:pt>
                      <c:pt idx="4016">
                        <c:v>71.853130723323446</c:v>
                      </c:pt>
                      <c:pt idx="4017">
                        <c:v>71.851526141247845</c:v>
                      </c:pt>
                      <c:pt idx="4018">
                        <c:v>71.848524444015027</c:v>
                      </c:pt>
                      <c:pt idx="4019">
                        <c:v>71.842493058982768</c:v>
                      </c:pt>
                      <c:pt idx="4020">
                        <c:v>71.835232924524533</c:v>
                      </c:pt>
                      <c:pt idx="4021">
                        <c:v>71.82989767246751</c:v>
                      </c:pt>
                      <c:pt idx="4022">
                        <c:v>71.828296378961198</c:v>
                      </c:pt>
                      <c:pt idx="4023">
                        <c:v>71.827812043234005</c:v>
                      </c:pt>
                      <c:pt idx="4024">
                        <c:v>71.829352936895987</c:v>
                      </c:pt>
                      <c:pt idx="4025">
                        <c:v>71.835608345125564</c:v>
                      </c:pt>
                      <c:pt idx="4026">
                        <c:v>71.839570678100657</c:v>
                      </c:pt>
                      <c:pt idx="4027">
                        <c:v>71.841340225059781</c:v>
                      </c:pt>
                      <c:pt idx="4028">
                        <c:v>71.844774153620961</c:v>
                      </c:pt>
                      <c:pt idx="4029">
                        <c:v>71.84583498587412</c:v>
                      </c:pt>
                      <c:pt idx="4030">
                        <c:v>71.844418192344023</c:v>
                      </c:pt>
                      <c:pt idx="4031">
                        <c:v>71.844926400152303</c:v>
                      </c:pt>
                      <c:pt idx="4032">
                        <c:v>71.84602648361782</c:v>
                      </c:pt>
                      <c:pt idx="4033">
                        <c:v>71.842168592463821</c:v>
                      </c:pt>
                      <c:pt idx="4034">
                        <c:v>71.840267481423297</c:v>
                      </c:pt>
                      <c:pt idx="4035">
                        <c:v>71.838590719658939</c:v>
                      </c:pt>
                      <c:pt idx="4036">
                        <c:v>71.836437610727245</c:v>
                      </c:pt>
                      <c:pt idx="4037">
                        <c:v>71.835569262558025</c:v>
                      </c:pt>
                      <c:pt idx="4038">
                        <c:v>71.837121959288723</c:v>
                      </c:pt>
                      <c:pt idx="4039">
                        <c:v>71.83837858354363</c:v>
                      </c:pt>
                      <c:pt idx="4040">
                        <c:v>71.839026870315976</c:v>
                      </c:pt>
                      <c:pt idx="4041">
                        <c:v>71.839542971117936</c:v>
                      </c:pt>
                      <c:pt idx="4042">
                        <c:v>71.840423249187424</c:v>
                      </c:pt>
                      <c:pt idx="4043">
                        <c:v>71.841475665766936</c:v>
                      </c:pt>
                      <c:pt idx="4044">
                        <c:v>71.842027825739294</c:v>
                      </c:pt>
                      <c:pt idx="4045">
                        <c:v>71.844745155407423</c:v>
                      </c:pt>
                      <c:pt idx="4046">
                        <c:v>71.84792689677063</c:v>
                      </c:pt>
                      <c:pt idx="4047">
                        <c:v>71.853145554690087</c:v>
                      </c:pt>
                      <c:pt idx="4048">
                        <c:v>71.857095506045454</c:v>
                      </c:pt>
                      <c:pt idx="4049">
                        <c:v>71.862137976991207</c:v>
                      </c:pt>
                      <c:pt idx="4050">
                        <c:v>71.8655195507977</c:v>
                      </c:pt>
                      <c:pt idx="4051">
                        <c:v>71.869013152157578</c:v>
                      </c:pt>
                      <c:pt idx="4052">
                        <c:v>71.86967719619031</c:v>
                      </c:pt>
                      <c:pt idx="4053">
                        <c:v>71.87094960452086</c:v>
                      </c:pt>
                      <c:pt idx="4054">
                        <c:v>71.871701658545589</c:v>
                      </c:pt>
                      <c:pt idx="4055">
                        <c:v>71.871737295830073</c:v>
                      </c:pt>
                      <c:pt idx="4056">
                        <c:v>71.871496893474799</c:v>
                      </c:pt>
                      <c:pt idx="4057">
                        <c:v>71.872065145174801</c:v>
                      </c:pt>
                      <c:pt idx="4058">
                        <c:v>71.87213316415172</c:v>
                      </c:pt>
                      <c:pt idx="4059">
                        <c:v>71.874238147359648</c:v>
                      </c:pt>
                      <c:pt idx="4060">
                        <c:v>71.876151259896133</c:v>
                      </c:pt>
                      <c:pt idx="4061">
                        <c:v>71.878044279892478</c:v>
                      </c:pt>
                      <c:pt idx="4062">
                        <c:v>71.879420928589866</c:v>
                      </c:pt>
                      <c:pt idx="4063">
                        <c:v>71.880861592877253</c:v>
                      </c:pt>
                      <c:pt idx="4064">
                        <c:v>71.880961736864691</c:v>
                      </c:pt>
                      <c:pt idx="4065">
                        <c:v>71.88066551431794</c:v>
                      </c:pt>
                      <c:pt idx="4066">
                        <c:v>71.881005498183555</c:v>
                      </c:pt>
                      <c:pt idx="4067">
                        <c:v>71.882578517903539</c:v>
                      </c:pt>
                      <c:pt idx="4068">
                        <c:v>71.882658389984783</c:v>
                      </c:pt>
                      <c:pt idx="4069">
                        <c:v>71.883958915638999</c:v>
                      </c:pt>
                      <c:pt idx="4070">
                        <c:v>71.884511240876947</c:v>
                      </c:pt>
                      <c:pt idx="4071">
                        <c:v>71.883382756714283</c:v>
                      </c:pt>
                      <c:pt idx="4072">
                        <c:v>71.883014258214189</c:v>
                      </c:pt>
                      <c:pt idx="4073">
                        <c:v>71.885375527995194</c:v>
                      </c:pt>
                      <c:pt idx="4074">
                        <c:v>71.884451199606275</c:v>
                      </c:pt>
                      <c:pt idx="4075">
                        <c:v>71.884207008284676</c:v>
                      </c:pt>
                      <c:pt idx="4076">
                        <c:v>71.886035754145567</c:v>
                      </c:pt>
                      <c:pt idx="4077">
                        <c:v>71.884430866600951</c:v>
                      </c:pt>
                      <c:pt idx="4078">
                        <c:v>71.882990052423494</c:v>
                      </c:pt>
                      <c:pt idx="4079">
                        <c:v>71.882057460813783</c:v>
                      </c:pt>
                      <c:pt idx="4080">
                        <c:v>71.8826855895378</c:v>
                      </c:pt>
                      <c:pt idx="4081">
                        <c:v>71.88378602695272</c:v>
                      </c:pt>
                      <c:pt idx="4082">
                        <c:v>71.884366263316039</c:v>
                      </c:pt>
                      <c:pt idx="4083">
                        <c:v>71.88569081583509</c:v>
                      </c:pt>
                      <c:pt idx="4084">
                        <c:v>71.886555123830547</c:v>
                      </c:pt>
                      <c:pt idx="4085">
                        <c:v>71.889820732761635</c:v>
                      </c:pt>
                      <c:pt idx="4086">
                        <c:v>71.891401638314321</c:v>
                      </c:pt>
                      <c:pt idx="4087">
                        <c:v>71.892242104444236</c:v>
                      </c:pt>
                      <c:pt idx="4088">
                        <c:v>71.893442675821674</c:v>
                      </c:pt>
                      <c:pt idx="4089">
                        <c:v>71.894991456374299</c:v>
                      </c:pt>
                      <c:pt idx="4090">
                        <c:v>71.895503676872366</c:v>
                      </c:pt>
                      <c:pt idx="4091">
                        <c:v>71.894799293102352</c:v>
                      </c:pt>
                      <c:pt idx="4092">
                        <c:v>71.894055005074094</c:v>
                      </c:pt>
                      <c:pt idx="4093">
                        <c:v>71.893618843820803</c:v>
                      </c:pt>
                      <c:pt idx="4094">
                        <c:v>71.892942475507184</c:v>
                      </c:pt>
                      <c:pt idx="4095">
                        <c:v>71.889356695434969</c:v>
                      </c:pt>
                      <c:pt idx="4096">
                        <c:v>71.886503205492289</c:v>
                      </c:pt>
                      <c:pt idx="4097">
                        <c:v>71.885766777859985</c:v>
                      </c:pt>
                      <c:pt idx="4098">
                        <c:v>71.883761795414031</c:v>
                      </c:pt>
                      <c:pt idx="4099">
                        <c:v>71.881324696149548</c:v>
                      </c:pt>
                      <c:pt idx="4100">
                        <c:v>71.881512762427761</c:v>
                      </c:pt>
                      <c:pt idx="4101">
                        <c:v>71.882561409328133</c:v>
                      </c:pt>
                      <c:pt idx="4102">
                        <c:v>71.883637892838692</c:v>
                      </c:pt>
                      <c:pt idx="4103">
                        <c:v>71.883641901192703</c:v>
                      </c:pt>
                      <c:pt idx="4104">
                        <c:v>71.88483043694346</c:v>
                      </c:pt>
                      <c:pt idx="4105">
                        <c:v>71.884122266019858</c:v>
                      </c:pt>
                      <c:pt idx="4106">
                        <c:v>71.885242682098053</c:v>
                      </c:pt>
                      <c:pt idx="4107">
                        <c:v>71.887783731845701</c:v>
                      </c:pt>
                      <c:pt idx="4108">
                        <c:v>71.888984281249236</c:v>
                      </c:pt>
                      <c:pt idx="4109">
                        <c:v>71.890360822958172</c:v>
                      </c:pt>
                      <c:pt idx="4110">
                        <c:v>71.892653777356458</c:v>
                      </c:pt>
                      <c:pt idx="4111">
                        <c:v>71.893398119993719</c:v>
                      </c:pt>
                      <c:pt idx="4112">
                        <c:v>71.891913412764367</c:v>
                      </c:pt>
                      <c:pt idx="4113">
                        <c:v>71.891545100615758</c:v>
                      </c:pt>
                      <c:pt idx="4114">
                        <c:v>71.88872769919864</c:v>
                      </c:pt>
                      <c:pt idx="4115">
                        <c:v>71.888531535051214</c:v>
                      </c:pt>
                      <c:pt idx="4116">
                        <c:v>71.886082399888068</c:v>
                      </c:pt>
                      <c:pt idx="4117">
                        <c:v>71.884829722161925</c:v>
                      </c:pt>
                      <c:pt idx="4118">
                        <c:v>71.882980976185451</c:v>
                      </c:pt>
                      <c:pt idx="4119">
                        <c:v>71.884978106736199</c:v>
                      </c:pt>
                      <c:pt idx="4120">
                        <c:v>71.883029261242953</c:v>
                      </c:pt>
                      <c:pt idx="4121">
                        <c:v>71.883357357481401</c:v>
                      </c:pt>
                      <c:pt idx="4122">
                        <c:v>71.882612990384501</c:v>
                      </c:pt>
                      <c:pt idx="4123">
                        <c:v>71.882076734289313</c:v>
                      </c:pt>
                      <c:pt idx="4124">
                        <c:v>71.879499309970114</c:v>
                      </c:pt>
                      <c:pt idx="4125">
                        <c:v>71.875016930127146</c:v>
                      </c:pt>
                      <c:pt idx="4126">
                        <c:v>71.873007998676059</c:v>
                      </c:pt>
                      <c:pt idx="4127">
                        <c:v>71.873148252722487</c:v>
                      </c:pt>
                      <c:pt idx="4128">
                        <c:v>71.873216216961637</c:v>
                      </c:pt>
                      <c:pt idx="4129">
                        <c:v>71.87334035439369</c:v>
                      </c:pt>
                      <c:pt idx="4130">
                        <c:v>71.876946271732834</c:v>
                      </c:pt>
                      <c:pt idx="4131">
                        <c:v>71.876374035815985</c:v>
                      </c:pt>
                      <c:pt idx="4132">
                        <c:v>71.873408633772272</c:v>
                      </c:pt>
                      <c:pt idx="4133">
                        <c:v>71.87031938845368</c:v>
                      </c:pt>
                      <c:pt idx="4134">
                        <c:v>71.865981404379909</c:v>
                      </c:pt>
                      <c:pt idx="4135">
                        <c:v>71.861463344933597</c:v>
                      </c:pt>
                      <c:pt idx="4136">
                        <c:v>71.859038205490123</c:v>
                      </c:pt>
                      <c:pt idx="4137">
                        <c:v>71.856328950431205</c:v>
                      </c:pt>
                      <c:pt idx="4138">
                        <c:v>71.854928220280328</c:v>
                      </c:pt>
                      <c:pt idx="4139">
                        <c:v>71.856253001021599</c:v>
                      </c:pt>
                      <c:pt idx="4140">
                        <c:v>71.856969268037886</c:v>
                      </c:pt>
                      <c:pt idx="4141">
                        <c:v>71.856677082697772</c:v>
                      </c:pt>
                      <c:pt idx="4142">
                        <c:v>71.858569950821646</c:v>
                      </c:pt>
                      <c:pt idx="4143">
                        <c:v>71.86062664435488</c:v>
                      </c:pt>
                      <c:pt idx="4144">
                        <c:v>71.861274632834522</c:v>
                      </c:pt>
                      <c:pt idx="4145">
                        <c:v>71.864111939873624</c:v>
                      </c:pt>
                      <c:pt idx="4146">
                        <c:v>71.866020771111565</c:v>
                      </c:pt>
                      <c:pt idx="4147">
                        <c:v>71.867217256383398</c:v>
                      </c:pt>
                      <c:pt idx="4148">
                        <c:v>71.868894385471947</c:v>
                      </c:pt>
                      <c:pt idx="4149">
                        <c:v>71.87175607898655</c:v>
                      </c:pt>
                      <c:pt idx="4150">
                        <c:v>71.874645761309836</c:v>
                      </c:pt>
                      <c:pt idx="4151">
                        <c:v>71.877847562090125</c:v>
                      </c:pt>
                      <c:pt idx="4152">
                        <c:v>71.878956291914591</c:v>
                      </c:pt>
                      <c:pt idx="4153">
                        <c:v>71.877575675685918</c:v>
                      </c:pt>
                      <c:pt idx="4154">
                        <c:v>71.878792143310363</c:v>
                      </c:pt>
                      <c:pt idx="4155">
                        <c:v>71.877259251048727</c:v>
                      </c:pt>
                      <c:pt idx="4156">
                        <c:v>71.874529802837102</c:v>
                      </c:pt>
                      <c:pt idx="4157">
                        <c:v>71.87351724525675</c:v>
                      </c:pt>
                      <c:pt idx="4158">
                        <c:v>71.875065832586074</c:v>
                      </c:pt>
                      <c:pt idx="4159">
                        <c:v>71.871836194657632</c:v>
                      </c:pt>
                      <c:pt idx="4160">
                        <c:v>71.867242146278301</c:v>
                      </c:pt>
                      <c:pt idx="4161">
                        <c:v>71.863720483168862</c:v>
                      </c:pt>
                      <c:pt idx="4162">
                        <c:v>71.862584020426766</c:v>
                      </c:pt>
                      <c:pt idx="4163">
                        <c:v>71.859642674374825</c:v>
                      </c:pt>
                      <c:pt idx="4164">
                        <c:v>71.858078105856322</c:v>
                      </c:pt>
                      <c:pt idx="4165">
                        <c:v>71.858910443832769</c:v>
                      </c:pt>
                      <c:pt idx="4166">
                        <c:v>71.860295213748174</c:v>
                      </c:pt>
                      <c:pt idx="4167">
                        <c:v>71.859502856264811</c:v>
                      </c:pt>
                      <c:pt idx="4168">
                        <c:v>71.85980712373825</c:v>
                      </c:pt>
                      <c:pt idx="4169">
                        <c:v>71.861608094409192</c:v>
                      </c:pt>
                      <c:pt idx="4170">
                        <c:v>71.861292160507872</c:v>
                      </c:pt>
                      <c:pt idx="4171">
                        <c:v>71.861472334636474</c:v>
                      </c:pt>
                      <c:pt idx="4172">
                        <c:v>71.860431959957467</c:v>
                      </c:pt>
                      <c:pt idx="4173">
                        <c:v>71.858655284352395</c:v>
                      </c:pt>
                      <c:pt idx="4174">
                        <c:v>71.857254556511137</c:v>
                      </c:pt>
                      <c:pt idx="4175">
                        <c:v>71.858955298569086</c:v>
                      </c:pt>
                      <c:pt idx="4176">
                        <c:v>71.86126430569773</c:v>
                      </c:pt>
                      <c:pt idx="4177">
                        <c:v>71.865690285222541</c:v>
                      </c:pt>
                      <c:pt idx="4178">
                        <c:v>71.870768393863727</c:v>
                      </c:pt>
                      <c:pt idx="4179">
                        <c:v>71.875126482769502</c:v>
                      </c:pt>
                      <c:pt idx="4180">
                        <c:v>71.877907721335234</c:v>
                      </c:pt>
                      <c:pt idx="4181">
                        <c:v>71.880588987056598</c:v>
                      </c:pt>
                      <c:pt idx="4182">
                        <c:v>71.879324413650323</c:v>
                      </c:pt>
                      <c:pt idx="4183">
                        <c:v>71.879792751771163</c:v>
                      </c:pt>
                      <c:pt idx="4184">
                        <c:v>71.879604620755529</c:v>
                      </c:pt>
                      <c:pt idx="4185">
                        <c:v>71.879260407847312</c:v>
                      </c:pt>
                      <c:pt idx="4186">
                        <c:v>71.876507151741095</c:v>
                      </c:pt>
                      <c:pt idx="4187">
                        <c:v>71.87698737921194</c:v>
                      </c:pt>
                      <c:pt idx="4188">
                        <c:v>71.874190067413394</c:v>
                      </c:pt>
                      <c:pt idx="4189">
                        <c:v>71.870564431962336</c:v>
                      </c:pt>
                      <c:pt idx="4190">
                        <c:v>71.86682273220643</c:v>
                      </c:pt>
                      <c:pt idx="4191">
                        <c:v>71.863285162000921</c:v>
                      </c:pt>
                      <c:pt idx="4192">
                        <c:v>71.860768150456366</c:v>
                      </c:pt>
                      <c:pt idx="4193">
                        <c:v>71.858070844676618</c:v>
                      </c:pt>
                      <c:pt idx="4194">
                        <c:v>71.854601075593607</c:v>
                      </c:pt>
                      <c:pt idx="4195">
                        <c:v>71.851067409717999</c:v>
                      </c:pt>
                      <c:pt idx="4196">
                        <c:v>71.849978834032271</c:v>
                      </c:pt>
                      <c:pt idx="4197">
                        <c:v>71.846621263269284</c:v>
                      </c:pt>
                      <c:pt idx="4198">
                        <c:v>71.84279154419508</c:v>
                      </c:pt>
                      <c:pt idx="4199">
                        <c:v>71.842319326929413</c:v>
                      </c:pt>
                      <c:pt idx="4200">
                        <c:v>71.844216385547924</c:v>
                      </c:pt>
                      <c:pt idx="4201">
                        <c:v>71.843560146477969</c:v>
                      </c:pt>
                      <c:pt idx="4202">
                        <c:v>71.845432906819482</c:v>
                      </c:pt>
                      <c:pt idx="4203">
                        <c:v>71.84946673243239</c:v>
                      </c:pt>
                      <c:pt idx="4204">
                        <c:v>71.853148484363487</c:v>
                      </c:pt>
                      <c:pt idx="4205">
                        <c:v>71.854637105590271</c:v>
                      </c:pt>
                      <c:pt idx="4206">
                        <c:v>71.858666983294967</c:v>
                      </c:pt>
                      <c:pt idx="4207">
                        <c:v>71.862524810901306</c:v>
                      </c:pt>
                      <c:pt idx="4208">
                        <c:v>71.864153722635933</c:v>
                      </c:pt>
                      <c:pt idx="4209">
                        <c:v>71.865202409761437</c:v>
                      </c:pt>
                      <c:pt idx="4210">
                        <c:v>71.866254804578034</c:v>
                      </c:pt>
                      <c:pt idx="4211">
                        <c:v>71.862985339009285</c:v>
                      </c:pt>
                      <c:pt idx="4212">
                        <c:v>71.858915333046568</c:v>
                      </c:pt>
                      <c:pt idx="4213">
                        <c:v>71.856546038660284</c:v>
                      </c:pt>
                      <c:pt idx="4214">
                        <c:v>71.854488709060632</c:v>
                      </c:pt>
                      <c:pt idx="4215">
                        <c:v>71.850686878418855</c:v>
                      </c:pt>
                      <c:pt idx="4216">
                        <c:v>71.850778897083515</c:v>
                      </c:pt>
                      <c:pt idx="4217">
                        <c:v>71.851115193857652</c:v>
                      </c:pt>
                      <c:pt idx="4218">
                        <c:v>71.850411036394917</c:v>
                      </c:pt>
                      <c:pt idx="4219">
                        <c:v>71.850815529964308</c:v>
                      </c:pt>
                      <c:pt idx="4220">
                        <c:v>71.8532329293012</c:v>
                      </c:pt>
                      <c:pt idx="4221">
                        <c:v>71.855490018443675</c:v>
                      </c:pt>
                      <c:pt idx="4222">
                        <c:v>71.858879642313624</c:v>
                      </c:pt>
                      <c:pt idx="4223">
                        <c:v>71.864646399144718</c:v>
                      </c:pt>
                      <c:pt idx="4224">
                        <c:v>71.868996530481226</c:v>
                      </c:pt>
                      <c:pt idx="4225">
                        <c:v>71.873246543122463</c:v>
                      </c:pt>
                      <c:pt idx="4226">
                        <c:v>71.877952794990875</c:v>
                      </c:pt>
                      <c:pt idx="4227">
                        <c:v>71.879257581195247</c:v>
                      </c:pt>
                      <c:pt idx="4228">
                        <c:v>71.878685362610156</c:v>
                      </c:pt>
                      <c:pt idx="4229">
                        <c:v>71.877600875519221</c:v>
                      </c:pt>
                      <c:pt idx="4230">
                        <c:v>71.876924563990244</c:v>
                      </c:pt>
                      <c:pt idx="4231">
                        <c:v>71.873054733316053</c:v>
                      </c:pt>
                      <c:pt idx="4232">
                        <c:v>71.87133775156947</c:v>
                      </c:pt>
                      <c:pt idx="4233">
                        <c:v>71.869136583684707</c:v>
                      </c:pt>
                      <c:pt idx="4234">
                        <c:v>71.865350791337008</c:v>
                      </c:pt>
                      <c:pt idx="4235">
                        <c:v>71.860472516884585</c:v>
                      </c:pt>
                      <c:pt idx="4236">
                        <c:v>71.857591448949194</c:v>
                      </c:pt>
                      <c:pt idx="4237">
                        <c:v>71.8545942594221</c:v>
                      </c:pt>
                      <c:pt idx="4238">
                        <c:v>71.851492947146355</c:v>
                      </c:pt>
                      <c:pt idx="4239">
                        <c:v>71.848387673233475</c:v>
                      </c:pt>
                      <c:pt idx="4240">
                        <c:v>71.846302885695167</c:v>
                      </c:pt>
                      <c:pt idx="4241">
                        <c:v>71.844874386866422</c:v>
                      </c:pt>
                      <c:pt idx="4242">
                        <c:v>71.844746578183603</c:v>
                      </c:pt>
                      <c:pt idx="4243">
                        <c:v>71.84549123605214</c:v>
                      </c:pt>
                      <c:pt idx="4244">
                        <c:v>71.847316218477346</c:v>
                      </c:pt>
                      <c:pt idx="4245">
                        <c:v>71.847356155803325</c:v>
                      </c:pt>
                      <c:pt idx="4246">
                        <c:v>71.846523535325929</c:v>
                      </c:pt>
                      <c:pt idx="4247">
                        <c:v>71.844298295510939</c:v>
                      </c:pt>
                      <c:pt idx="4248">
                        <c:v>71.843013462316819</c:v>
                      </c:pt>
                      <c:pt idx="4249">
                        <c:v>71.843397523557044</c:v>
                      </c:pt>
                      <c:pt idx="4250">
                        <c:v>71.846318837352086</c:v>
                      </c:pt>
                      <c:pt idx="4251">
                        <c:v>71.849912491600179</c:v>
                      </c:pt>
                      <c:pt idx="4252">
                        <c:v>71.851077061415083</c:v>
                      </c:pt>
                      <c:pt idx="4253">
                        <c:v>71.85446258929251</c:v>
                      </c:pt>
                      <c:pt idx="4254">
                        <c:v>71.856107039229315</c:v>
                      </c:pt>
                      <c:pt idx="4255">
                        <c:v>71.8577515442541</c:v>
                      </c:pt>
                      <c:pt idx="4256">
                        <c:v>71.858507578682293</c:v>
                      </c:pt>
                      <c:pt idx="4257">
                        <c:v>71.861424753420991</c:v>
                      </c:pt>
                      <c:pt idx="4258">
                        <c:v>71.862777449911476</c:v>
                      </c:pt>
                      <c:pt idx="4259">
                        <c:v>71.866031403065307</c:v>
                      </c:pt>
                      <c:pt idx="4260">
                        <c:v>71.870113775708973</c:v>
                      </c:pt>
                      <c:pt idx="4261">
                        <c:v>71.873471610341113</c:v>
                      </c:pt>
                      <c:pt idx="4262">
                        <c:v>71.8752965399934</c:v>
                      </c:pt>
                      <c:pt idx="4263">
                        <c:v>71.876641008072369</c:v>
                      </c:pt>
                      <c:pt idx="4264">
                        <c:v>71.877176741208203</c:v>
                      </c:pt>
                      <c:pt idx="4265">
                        <c:v>71.874735119546287</c:v>
                      </c:pt>
                      <c:pt idx="4266">
                        <c:v>71.872982149899144</c:v>
                      </c:pt>
                      <c:pt idx="4267">
                        <c:v>71.874462772995741</c:v>
                      </c:pt>
                      <c:pt idx="4268">
                        <c:v>71.877124210197167</c:v>
                      </c:pt>
                      <c:pt idx="4269">
                        <c:v>71.881150449903359</c:v>
                      </c:pt>
                      <c:pt idx="4270">
                        <c:v>71.883916057448744</c:v>
                      </c:pt>
                      <c:pt idx="4271">
                        <c:v>71.887790005042262</c:v>
                      </c:pt>
                      <c:pt idx="4272">
                        <c:v>71.889730950166467</c:v>
                      </c:pt>
                      <c:pt idx="4273">
                        <c:v>71.890487138810983</c:v>
                      </c:pt>
                      <c:pt idx="4274">
                        <c:v>71.888686092696815</c:v>
                      </c:pt>
                      <c:pt idx="4275">
                        <c:v>71.888269812814031</c:v>
                      </c:pt>
                      <c:pt idx="4276">
                        <c:v>71.886160796410152</c:v>
                      </c:pt>
                      <c:pt idx="4277">
                        <c:v>71.884119907022779</c:v>
                      </c:pt>
                      <c:pt idx="4278">
                        <c:v>71.882087052849357</c:v>
                      </c:pt>
                      <c:pt idx="4279">
                        <c:v>71.880498467184566</c:v>
                      </c:pt>
                      <c:pt idx="4280">
                        <c:v>71.880510512674732</c:v>
                      </c:pt>
                      <c:pt idx="4281">
                        <c:v>71.879934342959331</c:v>
                      </c:pt>
                      <c:pt idx="4282">
                        <c:v>71.879966321275077</c:v>
                      </c:pt>
                      <c:pt idx="4283">
                        <c:v>71.878629826470416</c:v>
                      </c:pt>
                      <c:pt idx="4284">
                        <c:v>71.878361862485491</c:v>
                      </c:pt>
                      <c:pt idx="4285">
                        <c:v>71.876673124661949</c:v>
                      </c:pt>
                      <c:pt idx="4286">
                        <c:v>71.878766167328052</c:v>
                      </c:pt>
                      <c:pt idx="4287">
                        <c:v>71.879914884170574</c:v>
                      </c:pt>
                      <c:pt idx="4288">
                        <c:v>71.881227551214394</c:v>
                      </c:pt>
                      <c:pt idx="4289">
                        <c:v>71.881891970259005</c:v>
                      </c:pt>
                      <c:pt idx="4290">
                        <c:v>71.884941504098336</c:v>
                      </c:pt>
                      <c:pt idx="4291">
                        <c:v>71.884725426399257</c:v>
                      </c:pt>
                      <c:pt idx="4292">
                        <c:v>71.884761395639075</c:v>
                      </c:pt>
                      <c:pt idx="4293">
                        <c:v>71.885321627465629</c:v>
                      </c:pt>
                      <c:pt idx="4294">
                        <c:v>71.885701738240826</c:v>
                      </c:pt>
                      <c:pt idx="4295">
                        <c:v>71.88612989486019</c:v>
                      </c:pt>
                      <c:pt idx="4296">
                        <c:v>71.888338880289695</c:v>
                      </c:pt>
                      <c:pt idx="4297">
                        <c:v>71.890896089684361</c:v>
                      </c:pt>
                      <c:pt idx="4298">
                        <c:v>71.892921039188835</c:v>
                      </c:pt>
                      <c:pt idx="4299">
                        <c:v>71.895986388262742</c:v>
                      </c:pt>
                      <c:pt idx="4300">
                        <c:v>71.896938680568013</c:v>
                      </c:pt>
                      <c:pt idx="4301">
                        <c:v>71.894833622959069</c:v>
                      </c:pt>
                      <c:pt idx="4302">
                        <c:v>71.892692586526252</c:v>
                      </c:pt>
                      <c:pt idx="4303">
                        <c:v>71.890707529746237</c:v>
                      </c:pt>
                      <c:pt idx="4304">
                        <c:v>71.88718193200036</c:v>
                      </c:pt>
                      <c:pt idx="4305">
                        <c:v>71.88436883708718</c:v>
                      </c:pt>
                      <c:pt idx="4306">
                        <c:v>71.884809178773324</c:v>
                      </c:pt>
                      <c:pt idx="4307">
                        <c:v>71.884589091297045</c:v>
                      </c:pt>
                      <c:pt idx="4308">
                        <c:v>71.884709350194584</c:v>
                      </c:pt>
                      <c:pt idx="4309">
                        <c:v>71.885445643305474</c:v>
                      </c:pt>
                      <c:pt idx="4310">
                        <c:v>71.88491347770308</c:v>
                      </c:pt>
                      <c:pt idx="4311">
                        <c:v>71.883560931398918</c:v>
                      </c:pt>
                      <c:pt idx="4312">
                        <c:v>71.882016326611193</c:v>
                      </c:pt>
                      <c:pt idx="4313">
                        <c:v>71.882112457602233</c:v>
                      </c:pt>
                      <c:pt idx="4314">
                        <c:v>71.880719939229024</c:v>
                      </c:pt>
                      <c:pt idx="4315">
                        <c:v>71.880139585199714</c:v>
                      </c:pt>
                      <c:pt idx="4316">
                        <c:v>71.880383613544538</c:v>
                      </c:pt>
                      <c:pt idx="4317">
                        <c:v>71.882924776611432</c:v>
                      </c:pt>
                      <c:pt idx="4318">
                        <c:v>71.881403989964198</c:v>
                      </c:pt>
                      <c:pt idx="4319">
                        <c:v>71.883560927052585</c:v>
                      </c:pt>
                      <c:pt idx="4320">
                        <c:v>71.885433893814636</c:v>
                      </c:pt>
                      <c:pt idx="4321">
                        <c:v>71.884477554764388</c:v>
                      </c:pt>
                      <c:pt idx="4322">
                        <c:v>71.882460772412145</c:v>
                      </c:pt>
                      <c:pt idx="4323">
                        <c:v>71.884865908270299</c:v>
                      </c:pt>
                      <c:pt idx="4324">
                        <c:v>71.883533357545517</c:v>
                      </c:pt>
                      <c:pt idx="4325">
                        <c:v>71.881672468324524</c:v>
                      </c:pt>
                      <c:pt idx="4326">
                        <c:v>71.882296714023994</c:v>
                      </c:pt>
                      <c:pt idx="4327">
                        <c:v>71.880395821472248</c:v>
                      </c:pt>
                      <c:pt idx="4328">
                        <c:v>71.87782275771994</c:v>
                      </c:pt>
                      <c:pt idx="4329">
                        <c:v>71.876690266970201</c:v>
                      </c:pt>
                      <c:pt idx="4330">
                        <c:v>71.878134860089659</c:v>
                      </c:pt>
                      <c:pt idx="4331">
                        <c:v>71.879951639485782</c:v>
                      </c:pt>
                      <c:pt idx="4332">
                        <c:v>71.882244611013661</c:v>
                      </c:pt>
                      <c:pt idx="4333">
                        <c:v>71.885409800921067</c:v>
                      </c:pt>
                      <c:pt idx="4334">
                        <c:v>71.888114939125416</c:v>
                      </c:pt>
                      <c:pt idx="4335">
                        <c:v>71.889303482922159</c:v>
                      </c:pt>
                      <c:pt idx="4336">
                        <c:v>71.88893931072144</c:v>
                      </c:pt>
                      <c:pt idx="4337">
                        <c:v>71.892700837375983</c:v>
                      </c:pt>
                      <c:pt idx="4338">
                        <c:v>71.893201132778728</c:v>
                      </c:pt>
                      <c:pt idx="4339">
                        <c:v>71.894993868867942</c:v>
                      </c:pt>
                      <c:pt idx="4340">
                        <c:v>71.896014289163489</c:v>
                      </c:pt>
                      <c:pt idx="4341">
                        <c:v>71.896918707531853</c:v>
                      </c:pt>
                      <c:pt idx="4342">
                        <c:v>71.89666262784138</c:v>
                      </c:pt>
                      <c:pt idx="4343">
                        <c:v>71.896202352751885</c:v>
                      </c:pt>
                      <c:pt idx="4344">
                        <c:v>71.894609709757248</c:v>
                      </c:pt>
                      <c:pt idx="4345">
                        <c:v>71.893633161793147</c:v>
                      </c:pt>
                      <c:pt idx="4346">
                        <c:v>71.894325466557206</c:v>
                      </c:pt>
                      <c:pt idx="4347">
                        <c:v>71.892916908590763</c:v>
                      </c:pt>
                      <c:pt idx="4348">
                        <c:v>71.893136946557092</c:v>
                      </c:pt>
                      <c:pt idx="4349">
                        <c:v>71.893589045903681</c:v>
                      </c:pt>
                      <c:pt idx="4350">
                        <c:v>71.893300982073555</c:v>
                      </c:pt>
                      <c:pt idx="4351">
                        <c:v>71.89287665714248</c:v>
                      </c:pt>
                      <c:pt idx="4352">
                        <c:v>71.892260198577219</c:v>
                      </c:pt>
                      <c:pt idx="4353">
                        <c:v>71.892492309006883</c:v>
                      </c:pt>
                      <c:pt idx="4354">
                        <c:v>71.892872515870948</c:v>
                      </c:pt>
                      <c:pt idx="4355">
                        <c:v>71.894076947652508</c:v>
                      </c:pt>
                      <c:pt idx="4356">
                        <c:v>71.894477114070028</c:v>
                      </c:pt>
                      <c:pt idx="4357">
                        <c:v>71.895497633192036</c:v>
                      </c:pt>
                      <c:pt idx="4358">
                        <c:v>71.894913365423122</c:v>
                      </c:pt>
                      <c:pt idx="4359">
                        <c:v>71.891980029205527</c:v>
                      </c:pt>
                      <c:pt idx="4360">
                        <c:v>71.891707955983662</c:v>
                      </c:pt>
                      <c:pt idx="4361">
                        <c:v>71.891655975230222</c:v>
                      </c:pt>
                      <c:pt idx="4362">
                        <c:v>71.891803981239065</c:v>
                      </c:pt>
                      <c:pt idx="4363">
                        <c:v>71.890079221439066</c:v>
                      </c:pt>
                      <c:pt idx="4364">
                        <c:v>71.891339804418607</c:v>
                      </c:pt>
                      <c:pt idx="4365">
                        <c:v>71.889603011364699</c:v>
                      </c:pt>
                      <c:pt idx="4366">
                        <c:v>71.887217931319213</c:v>
                      </c:pt>
                      <c:pt idx="4367">
                        <c:v>71.882764037234523</c:v>
                      </c:pt>
                      <c:pt idx="4368">
                        <c:v>71.882091799534393</c:v>
                      </c:pt>
                      <c:pt idx="4369">
                        <c:v>71.879470592003514</c:v>
                      </c:pt>
                      <c:pt idx="4370">
                        <c:v>71.877121601076865</c:v>
                      </c:pt>
                      <c:pt idx="4371">
                        <c:v>71.875456946906013</c:v>
                      </c:pt>
                      <c:pt idx="4372">
                        <c:v>71.873396169107551</c:v>
                      </c:pt>
                      <c:pt idx="4373">
                        <c:v>71.8720555192739</c:v>
                      </c:pt>
                      <c:pt idx="4374">
                        <c:v>71.86991067837252</c:v>
                      </c:pt>
                      <c:pt idx="4375">
                        <c:v>71.870258929310083</c:v>
                      </c:pt>
                      <c:pt idx="4376">
                        <c:v>71.869734679085425</c:v>
                      </c:pt>
                      <c:pt idx="4377">
                        <c:v>71.871207277387512</c:v>
                      </c:pt>
                      <c:pt idx="4378">
                        <c:v>71.871535616940918</c:v>
                      </c:pt>
                      <c:pt idx="4379">
                        <c:v>71.87166370682705</c:v>
                      </c:pt>
                      <c:pt idx="4380">
                        <c:v>71.86825425187233</c:v>
                      </c:pt>
                      <c:pt idx="4381">
                        <c:v>71.864124659594111</c:v>
                      </c:pt>
                      <c:pt idx="4382">
                        <c:v>71.860355175018</c:v>
                      </c:pt>
                      <c:pt idx="4383">
                        <c:v>71.854760986452888</c:v>
                      </c:pt>
                      <c:pt idx="4384">
                        <c:v>71.849643243772334</c:v>
                      </c:pt>
                      <c:pt idx="4385">
                        <c:v>71.845005839517768</c:v>
                      </c:pt>
                      <c:pt idx="4386">
                        <c:v>71.840424369386596</c:v>
                      </c:pt>
                      <c:pt idx="4387">
                        <c:v>71.835894924349361</c:v>
                      </c:pt>
                      <c:pt idx="4388">
                        <c:v>71.832481772788725</c:v>
                      </c:pt>
                      <c:pt idx="4389">
                        <c:v>71.831505378800813</c:v>
                      </c:pt>
                      <c:pt idx="4390">
                        <c:v>71.831097075124063</c:v>
                      </c:pt>
                      <c:pt idx="4391">
                        <c:v>71.832757433279724</c:v>
                      </c:pt>
                      <c:pt idx="4392">
                        <c:v>71.836090578436853</c:v>
                      </c:pt>
                      <c:pt idx="4393">
                        <c:v>71.83847512286674</c:v>
                      </c:pt>
                      <c:pt idx="4394">
                        <c:v>71.843744947459385</c:v>
                      </c:pt>
                      <c:pt idx="4395">
                        <c:v>71.848062458664486</c:v>
                      </c:pt>
                      <c:pt idx="4396">
                        <c:v>71.8526281368448</c:v>
                      </c:pt>
                      <c:pt idx="4397">
                        <c:v>71.857773900847363</c:v>
                      </c:pt>
                      <c:pt idx="4398">
                        <c:v>71.865268923578839</c:v>
                      </c:pt>
                      <c:pt idx="4399">
                        <c:v>71.869442621333931</c:v>
                      </c:pt>
                      <c:pt idx="4400">
                        <c:v>71.874084287565097</c:v>
                      </c:pt>
                      <c:pt idx="4401">
                        <c:v>71.879454557080464</c:v>
                      </c:pt>
                      <c:pt idx="4402">
                        <c:v>71.881503523794734</c:v>
                      </c:pt>
                      <c:pt idx="4403">
                        <c:v>71.882295784240128</c:v>
                      </c:pt>
                      <c:pt idx="4404">
                        <c:v>71.883067996541584</c:v>
                      </c:pt>
                      <c:pt idx="4405">
                        <c:v>71.884672694276219</c:v>
                      </c:pt>
                      <c:pt idx="4406">
                        <c:v>71.883332093118497</c:v>
                      </c:pt>
                      <c:pt idx="4407">
                        <c:v>71.883644147951912</c:v>
                      </c:pt>
                      <c:pt idx="4408">
                        <c:v>71.883416061692813</c:v>
                      </c:pt>
                      <c:pt idx="4409">
                        <c:v>71.883332060116842</c:v>
                      </c:pt>
                      <c:pt idx="4410">
                        <c:v>71.881927406604973</c:v>
                      </c:pt>
                      <c:pt idx="4411">
                        <c:v>71.882507613079568</c:v>
                      </c:pt>
                      <c:pt idx="4412">
                        <c:v>71.884564636370783</c:v>
                      </c:pt>
                      <c:pt idx="4413">
                        <c:v>71.88525712220283</c:v>
                      </c:pt>
                      <c:pt idx="4414">
                        <c:v>71.883760683127349</c:v>
                      </c:pt>
                      <c:pt idx="4415">
                        <c:v>71.882720749722225</c:v>
                      </c:pt>
                      <c:pt idx="4416">
                        <c:v>71.881200456988921</c:v>
                      </c:pt>
                      <c:pt idx="4417">
                        <c:v>71.87720318859003</c:v>
                      </c:pt>
                      <c:pt idx="4418">
                        <c:v>71.876699556517195</c:v>
                      </c:pt>
                      <c:pt idx="4419">
                        <c:v>71.875759751808005</c:v>
                      </c:pt>
                      <c:pt idx="4420">
                        <c:v>71.877561443353031</c:v>
                      </c:pt>
                      <c:pt idx="4421">
                        <c:v>71.880955987777043</c:v>
                      </c:pt>
                      <c:pt idx="4422">
                        <c:v>71.884630490258061</c:v>
                      </c:pt>
                      <c:pt idx="4423">
                        <c:v>71.888376951983076</c:v>
                      </c:pt>
                      <c:pt idx="4424">
                        <c:v>71.894392417940665</c:v>
                      </c:pt>
                      <c:pt idx="4425">
                        <c:v>71.899230728324454</c:v>
                      </c:pt>
                      <c:pt idx="4426">
                        <c:v>71.903884893311186</c:v>
                      </c:pt>
                      <c:pt idx="4427">
                        <c:v>71.90953513115403</c:v>
                      </c:pt>
                      <c:pt idx="4428">
                        <c:v>71.91522111333272</c:v>
                      </c:pt>
                      <c:pt idx="4429">
                        <c:v>71.923176324783896</c:v>
                      </c:pt>
                      <c:pt idx="4430">
                        <c:v>71.930543098504657</c:v>
                      </c:pt>
                      <c:pt idx="4431">
                        <c:v>71.93178658831377</c:v>
                      </c:pt>
                      <c:pt idx="4432">
                        <c:v>71.938025173916756</c:v>
                      </c:pt>
                      <c:pt idx="4433">
                        <c:v>71.939505152008991</c:v>
                      </c:pt>
                      <c:pt idx="4434">
                        <c:v>71.934717975226704</c:v>
                      </c:pt>
                      <c:pt idx="4435">
                        <c:v>71.931743954005356</c:v>
                      </c:pt>
                      <c:pt idx="4436">
                        <c:v>71.93118336767624</c:v>
                      </c:pt>
                      <c:pt idx="4437">
                        <c:v>71.927905005565179</c:v>
                      </c:pt>
                      <c:pt idx="4438">
                        <c:v>71.924271166085617</c:v>
                      </c:pt>
                      <c:pt idx="4439">
                        <c:v>71.928333097731823</c:v>
                      </c:pt>
                      <c:pt idx="4440">
                        <c:v>71.929269385643678</c:v>
                      </c:pt>
                      <c:pt idx="4441">
                        <c:v>71.928797126570572</c:v>
                      </c:pt>
                      <c:pt idx="4442">
                        <c:v>71.926007867735365</c:v>
                      </c:pt>
                      <c:pt idx="4443">
                        <c:v>71.923562645995474</c:v>
                      </c:pt>
                      <c:pt idx="4444">
                        <c:v>71.919332499519228</c:v>
                      </c:pt>
                      <c:pt idx="4445">
                        <c:v>71.912557419956258</c:v>
                      </c:pt>
                      <c:pt idx="4446">
                        <c:v>71.910132339020677</c:v>
                      </c:pt>
                      <c:pt idx="4447">
                        <c:v>71.909007806516257</c:v>
                      </c:pt>
                      <c:pt idx="4448">
                        <c:v>71.910012275584123</c:v>
                      </c:pt>
                      <c:pt idx="4449">
                        <c:v>71.909299945868639</c:v>
                      </c:pt>
                      <c:pt idx="4450">
                        <c:v>71.911176795392663</c:v>
                      </c:pt>
                      <c:pt idx="4451">
                        <c:v>71.918236195484468</c:v>
                      </c:pt>
                      <c:pt idx="4452">
                        <c:v>71.919904977759728</c:v>
                      </c:pt>
                      <c:pt idx="4453">
                        <c:v>71.927649123191685</c:v>
                      </c:pt>
                      <c:pt idx="4454">
                        <c:v>71.931170865898892</c:v>
                      </c:pt>
                      <c:pt idx="4455">
                        <c:v>71.940431831823645</c:v>
                      </c:pt>
                      <c:pt idx="4456">
                        <c:v>71.941624613419975</c:v>
                      </c:pt>
                      <c:pt idx="4457">
                        <c:v>71.94962520018197</c:v>
                      </c:pt>
                      <c:pt idx="4458">
                        <c:v>71.954856363101513</c:v>
                      </c:pt>
                      <c:pt idx="4459">
                        <c:v>71.959166939163396</c:v>
                      </c:pt>
                      <c:pt idx="4460">
                        <c:v>71.959358792805759</c:v>
                      </c:pt>
                      <c:pt idx="4461">
                        <c:v>71.961431761892186</c:v>
                      </c:pt>
                      <c:pt idx="4462">
                        <c:v>71.961931943104531</c:v>
                      </c:pt>
                      <c:pt idx="4463">
                        <c:v>71.956248376512079</c:v>
                      </c:pt>
                      <c:pt idx="4464">
                        <c:v>71.956568206180719</c:v>
                      </c:pt>
                      <c:pt idx="4465">
                        <c:v>71.955175509136325</c:v>
                      </c:pt>
                      <c:pt idx="4466">
                        <c:v>71.951453538068023</c:v>
                      </c:pt>
                      <c:pt idx="4467">
                        <c:v>71.943373108239044</c:v>
                      </c:pt>
                      <c:pt idx="4468">
                        <c:v>71.937038013996315</c:v>
                      </c:pt>
                      <c:pt idx="4469">
                        <c:v>71.92810554633256</c:v>
                      </c:pt>
                      <c:pt idx="4470">
                        <c:v>71.922214538304431</c:v>
                      </c:pt>
                      <c:pt idx="4471">
                        <c:v>71.915359454998864</c:v>
                      </c:pt>
                      <c:pt idx="4472">
                        <c:v>71.915831918034385</c:v>
                      </c:pt>
                      <c:pt idx="4473">
                        <c:v>71.911618178351063</c:v>
                      </c:pt>
                      <c:pt idx="4474">
                        <c:v>71.904815258341472</c:v>
                      </c:pt>
                      <c:pt idx="4475">
                        <c:v>71.897428165552213</c:v>
                      </c:pt>
                      <c:pt idx="4476">
                        <c:v>71.8864595965143</c:v>
                      </c:pt>
                      <c:pt idx="4477">
                        <c:v>71.876335439211189</c:v>
                      </c:pt>
                      <c:pt idx="4478">
                        <c:v>71.869540946239439</c:v>
                      </c:pt>
                      <c:pt idx="4479">
                        <c:v>71.860017282319532</c:v>
                      </c:pt>
                      <c:pt idx="4480">
                        <c:v>71.856056040176156</c:v>
                      </c:pt>
                      <c:pt idx="4481">
                        <c:v>71.850597899526562</c:v>
                      </c:pt>
                      <c:pt idx="4482">
                        <c:v>71.845067356611565</c:v>
                      </c:pt>
                      <c:pt idx="4483">
                        <c:v>71.844363020978307</c:v>
                      </c:pt>
                      <c:pt idx="4484">
                        <c:v>71.840165114655846</c:v>
                      </c:pt>
                      <c:pt idx="4485">
                        <c:v>71.83801625043975</c:v>
                      </c:pt>
                      <c:pt idx="4486">
                        <c:v>71.838612517603067</c:v>
                      </c:pt>
                      <c:pt idx="4487">
                        <c:v>71.830120904634128</c:v>
                      </c:pt>
                      <c:pt idx="4488">
                        <c:v>71.818836028605375</c:v>
                      </c:pt>
                      <c:pt idx="4489">
                        <c:v>71.826795896831669</c:v>
                      </c:pt>
                      <c:pt idx="4490">
                        <c:v>71.824999005096629</c:v>
                      </c:pt>
                      <c:pt idx="4491">
                        <c:v>71.823754556917521</c:v>
                      </c:pt>
                      <c:pt idx="4492">
                        <c:v>71.828772995218628</c:v>
                      </c:pt>
                      <c:pt idx="4493">
                        <c:v>71.834195487635213</c:v>
                      </c:pt>
                      <c:pt idx="4494">
                        <c:v>71.837593049267028</c:v>
                      </c:pt>
                      <c:pt idx="4495">
                        <c:v>71.841326802783101</c:v>
                      </c:pt>
                      <c:pt idx="4496">
                        <c:v>71.85124298583375</c:v>
                      </c:pt>
                      <c:pt idx="4497">
                        <c:v>71.854215782430728</c:v>
                      </c:pt>
                      <c:pt idx="4498">
                        <c:v>71.860242111844158</c:v>
                      </c:pt>
                      <c:pt idx="4499">
                        <c:v>71.855751646523117</c:v>
                      </c:pt>
                      <c:pt idx="4500">
                        <c:v>71.858956500725597</c:v>
                      </c:pt>
                      <c:pt idx="4501">
                        <c:v>71.861361220719104</c:v>
                      </c:pt>
                      <c:pt idx="4502">
                        <c:v>71.866771275161057</c:v>
                      </c:pt>
                      <c:pt idx="4503">
                        <c:v>71.872353353329373</c:v>
                      </c:pt>
                      <c:pt idx="4504">
                        <c:v>71.887591749769427</c:v>
                      </c:pt>
                      <c:pt idx="4505">
                        <c:v>71.887711559906606</c:v>
                      </c:pt>
                      <c:pt idx="4506">
                        <c:v>71.894690621567676</c:v>
                      </c:pt>
                      <c:pt idx="4507">
                        <c:v>71.899220472276923</c:v>
                      </c:pt>
                      <c:pt idx="4508">
                        <c:v>71.905439239370565</c:v>
                      </c:pt>
                      <c:pt idx="4509">
                        <c:v>71.900676993183581</c:v>
                      </c:pt>
                      <c:pt idx="4510">
                        <c:v>71.899608680216204</c:v>
                      </c:pt>
                      <c:pt idx="4511">
                        <c:v>71.895198706211588</c:v>
                      </c:pt>
                      <c:pt idx="4512">
                        <c:v>71.888060016865907</c:v>
                      </c:pt>
                      <c:pt idx="4513">
                        <c:v>71.87796776805574</c:v>
                      </c:pt>
                      <c:pt idx="4514">
                        <c:v>71.877112154661205</c:v>
                      </c:pt>
                      <c:pt idx="4515">
                        <c:v>71.874163313993591</c:v>
                      </c:pt>
                      <c:pt idx="4516">
                        <c:v>71.867064712513766</c:v>
                      </c:pt>
                      <c:pt idx="4517">
                        <c:v>71.872359319140443</c:v>
                      </c:pt>
                      <c:pt idx="4518">
                        <c:v>71.866124515369364</c:v>
                      </c:pt>
                      <c:pt idx="4519">
                        <c:v>71.861173532697677</c:v>
                      </c:pt>
                      <c:pt idx="4520">
                        <c:v>71.855645697089557</c:v>
                      </c:pt>
                      <c:pt idx="4521">
                        <c:v>71.848705044129332</c:v>
                      </c:pt>
                      <c:pt idx="4522">
                        <c:v>71.840575831345475</c:v>
                      </c:pt>
                      <c:pt idx="4523">
                        <c:v>71.846208917109408</c:v>
                      </c:pt>
                      <c:pt idx="4524">
                        <c:v>71.850349873457731</c:v>
                      </c:pt>
                      <c:pt idx="4525">
                        <c:v>71.857768836557824</c:v>
                      </c:pt>
                      <c:pt idx="4526">
                        <c:v>71.87039472837553</c:v>
                      </c:pt>
                      <c:pt idx="4527">
                        <c:v>71.881572097629402</c:v>
                      </c:pt>
                      <c:pt idx="4528">
                        <c:v>71.894990924661585</c:v>
                      </c:pt>
                      <c:pt idx="4529">
                        <c:v>71.902634997658225</c:v>
                      </c:pt>
                      <c:pt idx="4530">
                        <c:v>71.905301029614648</c:v>
                      </c:pt>
                      <c:pt idx="4531">
                        <c:v>71.907354321419263</c:v>
                      </c:pt>
                      <c:pt idx="4532">
                        <c:v>71.904161340495776</c:v>
                      </c:pt>
                      <c:pt idx="4533">
                        <c:v>71.89828293606547</c:v>
                      </c:pt>
                      <c:pt idx="4534">
                        <c:v>71.883980509174989</c:v>
                      </c:pt>
                      <c:pt idx="4535">
                        <c:v>71.870430127927847</c:v>
                      </c:pt>
                      <c:pt idx="4536">
                        <c:v>71.857023634034164</c:v>
                      </c:pt>
                      <c:pt idx="4537">
                        <c:v>71.844629455388045</c:v>
                      </c:pt>
                      <c:pt idx="4538">
                        <c:v>71.834056206260456</c:v>
                      </c:pt>
                      <c:pt idx="4539">
                        <c:v>71.831318879950999</c:v>
                      </c:pt>
                      <c:pt idx="4540">
                        <c:v>71.840751706621546</c:v>
                      </c:pt>
                      <c:pt idx="4541">
                        <c:v>71.845550750925952</c:v>
                      </c:pt>
                      <c:pt idx="4542">
                        <c:v>71.854167395673159</c:v>
                      </c:pt>
                      <c:pt idx="4543">
                        <c:v>71.861519387928823</c:v>
                      </c:pt>
                      <c:pt idx="4544">
                        <c:v>71.873513328905034</c:v>
                      </c:pt>
                      <c:pt idx="4545">
                        <c:v>71.879948277044178</c:v>
                      </c:pt>
                      <c:pt idx="4546">
                        <c:v>71.891497356124489</c:v>
                      </c:pt>
                      <c:pt idx="4547">
                        <c:v>71.894883022768681</c:v>
                      </c:pt>
                      <c:pt idx="4548">
                        <c:v>71.897864278329195</c:v>
                      </c:pt>
                      <c:pt idx="4549">
                        <c:v>71.900081066533005</c:v>
                      </c:pt>
                      <c:pt idx="4550">
                        <c:v>71.904274660262914</c:v>
                      </c:pt>
                      <c:pt idx="4551">
                        <c:v>71.90617914299321</c:v>
                      </c:pt>
                      <c:pt idx="4552">
                        <c:v>71.911653156317456</c:v>
                      </c:pt>
                      <c:pt idx="4553">
                        <c:v>71.914197849755027</c:v>
                      </c:pt>
                      <c:pt idx="4554">
                        <c:v>71.915430278747721</c:v>
                      </c:pt>
                      <c:pt idx="4555">
                        <c:v>71.918227513883068</c:v>
                      </c:pt>
                      <c:pt idx="4556">
                        <c:v>71.91987636978574</c:v>
                      </c:pt>
                      <c:pt idx="4557">
                        <c:v>71.924034485176577</c:v>
                      </c:pt>
                      <c:pt idx="4558">
                        <c:v>71.926907823220375</c:v>
                      </c:pt>
                      <c:pt idx="4559">
                        <c:v>71.92747580847211</c:v>
                      </c:pt>
                      <c:pt idx="4560">
                        <c:v>71.926383061770053</c:v>
                      </c:pt>
                      <c:pt idx="4561">
                        <c:v>71.92574259483176</c:v>
                      </c:pt>
                      <c:pt idx="4562">
                        <c:v>71.924889994890492</c:v>
                      </c:pt>
                      <c:pt idx="4563">
                        <c:v>71.925530460074569</c:v>
                      </c:pt>
                      <c:pt idx="4564">
                        <c:v>71.929240319194648</c:v>
                      </c:pt>
                      <c:pt idx="4565">
                        <c:v>71.930861221231893</c:v>
                      </c:pt>
                      <c:pt idx="4566">
                        <c:v>71.931949889258448</c:v>
                      </c:pt>
                      <c:pt idx="4567">
                        <c:v>71.933498664993081</c:v>
                      </c:pt>
                      <c:pt idx="4568">
                        <c:v>71.93439507745623</c:v>
                      </c:pt>
                      <c:pt idx="4569">
                        <c:v>71.934287326911402</c:v>
                      </c:pt>
                      <c:pt idx="4570">
                        <c:v>71.93594040220276</c:v>
                      </c:pt>
                      <c:pt idx="4571">
                        <c:v>71.937541345814367</c:v>
                      </c:pt>
                      <c:pt idx="4572">
                        <c:v>71.938297926335437</c:v>
                      </c:pt>
                      <c:pt idx="4573">
                        <c:v>71.937725652319415</c:v>
                      </c:pt>
                      <c:pt idx="4574">
                        <c:v>71.935040094542231</c:v>
                      </c:pt>
                      <c:pt idx="4575">
                        <c:v>71.93067378423838</c:v>
                      </c:pt>
                      <c:pt idx="4576">
                        <c:v>71.924574794886439</c:v>
                      </c:pt>
                      <c:pt idx="4577">
                        <c:v>71.920696846077348</c:v>
                      </c:pt>
                      <c:pt idx="4578">
                        <c:v>71.917755563939636</c:v>
                      </c:pt>
                      <c:pt idx="4579">
                        <c:v>71.914434421615312</c:v>
                      </c:pt>
                      <c:pt idx="4580">
                        <c:v>71.913950530261815</c:v>
                      </c:pt>
                      <c:pt idx="4581">
                        <c:v>71.919041133827818</c:v>
                      </c:pt>
                      <c:pt idx="4582">
                        <c:v>71.919893493219462</c:v>
                      </c:pt>
                      <c:pt idx="4583">
                        <c:v>71.924251540888719</c:v>
                      </c:pt>
                      <c:pt idx="4584">
                        <c:v>71.929829812673432</c:v>
                      </c:pt>
                      <c:pt idx="4585">
                        <c:v>71.937385071435457</c:v>
                      </c:pt>
                      <c:pt idx="4586">
                        <c:v>71.941574710421179</c:v>
                      </c:pt>
                      <c:pt idx="4587">
                        <c:v>71.946889007620285</c:v>
                      </c:pt>
                      <c:pt idx="4588">
                        <c:v>71.950846695157821</c:v>
                      </c:pt>
                      <c:pt idx="4589">
                        <c:v>71.953063711962074</c:v>
                      </c:pt>
                      <c:pt idx="4590">
                        <c:v>71.95187905560411</c:v>
                      </c:pt>
                      <c:pt idx="4591">
                        <c:v>71.950794160343776</c:v>
                      </c:pt>
                      <c:pt idx="4592">
                        <c:v>71.949665309811465</c:v>
                      </c:pt>
                      <c:pt idx="4593">
                        <c:v>71.945266942459256</c:v>
                      </c:pt>
                      <c:pt idx="4594">
                        <c:v>71.944402413761708</c:v>
                      </c:pt>
                      <c:pt idx="4595">
                        <c:v>71.946719752391743</c:v>
                      </c:pt>
                      <c:pt idx="4596">
                        <c:v>71.950914662650945</c:v>
                      </c:pt>
                      <c:pt idx="4597">
                        <c:v>71.958367448703953</c:v>
                      </c:pt>
                      <c:pt idx="4598">
                        <c:v>71.966856512065604</c:v>
                      </c:pt>
                      <c:pt idx="4599">
                        <c:v>71.972599981206514</c:v>
                      </c:pt>
                      <c:pt idx="4600">
                        <c:v>71.974368922750415</c:v>
                      </c:pt>
                      <c:pt idx="4601">
                        <c:v>71.971170876286735</c:v>
                      </c:pt>
                      <c:pt idx="4602">
                        <c:v>71.963298150863238</c:v>
                      </c:pt>
                      <c:pt idx="4603">
                        <c:v>71.956706129217665</c:v>
                      </c:pt>
                      <c:pt idx="4604">
                        <c:v>71.95220723721107</c:v>
                      </c:pt>
                      <c:pt idx="4605">
                        <c:v>71.946068097770947</c:v>
                      </c:pt>
                      <c:pt idx="4606">
                        <c:v>71.94270243005451</c:v>
                      </c:pt>
                      <c:pt idx="4607">
                        <c:v>71.94017739576995</c:v>
                      </c:pt>
                      <c:pt idx="4608">
                        <c:v>71.935811526688667</c:v>
                      </c:pt>
                      <c:pt idx="4609">
                        <c:v>71.935831732310803</c:v>
                      </c:pt>
                      <c:pt idx="4610">
                        <c:v>71.939757557485223</c:v>
                      </c:pt>
                      <c:pt idx="4611">
                        <c:v>71.947357547321388</c:v>
                      </c:pt>
                      <c:pt idx="4612">
                        <c:v>71.959540176496688</c:v>
                      </c:pt>
                      <c:pt idx="4613">
                        <c:v>71.975348519382791</c:v>
                      </c:pt>
                      <c:pt idx="4614">
                        <c:v>71.988183430735361</c:v>
                      </c:pt>
                      <c:pt idx="4615">
                        <c:v>71.997776502889721</c:v>
                      </c:pt>
                      <c:pt idx="4616">
                        <c:v>72.000097438186728</c:v>
                      </c:pt>
                      <c:pt idx="4617">
                        <c:v>71.99666274452062</c:v>
                      </c:pt>
                      <c:pt idx="4618">
                        <c:v>71.989642375304669</c:v>
                      </c:pt>
                      <c:pt idx="4619">
                        <c:v>71.982618246291722</c:v>
                      </c:pt>
                      <c:pt idx="4620">
                        <c:v>71.978724324354744</c:v>
                      </c:pt>
                      <c:pt idx="4621">
                        <c:v>71.979785477452651</c:v>
                      </c:pt>
                      <c:pt idx="4622">
                        <c:v>71.981515486795445</c:v>
                      </c:pt>
                      <c:pt idx="4623">
                        <c:v>71.982909334694781</c:v>
                      </c:pt>
                      <c:pt idx="4624">
                        <c:v>71.98145771444328</c:v>
                      </c:pt>
                      <c:pt idx="4625">
                        <c:v>71.978304627827129</c:v>
                      </c:pt>
                      <c:pt idx="4626">
                        <c:v>71.970568792381499</c:v>
                      </c:pt>
                      <c:pt idx="4627">
                        <c:v>71.964889468020914</c:v>
                      </c:pt>
                      <c:pt idx="4628">
                        <c:v>71.95790522449856</c:v>
                      </c:pt>
                      <c:pt idx="4629">
                        <c:v>71.955154956207039</c:v>
                      </c:pt>
                      <c:pt idx="4630">
                        <c:v>71.954657999050596</c:v>
                      </c:pt>
                      <c:pt idx="4631">
                        <c:v>71.95748293309245</c:v>
                      </c:pt>
                      <c:pt idx="4632">
                        <c:v>71.961076627263239</c:v>
                      </c:pt>
                      <c:pt idx="4633">
                        <c:v>71.968192373965607</c:v>
                      </c:pt>
                      <c:pt idx="4634">
                        <c:v>71.973306948914768</c:v>
                      </c:pt>
                      <c:pt idx="4635">
                        <c:v>71.974379504442553</c:v>
                      </c:pt>
                      <c:pt idx="4636">
                        <c:v>71.975784110873036</c:v>
                      </c:pt>
                      <c:pt idx="4637">
                        <c:v>71.974555392718713</c:v>
                      </c:pt>
                      <c:pt idx="4638">
                        <c:v>71.973635033110639</c:v>
                      </c:pt>
                      <c:pt idx="4639">
                        <c:v>71.973563316103238</c:v>
                      </c:pt>
                      <c:pt idx="4640">
                        <c:v>71.974856546496355</c:v>
                      </c:pt>
                      <c:pt idx="4641">
                        <c:v>71.97672997169964</c:v>
                      </c:pt>
                      <c:pt idx="4642">
                        <c:v>71.978479238638855</c:v>
                      </c:pt>
                      <c:pt idx="4643">
                        <c:v>71.977694619947556</c:v>
                      </c:pt>
                      <c:pt idx="4644">
                        <c:v>71.973768321569452</c:v>
                      </c:pt>
                      <c:pt idx="4645">
                        <c:v>71.969925858403684</c:v>
                      </c:pt>
                      <c:pt idx="4646">
                        <c:v>71.96872075102138</c:v>
                      </c:pt>
                      <c:pt idx="4647">
                        <c:v>71.966867487982398</c:v>
                      </c:pt>
                      <c:pt idx="4648">
                        <c:v>71.966767344939939</c:v>
                      </c:pt>
                      <c:pt idx="4649">
                        <c:v>71.964878705551456</c:v>
                      </c:pt>
                      <c:pt idx="4650">
                        <c:v>71.965711397849631</c:v>
                      </c:pt>
                      <c:pt idx="4651">
                        <c:v>71.964807312084019</c:v>
                      </c:pt>
                      <c:pt idx="4652">
                        <c:v>71.963847041667734</c:v>
                      </c:pt>
                      <c:pt idx="4653">
                        <c:v>71.963055047943726</c:v>
                      </c:pt>
                      <c:pt idx="4654">
                        <c:v>71.963183018116581</c:v>
                      </c:pt>
                      <c:pt idx="4655">
                        <c:v>71.962526570456049</c:v>
                      </c:pt>
                      <c:pt idx="4656">
                        <c:v>71.961585922946554</c:v>
                      </c:pt>
                      <c:pt idx="4657">
                        <c:v>71.96548371599286</c:v>
                      </c:pt>
                      <c:pt idx="4658">
                        <c:v>71.969225364730192</c:v>
                      </c:pt>
                      <c:pt idx="4659">
                        <c:v>71.975520566803809</c:v>
                      </c:pt>
                      <c:pt idx="4660">
                        <c:v>71.984276890805489</c:v>
                      </c:pt>
                      <c:pt idx="4661">
                        <c:v>71.991528518494903</c:v>
                      </c:pt>
                      <c:pt idx="4662">
                        <c:v>71.996562973270699</c:v>
                      </c:pt>
                      <c:pt idx="4663">
                        <c:v>72.000476843584096</c:v>
                      </c:pt>
                      <c:pt idx="4664">
                        <c:v>72.004866765827728</c:v>
                      </c:pt>
                      <c:pt idx="4665">
                        <c:v>72.004946837415162</c:v>
                      </c:pt>
                      <c:pt idx="4666">
                        <c:v>72.006039135576728</c:v>
                      </c:pt>
                      <c:pt idx="4667">
                        <c:v>72.00687951186687</c:v>
                      </c:pt>
                      <c:pt idx="4668">
                        <c:v>72.008552295382444</c:v>
                      </c:pt>
                      <c:pt idx="4669">
                        <c:v>72.006215165601844</c:v>
                      </c:pt>
                      <c:pt idx="4670">
                        <c:v>72.005294657224397</c:v>
                      </c:pt>
                      <c:pt idx="4671">
                        <c:v>72.001677230744235</c:v>
                      </c:pt>
                      <c:pt idx="4672">
                        <c:v>71.999640298248977</c:v>
                      </c:pt>
                      <c:pt idx="4673">
                        <c:v>71.996014530350948</c:v>
                      </c:pt>
                      <c:pt idx="4674">
                        <c:v>71.992652877680413</c:v>
                      </c:pt>
                      <c:pt idx="4675">
                        <c:v>71.990019443495427</c:v>
                      </c:pt>
                      <c:pt idx="4676">
                        <c:v>71.987373769269638</c:v>
                      </c:pt>
                      <c:pt idx="4677">
                        <c:v>71.985060482527757</c:v>
                      </c:pt>
                      <c:pt idx="4678">
                        <c:v>71.984488084118553</c:v>
                      </c:pt>
                      <c:pt idx="4679">
                        <c:v>71.988389780189365</c:v>
                      </c:pt>
                      <c:pt idx="4680">
                        <c:v>71.988778014884304</c:v>
                      </c:pt>
                      <c:pt idx="4681">
                        <c:v>71.992968155614477</c:v>
                      </c:pt>
                      <c:pt idx="4682">
                        <c:v>71.994248816451972</c:v>
                      </c:pt>
                      <c:pt idx="4683">
                        <c:v>71.995537541622056</c:v>
                      </c:pt>
                      <c:pt idx="4684">
                        <c:v>71.995029351014395</c:v>
                      </c:pt>
                      <c:pt idx="4685">
                        <c:v>71.994524980653722</c:v>
                      </c:pt>
                      <c:pt idx="4686">
                        <c:v>71.993908533264829</c:v>
                      </c:pt>
                      <c:pt idx="4687">
                        <c:v>71.993456141355196</c:v>
                      </c:pt>
                      <c:pt idx="4688">
                        <c:v>71.991587086088089</c:v>
                      </c:pt>
                      <c:pt idx="4689">
                        <c:v>71.988857868150546</c:v>
                      </c:pt>
                      <c:pt idx="4690">
                        <c:v>71.987497104195242</c:v>
                      </c:pt>
                      <c:pt idx="4691">
                        <c:v>71.986172510712237</c:v>
                      </c:pt>
                      <c:pt idx="4692">
                        <c:v>71.987637278030391</c:v>
                      </c:pt>
                      <c:pt idx="4693">
                        <c:v>71.989714284458017</c:v>
                      </c:pt>
                      <c:pt idx="4694">
                        <c:v>71.994080348936208</c:v>
                      </c:pt>
                      <c:pt idx="4695">
                        <c:v>71.998346710709953</c:v>
                      </c:pt>
                      <c:pt idx="4696">
                        <c:v>72.001640338199962</c:v>
                      </c:pt>
                      <c:pt idx="4697">
                        <c:v>72.005130143961907</c:v>
                      </c:pt>
                      <c:pt idx="4698">
                        <c:v>72.008820094789485</c:v>
                      </c:pt>
                      <c:pt idx="4699">
                        <c:v>72.012333993145688</c:v>
                      </c:pt>
                      <c:pt idx="4700">
                        <c:v>72.016299945392959</c:v>
                      </c:pt>
                      <c:pt idx="4701">
                        <c:v>72.020005977771206</c:v>
                      </c:pt>
                      <c:pt idx="4702">
                        <c:v>72.020982515954273</c:v>
                      </c:pt>
                      <c:pt idx="4703">
                        <c:v>72.022831386168178</c:v>
                      </c:pt>
                      <c:pt idx="4704">
                        <c:v>72.021494665149135</c:v>
                      </c:pt>
                      <c:pt idx="4705">
                        <c:v>72.020854320541389</c:v>
                      </c:pt>
                      <c:pt idx="4706">
                        <c:v>72.019721816708454</c:v>
                      </c:pt>
                      <c:pt idx="4707">
                        <c:v>72.018269504781955</c:v>
                      </c:pt>
                      <c:pt idx="4708">
                        <c:v>72.015248251731691</c:v>
                      </c:pt>
                      <c:pt idx="4709">
                        <c:v>72.013375385482433</c:v>
                      </c:pt>
                      <c:pt idx="4710">
                        <c:v>72.009493643481164</c:v>
                      </c:pt>
                      <c:pt idx="4711">
                        <c:v>72.005567826722398</c:v>
                      </c:pt>
                      <c:pt idx="4712">
                        <c:v>72.001633566598073</c:v>
                      </c:pt>
                      <c:pt idx="4713">
                        <c:v>71.99756346450188</c:v>
                      </c:pt>
                      <c:pt idx="4714">
                        <c:v>71.995074395706993</c:v>
                      </c:pt>
                      <c:pt idx="4715">
                        <c:v>71.994402237126124</c:v>
                      </c:pt>
                      <c:pt idx="4716">
                        <c:v>71.995726918698779</c:v>
                      </c:pt>
                      <c:pt idx="4717">
                        <c:v>71.996495528659395</c:v>
                      </c:pt>
                      <c:pt idx="4718">
                        <c:v>71.998196544192979</c:v>
                      </c:pt>
                      <c:pt idx="4719">
                        <c:v>71.999713425573617</c:v>
                      </c:pt>
                      <c:pt idx="4720">
                        <c:v>72.00177449302069</c:v>
                      </c:pt>
                      <c:pt idx="4721">
                        <c:v>72.001678718149591</c:v>
                      </c:pt>
                      <c:pt idx="4722">
                        <c:v>72.003423852173697</c:v>
                      </c:pt>
                      <c:pt idx="4723">
                        <c:v>72.008426687728345</c:v>
                      </c:pt>
                      <c:pt idx="4724">
                        <c:v>72.011768721141181</c:v>
                      </c:pt>
                      <c:pt idx="4725">
                        <c:v>72.015062524216162</c:v>
                      </c:pt>
                      <c:pt idx="4726">
                        <c:v>72.017515799121242</c:v>
                      </c:pt>
                      <c:pt idx="4727">
                        <c:v>72.017443708105262</c:v>
                      </c:pt>
                      <c:pt idx="4728">
                        <c:v>72.014742196518313</c:v>
                      </c:pt>
                      <c:pt idx="4729">
                        <c:v>72.015402202699391</c:v>
                      </c:pt>
                      <c:pt idx="4730">
                        <c:v>72.014117402460982</c:v>
                      </c:pt>
                      <c:pt idx="4731">
                        <c:v>72.011279845068074</c:v>
                      </c:pt>
                      <c:pt idx="4732">
                        <c:v>72.010723470434371</c:v>
                      </c:pt>
                      <c:pt idx="4733">
                        <c:v>72.007561877510241</c:v>
                      </c:pt>
                      <c:pt idx="4734">
                        <c:v>72.001767107998759</c:v>
                      </c:pt>
                      <c:pt idx="4735">
                        <c:v>71.995632200493887</c:v>
                      </c:pt>
                      <c:pt idx="4736">
                        <c:v>71.991229672378836</c:v>
                      </c:pt>
                      <c:pt idx="4737">
                        <c:v>71.986747620982328</c:v>
                      </c:pt>
                      <c:pt idx="4738">
                        <c:v>71.985283028473418</c:v>
                      </c:pt>
                      <c:pt idx="4739">
                        <c:v>71.985755792362482</c:v>
                      </c:pt>
                      <c:pt idx="4740">
                        <c:v>71.9853596363062</c:v>
                      </c:pt>
                      <c:pt idx="4741">
                        <c:v>71.984183496660336</c:v>
                      </c:pt>
                      <c:pt idx="4742">
                        <c:v>71.983827283307889</c:v>
                      </c:pt>
                      <c:pt idx="4743">
                        <c:v>71.981794129770805</c:v>
                      </c:pt>
                      <c:pt idx="4744">
                        <c:v>71.98070489159889</c:v>
                      </c:pt>
                      <c:pt idx="4745">
                        <c:v>71.979840273071986</c:v>
                      </c:pt>
                      <c:pt idx="4746">
                        <c:v>71.978983636409495</c:v>
                      </c:pt>
                      <c:pt idx="4747">
                        <c:v>71.976670190947942</c:v>
                      </c:pt>
                      <c:pt idx="4748">
                        <c:v>71.977234311671538</c:v>
                      </c:pt>
                      <c:pt idx="4749">
                        <c:v>71.976101666613957</c:v>
                      </c:pt>
                      <c:pt idx="4750">
                        <c:v>71.978638589298285</c:v>
                      </c:pt>
                      <c:pt idx="4751">
                        <c:v>71.981367893634712</c:v>
                      </c:pt>
                      <c:pt idx="4752">
                        <c:v>71.983056795755218</c:v>
                      </c:pt>
                      <c:pt idx="4753">
                        <c:v>71.983388902586398</c:v>
                      </c:pt>
                      <c:pt idx="4754">
                        <c:v>71.982052265009543</c:v>
                      </c:pt>
                      <c:pt idx="4755">
                        <c:v>71.980163533823415</c:v>
                      </c:pt>
                      <c:pt idx="4756">
                        <c:v>71.976769940784465</c:v>
                      </c:pt>
                      <c:pt idx="4757">
                        <c:v>71.977398161929528</c:v>
                      </c:pt>
                      <c:pt idx="4758">
                        <c:v>71.974953110539261</c:v>
                      </c:pt>
                      <c:pt idx="4759">
                        <c:v>71.9753253399887</c:v>
                      </c:pt>
                      <c:pt idx="4760">
                        <c:v>71.975477447951192</c:v>
                      </c:pt>
                      <c:pt idx="4761">
                        <c:v>71.978799096697998</c:v>
                      </c:pt>
                      <c:pt idx="4762">
                        <c:v>71.979787646839213</c:v>
                      </c:pt>
                      <c:pt idx="4763">
                        <c:v>71.986250904106015</c:v>
                      </c:pt>
                      <c:pt idx="4764">
                        <c:v>71.991549509549401</c:v>
                      </c:pt>
                      <c:pt idx="4765">
                        <c:v>71.995367569818498</c:v>
                      </c:pt>
                      <c:pt idx="4766">
                        <c:v>72.001750773151628</c:v>
                      </c:pt>
                      <c:pt idx="4767">
                        <c:v>72.005512521732854</c:v>
                      </c:pt>
                      <c:pt idx="4768">
                        <c:v>72.008197840543062</c:v>
                      </c:pt>
                      <c:pt idx="4769">
                        <c:v>72.011923703135579</c:v>
                      </c:pt>
                      <c:pt idx="4770">
                        <c:v>72.016850182412909</c:v>
                      </c:pt>
                      <c:pt idx="4771">
                        <c:v>72.018547106698037</c:v>
                      </c:pt>
                      <c:pt idx="4772">
                        <c:v>72.02358596791052</c:v>
                      </c:pt>
                      <c:pt idx="4773">
                        <c:v>72.02505483610571</c:v>
                      </c:pt>
                      <c:pt idx="4774">
                        <c:v>72.024902911222867</c:v>
                      </c:pt>
                      <c:pt idx="4775">
                        <c:v>72.024250451725948</c:v>
                      </c:pt>
                      <c:pt idx="4776">
                        <c:v>72.023321833805497</c:v>
                      </c:pt>
                      <c:pt idx="4777">
                        <c:v>72.019439685126869</c:v>
                      </c:pt>
                      <c:pt idx="4778">
                        <c:v>72.015093186156491</c:v>
                      </c:pt>
                      <c:pt idx="4779">
                        <c:v>72.013067899863785</c:v>
                      </c:pt>
                      <c:pt idx="4780">
                        <c:v>72.00952209956165</c:v>
                      </c:pt>
                      <c:pt idx="4781">
                        <c:v>72.007396999437475</c:v>
                      </c:pt>
                      <c:pt idx="4782">
                        <c:v>72.008153261031538</c:v>
                      </c:pt>
                      <c:pt idx="4783">
                        <c:v>72.012115257131796</c:v>
                      </c:pt>
                      <c:pt idx="4784">
                        <c:v>72.016321625596817</c:v>
                      </c:pt>
                      <c:pt idx="4785">
                        <c:v>72.022796917027904</c:v>
                      </c:pt>
                      <c:pt idx="4786">
                        <c:v>72.029184323818839</c:v>
                      </c:pt>
                      <c:pt idx="4787">
                        <c:v>72.035363758930927</c:v>
                      </c:pt>
                      <c:pt idx="4788">
                        <c:v>72.040166242485029</c:v>
                      </c:pt>
                      <c:pt idx="4789">
                        <c:v>72.039745820603684</c:v>
                      </c:pt>
                      <c:pt idx="4790">
                        <c:v>72.038064580835723</c:v>
                      </c:pt>
                      <c:pt idx="4791">
                        <c:v>72.033806065187761</c:v>
                      </c:pt>
                      <c:pt idx="4792">
                        <c:v>72.029155383705643</c:v>
                      </c:pt>
                      <c:pt idx="4793">
                        <c:v>72.024448838003394</c:v>
                      </c:pt>
                      <c:pt idx="4794">
                        <c:v>72.022299567466078</c:v>
                      </c:pt>
                      <c:pt idx="4795">
                        <c:v>72.018405562581307</c:v>
                      </c:pt>
                      <c:pt idx="4796">
                        <c:v>72.01646837806021</c:v>
                      </c:pt>
                      <c:pt idx="4797">
                        <c:v>72.014334949325985</c:v>
                      </c:pt>
                      <c:pt idx="4798">
                        <c:v>72.010704972005101</c:v>
                      </c:pt>
                      <c:pt idx="4799">
                        <c:v>72.007011205079763</c:v>
                      </c:pt>
                      <c:pt idx="4800">
                        <c:v>72.008712252567278</c:v>
                      </c:pt>
                      <c:pt idx="4801">
                        <c:v>72.009961107780299</c:v>
                      </c:pt>
                      <c:pt idx="4802">
                        <c:v>72.008956905961355</c:v>
                      </c:pt>
                      <c:pt idx="4803">
                        <c:v>72.011270272737619</c:v>
                      </c:pt>
                      <c:pt idx="4804">
                        <c:v>72.012919036055507</c:v>
                      </c:pt>
                      <c:pt idx="4805">
                        <c:v>72.012554785945284</c:v>
                      </c:pt>
                      <c:pt idx="4806">
                        <c:v>72.009681280583635</c:v>
                      </c:pt>
                      <c:pt idx="4807">
                        <c:v>72.012730806170595</c:v>
                      </c:pt>
                      <c:pt idx="4808">
                        <c:v>72.012958792788069</c:v>
                      </c:pt>
                      <c:pt idx="4809">
                        <c:v>72.01332307815025</c:v>
                      </c:pt>
                      <c:pt idx="4810">
                        <c:v>72.014727765182087</c:v>
                      </c:pt>
                      <c:pt idx="4811">
                        <c:v>72.018705652920218</c:v>
                      </c:pt>
                      <c:pt idx="4812">
                        <c:v>72.018305134405736</c:v>
                      </c:pt>
                      <c:pt idx="4813">
                        <c:v>72.019325444468649</c:v>
                      </c:pt>
                      <c:pt idx="4814">
                        <c:v>72.021381970016279</c:v>
                      </c:pt>
                      <c:pt idx="4815">
                        <c:v>72.020417214517423</c:v>
                      </c:pt>
                      <c:pt idx="4816">
                        <c:v>72.019468720176945</c:v>
                      </c:pt>
                      <c:pt idx="4817">
                        <c:v>72.021493910174087</c:v>
                      </c:pt>
                      <c:pt idx="4818">
                        <c:v>72.022474577683312</c:v>
                      </c:pt>
                      <c:pt idx="4819">
                        <c:v>72.022859155834638</c:v>
                      </c:pt>
                      <c:pt idx="4820">
                        <c:v>72.024704291380289</c:v>
                      </c:pt>
                      <c:pt idx="4821">
                        <c:v>72.025756817066139</c:v>
                      </c:pt>
                      <c:pt idx="4822">
                        <c:v>72.022851297675032</c:v>
                      </c:pt>
                      <c:pt idx="4823">
                        <c:v>72.021890784513374</c:v>
                      </c:pt>
                      <c:pt idx="4824">
                        <c:v>72.02315129112452</c:v>
                      </c:pt>
                      <c:pt idx="4825">
                        <c:v>72.022535048628697</c:v>
                      </c:pt>
                      <c:pt idx="4826">
                        <c:v>72.02307956812983</c:v>
                      </c:pt>
                      <c:pt idx="4827">
                        <c:v>72.024484705107596</c:v>
                      </c:pt>
                      <c:pt idx="4828">
                        <c:v>72.023416319994141</c:v>
                      </c:pt>
                      <c:pt idx="4829">
                        <c:v>72.019066175822928</c:v>
                      </c:pt>
                      <c:pt idx="4830">
                        <c:v>72.014779829068488</c:v>
                      </c:pt>
                      <c:pt idx="4831">
                        <c:v>72.010281179908247</c:v>
                      </c:pt>
                      <c:pt idx="4832">
                        <c:v>72.007519077831688</c:v>
                      </c:pt>
                      <c:pt idx="4833">
                        <c:v>72.005745817528293</c:v>
                      </c:pt>
                      <c:pt idx="4834">
                        <c:v>72.004805187138885</c:v>
                      </c:pt>
                      <c:pt idx="4835">
                        <c:v>72.006558250304764</c:v>
                      </c:pt>
                      <c:pt idx="4836">
                        <c:v>72.01084461181992</c:v>
                      </c:pt>
                      <c:pt idx="4837">
                        <c:v>72.012225685723209</c:v>
                      </c:pt>
                      <c:pt idx="4838">
                        <c:v>72.014971251781091</c:v>
                      </c:pt>
                      <c:pt idx="4839">
                        <c:v>72.015027264778311</c:v>
                      </c:pt>
                      <c:pt idx="4840">
                        <c:v>72.014970908867113</c:v>
                      </c:pt>
                      <c:pt idx="4841">
                        <c:v>72.011729005992478</c:v>
                      </c:pt>
                      <c:pt idx="4842">
                        <c:v>72.011712770919544</c:v>
                      </c:pt>
                      <c:pt idx="4843">
                        <c:v>72.012236931197165</c:v>
                      </c:pt>
                      <c:pt idx="4844">
                        <c:v>72.017191475087131</c:v>
                      </c:pt>
                      <c:pt idx="4845">
                        <c:v>72.021049622989921</c:v>
                      </c:pt>
                      <c:pt idx="4846">
                        <c:v>72.025852153719143</c:v>
                      </c:pt>
                      <c:pt idx="4847">
                        <c:v>72.028453578868039</c:v>
                      </c:pt>
                      <c:pt idx="4848">
                        <c:v>72.030154322890979</c:v>
                      </c:pt>
                      <c:pt idx="4849">
                        <c:v>72.032691516788276</c:v>
                      </c:pt>
                      <c:pt idx="4850">
                        <c:v>72.034188116303682</c:v>
                      </c:pt>
                      <c:pt idx="4851">
                        <c:v>72.034816381257485</c:v>
                      </c:pt>
                      <c:pt idx="4852">
                        <c:v>72.035144484557634</c:v>
                      </c:pt>
                      <c:pt idx="4853">
                        <c:v>72.036685477966941</c:v>
                      </c:pt>
                      <c:pt idx="4854">
                        <c:v>72.035705058315472</c:v>
                      </c:pt>
                      <c:pt idx="4855">
                        <c:v>72.035757163087339</c:v>
                      </c:pt>
                      <c:pt idx="4856">
                        <c:v>72.035649202450855</c:v>
                      </c:pt>
                      <c:pt idx="4857">
                        <c:v>72.035925371128357</c:v>
                      </c:pt>
                      <c:pt idx="4858">
                        <c:v>72.035865184163271</c:v>
                      </c:pt>
                      <c:pt idx="4859">
                        <c:v>72.036257292243974</c:v>
                      </c:pt>
                      <c:pt idx="4860">
                        <c:v>72.034716456964361</c:v>
                      </c:pt>
                      <c:pt idx="4861">
                        <c:v>72.032131102158445</c:v>
                      </c:pt>
                      <c:pt idx="4862">
                        <c:v>72.033563650381097</c:v>
                      </c:pt>
                      <c:pt idx="4863">
                        <c:v>72.029845845053316</c:v>
                      </c:pt>
                      <c:pt idx="4864">
                        <c:v>72.02661219831765</c:v>
                      </c:pt>
                      <c:pt idx="4865">
                        <c:v>72.026035935969475</c:v>
                      </c:pt>
                      <c:pt idx="4866">
                        <c:v>72.028068904891214</c:v>
                      </c:pt>
                      <c:pt idx="4867">
                        <c:v>72.025051545234987</c:v>
                      </c:pt>
                      <c:pt idx="4868">
                        <c:v>72.028169031000076</c:v>
                      </c:pt>
                      <c:pt idx="4869">
                        <c:v>72.03000204154533</c:v>
                      </c:pt>
                      <c:pt idx="4870">
                        <c:v>72.030666337337536</c:v>
                      </c:pt>
                      <c:pt idx="4871">
                        <c:v>72.030854475385311</c:v>
                      </c:pt>
                      <c:pt idx="4872">
                        <c:v>72.032207123060317</c:v>
                      </c:pt>
                      <c:pt idx="4873">
                        <c:v>72.03122276081362</c:v>
                      </c:pt>
                      <c:pt idx="4874">
                        <c:v>72.029449932133474</c:v>
                      </c:pt>
                      <c:pt idx="4875">
                        <c:v>72.029201944501366</c:v>
                      </c:pt>
                      <c:pt idx="4876">
                        <c:v>72.027837342233425</c:v>
                      </c:pt>
                      <c:pt idx="4877">
                        <c:v>72.026384669522685</c:v>
                      </c:pt>
                      <c:pt idx="4878">
                        <c:v>72.027116971766048</c:v>
                      </c:pt>
                      <c:pt idx="4879">
                        <c:v>72.028357559614093</c:v>
                      </c:pt>
                      <c:pt idx="4880">
                        <c:v>72.027088880024124</c:v>
                      </c:pt>
                      <c:pt idx="4881">
                        <c:v>72.025776242673629</c:v>
                      </c:pt>
                      <c:pt idx="4882">
                        <c:v>72.026904728828029</c:v>
                      </c:pt>
                      <c:pt idx="4883">
                        <c:v>72.024787719478837</c:v>
                      </c:pt>
                      <c:pt idx="4884">
                        <c:v>72.023571195340367</c:v>
                      </c:pt>
                      <c:pt idx="4885">
                        <c:v>72.022782817373695</c:v>
                      </c:pt>
                      <c:pt idx="4886">
                        <c:v>72.022646702341845</c:v>
                      </c:pt>
                      <c:pt idx="4887">
                        <c:v>72.021634321227197</c:v>
                      </c:pt>
                      <c:pt idx="4888">
                        <c:v>72.022582793239593</c:v>
                      </c:pt>
                      <c:pt idx="4889">
                        <c:v>72.020377584528461</c:v>
                      </c:pt>
                      <c:pt idx="4890">
                        <c:v>72.02090591209415</c:v>
                      </c:pt>
                      <c:pt idx="4891">
                        <c:v>72.022014485206611</c:v>
                      </c:pt>
                      <c:pt idx="4892">
                        <c:v>72.023535169695904</c:v>
                      </c:pt>
                      <c:pt idx="4893">
                        <c:v>72.024527659342795</c:v>
                      </c:pt>
                      <c:pt idx="4894">
                        <c:v>72.030214547133667</c:v>
                      </c:pt>
                      <c:pt idx="4895">
                        <c:v>72.035349007921653</c:v>
                      </c:pt>
                      <c:pt idx="4896">
                        <c:v>72.040403551172844</c:v>
                      </c:pt>
                      <c:pt idx="4897">
                        <c:v>72.045954312224694</c:v>
                      </c:pt>
                      <c:pt idx="4898">
                        <c:v>72.051593163186169</c:v>
                      </c:pt>
                      <c:pt idx="4899">
                        <c:v>72.057436070916566</c:v>
                      </c:pt>
                      <c:pt idx="4900">
                        <c:v>72.061362098911943</c:v>
                      </c:pt>
                      <c:pt idx="4901">
                        <c:v>72.066700841786869</c:v>
                      </c:pt>
                      <c:pt idx="4902">
                        <c:v>72.07022676394358</c:v>
                      </c:pt>
                      <c:pt idx="4903">
                        <c:v>72.073464422176741</c:v>
                      </c:pt>
                      <c:pt idx="4904">
                        <c:v>72.075281343833097</c:v>
                      </c:pt>
                      <c:pt idx="4905">
                        <c:v>72.079163327282942</c:v>
                      </c:pt>
                      <c:pt idx="4906">
                        <c:v>72.079423425865315</c:v>
                      </c:pt>
                      <c:pt idx="4907">
                        <c:v>72.079663503204529</c:v>
                      </c:pt>
                      <c:pt idx="4908">
                        <c:v>72.079459376168018</c:v>
                      </c:pt>
                      <c:pt idx="4909">
                        <c:v>72.08052398438501</c:v>
                      </c:pt>
                      <c:pt idx="4910">
                        <c:v>72.078562889359972</c:v>
                      </c:pt>
                      <c:pt idx="4911">
                        <c:v>72.078858889053095</c:v>
                      </c:pt>
                      <c:pt idx="4912">
                        <c:v>72.07706580952815</c:v>
                      </c:pt>
                      <c:pt idx="4913">
                        <c:v>72.075889230426711</c:v>
                      </c:pt>
                      <c:pt idx="4914">
                        <c:v>72.07249552259816</c:v>
                      </c:pt>
                      <c:pt idx="4915">
                        <c:v>72.071691184336018</c:v>
                      </c:pt>
                      <c:pt idx="4916">
                        <c:v>72.071387131041632</c:v>
                      </c:pt>
                      <c:pt idx="4917">
                        <c:v>72.072968059754587</c:v>
                      </c:pt>
                      <c:pt idx="4918">
                        <c:v>72.072791951196081</c:v>
                      </c:pt>
                      <c:pt idx="4919">
                        <c:v>72.072711843384951</c:v>
                      </c:pt>
                      <c:pt idx="4920">
                        <c:v>72.072059517034859</c:v>
                      </c:pt>
                      <c:pt idx="4921">
                        <c:v>72.070958959146509</c:v>
                      </c:pt>
                      <c:pt idx="4922">
                        <c:v>72.068857954861812</c:v>
                      </c:pt>
                      <c:pt idx="4923">
                        <c:v>72.066880942774404</c:v>
                      </c:pt>
                      <c:pt idx="4924">
                        <c:v>72.068509866856601</c:v>
                      </c:pt>
                      <c:pt idx="4925">
                        <c:v>72.069594401494555</c:v>
                      </c:pt>
                      <c:pt idx="4926">
                        <c:v>72.067913625213819</c:v>
                      </c:pt>
                      <c:pt idx="4927">
                        <c:v>72.06868997817989</c:v>
                      </c:pt>
                      <c:pt idx="4928">
                        <c:v>72.071139228292736</c:v>
                      </c:pt>
                      <c:pt idx="4929">
                        <c:v>72.072331779363282</c:v>
                      </c:pt>
                      <c:pt idx="4930">
                        <c:v>72.07407268336911</c:v>
                      </c:pt>
                      <c:pt idx="4931">
                        <c:v>72.078418876441148</c:v>
                      </c:pt>
                      <c:pt idx="4932">
                        <c:v>72.083345383278854</c:v>
                      </c:pt>
                      <c:pt idx="4933">
                        <c:v>72.086915122957834</c:v>
                      </c:pt>
                      <c:pt idx="4934">
                        <c:v>72.08910414957154</c:v>
                      </c:pt>
                      <c:pt idx="4935">
                        <c:v>72.093134162384544</c:v>
                      </c:pt>
                      <c:pt idx="4936">
                        <c:v>72.096864104115951</c:v>
                      </c:pt>
                      <c:pt idx="4937">
                        <c:v>72.09786058017221</c:v>
                      </c:pt>
                      <c:pt idx="4938">
                        <c:v>72.10024580224956</c:v>
                      </c:pt>
                      <c:pt idx="4939">
                        <c:v>72.103923848947176</c:v>
                      </c:pt>
                      <c:pt idx="4940">
                        <c:v>72.100702164943371</c:v>
                      </c:pt>
                      <c:pt idx="4941">
                        <c:v>72.098805211669514</c:v>
                      </c:pt>
                      <c:pt idx="4942">
                        <c:v>72.096880217654416</c:v>
                      </c:pt>
                      <c:pt idx="4943">
                        <c:v>72.09569172226125</c:v>
                      </c:pt>
                      <c:pt idx="4944">
                        <c:v>72.092790213094418</c:v>
                      </c:pt>
                      <c:pt idx="4945">
                        <c:v>72.092201995540151</c:v>
                      </c:pt>
                      <c:pt idx="4946">
                        <c:v>72.091001325220702</c:v>
                      </c:pt>
                      <c:pt idx="4947">
                        <c:v>72.091925809222815</c:v>
                      </c:pt>
                      <c:pt idx="4948">
                        <c:v>72.092413989576102</c:v>
                      </c:pt>
                      <c:pt idx="4949">
                        <c:v>72.094566986551797</c:v>
                      </c:pt>
                      <c:pt idx="4950">
                        <c:v>72.096732050456893</c:v>
                      </c:pt>
                      <c:pt idx="4951">
                        <c:v>72.098308785241571</c:v>
                      </c:pt>
                      <c:pt idx="4952">
                        <c:v>72.10172253239827</c:v>
                      </c:pt>
                      <c:pt idx="4953">
                        <c:v>72.10354342709239</c:v>
                      </c:pt>
                      <c:pt idx="4954">
                        <c:v>72.105200274730464</c:v>
                      </c:pt>
                      <c:pt idx="4955">
                        <c:v>72.104319872554143</c:v>
                      </c:pt>
                      <c:pt idx="4956">
                        <c:v>72.106540997833648</c:v>
                      </c:pt>
                      <c:pt idx="4957">
                        <c:v>72.102494917786743</c:v>
                      </c:pt>
                      <c:pt idx="4958">
                        <c:v>72.099773538488648</c:v>
                      </c:pt>
                      <c:pt idx="4959">
                        <c:v>72.097664511184831</c:v>
                      </c:pt>
                      <c:pt idx="4960">
                        <c:v>72.10024180671283</c:v>
                      </c:pt>
                      <c:pt idx="4961">
                        <c:v>72.097672465964294</c:v>
                      </c:pt>
                      <c:pt idx="4962">
                        <c:v>72.101230268073863</c:v>
                      </c:pt>
                      <c:pt idx="4963">
                        <c:v>72.101206268486536</c:v>
                      </c:pt>
                      <c:pt idx="4964">
                        <c:v>72.101482335074849</c:v>
                      </c:pt>
                      <c:pt idx="4965">
                        <c:v>72.100577782625351</c:v>
                      </c:pt>
                      <c:pt idx="4966">
                        <c:v>72.104499865594605</c:v>
                      </c:pt>
                      <c:pt idx="4967">
                        <c:v>72.103243119889001</c:v>
                      </c:pt>
                      <c:pt idx="4968">
                        <c:v>72.104263627405174</c:v>
                      </c:pt>
                      <c:pt idx="4969">
                        <c:v>72.103214993607338</c:v>
                      </c:pt>
                      <c:pt idx="4970">
                        <c:v>72.102434676860909</c:v>
                      </c:pt>
                      <c:pt idx="4971">
                        <c:v>72.100925816638721</c:v>
                      </c:pt>
                      <c:pt idx="4972">
                        <c:v>72.101130007539595</c:v>
                      </c:pt>
                      <c:pt idx="4973">
                        <c:v>72.100469688519382</c:v>
                      </c:pt>
                      <c:pt idx="4974">
                        <c:v>72.097940544958163</c:v>
                      </c:pt>
                      <c:pt idx="4975">
                        <c:v>72.09993754159207</c:v>
                      </c:pt>
                      <c:pt idx="4976">
                        <c:v>72.0975844002229</c:v>
                      </c:pt>
                      <c:pt idx="4977">
                        <c:v>72.095127300607743</c:v>
                      </c:pt>
                      <c:pt idx="4978">
                        <c:v>72.095083314767777</c:v>
                      </c:pt>
                      <c:pt idx="4979">
                        <c:v>72.098360970550544</c:v>
                      </c:pt>
                      <c:pt idx="4980">
                        <c:v>72.098545161585278</c:v>
                      </c:pt>
                      <c:pt idx="4981">
                        <c:v>72.103035455278842</c:v>
                      </c:pt>
                      <c:pt idx="4982">
                        <c:v>72.106541250371066</c:v>
                      </c:pt>
                      <c:pt idx="4983">
                        <c:v>72.110291214798579</c:v>
                      </c:pt>
                      <c:pt idx="4984">
                        <c:v>72.11312078287078</c:v>
                      </c:pt>
                      <c:pt idx="4985">
                        <c:v>72.110895677190427</c:v>
                      </c:pt>
                      <c:pt idx="4986">
                        <c:v>72.108838667779466</c:v>
                      </c:pt>
                      <c:pt idx="4987">
                        <c:v>72.10461654057039</c:v>
                      </c:pt>
                      <c:pt idx="4988">
                        <c:v>72.103988201385505</c:v>
                      </c:pt>
                      <c:pt idx="4989">
                        <c:v>72.103067779201467</c:v>
                      </c:pt>
                      <c:pt idx="4990">
                        <c:v>72.10494478079741</c:v>
                      </c:pt>
                      <c:pt idx="4991">
                        <c:v>72.107354008095825</c:v>
                      </c:pt>
                      <c:pt idx="4992">
                        <c:v>72.111852232355119</c:v>
                      </c:pt>
                      <c:pt idx="4993">
                        <c:v>72.112112287299254</c:v>
                      </c:pt>
                      <c:pt idx="4994">
                        <c:v>72.113516913461694</c:v>
                      </c:pt>
                      <c:pt idx="4995">
                        <c:v>72.11518176311786</c:v>
                      </c:pt>
                      <c:pt idx="4996">
                        <c:v>72.116946861826136</c:v>
                      </c:pt>
                      <c:pt idx="4997">
                        <c:v>72.117375130101564</c:v>
                      </c:pt>
                      <c:pt idx="4998">
                        <c:v>72.116202742093961</c:v>
                      </c:pt>
                      <c:pt idx="4999">
                        <c:v>72.11380161818002</c:v>
                      </c:pt>
                      <c:pt idx="5000">
                        <c:v>72.114730193477328</c:v>
                      </c:pt>
                      <c:pt idx="5001">
                        <c:v>72.111924759120214</c:v>
                      </c:pt>
                      <c:pt idx="5002">
                        <c:v>72.112425114202367</c:v>
                      </c:pt>
                      <c:pt idx="5003">
                        <c:v>72.116019129738191</c:v>
                      </c:pt>
                      <c:pt idx="5004">
                        <c:v>72.119517017640575</c:v>
                      </c:pt>
                      <c:pt idx="5005">
                        <c:v>72.12137800343433</c:v>
                      </c:pt>
                      <c:pt idx="5006">
                        <c:v>72.126428742668423</c:v>
                      </c:pt>
                      <c:pt idx="5007">
                        <c:v>72.13342056025067</c:v>
                      </c:pt>
                      <c:pt idx="5008">
                        <c:v>72.137158593851183</c:v>
                      </c:pt>
                      <c:pt idx="5009">
                        <c:v>72.1417250568106</c:v>
                      </c:pt>
                      <c:pt idx="5010">
                        <c:v>72.149961551260773</c:v>
                      </c:pt>
                      <c:pt idx="5011">
                        <c:v>72.153603600240146</c:v>
                      </c:pt>
                      <c:pt idx="5012">
                        <c:v>72.156265068172047</c:v>
                      </c:pt>
                      <c:pt idx="5013">
                        <c:v>72.161443941771296</c:v>
                      </c:pt>
                      <c:pt idx="5014">
                        <c:v>72.164737969555802</c:v>
                      </c:pt>
                      <c:pt idx="5015">
                        <c:v>72.163205388458593</c:v>
                      </c:pt>
                      <c:pt idx="5016">
                        <c:v>72.163725858301405</c:v>
                      </c:pt>
                      <c:pt idx="5017">
                        <c:v>72.163681953560939</c:v>
                      </c:pt>
                      <c:pt idx="5018">
                        <c:v>72.161388899868058</c:v>
                      </c:pt>
                      <c:pt idx="5019">
                        <c:v>72.158367588789588</c:v>
                      </c:pt>
                      <c:pt idx="5020">
                        <c:v>72.156646890156026</c:v>
                      </c:pt>
                      <c:pt idx="5021">
                        <c:v>72.156955125117292</c:v>
                      </c:pt>
                      <c:pt idx="5022">
                        <c:v>72.155070321925734</c:v>
                      </c:pt>
                      <c:pt idx="5023">
                        <c:v>72.154281996915685</c:v>
                      </c:pt>
                      <c:pt idx="5024">
                        <c:v>72.155742821173931</c:v>
                      </c:pt>
                      <c:pt idx="5025">
                        <c:v>72.156995431117679</c:v>
                      </c:pt>
                      <c:pt idx="5026">
                        <c:v>72.156559313870417</c:v>
                      </c:pt>
                      <c:pt idx="5027">
                        <c:v>72.158080062198536</c:v>
                      </c:pt>
                      <c:pt idx="5028">
                        <c:v>72.158800477691059</c:v>
                      </c:pt>
                      <c:pt idx="5029">
                        <c:v>72.158584316040034</c:v>
                      </c:pt>
                      <c:pt idx="5030">
                        <c:v>72.159204821207865</c:v>
                      </c:pt>
                      <c:pt idx="5031">
                        <c:v>72.158904858679321</c:v>
                      </c:pt>
                      <c:pt idx="5032">
                        <c:v>72.157808638552495</c:v>
                      </c:pt>
                      <c:pt idx="5033">
                        <c:v>72.157188609571563</c:v>
                      </c:pt>
                      <c:pt idx="5034">
                        <c:v>72.158901492430033</c:v>
                      </c:pt>
                      <c:pt idx="5035">
                        <c:v>72.158893705042146</c:v>
                      </c:pt>
                      <c:pt idx="5036">
                        <c:v>72.158905811020134</c:v>
                      </c:pt>
                      <c:pt idx="5037">
                        <c:v>72.159826390867948</c:v>
                      </c:pt>
                      <c:pt idx="5038">
                        <c:v>72.159189992041007</c:v>
                      </c:pt>
                      <c:pt idx="5039">
                        <c:v>72.157621490157609</c:v>
                      </c:pt>
                      <c:pt idx="5040">
                        <c:v>72.157785519202037</c:v>
                      </c:pt>
                      <c:pt idx="5041">
                        <c:v>72.155912606732684</c:v>
                      </c:pt>
                      <c:pt idx="5042">
                        <c:v>72.152518879109124</c:v>
                      </c:pt>
                      <c:pt idx="5043">
                        <c:v>72.152026786332797</c:v>
                      </c:pt>
                      <c:pt idx="5044">
                        <c:v>72.150810247877317</c:v>
                      </c:pt>
                      <c:pt idx="5045">
                        <c:v>72.149205642899943</c:v>
                      </c:pt>
                      <c:pt idx="5046">
                        <c:v>72.147976926329463</c:v>
                      </c:pt>
                      <c:pt idx="5047">
                        <c:v>72.147925053264345</c:v>
                      </c:pt>
                      <c:pt idx="5048">
                        <c:v>72.144407260222437</c:v>
                      </c:pt>
                      <c:pt idx="5049">
                        <c:v>72.142041916726711</c:v>
                      </c:pt>
                      <c:pt idx="5050">
                        <c:v>72.13885626467615</c:v>
                      </c:pt>
                      <c:pt idx="5051">
                        <c:v>72.138172017654099</c:v>
                      </c:pt>
                      <c:pt idx="5052">
                        <c:v>72.136270802002343</c:v>
                      </c:pt>
                      <c:pt idx="5053">
                        <c:v>72.134369587332571</c:v>
                      </c:pt>
                      <c:pt idx="5054">
                        <c:v>72.13269263248236</c:v>
                      </c:pt>
                      <c:pt idx="5055">
                        <c:v>72.129894747326347</c:v>
                      </c:pt>
                      <c:pt idx="5056">
                        <c:v>72.126560928685279</c:v>
                      </c:pt>
                      <c:pt idx="5057">
                        <c:v>72.122346721166238</c:v>
                      </c:pt>
                      <c:pt idx="5058">
                        <c:v>72.119012925901529</c:v>
                      </c:pt>
                      <c:pt idx="5059">
                        <c:v>72.116979794135275</c:v>
                      </c:pt>
                      <c:pt idx="5060">
                        <c:v>72.114214308962801</c:v>
                      </c:pt>
                      <c:pt idx="5061">
                        <c:v>72.109835639371525</c:v>
                      </c:pt>
                      <c:pt idx="5062">
                        <c:v>72.108078482102485</c:v>
                      </c:pt>
                      <c:pt idx="5063">
                        <c:v>72.10726992553073</c:v>
                      </c:pt>
                      <c:pt idx="5064">
                        <c:v>72.105208559712693</c:v>
                      </c:pt>
                      <c:pt idx="5065">
                        <c:v>72.105980865288402</c:v>
                      </c:pt>
                      <c:pt idx="5066">
                        <c:v>72.107765820680555</c:v>
                      </c:pt>
                      <c:pt idx="5067">
                        <c:v>72.110991548378593</c:v>
                      </c:pt>
                      <c:pt idx="5068">
                        <c:v>72.113973060465952</c:v>
                      </c:pt>
                      <c:pt idx="5069">
                        <c:v>72.114841502160473</c:v>
                      </c:pt>
                      <c:pt idx="5070">
                        <c:v>72.11602994723242</c:v>
                      </c:pt>
                      <c:pt idx="5071">
                        <c:v>72.117066465889692</c:v>
                      </c:pt>
                      <c:pt idx="5072">
                        <c:v>72.115297445359005</c:v>
                      </c:pt>
                      <c:pt idx="5073">
                        <c:v>72.114989047944732</c:v>
                      </c:pt>
                      <c:pt idx="5074">
                        <c:v>72.116089377689747</c:v>
                      </c:pt>
                      <c:pt idx="5075">
                        <c:v>72.1165374638759</c:v>
                      </c:pt>
                      <c:pt idx="5076">
                        <c:v>72.115608793687599</c:v>
                      </c:pt>
                      <c:pt idx="5077">
                        <c:v>72.116913004095721</c:v>
                      </c:pt>
                      <c:pt idx="5078">
                        <c:v>72.11821346186278</c:v>
                      </c:pt>
                      <c:pt idx="5079">
                        <c:v>72.118381406818557</c:v>
                      </c:pt>
                      <c:pt idx="5080">
                        <c:v>72.118209201511419</c:v>
                      </c:pt>
                      <c:pt idx="5081">
                        <c:v>72.120282003004135</c:v>
                      </c:pt>
                      <c:pt idx="5082">
                        <c:v>72.121262442048817</c:v>
                      </c:pt>
                      <c:pt idx="5083">
                        <c:v>72.120674092530237</c:v>
                      </c:pt>
                      <c:pt idx="5084">
                        <c:v>72.120281837211834</c:v>
                      </c:pt>
                      <c:pt idx="5085">
                        <c:v>72.119973550863577</c:v>
                      </c:pt>
                      <c:pt idx="5086">
                        <c:v>72.120385678469191</c:v>
                      </c:pt>
                      <c:pt idx="5087">
                        <c:v>72.120637765544672</c:v>
                      </c:pt>
                      <c:pt idx="5088">
                        <c:v>72.121898382771022</c:v>
                      </c:pt>
                      <c:pt idx="5089">
                        <c:v>72.119953382789973</c:v>
                      </c:pt>
                      <c:pt idx="5090">
                        <c:v>72.119645265214743</c:v>
                      </c:pt>
                      <c:pt idx="5091">
                        <c:v>72.117756290155981</c:v>
                      </c:pt>
                      <c:pt idx="5092">
                        <c:v>72.116415672816942</c:v>
                      </c:pt>
                      <c:pt idx="5093">
                        <c:v>72.113578358640467</c:v>
                      </c:pt>
                      <c:pt idx="5094">
                        <c:v>72.114747010119771</c:v>
                      </c:pt>
                      <c:pt idx="5095">
                        <c:v>72.115047327279967</c:v>
                      </c:pt>
                      <c:pt idx="5096">
                        <c:v>72.117192857578047</c:v>
                      </c:pt>
                      <c:pt idx="5097">
                        <c:v>72.118217953487488</c:v>
                      </c:pt>
                      <c:pt idx="5098">
                        <c:v>72.124106010702022</c:v>
                      </c:pt>
                      <c:pt idx="5099">
                        <c:v>72.132304180897322</c:v>
                      </c:pt>
                      <c:pt idx="5100">
                        <c:v>72.143004620664797</c:v>
                      </c:pt>
                      <c:pt idx="5101">
                        <c:v>72.152364322081752</c:v>
                      </c:pt>
                      <c:pt idx="5102">
                        <c:v>72.163977463367942</c:v>
                      </c:pt>
                      <c:pt idx="5103">
                        <c:v>72.171062781068713</c:v>
                      </c:pt>
                      <c:pt idx="5104">
                        <c:v>72.174213048340988</c:v>
                      </c:pt>
                      <c:pt idx="5105">
                        <c:v>72.172243463581722</c:v>
                      </c:pt>
                      <c:pt idx="5106">
                        <c:v>72.16862792702787</c:v>
                      </c:pt>
                      <c:pt idx="5107">
                        <c:v>72.16079318147672</c:v>
                      </c:pt>
                      <c:pt idx="5108">
                        <c:v>72.152747042907038</c:v>
                      </c:pt>
                      <c:pt idx="5109">
                        <c:v>72.144396880627767</c:v>
                      </c:pt>
                      <c:pt idx="5110">
                        <c:v>72.13876019190505</c:v>
                      </c:pt>
                      <c:pt idx="5111">
                        <c:v>72.134336980702273</c:v>
                      </c:pt>
                      <c:pt idx="5112">
                        <c:v>72.133343966097797</c:v>
                      </c:pt>
                      <c:pt idx="5113">
                        <c:v>72.133103446923954</c:v>
                      </c:pt>
                      <c:pt idx="5114">
                        <c:v>72.133899672617616</c:v>
                      </c:pt>
                      <c:pt idx="5115">
                        <c:v>72.136549369546032</c:v>
                      </c:pt>
                      <c:pt idx="5116">
                        <c:v>72.140067747766835</c:v>
                      </c:pt>
                      <c:pt idx="5117">
                        <c:v>72.14385117827257</c:v>
                      </c:pt>
                      <c:pt idx="5118">
                        <c:v>72.153343122925008</c:v>
                      </c:pt>
                      <c:pt idx="5119">
                        <c:v>72.164688608246109</c:v>
                      </c:pt>
                      <c:pt idx="5120">
                        <c:v>72.174536662758825</c:v>
                      </c:pt>
                      <c:pt idx="5121">
                        <c:v>72.180601871679983</c:v>
                      </c:pt>
                      <c:pt idx="5122">
                        <c:v>72.186525434375838</c:v>
                      </c:pt>
                      <c:pt idx="5123">
                        <c:v>72.18313001440228</c:v>
                      </c:pt>
                      <c:pt idx="5124">
                        <c:v>72.174870844654748</c:v>
                      </c:pt>
                      <c:pt idx="5125">
                        <c:v>72.164662565927841</c:v>
                      </c:pt>
                      <c:pt idx="5126">
                        <c:v>72.157452398630653</c:v>
                      </c:pt>
                      <c:pt idx="5127">
                        <c:v>72.148069790083611</c:v>
                      </c:pt>
                      <c:pt idx="5128">
                        <c:v>72.141653449882511</c:v>
                      </c:pt>
                      <c:pt idx="5129">
                        <c:v>72.137410529160988</c:v>
                      </c:pt>
                      <c:pt idx="5130">
                        <c:v>72.131566720791938</c:v>
                      </c:pt>
                      <c:pt idx="5131">
                        <c:v>72.125414840728297</c:v>
                      </c:pt>
                      <c:pt idx="5132">
                        <c:v>72.120707710419779</c:v>
                      </c:pt>
                      <c:pt idx="5133">
                        <c:v>72.1188861209056</c:v>
                      </c:pt>
                      <c:pt idx="5134">
                        <c:v>72.118805655306659</c:v>
                      </c:pt>
                      <c:pt idx="5135">
                        <c:v>72.120746653902074</c:v>
                      </c:pt>
                      <c:pt idx="5136">
                        <c:v>72.127346237950064</c:v>
                      </c:pt>
                      <c:pt idx="5137">
                        <c:v>72.13106033127039</c:v>
                      </c:pt>
                      <c:pt idx="5138">
                        <c:v>72.13353359559062</c:v>
                      </c:pt>
                      <c:pt idx="5139">
                        <c:v>72.136026868703226</c:v>
                      </c:pt>
                      <c:pt idx="5140">
                        <c:v>72.139828751533727</c:v>
                      </c:pt>
                      <c:pt idx="5141">
                        <c:v>72.140180788546047</c:v>
                      </c:pt>
                      <c:pt idx="5142">
                        <c:v>72.141409362530339</c:v>
                      </c:pt>
                      <c:pt idx="5143">
                        <c:v>72.143114245686675</c:v>
                      </c:pt>
                      <c:pt idx="5144">
                        <c:v>72.142389927768804</c:v>
                      </c:pt>
                      <c:pt idx="5145">
                        <c:v>72.142077908849302</c:v>
                      </c:pt>
                      <c:pt idx="5146">
                        <c:v>72.141505930430682</c:v>
                      </c:pt>
                      <c:pt idx="5147">
                        <c:v>72.140581520339921</c:v>
                      </c:pt>
                      <c:pt idx="5148">
                        <c:v>72.141242177432545</c:v>
                      </c:pt>
                      <c:pt idx="5149">
                        <c:v>72.144484272519861</c:v>
                      </c:pt>
                      <c:pt idx="5150">
                        <c:v>72.145757297892203</c:v>
                      </c:pt>
                      <c:pt idx="5151">
                        <c:v>72.148903322605776</c:v>
                      </c:pt>
                      <c:pt idx="5152">
                        <c:v>72.153834292340719</c:v>
                      </c:pt>
                      <c:pt idx="5153">
                        <c:v>72.157536598648747</c:v>
                      </c:pt>
                      <c:pt idx="5154">
                        <c:v>72.157856918737252</c:v>
                      </c:pt>
                      <c:pt idx="5155">
                        <c:v>72.159189669923265</c:v>
                      </c:pt>
                      <c:pt idx="5156">
                        <c:v>72.158477218511791</c:v>
                      </c:pt>
                      <c:pt idx="5157">
                        <c:v>72.160218349268504</c:v>
                      </c:pt>
                      <c:pt idx="5158">
                        <c:v>72.160350511299384</c:v>
                      </c:pt>
                      <c:pt idx="5159">
                        <c:v>72.163176143976415</c:v>
                      </c:pt>
                      <c:pt idx="5160">
                        <c:v>72.165273504333271</c:v>
                      </c:pt>
                      <c:pt idx="5161">
                        <c:v>72.167906868235946</c:v>
                      </c:pt>
                      <c:pt idx="5162">
                        <c:v>72.168839389806962</c:v>
                      </c:pt>
                      <c:pt idx="5163">
                        <c:v>72.169888073301422</c:v>
                      </c:pt>
                      <c:pt idx="5164">
                        <c:v>72.172685411940279</c:v>
                      </c:pt>
                      <c:pt idx="5165">
                        <c:v>72.175478822634517</c:v>
                      </c:pt>
                      <c:pt idx="5166">
                        <c:v>72.178872740174171</c:v>
                      </c:pt>
                      <c:pt idx="5167">
                        <c:v>72.183467122654477</c:v>
                      </c:pt>
                      <c:pt idx="5168">
                        <c:v>72.188793745106182</c:v>
                      </c:pt>
                      <c:pt idx="5169">
                        <c:v>72.189714274315861</c:v>
                      </c:pt>
                      <c:pt idx="5170">
                        <c:v>72.191395265754892</c:v>
                      </c:pt>
                      <c:pt idx="5171">
                        <c:v>72.191719569303785</c:v>
                      </c:pt>
                      <c:pt idx="5172">
                        <c:v>72.191111516597132</c:v>
                      </c:pt>
                      <c:pt idx="5173">
                        <c:v>72.189962950716108</c:v>
                      </c:pt>
                      <c:pt idx="5174">
                        <c:v>72.19198824679934</c:v>
                      </c:pt>
                      <c:pt idx="5175">
                        <c:v>72.195245971257805</c:v>
                      </c:pt>
                      <c:pt idx="5176">
                        <c:v>72.196498470864086</c:v>
                      </c:pt>
                      <c:pt idx="5177">
                        <c:v>72.200196661139827</c:v>
                      </c:pt>
                      <c:pt idx="5178">
                        <c:v>72.201197260844054</c:v>
                      </c:pt>
                      <c:pt idx="5179">
                        <c:v>72.20218980580232</c:v>
                      </c:pt>
                      <c:pt idx="5180">
                        <c:v>72.201485524240411</c:v>
                      </c:pt>
                      <c:pt idx="5181">
                        <c:v>72.203278734057704</c:v>
                      </c:pt>
                      <c:pt idx="5182">
                        <c:v>72.201377309721892</c:v>
                      </c:pt>
                      <c:pt idx="5183">
                        <c:v>72.202053246712353</c:v>
                      </c:pt>
                      <c:pt idx="5184">
                        <c:v>72.20072777518503</c:v>
                      </c:pt>
                      <c:pt idx="5185">
                        <c:v>72.196484594540351</c:v>
                      </c:pt>
                      <c:pt idx="5186">
                        <c:v>72.188923466371818</c:v>
                      </c:pt>
                      <c:pt idx="5187">
                        <c:v>72.185012699454745</c:v>
                      </c:pt>
                      <c:pt idx="5188">
                        <c:v>72.182247038167787</c:v>
                      </c:pt>
                      <c:pt idx="5189">
                        <c:v>72.181726984563397</c:v>
                      </c:pt>
                      <c:pt idx="5190">
                        <c:v>72.184761215711575</c:v>
                      </c:pt>
                      <c:pt idx="5191">
                        <c:v>72.193814768151171</c:v>
                      </c:pt>
                      <c:pt idx="5192">
                        <c:v>72.197184837804528</c:v>
                      </c:pt>
                      <c:pt idx="5193">
                        <c:v>72.199934588689459</c:v>
                      </c:pt>
                      <c:pt idx="5194">
                        <c:v>72.203592809726189</c:v>
                      </c:pt>
                      <c:pt idx="5195">
                        <c:v>72.205913922763287</c:v>
                      </c:pt>
                      <c:pt idx="5196">
                        <c:v>72.203548518990019</c:v>
                      </c:pt>
                      <c:pt idx="5197">
                        <c:v>72.204389124775076</c:v>
                      </c:pt>
                      <c:pt idx="5198">
                        <c:v>72.20466116512425</c:v>
                      </c:pt>
                      <c:pt idx="5199">
                        <c:v>72.198961578602166</c:v>
                      </c:pt>
                      <c:pt idx="5200">
                        <c:v>72.194766731445682</c:v>
                      </c:pt>
                      <c:pt idx="5201">
                        <c:v>72.187534167907344</c:v>
                      </c:pt>
                      <c:pt idx="5202">
                        <c:v>72.178768623923631</c:v>
                      </c:pt>
                      <c:pt idx="5203">
                        <c:v>72.17070366463949</c:v>
                      </c:pt>
                      <c:pt idx="5204">
                        <c:v>72.167665778101707</c:v>
                      </c:pt>
                      <c:pt idx="5205">
                        <c:v>72.164232184751228</c:v>
                      </c:pt>
                      <c:pt idx="5206">
                        <c:v>72.167798748359544</c:v>
                      </c:pt>
                      <c:pt idx="5207">
                        <c:v>72.171613678116984</c:v>
                      </c:pt>
                      <c:pt idx="5208">
                        <c:v>72.173491494768172</c:v>
                      </c:pt>
                      <c:pt idx="5209">
                        <c:v>72.173520073121011</c:v>
                      </c:pt>
                      <c:pt idx="5210">
                        <c:v>72.169677990221203</c:v>
                      </c:pt>
                      <c:pt idx="5211">
                        <c:v>72.164706855760087</c:v>
                      </c:pt>
                      <c:pt idx="5212">
                        <c:v>72.157914316065202</c:v>
                      </c:pt>
                      <c:pt idx="5213">
                        <c:v>72.150881831628652</c:v>
                      </c:pt>
                      <c:pt idx="5214">
                        <c:v>72.144561881697456</c:v>
                      </c:pt>
                      <c:pt idx="5215">
                        <c:v>72.142232340739895</c:v>
                      </c:pt>
                      <c:pt idx="5216">
                        <c:v>72.142216532927591</c:v>
                      </c:pt>
                      <c:pt idx="5217">
                        <c:v>72.147320081180311</c:v>
                      </c:pt>
                      <c:pt idx="5218">
                        <c:v>72.154328340841829</c:v>
                      </c:pt>
                      <c:pt idx="5219">
                        <c:v>72.161905032525397</c:v>
                      </c:pt>
                      <c:pt idx="5220">
                        <c:v>72.167400487205924</c:v>
                      </c:pt>
                      <c:pt idx="5221">
                        <c:v>72.171474820755932</c:v>
                      </c:pt>
                      <c:pt idx="5222">
                        <c:v>72.170409940956802</c:v>
                      </c:pt>
                      <c:pt idx="5223">
                        <c:v>72.170493872556364</c:v>
                      </c:pt>
                      <c:pt idx="5224">
                        <c:v>72.1686284530753</c:v>
                      </c:pt>
                      <c:pt idx="5225">
                        <c:v>72.170445040936812</c:v>
                      </c:pt>
                      <c:pt idx="5226">
                        <c:v>72.171741460229981</c:v>
                      </c:pt>
                      <c:pt idx="5227">
                        <c:v>72.17483902385797</c:v>
                      </c:pt>
                      <c:pt idx="5228">
                        <c:v>72.176515668372161</c:v>
                      </c:pt>
                      <c:pt idx="5229">
                        <c:v>72.177783959652942</c:v>
                      </c:pt>
                      <c:pt idx="5230">
                        <c:v>72.175066155995907</c:v>
                      </c:pt>
                      <c:pt idx="5231">
                        <c:v>72.170483161007255</c:v>
                      </c:pt>
                      <c:pt idx="5232">
                        <c:v>72.166164155582734</c:v>
                      </c:pt>
                      <c:pt idx="5233">
                        <c:v>72.162365767976297</c:v>
                      </c:pt>
                      <c:pt idx="5234">
                        <c:v>72.162117676301449</c:v>
                      </c:pt>
                      <c:pt idx="5235">
                        <c:v>72.163490602007613</c:v>
                      </c:pt>
                      <c:pt idx="5236">
                        <c:v>72.166656701481614</c:v>
                      </c:pt>
                      <c:pt idx="5237">
                        <c:v>72.171916006573326</c:v>
                      </c:pt>
                      <c:pt idx="5238">
                        <c:v>72.175782346581713</c:v>
                      </c:pt>
                      <c:pt idx="5239">
                        <c:v>72.176610948688648</c:v>
                      </c:pt>
                      <c:pt idx="5240">
                        <c:v>72.178828067080119</c:v>
                      </c:pt>
                      <c:pt idx="5241">
                        <c:v>72.178971972995171</c:v>
                      </c:pt>
                      <c:pt idx="5242">
                        <c:v>72.176550500739523</c:v>
                      </c:pt>
                      <c:pt idx="5243">
                        <c:v>72.176626372553329</c:v>
                      </c:pt>
                      <c:pt idx="5244">
                        <c:v>72.178975523986054</c:v>
                      </c:pt>
                      <c:pt idx="5245">
                        <c:v>72.179427829472786</c:v>
                      </c:pt>
                      <c:pt idx="5246">
                        <c:v>72.180752827767719</c:v>
                      </c:pt>
                      <c:pt idx="5247">
                        <c:v>72.18339847246375</c:v>
                      </c:pt>
                      <c:pt idx="5248">
                        <c:v>72.185151721345648</c:v>
                      </c:pt>
                      <c:pt idx="5249">
                        <c:v>72.185300021754131</c:v>
                      </c:pt>
                      <c:pt idx="5250">
                        <c:v>72.184523647180114</c:v>
                      </c:pt>
                      <c:pt idx="5251">
                        <c:v>72.185019802638521</c:v>
                      </c:pt>
                      <c:pt idx="5252">
                        <c:v>72.183963099108766</c:v>
                      </c:pt>
                      <c:pt idx="5253">
                        <c:v>72.182065887219537</c:v>
                      </c:pt>
                      <c:pt idx="5254">
                        <c:v>72.181677540557786</c:v>
                      </c:pt>
                      <c:pt idx="5255">
                        <c:v>72.181313233717304</c:v>
                      </c:pt>
                      <c:pt idx="5256">
                        <c:v>72.179544181768932</c:v>
                      </c:pt>
                      <c:pt idx="5257">
                        <c:v>72.18016468963728</c:v>
                      </c:pt>
                      <c:pt idx="5258">
                        <c:v>72.178964172498013</c:v>
                      </c:pt>
                      <c:pt idx="5259">
                        <c:v>72.176959090377338</c:v>
                      </c:pt>
                      <c:pt idx="5260">
                        <c:v>72.174517828235707</c:v>
                      </c:pt>
                      <c:pt idx="5261">
                        <c:v>72.175058276403277</c:v>
                      </c:pt>
                      <c:pt idx="5262">
                        <c:v>72.172420784643364</c:v>
                      </c:pt>
                      <c:pt idx="5263">
                        <c:v>72.172648705371017</c:v>
                      </c:pt>
                      <c:pt idx="5264">
                        <c:v>72.172876767442972</c:v>
                      </c:pt>
                      <c:pt idx="5265">
                        <c:v>72.174313629606402</c:v>
                      </c:pt>
                      <c:pt idx="5266">
                        <c:v>72.174801924902525</c:v>
                      </c:pt>
                      <c:pt idx="5267">
                        <c:v>72.178031730790366</c:v>
                      </c:pt>
                      <c:pt idx="5268">
                        <c:v>72.179172535187973</c:v>
                      </c:pt>
                      <c:pt idx="5269">
                        <c:v>72.17920861368944</c:v>
                      </c:pt>
                      <c:pt idx="5270">
                        <c:v>72.180597489068646</c:v>
                      </c:pt>
                      <c:pt idx="5271">
                        <c:v>72.182090347995569</c:v>
                      </c:pt>
                      <c:pt idx="5272">
                        <c:v>72.18254661083563</c:v>
                      </c:pt>
                      <c:pt idx="5273">
                        <c:v>72.183190966274225</c:v>
                      </c:pt>
                      <c:pt idx="5274">
                        <c:v>72.187085178709921</c:v>
                      </c:pt>
                      <c:pt idx="5275">
                        <c:v>72.189950714119462</c:v>
                      </c:pt>
                      <c:pt idx="5276">
                        <c:v>72.190763290056793</c:v>
                      </c:pt>
                      <c:pt idx="5277">
                        <c:v>72.192076130351097</c:v>
                      </c:pt>
                      <c:pt idx="5278">
                        <c:v>72.193016655079731</c:v>
                      </c:pt>
                      <c:pt idx="5279">
                        <c:v>72.190803529090246</c:v>
                      </c:pt>
                      <c:pt idx="5280">
                        <c:v>72.188486262869901</c:v>
                      </c:pt>
                      <c:pt idx="5281">
                        <c:v>72.186036820514687</c:v>
                      </c:pt>
                      <c:pt idx="5282">
                        <c:v>72.181478058406427</c:v>
                      </c:pt>
                      <c:pt idx="5283">
                        <c:v>72.179172821812287</c:v>
                      </c:pt>
                      <c:pt idx="5284">
                        <c:v>72.176307248281731</c:v>
                      </c:pt>
                      <c:pt idx="5285">
                        <c:v>72.174670409870345</c:v>
                      </c:pt>
                      <c:pt idx="5286">
                        <c:v>72.1707602510876</c:v>
                      </c:pt>
                      <c:pt idx="5287">
                        <c:v>72.169035555073222</c:v>
                      </c:pt>
                      <c:pt idx="5288">
                        <c:v>72.168787535019092</c:v>
                      </c:pt>
                      <c:pt idx="5289">
                        <c:v>72.169507890722656</c:v>
                      </c:pt>
                      <c:pt idx="5290">
                        <c:v>72.172893855150122</c:v>
                      </c:pt>
                      <c:pt idx="5291">
                        <c:v>72.176592002863657</c:v>
                      </c:pt>
                      <c:pt idx="5292">
                        <c:v>72.180626224033418</c:v>
                      </c:pt>
                      <c:pt idx="5293">
                        <c:v>72.182251112776129</c:v>
                      </c:pt>
                      <c:pt idx="5294">
                        <c:v>72.185437000315318</c:v>
                      </c:pt>
                      <c:pt idx="5295">
                        <c:v>72.185172900434011</c:v>
                      </c:pt>
                      <c:pt idx="5296">
                        <c:v>72.185685163880905</c:v>
                      </c:pt>
                      <c:pt idx="5297">
                        <c:v>72.184044334198632</c:v>
                      </c:pt>
                      <c:pt idx="5298">
                        <c:v>72.181915173077996</c:v>
                      </c:pt>
                      <c:pt idx="5299">
                        <c:v>72.178273309869013</c:v>
                      </c:pt>
                      <c:pt idx="5300">
                        <c:v>72.174939510683572</c:v>
                      </c:pt>
                      <c:pt idx="5301">
                        <c:v>72.171945856674682</c:v>
                      </c:pt>
                      <c:pt idx="5302">
                        <c:v>72.170933184169058</c:v>
                      </c:pt>
                      <c:pt idx="5303">
                        <c:v>72.170716889064096</c:v>
                      </c:pt>
                      <c:pt idx="5304">
                        <c:v>72.172169490391923</c:v>
                      </c:pt>
                      <c:pt idx="5305">
                        <c:v>72.173101829400082</c:v>
                      </c:pt>
                      <c:pt idx="5306">
                        <c:v>72.177355960117637</c:v>
                      </c:pt>
                      <c:pt idx="5307">
                        <c:v>72.1799451638378</c:v>
                      </c:pt>
                      <c:pt idx="5308">
                        <c:v>72.179921063618465</c:v>
                      </c:pt>
                      <c:pt idx="5309">
                        <c:v>72.17971669640329</c:v>
                      </c:pt>
                      <c:pt idx="5310">
                        <c:v>72.180092662497799</c:v>
                      </c:pt>
                      <c:pt idx="5311">
                        <c:v>72.177339042057937</c:v>
                      </c:pt>
                      <c:pt idx="5312">
                        <c:v>72.175221846038355</c:v>
                      </c:pt>
                      <c:pt idx="5313">
                        <c:v>72.177791177246874</c:v>
                      </c:pt>
                      <c:pt idx="5314">
                        <c:v>72.17787538083698</c:v>
                      </c:pt>
                      <c:pt idx="5315">
                        <c:v>72.177811631347311</c:v>
                      </c:pt>
                      <c:pt idx="5316">
                        <c:v>72.1747740740052</c:v>
                      </c:pt>
                      <c:pt idx="5317">
                        <c:v>72.173665699262145</c:v>
                      </c:pt>
                      <c:pt idx="5318">
                        <c:v>72.17052807967741</c:v>
                      </c:pt>
                      <c:pt idx="5319">
                        <c:v>72.168899129241112</c:v>
                      </c:pt>
                      <c:pt idx="5320">
                        <c:v>72.167802361268443</c:v>
                      </c:pt>
                      <c:pt idx="5321">
                        <c:v>72.172352873017275</c:v>
                      </c:pt>
                      <c:pt idx="5322">
                        <c:v>72.176583185134092</c:v>
                      </c:pt>
                      <c:pt idx="5323">
                        <c:v>72.178396211639026</c:v>
                      </c:pt>
                      <c:pt idx="5324">
                        <c:v>72.18016118225367</c:v>
                      </c:pt>
                      <c:pt idx="5325">
                        <c:v>72.181169623801821</c:v>
                      </c:pt>
                      <c:pt idx="5326">
                        <c:v>72.180292994456849</c:v>
                      </c:pt>
                      <c:pt idx="5327">
                        <c:v>72.179088090756366</c:v>
                      </c:pt>
                      <c:pt idx="5328">
                        <c:v>72.179640303305945</c:v>
                      </c:pt>
                      <c:pt idx="5329">
                        <c:v>72.181073024911186</c:v>
                      </c:pt>
                      <c:pt idx="5330">
                        <c:v>72.182934110862604</c:v>
                      </c:pt>
                      <c:pt idx="5331">
                        <c:v>72.183338369170286</c:v>
                      </c:pt>
                      <c:pt idx="5332">
                        <c:v>72.184142914098288</c:v>
                      </c:pt>
                      <c:pt idx="5333">
                        <c:v>72.183750884380117</c:v>
                      </c:pt>
                      <c:pt idx="5334">
                        <c:v>72.179896890714602</c:v>
                      </c:pt>
                      <c:pt idx="5335">
                        <c:v>72.173885902618139</c:v>
                      </c:pt>
                      <c:pt idx="5336">
                        <c:v>72.170072231421756</c:v>
                      </c:pt>
                      <c:pt idx="5337">
                        <c:v>72.163000594053401</c:v>
                      </c:pt>
                      <c:pt idx="5338">
                        <c:v>72.156601243817562</c:v>
                      </c:pt>
                      <c:pt idx="5339">
                        <c:v>72.155064454116882</c:v>
                      </c:pt>
                      <c:pt idx="5340">
                        <c:v>72.157241368146259</c:v>
                      </c:pt>
                      <c:pt idx="5341">
                        <c:v>72.161335275142889</c:v>
                      </c:pt>
                      <c:pt idx="5342">
                        <c:v>72.165529337615482</c:v>
                      </c:pt>
                      <c:pt idx="5343">
                        <c:v>72.172512881831594</c:v>
                      </c:pt>
                      <c:pt idx="5344">
                        <c:v>72.177871551574796</c:v>
                      </c:pt>
                      <c:pt idx="5345">
                        <c:v>72.182013594638079</c:v>
                      </c:pt>
                      <c:pt idx="5346">
                        <c:v>72.18631608238681</c:v>
                      </c:pt>
                      <c:pt idx="5347">
                        <c:v>72.192095295880236</c:v>
                      </c:pt>
                      <c:pt idx="5348">
                        <c:v>72.195961581297198</c:v>
                      </c:pt>
                      <c:pt idx="5349">
                        <c:v>72.199351693704045</c:v>
                      </c:pt>
                      <c:pt idx="5350">
                        <c:v>72.201441131601527</c:v>
                      </c:pt>
                      <c:pt idx="5351">
                        <c:v>72.201469148585772</c:v>
                      </c:pt>
                      <c:pt idx="5352">
                        <c:v>72.201301227370507</c:v>
                      </c:pt>
                      <c:pt idx="5353">
                        <c:v>72.200244732871923</c:v>
                      </c:pt>
                      <c:pt idx="5354">
                        <c:v>72.199504435893516</c:v>
                      </c:pt>
                      <c:pt idx="5355">
                        <c:v>72.199220526671922</c:v>
                      </c:pt>
                      <c:pt idx="5356">
                        <c:v>72.197127414233066</c:v>
                      </c:pt>
                      <c:pt idx="5357">
                        <c:v>72.19595488221384</c:v>
                      </c:pt>
                      <c:pt idx="5358">
                        <c:v>72.197015449315714</c:v>
                      </c:pt>
                      <c:pt idx="5359">
                        <c:v>72.197087555124554</c:v>
                      </c:pt>
                      <c:pt idx="5360">
                        <c:v>72.19576666355492</c:v>
                      </c:pt>
                      <c:pt idx="5361">
                        <c:v>72.195910677730097</c:v>
                      </c:pt>
                      <c:pt idx="5362">
                        <c:v>72.197763727127764</c:v>
                      </c:pt>
                      <c:pt idx="5363">
                        <c:v>72.19616680687561</c:v>
                      </c:pt>
                      <c:pt idx="5364">
                        <c:v>72.192364640009458</c:v>
                      </c:pt>
                      <c:pt idx="5365">
                        <c:v>72.190767834446248</c:v>
                      </c:pt>
                      <c:pt idx="5366">
                        <c:v>72.189227212840422</c:v>
                      </c:pt>
                      <c:pt idx="5367">
                        <c:v>72.184096279913916</c:v>
                      </c:pt>
                      <c:pt idx="5368">
                        <c:v>72.180686426155589</c:v>
                      </c:pt>
                      <c:pt idx="5369">
                        <c:v>72.182563459202541</c:v>
                      </c:pt>
                      <c:pt idx="5370">
                        <c:v>72.184768704865633</c:v>
                      </c:pt>
                      <c:pt idx="5371">
                        <c:v>72.186069281029901</c:v>
                      </c:pt>
                      <c:pt idx="5372">
                        <c:v>72.192820900658759</c:v>
                      </c:pt>
                      <c:pt idx="5373">
                        <c:v>72.198539815093071</c:v>
                      </c:pt>
                      <c:pt idx="5374">
                        <c:v>72.20505933431788</c:v>
                      </c:pt>
                      <c:pt idx="5375">
                        <c:v>72.210910409804058</c:v>
                      </c:pt>
                      <c:pt idx="5376">
                        <c:v>72.217525926722828</c:v>
                      </c:pt>
                      <c:pt idx="5377">
                        <c:v>72.219931094084828</c:v>
                      </c:pt>
                      <c:pt idx="5378">
                        <c:v>72.223292955359369</c:v>
                      </c:pt>
                      <c:pt idx="5379">
                        <c:v>72.221495651495601</c:v>
                      </c:pt>
                      <c:pt idx="5380">
                        <c:v>72.218529713354187</c:v>
                      </c:pt>
                      <c:pt idx="5381">
                        <c:v>72.21521159122662</c:v>
                      </c:pt>
                      <c:pt idx="5382">
                        <c:v>72.210244680975535</c:v>
                      </c:pt>
                      <c:pt idx="5383">
                        <c:v>72.206526435459949</c:v>
                      </c:pt>
                      <c:pt idx="5384">
                        <c:v>72.204357325899437</c:v>
                      </c:pt>
                      <c:pt idx="5385">
                        <c:v>72.202600472483041</c:v>
                      </c:pt>
                      <c:pt idx="5386">
                        <c:v>72.200087344242917</c:v>
                      </c:pt>
                      <c:pt idx="5387">
                        <c:v>72.200623779889497</c:v>
                      </c:pt>
                      <c:pt idx="5388">
                        <c:v>72.200988367744372</c:v>
                      </c:pt>
                      <c:pt idx="5389">
                        <c:v>72.200168181445321</c:v>
                      </c:pt>
                      <c:pt idx="5390">
                        <c:v>72.198459451999696</c:v>
                      </c:pt>
                      <c:pt idx="5391">
                        <c:v>72.198171342272076</c:v>
                      </c:pt>
                      <c:pt idx="5392">
                        <c:v>72.19586219401188</c:v>
                      </c:pt>
                      <c:pt idx="5393">
                        <c:v>72.193540619178066</c:v>
                      </c:pt>
                      <c:pt idx="5394">
                        <c:v>72.192179501043924</c:v>
                      </c:pt>
                      <c:pt idx="5395">
                        <c:v>72.191634969367115</c:v>
                      </c:pt>
                      <c:pt idx="5396">
                        <c:v>72.189361489859067</c:v>
                      </c:pt>
                      <c:pt idx="5397">
                        <c:v>72.187932437043827</c:v>
                      </c:pt>
                      <c:pt idx="5398">
                        <c:v>72.188100548905339</c:v>
                      </c:pt>
                      <c:pt idx="5399">
                        <c:v>72.187712465293274</c:v>
                      </c:pt>
                      <c:pt idx="5400">
                        <c:v>72.188160733683631</c:v>
                      </c:pt>
                      <c:pt idx="5401">
                        <c:v>72.190206057407323</c:v>
                      </c:pt>
                      <c:pt idx="5402">
                        <c:v>72.194084427693483</c:v>
                      </c:pt>
                      <c:pt idx="5403">
                        <c:v>72.19322812471475</c:v>
                      </c:pt>
                      <c:pt idx="5404">
                        <c:v>72.195769749476568</c:v>
                      </c:pt>
                      <c:pt idx="5405">
                        <c:v>72.195937921600802</c:v>
                      </c:pt>
                      <c:pt idx="5406">
                        <c:v>72.196102026523889</c:v>
                      </c:pt>
                      <c:pt idx="5407">
                        <c:v>72.195033566213112</c:v>
                      </c:pt>
                      <c:pt idx="5408">
                        <c:v>72.196466585379227</c:v>
                      </c:pt>
                      <c:pt idx="5409">
                        <c:v>72.194969857286239</c:v>
                      </c:pt>
                      <c:pt idx="5410">
                        <c:v>72.196274773428669</c:v>
                      </c:pt>
                      <c:pt idx="5411">
                        <c:v>72.193785399190432</c:v>
                      </c:pt>
                      <c:pt idx="5412">
                        <c:v>72.191211807900942</c:v>
                      </c:pt>
                      <c:pt idx="5413">
                        <c:v>72.188634111332746</c:v>
                      </c:pt>
                      <c:pt idx="5414">
                        <c:v>72.189202195043691</c:v>
                      </c:pt>
                      <c:pt idx="5415">
                        <c:v>72.187449047868284</c:v>
                      </c:pt>
                      <c:pt idx="5416">
                        <c:v>72.189774324146327</c:v>
                      </c:pt>
                      <c:pt idx="5417">
                        <c:v>72.192643928160777</c:v>
                      </c:pt>
                      <c:pt idx="5418">
                        <c:v>72.195713665082209</c:v>
                      </c:pt>
                      <c:pt idx="5419">
                        <c:v>72.194072620644278</c:v>
                      </c:pt>
                      <c:pt idx="5420">
                        <c:v>72.195293179533834</c:v>
                      </c:pt>
                      <c:pt idx="5421">
                        <c:v>72.195841408104656</c:v>
                      </c:pt>
                      <c:pt idx="5422">
                        <c:v>72.194992915127443</c:v>
                      </c:pt>
                      <c:pt idx="5423">
                        <c:v>72.194464580155937</c:v>
                      </c:pt>
                      <c:pt idx="5424">
                        <c:v>72.195397242842319</c:v>
                      </c:pt>
                      <c:pt idx="5425">
                        <c:v>72.196682071989741</c:v>
                      </c:pt>
                      <c:pt idx="5426">
                        <c:v>72.196181999777025</c:v>
                      </c:pt>
                      <c:pt idx="5427">
                        <c:v>72.198367442646571</c:v>
                      </c:pt>
                      <c:pt idx="5428">
                        <c:v>72.200036489890692</c:v>
                      </c:pt>
                      <c:pt idx="5429">
                        <c:v>72.202930094191856</c:v>
                      </c:pt>
                      <c:pt idx="5430">
                        <c:v>72.201253086104458</c:v>
                      </c:pt>
                      <c:pt idx="5431">
                        <c:v>72.200356349682821</c:v>
                      </c:pt>
                      <c:pt idx="5432">
                        <c:v>72.197710578325243</c:v>
                      </c:pt>
                      <c:pt idx="5433">
                        <c:v>72.193355933819774</c:v>
                      </c:pt>
                      <c:pt idx="5434">
                        <c:v>72.188997424335113</c:v>
                      </c:pt>
                      <c:pt idx="5435">
                        <c:v>72.18743262787234</c:v>
                      </c:pt>
                      <c:pt idx="5436">
                        <c:v>72.187540811021535</c:v>
                      </c:pt>
                      <c:pt idx="5437">
                        <c:v>72.188137133747915</c:v>
                      </c:pt>
                      <c:pt idx="5438">
                        <c:v>72.188613360461233</c:v>
                      </c:pt>
                      <c:pt idx="5439">
                        <c:v>72.1887772719829</c:v>
                      </c:pt>
                      <c:pt idx="5440">
                        <c:v>72.189801565362259</c:v>
                      </c:pt>
                      <c:pt idx="5441">
                        <c:v>72.192110891736291</c:v>
                      </c:pt>
                      <c:pt idx="5442">
                        <c:v>72.193691948349951</c:v>
                      </c:pt>
                      <c:pt idx="5443">
                        <c:v>72.196861808207331</c:v>
                      </c:pt>
                      <c:pt idx="5444">
                        <c:v>72.200043744213389</c:v>
                      </c:pt>
                      <c:pt idx="5445">
                        <c:v>72.201236512481302</c:v>
                      </c:pt>
                      <c:pt idx="5446">
                        <c:v>72.19931928686718</c:v>
                      </c:pt>
                      <c:pt idx="5447">
                        <c:v>72.199171016512452</c:v>
                      </c:pt>
                      <c:pt idx="5448">
                        <c:v>72.198690695889695</c:v>
                      </c:pt>
                      <c:pt idx="5449">
                        <c:v>72.200743920476128</c:v>
                      </c:pt>
                      <c:pt idx="5450">
                        <c:v>72.204342117199587</c:v>
                      </c:pt>
                      <c:pt idx="5451">
                        <c:v>72.210801962168176</c:v>
                      </c:pt>
                      <c:pt idx="5452">
                        <c:v>72.214680487294771</c:v>
                      </c:pt>
                      <c:pt idx="5453">
                        <c:v>72.218695018596947</c:v>
                      </c:pt>
                      <c:pt idx="5454">
                        <c:v>72.221284635616001</c:v>
                      </c:pt>
                      <c:pt idx="5455">
                        <c:v>72.222729509816119</c:v>
                      </c:pt>
                      <c:pt idx="5456">
                        <c:v>72.22356976180896</c:v>
                      </c:pt>
                      <c:pt idx="5457">
                        <c:v>72.223337425290126</c:v>
                      </c:pt>
                      <c:pt idx="5458">
                        <c:v>72.225378397430703</c:v>
                      </c:pt>
                      <c:pt idx="5459">
                        <c:v>72.225930540982489</c:v>
                      </c:pt>
                      <c:pt idx="5460">
                        <c:v>72.228247917313297</c:v>
                      </c:pt>
                      <c:pt idx="5461">
                        <c:v>72.229092671447418</c:v>
                      </c:pt>
                      <c:pt idx="5462">
                        <c:v>72.234692065449892</c:v>
                      </c:pt>
                      <c:pt idx="5463">
                        <c:v>72.238514456081219</c:v>
                      </c:pt>
                      <c:pt idx="5464">
                        <c:v>72.246627614754601</c:v>
                      </c:pt>
                      <c:pt idx="5465">
                        <c:v>72.253147775709067</c:v>
                      </c:pt>
                      <c:pt idx="5466">
                        <c:v>72.263121977829798</c:v>
                      </c:pt>
                      <c:pt idx="5467">
                        <c:v>72.270230661588499</c:v>
                      </c:pt>
                      <c:pt idx="5468">
                        <c:v>72.278548057241437</c:v>
                      </c:pt>
                      <c:pt idx="5469">
                        <c:v>72.281706131624674</c:v>
                      </c:pt>
                      <c:pt idx="5470">
                        <c:v>72.283839344598306</c:v>
                      </c:pt>
                      <c:pt idx="5471">
                        <c:v>72.281313695239419</c:v>
                      </c:pt>
                      <c:pt idx="5472">
                        <c:v>72.276718597171595</c:v>
                      </c:pt>
                      <c:pt idx="5473">
                        <c:v>72.267440724002498</c:v>
                      </c:pt>
                      <c:pt idx="5474">
                        <c:v>72.25919946799047</c:v>
                      </c:pt>
                      <c:pt idx="5475">
                        <c:v>72.250213840847749</c:v>
                      </c:pt>
                      <c:pt idx="5476">
                        <c:v>72.240804348163195</c:v>
                      </c:pt>
                      <c:pt idx="5477">
                        <c:v>72.232275408523449</c:v>
                      </c:pt>
                      <c:pt idx="5478">
                        <c:v>72.225063782684657</c:v>
                      </c:pt>
                      <c:pt idx="5479">
                        <c:v>72.216279179419985</c:v>
                      </c:pt>
                      <c:pt idx="5480">
                        <c:v>72.210112447618016</c:v>
                      </c:pt>
                      <c:pt idx="5481">
                        <c:v>72.204661998662104</c:v>
                      </c:pt>
                      <c:pt idx="5482">
                        <c:v>72.198931634050965</c:v>
                      </c:pt>
                      <c:pt idx="5483">
                        <c:v>72.193609108848591</c:v>
                      </c:pt>
                      <c:pt idx="5484">
                        <c:v>72.19112031918911</c:v>
                      </c:pt>
                      <c:pt idx="5485">
                        <c:v>72.187678804560278</c:v>
                      </c:pt>
                      <c:pt idx="5486">
                        <c:v>72.185669823639472</c:v>
                      </c:pt>
                      <c:pt idx="5487">
                        <c:v>72.188763532537877</c:v>
                      </c:pt>
                      <c:pt idx="5488">
                        <c:v>72.193882316187086</c:v>
                      </c:pt>
                      <c:pt idx="5489">
                        <c:v>72.200930171256772</c:v>
                      </c:pt>
                      <c:pt idx="5490">
                        <c:v>72.211207624982393</c:v>
                      </c:pt>
                      <c:pt idx="5491">
                        <c:v>72.22444306435321</c:v>
                      </c:pt>
                      <c:pt idx="5492">
                        <c:v>72.23559341502407</c:v>
                      </c:pt>
                      <c:pt idx="5493">
                        <c:v>72.245963434715833</c:v>
                      </c:pt>
                      <c:pt idx="5494">
                        <c:v>72.253715783194565</c:v>
                      </c:pt>
                      <c:pt idx="5495">
                        <c:v>72.258330331002028</c:v>
                      </c:pt>
                      <c:pt idx="5496">
                        <c:v>72.258830102274715</c:v>
                      </c:pt>
                      <c:pt idx="5497">
                        <c:v>72.256560149973865</c:v>
                      </c:pt>
                      <c:pt idx="5498">
                        <c:v>72.253577592608195</c:v>
                      </c:pt>
                      <c:pt idx="5499">
                        <c:v>72.248882080413907</c:v>
                      </c:pt>
                      <c:pt idx="5500">
                        <c:v>72.243910726875612</c:v>
                      </c:pt>
                      <c:pt idx="5501">
                        <c:v>72.239587901244249</c:v>
                      </c:pt>
                      <c:pt idx="5502">
                        <c:v>72.237958726367467</c:v>
                      </c:pt>
                      <c:pt idx="5503">
                        <c:v>72.236393632527864</c:v>
                      </c:pt>
                      <c:pt idx="5504">
                        <c:v>72.236617686195842</c:v>
                      </c:pt>
                      <c:pt idx="5505">
                        <c:v>72.237186046049629</c:v>
                      </c:pt>
                      <c:pt idx="5506">
                        <c:v>72.238742915175678</c:v>
                      </c:pt>
                      <c:pt idx="5507">
                        <c:v>72.239251102878825</c:v>
                      </c:pt>
                      <c:pt idx="5508">
                        <c:v>72.239227037889464</c:v>
                      </c:pt>
                      <c:pt idx="5509">
                        <c:v>72.239999611996041</c:v>
                      </c:pt>
                      <c:pt idx="5510">
                        <c:v>72.238966925362234</c:v>
                      </c:pt>
                      <c:pt idx="5511">
                        <c:v>72.23632944582728</c:v>
                      </c:pt>
                      <c:pt idx="5512">
                        <c:v>72.234428368384187</c:v>
                      </c:pt>
                      <c:pt idx="5513">
                        <c:v>72.231370683223204</c:v>
                      </c:pt>
                      <c:pt idx="5514">
                        <c:v>72.227000230578568</c:v>
                      </c:pt>
                      <c:pt idx="5515">
                        <c:v>72.220812947667454</c:v>
                      </c:pt>
                      <c:pt idx="5516">
                        <c:v>72.217339217748844</c:v>
                      </c:pt>
                      <c:pt idx="5517">
                        <c:v>72.21127624528728</c:v>
                      </c:pt>
                      <c:pt idx="5518">
                        <c:v>72.207838867136886</c:v>
                      </c:pt>
                      <c:pt idx="5519">
                        <c:v>72.202244263982408</c:v>
                      </c:pt>
                      <c:pt idx="5520">
                        <c:v>72.200743949252185</c:v>
                      </c:pt>
                      <c:pt idx="5521">
                        <c:v>72.196954421983378</c:v>
                      </c:pt>
                      <c:pt idx="5522">
                        <c:v>72.195722307785928</c:v>
                      </c:pt>
                      <c:pt idx="5523">
                        <c:v>72.193829533608294</c:v>
                      </c:pt>
                      <c:pt idx="5524">
                        <c:v>72.194574219121179</c:v>
                      </c:pt>
                      <c:pt idx="5525">
                        <c:v>72.195698845216583</c:v>
                      </c:pt>
                      <c:pt idx="5526">
                        <c:v>72.198628285906963</c:v>
                      </c:pt>
                      <c:pt idx="5527">
                        <c:v>72.202209715551888</c:v>
                      </c:pt>
                      <c:pt idx="5528">
                        <c:v>72.211266041786857</c:v>
                      </c:pt>
                      <c:pt idx="5529">
                        <c:v>72.218333207405365</c:v>
                      </c:pt>
                      <c:pt idx="5530">
                        <c:v>72.224760368200052</c:v>
                      </c:pt>
                      <c:pt idx="5531">
                        <c:v>72.233556705133253</c:v>
                      </c:pt>
                      <c:pt idx="5532">
                        <c:v>72.237926805681653</c:v>
                      </c:pt>
                      <c:pt idx="5533">
                        <c:v>72.235661505980232</c:v>
                      </c:pt>
                      <c:pt idx="5534">
                        <c:v>72.236185717508818</c:v>
                      </c:pt>
                      <c:pt idx="5535">
                        <c:v>72.235973265469966</c:v>
                      </c:pt>
                      <c:pt idx="5536">
                        <c:v>72.23089048893614</c:v>
                      </c:pt>
                      <c:pt idx="5537">
                        <c:v>72.229189544272515</c:v>
                      </c:pt>
                      <c:pt idx="5538">
                        <c:v>72.22926948990559</c:v>
                      </c:pt>
                      <c:pt idx="5539">
                        <c:v>72.228609102458492</c:v>
                      </c:pt>
                      <c:pt idx="5540">
                        <c:v>72.228933314639974</c:v>
                      </c:pt>
                      <c:pt idx="5541">
                        <c:v>72.231450529834362</c:v>
                      </c:pt>
                      <c:pt idx="5542">
                        <c:v>72.23535657777704</c:v>
                      </c:pt>
                      <c:pt idx="5543">
                        <c:v>72.237697850985626</c:v>
                      </c:pt>
                      <c:pt idx="5544">
                        <c:v>72.240315322006651</c:v>
                      </c:pt>
                      <c:pt idx="5545">
                        <c:v>72.245446038361806</c:v>
                      </c:pt>
                      <c:pt idx="5546">
                        <c:v>72.250805051535423</c:v>
                      </c:pt>
                      <c:pt idx="5547">
                        <c:v>72.249640442377853</c:v>
                      </c:pt>
                      <c:pt idx="5548">
                        <c:v>72.252590107254747</c:v>
                      </c:pt>
                      <c:pt idx="5549">
                        <c:v>72.255355539482068</c:v>
                      </c:pt>
                      <c:pt idx="5550">
                        <c:v>72.254935340027799</c:v>
                      </c:pt>
                      <c:pt idx="5551">
                        <c:v>72.255123434252781</c:v>
                      </c:pt>
                      <c:pt idx="5552">
                        <c:v>72.258877515459531</c:v>
                      </c:pt>
                      <c:pt idx="5553">
                        <c:v>72.25975801256736</c:v>
                      </c:pt>
                      <c:pt idx="5554">
                        <c:v>72.259922101323468</c:v>
                      </c:pt>
                      <c:pt idx="5555">
                        <c:v>72.259261761475727</c:v>
                      </c:pt>
                      <c:pt idx="5556">
                        <c:v>72.257192565607085</c:v>
                      </c:pt>
                      <c:pt idx="5557">
                        <c:v>72.254947357413954</c:v>
                      </c:pt>
                      <c:pt idx="5558">
                        <c:v>72.254951369973057</c:v>
                      </c:pt>
                      <c:pt idx="5559">
                        <c:v>72.254863351963309</c:v>
                      </c:pt>
                      <c:pt idx="5560">
                        <c:v>72.255391596540903</c:v>
                      </c:pt>
                      <c:pt idx="5561">
                        <c:v>72.253886691290262</c:v>
                      </c:pt>
                      <c:pt idx="5562">
                        <c:v>72.253530471100063</c:v>
                      </c:pt>
                      <c:pt idx="5563">
                        <c:v>72.251549322358542</c:v>
                      </c:pt>
                      <c:pt idx="5564">
                        <c:v>72.248459533085864</c:v>
                      </c:pt>
                      <c:pt idx="5565">
                        <c:v>72.248419602432051</c:v>
                      </c:pt>
                      <c:pt idx="5566">
                        <c:v>72.250192742079051</c:v>
                      </c:pt>
                      <c:pt idx="5567">
                        <c:v>72.252141757612605</c:v>
                      </c:pt>
                      <c:pt idx="5568">
                        <c:v>72.255919911618179</c:v>
                      </c:pt>
                      <c:pt idx="5569">
                        <c:v>72.259469838287515</c:v>
                      </c:pt>
                      <c:pt idx="5570">
                        <c:v>72.262547495458762</c:v>
                      </c:pt>
                      <c:pt idx="5571">
                        <c:v>72.265284940587577</c:v>
                      </c:pt>
                      <c:pt idx="5572">
                        <c:v>72.26658175303956</c:v>
                      </c:pt>
                      <c:pt idx="5573">
                        <c:v>72.266709822489034</c:v>
                      </c:pt>
                      <c:pt idx="5574">
                        <c:v>72.26737831006497</c:v>
                      </c:pt>
                      <c:pt idx="5575">
                        <c:v>72.265673325678819</c:v>
                      </c:pt>
                      <c:pt idx="5576">
                        <c:v>72.263336033977595</c:v>
                      </c:pt>
                      <c:pt idx="5577">
                        <c:v>72.263231880237043</c:v>
                      </c:pt>
                      <c:pt idx="5578">
                        <c:v>72.261450819527937</c:v>
                      </c:pt>
                      <c:pt idx="5579">
                        <c:v>72.261650888575588</c:v>
                      </c:pt>
                      <c:pt idx="5580">
                        <c:v>72.260334173650349</c:v>
                      </c:pt>
                      <c:pt idx="5581">
                        <c:v>72.262043106649458</c:v>
                      </c:pt>
                      <c:pt idx="5582">
                        <c:v>72.261326752762869</c:v>
                      </c:pt>
                      <c:pt idx="5583">
                        <c:v>72.260822415427086</c:v>
                      </c:pt>
                      <c:pt idx="5584">
                        <c:v>72.2594255640835</c:v>
                      </c:pt>
                      <c:pt idx="5585">
                        <c:v>72.260498179955746</c:v>
                      </c:pt>
                      <c:pt idx="5586">
                        <c:v>72.258044720397081</c:v>
                      </c:pt>
                      <c:pt idx="5587">
                        <c:v>72.256972129656589</c:v>
                      </c:pt>
                      <c:pt idx="5588">
                        <c:v>72.256271825928508</c:v>
                      </c:pt>
                      <c:pt idx="5589">
                        <c:v>72.254979154707399</c:v>
                      </c:pt>
                      <c:pt idx="5590">
                        <c:v>72.253582377064717</c:v>
                      </c:pt>
                      <c:pt idx="5591">
                        <c:v>72.255659605630569</c:v>
                      </c:pt>
                      <c:pt idx="5592">
                        <c:v>72.256648136080884</c:v>
                      </c:pt>
                      <c:pt idx="5593">
                        <c:v>72.257052277584563</c:v>
                      </c:pt>
                      <c:pt idx="5594">
                        <c:v>72.259721822719456</c:v>
                      </c:pt>
                      <c:pt idx="5595">
                        <c:v>72.260458179695917</c:v>
                      </c:pt>
                      <c:pt idx="5596">
                        <c:v>72.258757214979909</c:v>
                      </c:pt>
                      <c:pt idx="5597">
                        <c:v>72.258977210794853</c:v>
                      </c:pt>
                      <c:pt idx="5598">
                        <c:v>72.259893721794768</c:v>
                      </c:pt>
                      <c:pt idx="5599">
                        <c:v>72.258561003043269</c:v>
                      </c:pt>
                      <c:pt idx="5600">
                        <c:v>72.260430105418962</c:v>
                      </c:pt>
                      <c:pt idx="5601">
                        <c:v>72.261546820111619</c:v>
                      </c:pt>
                      <c:pt idx="5602">
                        <c:v>72.262075328284823</c:v>
                      </c:pt>
                      <c:pt idx="5603">
                        <c:v>72.261278959764169</c:v>
                      </c:pt>
                      <c:pt idx="5604">
                        <c:v>72.262539634049617</c:v>
                      </c:pt>
                      <c:pt idx="5605">
                        <c:v>72.262723770567817</c:v>
                      </c:pt>
                      <c:pt idx="5606">
                        <c:v>72.262671762608036</c:v>
                      </c:pt>
                      <c:pt idx="5607">
                        <c:v>72.259081668866841</c:v>
                      </c:pt>
                      <c:pt idx="5608">
                        <c:v>72.259377871072743</c:v>
                      </c:pt>
                      <c:pt idx="5609">
                        <c:v>72.258761448801863</c:v>
                      </c:pt>
                      <c:pt idx="5610">
                        <c:v>72.25868928125405</c:v>
                      </c:pt>
                      <c:pt idx="5611">
                        <c:v>72.259161446124082</c:v>
                      </c:pt>
                      <c:pt idx="5612">
                        <c:v>72.261126459723599</c:v>
                      </c:pt>
                      <c:pt idx="5613">
                        <c:v>72.26013383409375</c:v>
                      </c:pt>
                      <c:pt idx="5614">
                        <c:v>72.258228846976834</c:v>
                      </c:pt>
                      <c:pt idx="5615">
                        <c:v>72.258169005225014</c:v>
                      </c:pt>
                      <c:pt idx="5616">
                        <c:v>72.259113643106559</c:v>
                      </c:pt>
                      <c:pt idx="5617">
                        <c:v>72.260438615155053</c:v>
                      </c:pt>
                      <c:pt idx="5618">
                        <c:v>72.263912837344677</c:v>
                      </c:pt>
                      <c:pt idx="5619">
                        <c:v>72.264813690157126</c:v>
                      </c:pt>
                      <c:pt idx="5620">
                        <c:v>72.263713198753834</c:v>
                      </c:pt>
                      <c:pt idx="5621">
                        <c:v>72.263809410810921</c:v>
                      </c:pt>
                      <c:pt idx="5622">
                        <c:v>72.26343322193641</c:v>
                      </c:pt>
                      <c:pt idx="5623">
                        <c:v>72.262564645333924</c:v>
                      </c:pt>
                      <c:pt idx="5624">
                        <c:v>72.26417338364503</c:v>
                      </c:pt>
                      <c:pt idx="5625">
                        <c:v>72.263817177145953</c:v>
                      </c:pt>
                      <c:pt idx="5626">
                        <c:v>72.264421426807857</c:v>
                      </c:pt>
                      <c:pt idx="5627">
                        <c:v>72.264621537589917</c:v>
                      </c:pt>
                      <c:pt idx="5628">
                        <c:v>72.2645334681349</c:v>
                      </c:pt>
                      <c:pt idx="5629">
                        <c:v>72.264969681029783</c:v>
                      </c:pt>
                      <c:pt idx="5630">
                        <c:v>72.267651063451439</c:v>
                      </c:pt>
                      <c:pt idx="5631">
                        <c:v>72.267575092136056</c:v>
                      </c:pt>
                      <c:pt idx="5632">
                        <c:v>72.268123469715562</c:v>
                      </c:pt>
                      <c:pt idx="5633">
                        <c:v>72.267751188701567</c:v>
                      </c:pt>
                      <c:pt idx="5634">
                        <c:v>72.26839956767148</c:v>
                      </c:pt>
                      <c:pt idx="5635">
                        <c:v>72.268067581987054</c:v>
                      </c:pt>
                      <c:pt idx="5636">
                        <c:v>72.265105996291325</c:v>
                      </c:pt>
                      <c:pt idx="5637">
                        <c:v>72.266610949672184</c:v>
                      </c:pt>
                      <c:pt idx="5638">
                        <c:v>72.268276109426637</c:v>
                      </c:pt>
                      <c:pt idx="5639">
                        <c:v>72.26623924099593</c:v>
                      </c:pt>
                      <c:pt idx="5640">
                        <c:v>72.266943924694274</c:v>
                      </c:pt>
                      <c:pt idx="5641">
                        <c:v>72.271238686330577</c:v>
                      </c:pt>
                      <c:pt idx="5642">
                        <c:v>72.27151510028969</c:v>
                      </c:pt>
                      <c:pt idx="5643">
                        <c:v>72.271751407782645</c:v>
                      </c:pt>
                      <c:pt idx="5644">
                        <c:v>72.273200211756176</c:v>
                      </c:pt>
                      <c:pt idx="5645">
                        <c:v>72.274268746916775</c:v>
                      </c:pt>
                      <c:pt idx="5646">
                        <c:v>72.273219988675876</c:v>
                      </c:pt>
                      <c:pt idx="5647">
                        <c:v>72.272823606081801</c:v>
                      </c:pt>
                      <c:pt idx="5648">
                        <c:v>72.271947138948292</c:v>
                      </c:pt>
                      <c:pt idx="5649">
                        <c:v>72.273560059770091</c:v>
                      </c:pt>
                      <c:pt idx="5650">
                        <c:v>72.273644003468959</c:v>
                      </c:pt>
                      <c:pt idx="5651">
                        <c:v>72.27486462608644</c:v>
                      </c:pt>
                      <c:pt idx="5652">
                        <c:v>72.276825631159781</c:v>
                      </c:pt>
                      <c:pt idx="5653">
                        <c:v>72.278502537236406</c:v>
                      </c:pt>
                      <c:pt idx="5654">
                        <c:v>72.279515001024336</c:v>
                      </c:pt>
                      <c:pt idx="5655">
                        <c:v>72.280615644489927</c:v>
                      </c:pt>
                      <c:pt idx="5656">
                        <c:v>72.2823126045474</c:v>
                      </c:pt>
                      <c:pt idx="5657">
                        <c:v>72.283393331071991</c:v>
                      </c:pt>
                      <c:pt idx="5658">
                        <c:v>72.284609906817835</c:v>
                      </c:pt>
                      <c:pt idx="5659">
                        <c:v>72.286535035692026</c:v>
                      </c:pt>
                      <c:pt idx="5660">
                        <c:v>72.287055361224347</c:v>
                      </c:pt>
                      <c:pt idx="5661">
                        <c:v>72.28758771771335</c:v>
                      </c:pt>
                      <c:pt idx="5662">
                        <c:v>72.287395573709958</c:v>
                      </c:pt>
                      <c:pt idx="5663">
                        <c:v>72.288412244407368</c:v>
                      </c:pt>
                      <c:pt idx="5664">
                        <c:v>72.287935952038609</c:v>
                      </c:pt>
                      <c:pt idx="5665">
                        <c:v>72.287939975788589</c:v>
                      </c:pt>
                      <c:pt idx="5666">
                        <c:v>72.288240067268447</c:v>
                      </c:pt>
                      <c:pt idx="5667">
                        <c:v>72.289929086599358</c:v>
                      </c:pt>
                      <c:pt idx="5668">
                        <c:v>72.28993719225636</c:v>
                      </c:pt>
                      <c:pt idx="5669">
                        <c:v>72.290037271738896</c:v>
                      </c:pt>
                      <c:pt idx="5670">
                        <c:v>72.289641035268033</c:v>
                      </c:pt>
                      <c:pt idx="5671">
                        <c:v>72.288852686928777</c:v>
                      </c:pt>
                      <c:pt idx="5672">
                        <c:v>72.289825376161147</c:v>
                      </c:pt>
                      <c:pt idx="5673">
                        <c:v>72.289945471019763</c:v>
                      </c:pt>
                      <c:pt idx="5674">
                        <c:v>72.292599029507031</c:v>
                      </c:pt>
                      <c:pt idx="5675">
                        <c:v>72.29425207030387</c:v>
                      </c:pt>
                      <c:pt idx="5676">
                        <c:v>72.296149251897873</c:v>
                      </c:pt>
                      <c:pt idx="5677">
                        <c:v>72.295004400522288</c:v>
                      </c:pt>
                      <c:pt idx="5678">
                        <c:v>72.298794583492821</c:v>
                      </c:pt>
                      <c:pt idx="5679">
                        <c:v>72.297485918072198</c:v>
                      </c:pt>
                      <c:pt idx="5680">
                        <c:v>72.29976708800271</c:v>
                      </c:pt>
                      <c:pt idx="5681">
                        <c:v>72.303245060947489</c:v>
                      </c:pt>
                      <c:pt idx="5682">
                        <c:v>72.309220531365753</c:v>
                      </c:pt>
                      <c:pt idx="5683">
                        <c:v>72.311781940607133</c:v>
                      </c:pt>
                      <c:pt idx="5684">
                        <c:v>72.318994159315309</c:v>
                      </c:pt>
                      <c:pt idx="5685">
                        <c:v>72.325634084830568</c:v>
                      </c:pt>
                      <c:pt idx="5686">
                        <c:v>72.328927964145365</c:v>
                      </c:pt>
                      <c:pt idx="5687">
                        <c:v>72.332109921083429</c:v>
                      </c:pt>
                      <c:pt idx="5688">
                        <c:v>72.335616144774349</c:v>
                      </c:pt>
                      <c:pt idx="5689">
                        <c:v>72.336568729605958</c:v>
                      </c:pt>
                      <c:pt idx="5690">
                        <c:v>72.335296104059353</c:v>
                      </c:pt>
                      <c:pt idx="5691">
                        <c:v>72.336672994207504</c:v>
                      </c:pt>
                      <c:pt idx="5692">
                        <c:v>72.336196737476598</c:v>
                      </c:pt>
                      <c:pt idx="5693">
                        <c:v>72.338193816742418</c:v>
                      </c:pt>
                      <c:pt idx="5694">
                        <c:v>72.337549400080604</c:v>
                      </c:pt>
                      <c:pt idx="5695">
                        <c:v>72.336660775843029</c:v>
                      </c:pt>
                      <c:pt idx="5696">
                        <c:v>72.334451415871257</c:v>
                      </c:pt>
                      <c:pt idx="5697">
                        <c:v>72.332054036331456</c:v>
                      </c:pt>
                      <c:pt idx="5698">
                        <c:v>72.328207672989237</c:v>
                      </c:pt>
                      <c:pt idx="5699">
                        <c:v>72.325806225373753</c:v>
                      </c:pt>
                      <c:pt idx="5700">
                        <c:v>72.323464914021415</c:v>
                      </c:pt>
                      <c:pt idx="5701">
                        <c:v>72.324453482087847</c:v>
                      </c:pt>
                      <c:pt idx="5702">
                        <c:v>72.325233939475311</c:v>
                      </c:pt>
                      <c:pt idx="5703">
                        <c:v>72.324613646802803</c:v>
                      </c:pt>
                      <c:pt idx="5704">
                        <c:v>72.325394191353098</c:v>
                      </c:pt>
                      <c:pt idx="5705">
                        <c:v>72.327215180060847</c:v>
                      </c:pt>
                      <c:pt idx="5706">
                        <c:v>72.327839520693857</c:v>
                      </c:pt>
                      <c:pt idx="5707">
                        <c:v>72.330192864581733</c:v>
                      </c:pt>
                      <c:pt idx="5708">
                        <c:v>72.3319419012644</c:v>
                      </c:pt>
                      <c:pt idx="5709">
                        <c:v>72.334091047995202</c:v>
                      </c:pt>
                      <c:pt idx="5710">
                        <c:v>72.336152229922618</c:v>
                      </c:pt>
                      <c:pt idx="5711">
                        <c:v>72.336184312402921</c:v>
                      </c:pt>
                      <c:pt idx="5712">
                        <c:v>72.336060206767826</c:v>
                      </c:pt>
                      <c:pt idx="5713">
                        <c:v>72.336000136415322</c:v>
                      </c:pt>
                      <c:pt idx="5714">
                        <c:v>72.337417095247616</c:v>
                      </c:pt>
                      <c:pt idx="5715">
                        <c:v>72.338305710630507</c:v>
                      </c:pt>
                      <c:pt idx="5716">
                        <c:v>72.337144970698006</c:v>
                      </c:pt>
                      <c:pt idx="5717">
                        <c:v>72.336844899112435</c:v>
                      </c:pt>
                      <c:pt idx="5718">
                        <c:v>72.337817546776577</c:v>
                      </c:pt>
                      <c:pt idx="5719">
                        <c:v>72.336356659964778</c:v>
                      </c:pt>
                      <c:pt idx="5720">
                        <c:v>72.335708247619905</c:v>
                      </c:pt>
                      <c:pt idx="5721">
                        <c:v>72.338129680254497</c:v>
                      </c:pt>
                      <c:pt idx="5722">
                        <c:v>72.338533884874465</c:v>
                      </c:pt>
                      <c:pt idx="5723">
                        <c:v>72.338994126066808</c:v>
                      </c:pt>
                      <c:pt idx="5724">
                        <c:v>72.341471504329178</c:v>
                      </c:pt>
                      <c:pt idx="5725">
                        <c:v>72.343196487463075</c:v>
                      </c:pt>
                      <c:pt idx="5726">
                        <c:v>72.347214885408633</c:v>
                      </c:pt>
                      <c:pt idx="5727">
                        <c:v>72.351925683514466</c:v>
                      </c:pt>
                      <c:pt idx="5728">
                        <c:v>72.357649144964583</c:v>
                      </c:pt>
                      <c:pt idx="5729">
                        <c:v>72.363588792022554</c:v>
                      </c:pt>
                      <c:pt idx="5730">
                        <c:v>72.37054506616964</c:v>
                      </c:pt>
                      <c:pt idx="5731">
                        <c:v>72.374963745774053</c:v>
                      </c:pt>
                      <c:pt idx="5732">
                        <c:v>72.37824564810299</c:v>
                      </c:pt>
                      <c:pt idx="5733">
                        <c:v>72.380535029877848</c:v>
                      </c:pt>
                      <c:pt idx="5734">
                        <c:v>72.381275568147132</c:v>
                      </c:pt>
                      <c:pt idx="5735">
                        <c:v>72.379610476545011</c:v>
                      </c:pt>
                      <c:pt idx="5736">
                        <c:v>72.377653265056836</c:v>
                      </c:pt>
                      <c:pt idx="5737">
                        <c:v>72.376364453611217</c:v>
                      </c:pt>
                      <c:pt idx="5738">
                        <c:v>72.374591198762829</c:v>
                      </c:pt>
                      <c:pt idx="5739">
                        <c:v>72.370516442333994</c:v>
                      </c:pt>
                      <c:pt idx="5740">
                        <c:v>72.367894767980502</c:v>
                      </c:pt>
                      <c:pt idx="5741">
                        <c:v>72.363884310748958</c:v>
                      </c:pt>
                      <c:pt idx="5742">
                        <c:v>72.359169537543835</c:v>
                      </c:pt>
                      <c:pt idx="5743">
                        <c:v>72.354558733681714</c:v>
                      </c:pt>
                      <c:pt idx="5744">
                        <c:v>72.350396379879754</c:v>
                      </c:pt>
                      <c:pt idx="5745">
                        <c:v>72.348743473079296</c:v>
                      </c:pt>
                      <c:pt idx="5746">
                        <c:v>72.347270650428285</c:v>
                      </c:pt>
                      <c:pt idx="5747">
                        <c:v>72.346890376109201</c:v>
                      </c:pt>
                      <c:pt idx="5748">
                        <c:v>72.345757807117224</c:v>
                      </c:pt>
                      <c:pt idx="5749">
                        <c:v>72.35006440049915</c:v>
                      </c:pt>
                      <c:pt idx="5750">
                        <c:v>72.350432530693709</c:v>
                      </c:pt>
                      <c:pt idx="5751">
                        <c:v>72.353366157317311</c:v>
                      </c:pt>
                      <c:pt idx="5752">
                        <c:v>72.354426518357855</c:v>
                      </c:pt>
                      <c:pt idx="5753">
                        <c:v>72.35819622066424</c:v>
                      </c:pt>
                      <c:pt idx="5754">
                        <c:v>72.355914096704026</c:v>
                      </c:pt>
                      <c:pt idx="5755">
                        <c:v>72.354676620941191</c:v>
                      </c:pt>
                      <c:pt idx="5756">
                        <c:v>72.35158584186884</c:v>
                      </c:pt>
                      <c:pt idx="5757">
                        <c:v>72.347694669972924</c:v>
                      </c:pt>
                      <c:pt idx="5758">
                        <c:v>72.340581804951881</c:v>
                      </c:pt>
                      <c:pt idx="5759">
                        <c:v>72.333761256142481</c:v>
                      </c:pt>
                      <c:pt idx="5760">
                        <c:v>72.326128288237214</c:v>
                      </c:pt>
                      <c:pt idx="5761">
                        <c:v>72.321969747206523</c:v>
                      </c:pt>
                      <c:pt idx="5762">
                        <c:v>72.320873103272163</c:v>
                      </c:pt>
                      <c:pt idx="5763">
                        <c:v>72.322886477599269</c:v>
                      </c:pt>
                      <c:pt idx="5764">
                        <c:v>72.329670923873124</c:v>
                      </c:pt>
                      <c:pt idx="5765">
                        <c:v>72.34173880192688</c:v>
                      </c:pt>
                      <c:pt idx="5766">
                        <c:v>72.348647472600916</c:v>
                      </c:pt>
                      <c:pt idx="5767">
                        <c:v>72.35373505653655</c:v>
                      </c:pt>
                      <c:pt idx="5768">
                        <c:v>72.35689741723877</c:v>
                      </c:pt>
                      <c:pt idx="5769">
                        <c:v>72.356741647359371</c:v>
                      </c:pt>
                      <c:pt idx="5770">
                        <c:v>72.351402540305287</c:v>
                      </c:pt>
                      <c:pt idx="5771">
                        <c:v>72.348060536956353</c:v>
                      </c:pt>
                      <c:pt idx="5772">
                        <c:v>72.347944649992172</c:v>
                      </c:pt>
                      <c:pt idx="5773">
                        <c:v>72.348000805220138</c:v>
                      </c:pt>
                      <c:pt idx="5774">
                        <c:v>72.34786074144256</c:v>
                      </c:pt>
                      <c:pt idx="5775">
                        <c:v>72.348937423946765</c:v>
                      </c:pt>
                      <c:pt idx="5776">
                        <c:v>72.350562284901372</c:v>
                      </c:pt>
                      <c:pt idx="5777">
                        <c:v>72.348740670060494</c:v>
                      </c:pt>
                      <c:pt idx="5778">
                        <c:v>72.344273398891261</c:v>
                      </c:pt>
                      <c:pt idx="5779">
                        <c:v>72.33947381034686</c:v>
                      </c:pt>
                      <c:pt idx="5780">
                        <c:v>72.330755661349585</c:v>
                      </c:pt>
                      <c:pt idx="5781">
                        <c:v>72.320260649543712</c:v>
                      </c:pt>
                      <c:pt idx="5782">
                        <c:v>72.311106649316372</c:v>
                      </c:pt>
                      <c:pt idx="5783">
                        <c:v>72.30340164432377</c:v>
                      </c:pt>
                      <c:pt idx="5784">
                        <c:v>72.299611207879067</c:v>
                      </c:pt>
                      <c:pt idx="5785">
                        <c:v>72.299771353817761</c:v>
                      </c:pt>
                      <c:pt idx="5786">
                        <c:v>72.304594417080125</c:v>
                      </c:pt>
                      <c:pt idx="5787">
                        <c:v>72.312199523920668</c:v>
                      </c:pt>
                      <c:pt idx="5788">
                        <c:v>72.322842569502924</c:v>
                      </c:pt>
                      <c:pt idx="5789">
                        <c:v>72.330311681606503</c:v>
                      </c:pt>
                      <c:pt idx="5790">
                        <c:v>72.33784087342454</c:v>
                      </c:pt>
                      <c:pt idx="5791">
                        <c:v>72.342444323491918</c:v>
                      </c:pt>
                      <c:pt idx="5792">
                        <c:v>72.345202355336937</c:v>
                      </c:pt>
                      <c:pt idx="5793">
                        <c:v>72.345746940923647</c:v>
                      </c:pt>
                      <c:pt idx="5794">
                        <c:v>72.348981204440804</c:v>
                      </c:pt>
                      <c:pt idx="5795">
                        <c:v>72.350978582986642</c:v>
                      </c:pt>
                      <c:pt idx="5796">
                        <c:v>72.354985224165688</c:v>
                      </c:pt>
                      <c:pt idx="5797">
                        <c:v>72.355057311082987</c:v>
                      </c:pt>
                      <c:pt idx="5798">
                        <c:v>72.35697472566207</c:v>
                      </c:pt>
                      <c:pt idx="5799">
                        <c:v>72.356714846919175</c:v>
                      </c:pt>
                      <c:pt idx="5800">
                        <c:v>72.357651737682886</c:v>
                      </c:pt>
                      <c:pt idx="5801">
                        <c:v>72.35587864885656</c:v>
                      </c:pt>
                      <c:pt idx="5802">
                        <c:v>72.356679259829008</c:v>
                      </c:pt>
                      <c:pt idx="5803">
                        <c:v>72.357563680231237</c:v>
                      </c:pt>
                      <c:pt idx="5804">
                        <c:v>72.359068345528982</c:v>
                      </c:pt>
                      <c:pt idx="5805">
                        <c:v>72.363234582030515</c:v>
                      </c:pt>
                      <c:pt idx="5806">
                        <c:v>72.368381692626357</c:v>
                      </c:pt>
                      <c:pt idx="5807">
                        <c:v>72.374985850245594</c:v>
                      </c:pt>
                      <c:pt idx="5808">
                        <c:v>72.380641507396675</c:v>
                      </c:pt>
                      <c:pt idx="5809">
                        <c:v>72.38482836874114</c:v>
                      </c:pt>
                      <c:pt idx="5810">
                        <c:v>72.387026054490121</c:v>
                      </c:pt>
                      <c:pt idx="5811">
                        <c:v>72.388278975239047</c:v>
                      </c:pt>
                      <c:pt idx="5812">
                        <c:v>72.384720730583439</c:v>
                      </c:pt>
                      <c:pt idx="5813">
                        <c:v>72.383095711624605</c:v>
                      </c:pt>
                      <c:pt idx="5814">
                        <c:v>72.38150655751069</c:v>
                      </c:pt>
                      <c:pt idx="5815">
                        <c:v>72.378276317733565</c:v>
                      </c:pt>
                      <c:pt idx="5816">
                        <c:v>72.374537999893676</c:v>
                      </c:pt>
                      <c:pt idx="5817">
                        <c:v>72.373044945083294</c:v>
                      </c:pt>
                      <c:pt idx="5818">
                        <c:v>72.367701495849829</c:v>
                      </c:pt>
                      <c:pt idx="5819">
                        <c:v>72.365848410427247</c:v>
                      </c:pt>
                      <c:pt idx="5820">
                        <c:v>72.364543705070602</c:v>
                      </c:pt>
                      <c:pt idx="5821">
                        <c:v>72.363727241272912</c:v>
                      </c:pt>
                      <c:pt idx="5822">
                        <c:v>72.363999550680091</c:v>
                      </c:pt>
                      <c:pt idx="5823">
                        <c:v>72.36602499846046</c:v>
                      </c:pt>
                      <c:pt idx="5824">
                        <c:v>72.365416626124599</c:v>
                      </c:pt>
                      <c:pt idx="5825">
                        <c:v>72.363995827650456</c:v>
                      </c:pt>
                      <c:pt idx="5826">
                        <c:v>72.363907810323624</c:v>
                      </c:pt>
                      <c:pt idx="5827">
                        <c:v>72.364103892902875</c:v>
                      </c:pt>
                      <c:pt idx="5828">
                        <c:v>72.364560021961807</c:v>
                      </c:pt>
                      <c:pt idx="5829">
                        <c:v>72.364547940012784</c:v>
                      </c:pt>
                      <c:pt idx="5830">
                        <c:v>72.367233579024941</c:v>
                      </c:pt>
                      <c:pt idx="5831">
                        <c:v>72.369050706750315</c:v>
                      </c:pt>
                      <c:pt idx="5832">
                        <c:v>72.373833792302094</c:v>
                      </c:pt>
                      <c:pt idx="5833">
                        <c:v>72.375895097928861</c:v>
                      </c:pt>
                      <c:pt idx="5834">
                        <c:v>72.378865095421745</c:v>
                      </c:pt>
                      <c:pt idx="5835">
                        <c:v>72.381994991693873</c:v>
                      </c:pt>
                      <c:pt idx="5836">
                        <c:v>72.383319570365728</c:v>
                      </c:pt>
                      <c:pt idx="5837">
                        <c:v>72.379176746208287</c:v>
                      </c:pt>
                      <c:pt idx="5838">
                        <c:v>72.378380031960461</c:v>
                      </c:pt>
                      <c:pt idx="5839">
                        <c:v>72.377655262393688</c:v>
                      </c:pt>
                      <c:pt idx="5840">
                        <c:v>72.377651185132493</c:v>
                      </c:pt>
                      <c:pt idx="5841">
                        <c:v>72.378535828968936</c:v>
                      </c:pt>
                      <c:pt idx="5842">
                        <c:v>72.382242250020596</c:v>
                      </c:pt>
                      <c:pt idx="5843">
                        <c:v>72.383423289462058</c:v>
                      </c:pt>
                      <c:pt idx="5844">
                        <c:v>72.383107256727016</c:v>
                      </c:pt>
                      <c:pt idx="5845">
                        <c:v>72.380837729675491</c:v>
                      </c:pt>
                      <c:pt idx="5846">
                        <c:v>72.381518303327624</c:v>
                      </c:pt>
                      <c:pt idx="5847">
                        <c:v>72.379324830651584</c:v>
                      </c:pt>
                      <c:pt idx="5848">
                        <c:v>72.380453427374832</c:v>
                      </c:pt>
                      <c:pt idx="5849">
                        <c:v>72.380957581146063</c:v>
                      </c:pt>
                      <c:pt idx="5850">
                        <c:v>72.381217763105866</c:v>
                      </c:pt>
                      <c:pt idx="5851">
                        <c:v>72.378599794777685</c:v>
                      </c:pt>
                      <c:pt idx="5852">
                        <c:v>72.377571297571762</c:v>
                      </c:pt>
                      <c:pt idx="5853">
                        <c:v>72.374877565576668</c:v>
                      </c:pt>
                      <c:pt idx="5854">
                        <c:v>72.373040455043181</c:v>
                      </c:pt>
                      <c:pt idx="5855">
                        <c:v>72.371247398699182</c:v>
                      </c:pt>
                      <c:pt idx="5856">
                        <c:v>72.370431007533085</c:v>
                      </c:pt>
                      <c:pt idx="5857">
                        <c:v>72.368169398115896</c:v>
                      </c:pt>
                      <c:pt idx="5858">
                        <c:v>72.367773009222489</c:v>
                      </c:pt>
                      <c:pt idx="5859">
                        <c:v>72.368085020433611</c:v>
                      </c:pt>
                      <c:pt idx="5860">
                        <c:v>72.366407607848927</c:v>
                      </c:pt>
                      <c:pt idx="5861">
                        <c:v>72.364642116969151</c:v>
                      </c:pt>
                      <c:pt idx="5862">
                        <c:v>72.36687121376346</c:v>
                      </c:pt>
                      <c:pt idx="5863">
                        <c:v>72.367167450349569</c:v>
                      </c:pt>
                      <c:pt idx="5864">
                        <c:v>72.370221635896229</c:v>
                      </c:pt>
                      <c:pt idx="5865">
                        <c:v>72.375425650233552</c:v>
                      </c:pt>
                      <c:pt idx="5866">
                        <c:v>72.382955399732396</c:v>
                      </c:pt>
                      <c:pt idx="5867">
                        <c:v>72.387175130939426</c:v>
                      </c:pt>
                      <c:pt idx="5868">
                        <c:v>72.388624963240488</c:v>
                      </c:pt>
                      <c:pt idx="5869">
                        <c:v>72.388725628469615</c:v>
                      </c:pt>
                      <c:pt idx="5870">
                        <c:v>72.386628332987954</c:v>
                      </c:pt>
                      <c:pt idx="5871">
                        <c:v>72.383714086809988</c:v>
                      </c:pt>
                      <c:pt idx="5872">
                        <c:v>72.381459979832215</c:v>
                      </c:pt>
                      <c:pt idx="5873">
                        <c:v>72.379409636160702</c:v>
                      </c:pt>
                      <c:pt idx="5874">
                        <c:v>72.377035234889462</c:v>
                      </c:pt>
                      <c:pt idx="5875">
                        <c:v>72.375765686021964</c:v>
                      </c:pt>
                      <c:pt idx="5876">
                        <c:v>72.373311809696787</c:v>
                      </c:pt>
                      <c:pt idx="5877">
                        <c:v>72.373075522947744</c:v>
                      </c:pt>
                      <c:pt idx="5878">
                        <c:v>72.373980191761561</c:v>
                      </c:pt>
                      <c:pt idx="5879">
                        <c:v>72.375241401786781</c:v>
                      </c:pt>
                      <c:pt idx="5880">
                        <c:v>72.376086057873721</c:v>
                      </c:pt>
                      <c:pt idx="5881">
                        <c:v>72.377735123333792</c:v>
                      </c:pt>
                      <c:pt idx="5882">
                        <c:v>72.377390846375647</c:v>
                      </c:pt>
                      <c:pt idx="5883">
                        <c:v>72.3786554935608</c:v>
                      </c:pt>
                      <c:pt idx="5884">
                        <c:v>72.378875231869671</c:v>
                      </c:pt>
                      <c:pt idx="5885">
                        <c:v>72.383642173202375</c:v>
                      </c:pt>
                      <c:pt idx="5886">
                        <c:v>72.385643430891534</c:v>
                      </c:pt>
                      <c:pt idx="5887">
                        <c:v>72.391027244615003</c:v>
                      </c:pt>
                      <c:pt idx="5888">
                        <c:v>72.395774859649151</c:v>
                      </c:pt>
                      <c:pt idx="5889">
                        <c:v>72.398909665423304</c:v>
                      </c:pt>
                      <c:pt idx="5890">
                        <c:v>72.398390137857746</c:v>
                      </c:pt>
                      <c:pt idx="5891">
                        <c:v>72.397634072803854</c:v>
                      </c:pt>
                      <c:pt idx="5892">
                        <c:v>72.392094308709915</c:v>
                      </c:pt>
                      <c:pt idx="5893">
                        <c:v>72.386090071583936</c:v>
                      </c:pt>
                      <c:pt idx="5894">
                        <c:v>72.38311936172154</c:v>
                      </c:pt>
                      <c:pt idx="5895">
                        <c:v>72.379176162543658</c:v>
                      </c:pt>
                      <c:pt idx="5896">
                        <c:v>72.374500814752395</c:v>
                      </c:pt>
                      <c:pt idx="5897">
                        <c:v>72.373308117557514</c:v>
                      </c:pt>
                      <c:pt idx="5898">
                        <c:v>72.373668481238553</c:v>
                      </c:pt>
                      <c:pt idx="5899">
                        <c:v>72.372556298955956</c:v>
                      </c:pt>
                      <c:pt idx="5900">
                        <c:v>72.374118075538746</c:v>
                      </c:pt>
                      <c:pt idx="5901">
                        <c:v>72.380923391954383</c:v>
                      </c:pt>
                      <c:pt idx="5902">
                        <c:v>72.387316200687195</c:v>
                      </c:pt>
                      <c:pt idx="5903">
                        <c:v>72.392396147794017</c:v>
                      </c:pt>
                      <c:pt idx="5904">
                        <c:v>72.396035180458313</c:v>
                      </c:pt>
                      <c:pt idx="5905">
                        <c:v>72.399777286324777</c:v>
                      </c:pt>
                      <c:pt idx="5906">
                        <c:v>72.399716398540065</c:v>
                      </c:pt>
                      <c:pt idx="5907">
                        <c:v>72.397526338043079</c:v>
                      </c:pt>
                      <c:pt idx="5908">
                        <c:v>72.396236601349841</c:v>
                      </c:pt>
                      <c:pt idx="5909">
                        <c:v>72.395058836846644</c:v>
                      </c:pt>
                      <c:pt idx="5910">
                        <c:v>72.390219483294658</c:v>
                      </c:pt>
                      <c:pt idx="5911">
                        <c:v>72.392236684672994</c:v>
                      </c:pt>
                      <c:pt idx="5912">
                        <c:v>72.394806408645437</c:v>
                      </c:pt>
                      <c:pt idx="5913">
                        <c:v>72.396603765552712</c:v>
                      </c:pt>
                      <c:pt idx="5914">
                        <c:v>72.400382188386203</c:v>
                      </c:pt>
                      <c:pt idx="5915">
                        <c:v>72.404004398403316</c:v>
                      </c:pt>
                      <c:pt idx="5916">
                        <c:v>72.40321188448182</c:v>
                      </c:pt>
                      <c:pt idx="5917">
                        <c:v>72.402503209965914</c:v>
                      </c:pt>
                      <c:pt idx="5918">
                        <c:v>72.402486990311715</c:v>
                      </c:pt>
                      <c:pt idx="5919">
                        <c:v>72.401010093243912</c:v>
                      </c:pt>
                      <c:pt idx="5920">
                        <c:v>72.404568528450142</c:v>
                      </c:pt>
                      <c:pt idx="5921">
                        <c:v>72.405145217520527</c:v>
                      </c:pt>
                      <c:pt idx="5922">
                        <c:v>72.40630631907861</c:v>
                      </c:pt>
                      <c:pt idx="5923">
                        <c:v>72.408660329011141</c:v>
                      </c:pt>
                      <c:pt idx="5924">
                        <c:v>72.409697267730934</c:v>
                      </c:pt>
                      <c:pt idx="5925">
                        <c:v>72.409973434804002</c:v>
                      </c:pt>
                      <c:pt idx="5926">
                        <c:v>72.410453444922879</c:v>
                      </c:pt>
                      <c:pt idx="5927">
                        <c:v>72.411205546586501</c:v>
                      </c:pt>
                      <c:pt idx="5928">
                        <c:v>72.409720098333935</c:v>
                      </c:pt>
                      <c:pt idx="5929">
                        <c:v>72.409875709716133</c:v>
                      </c:pt>
                      <c:pt idx="5930">
                        <c:v>72.406080797993923</c:v>
                      </c:pt>
                      <c:pt idx="5931">
                        <c:v>72.40443944134033</c:v>
                      </c:pt>
                      <c:pt idx="5932">
                        <c:v>72.404379321817913</c:v>
                      </c:pt>
                      <c:pt idx="5933">
                        <c:v>72.406484665548163</c:v>
                      </c:pt>
                      <c:pt idx="5934">
                        <c:v>72.406468879529569</c:v>
                      </c:pt>
                      <c:pt idx="5935">
                        <c:v>72.410788129620954</c:v>
                      </c:pt>
                      <c:pt idx="5936">
                        <c:v>72.415435632213047</c:v>
                      </c:pt>
                      <c:pt idx="5937">
                        <c:v>72.417937657015798</c:v>
                      </c:pt>
                      <c:pt idx="5938">
                        <c:v>72.419146738983116</c:v>
                      </c:pt>
                      <c:pt idx="5939">
                        <c:v>72.421944493486379</c:v>
                      </c:pt>
                      <c:pt idx="5940">
                        <c:v>72.420351472972953</c:v>
                      </c:pt>
                      <c:pt idx="5941">
                        <c:v>72.417901593543718</c:v>
                      </c:pt>
                      <c:pt idx="5942">
                        <c:v>72.413314431783533</c:v>
                      </c:pt>
                      <c:pt idx="5943">
                        <c:v>72.411160848247121</c:v>
                      </c:pt>
                      <c:pt idx="5944">
                        <c:v>72.409695862699976</c:v>
                      </c:pt>
                      <c:pt idx="5945">
                        <c:v>72.410380347279371</c:v>
                      </c:pt>
                      <c:pt idx="5946">
                        <c:v>72.412794020110908</c:v>
                      </c:pt>
                      <c:pt idx="5947">
                        <c:v>72.417513076845935</c:v>
                      </c:pt>
                      <c:pt idx="5948">
                        <c:v>72.420719186772558</c:v>
                      </c:pt>
                      <c:pt idx="5949">
                        <c:v>72.424797859569594</c:v>
                      </c:pt>
                      <c:pt idx="5950">
                        <c:v>72.429524714843723</c:v>
                      </c:pt>
                      <c:pt idx="5951">
                        <c:v>72.430733368257236</c:v>
                      </c:pt>
                      <c:pt idx="5952">
                        <c:v>72.433855197843386</c:v>
                      </c:pt>
                      <c:pt idx="5953">
                        <c:v>72.437373076621441</c:v>
                      </c:pt>
                      <c:pt idx="5954">
                        <c:v>72.438665819725315</c:v>
                      </c:pt>
                      <c:pt idx="5955">
                        <c:v>72.441055229618684</c:v>
                      </c:pt>
                      <c:pt idx="5956">
                        <c:v>72.444925717825527</c:v>
                      </c:pt>
                      <c:pt idx="5957">
                        <c:v>72.444953761691721</c:v>
                      </c:pt>
                      <c:pt idx="5958">
                        <c:v>72.445018047276392</c:v>
                      </c:pt>
                      <c:pt idx="5959">
                        <c:v>72.446943355697655</c:v>
                      </c:pt>
                      <c:pt idx="5960">
                        <c:v>72.445094344788885</c:v>
                      </c:pt>
                      <c:pt idx="5961">
                        <c:v>72.444065814604159</c:v>
                      </c:pt>
                      <c:pt idx="5962">
                        <c:v>72.44504242115876</c:v>
                      </c:pt>
                      <c:pt idx="5963">
                        <c:v>72.443985666983707</c:v>
                      </c:pt>
                      <c:pt idx="5964">
                        <c:v>72.439791071320414</c:v>
                      </c:pt>
                      <c:pt idx="5965">
                        <c:v>72.438230018915789</c:v>
                      </c:pt>
                      <c:pt idx="5966">
                        <c:v>72.434523669256237</c:v>
                      </c:pt>
                      <c:pt idx="5967">
                        <c:v>72.430197241787454</c:v>
                      </c:pt>
                      <c:pt idx="5968">
                        <c:v>72.426263117622526</c:v>
                      </c:pt>
                      <c:pt idx="5969">
                        <c:v>72.42441814891896</c:v>
                      </c:pt>
                      <c:pt idx="5970">
                        <c:v>72.418743040806675</c:v>
                      </c:pt>
                      <c:pt idx="5971">
                        <c:v>72.415621503848499</c:v>
                      </c:pt>
                      <c:pt idx="5972">
                        <c:v>72.414757022677932</c:v>
                      </c:pt>
                      <c:pt idx="5973">
                        <c:v>72.412491765477242</c:v>
                      </c:pt>
                      <c:pt idx="5974">
                        <c:v>72.411155165453152</c:v>
                      </c:pt>
                      <c:pt idx="5975">
                        <c:v>72.413368462310814</c:v>
                      </c:pt>
                      <c:pt idx="5976">
                        <c:v>72.414801279358173</c:v>
                      </c:pt>
                      <c:pt idx="5977">
                        <c:v>72.415749819173158</c:v>
                      </c:pt>
                      <c:pt idx="5978">
                        <c:v>72.418123308095204</c:v>
                      </c:pt>
                      <c:pt idx="5979">
                        <c:v>72.420952827976109</c:v>
                      </c:pt>
                      <c:pt idx="5980">
                        <c:v>72.427596843922601</c:v>
                      </c:pt>
                      <c:pt idx="5981">
                        <c:v>72.43119087373168</c:v>
                      </c:pt>
                      <c:pt idx="5982">
                        <c:v>72.434296832141158</c:v>
                      </c:pt>
                      <c:pt idx="5983">
                        <c:v>72.438619327751837</c:v>
                      </c:pt>
                      <c:pt idx="5984">
                        <c:v>72.442905833606034</c:v>
                      </c:pt>
                      <c:pt idx="5985">
                        <c:v>72.443057936077494</c:v>
                      </c:pt>
                      <c:pt idx="5986">
                        <c:v>72.447392715535301</c:v>
                      </c:pt>
                      <c:pt idx="5987">
                        <c:v>72.451859522137752</c:v>
                      </c:pt>
                      <c:pt idx="5988">
                        <c:v>72.455189699869521</c:v>
                      </c:pt>
                      <c:pt idx="5989">
                        <c:v>72.459848728834245</c:v>
                      </c:pt>
                      <c:pt idx="5990">
                        <c:v>72.464159435866392</c:v>
                      </c:pt>
                      <c:pt idx="5991">
                        <c:v>72.468266101681465</c:v>
                      </c:pt>
                      <c:pt idx="5992">
                        <c:v>72.470495694330722</c:v>
                      </c:pt>
                      <c:pt idx="5993">
                        <c:v>72.474226136179368</c:v>
                      </c:pt>
                      <c:pt idx="5994">
                        <c:v>72.475287049984303</c:v>
                      </c:pt>
                      <c:pt idx="5995">
                        <c:v>72.472917618385736</c:v>
                      </c:pt>
                      <c:pt idx="5996">
                        <c:v>72.469727444086359</c:v>
                      </c:pt>
                      <c:pt idx="5997">
                        <c:v>72.467881873244295</c:v>
                      </c:pt>
                      <c:pt idx="5998">
                        <c:v>72.463142588873779</c:v>
                      </c:pt>
                      <c:pt idx="5999">
                        <c:v>72.460068378805673</c:v>
                      </c:pt>
                      <c:pt idx="6000">
                        <c:v>72.462237784953061</c:v>
                      </c:pt>
                      <c:pt idx="6001">
                        <c:v>72.464379418611855</c:v>
                      </c:pt>
                      <c:pt idx="6002">
                        <c:v>72.464283726000062</c:v>
                      </c:pt>
                      <c:pt idx="6003">
                        <c:v>72.466993867647275</c:v>
                      </c:pt>
                      <c:pt idx="6004">
                        <c:v>72.467230208249106</c:v>
                      </c:pt>
                      <c:pt idx="6005">
                        <c:v>72.465917474940426</c:v>
                      </c:pt>
                      <c:pt idx="6006">
                        <c:v>72.463948153425065</c:v>
                      </c:pt>
                      <c:pt idx="6007">
                        <c:v>72.465132990739363</c:v>
                      </c:pt>
                      <c:pt idx="6008">
                        <c:v>72.464976885010174</c:v>
                      </c:pt>
                      <c:pt idx="6009">
                        <c:v>72.464904898557265</c:v>
                      </c:pt>
                      <c:pt idx="6010">
                        <c:v>72.46524530784896</c:v>
                      </c:pt>
                      <c:pt idx="6011">
                        <c:v>72.466302282199464</c:v>
                      </c:pt>
                      <c:pt idx="6012">
                        <c:v>72.465934312963824</c:v>
                      </c:pt>
                      <c:pt idx="6013">
                        <c:v>72.465318036070528</c:v>
                      </c:pt>
                      <c:pt idx="6014">
                        <c:v>72.467159465089821</c:v>
                      </c:pt>
                      <c:pt idx="6015">
                        <c:v>72.46694342503217</c:v>
                      </c:pt>
                      <c:pt idx="6016">
                        <c:v>72.468532410505304</c:v>
                      </c:pt>
                      <c:pt idx="6017">
                        <c:v>72.465722668169633</c:v>
                      </c:pt>
                      <c:pt idx="6018">
                        <c:v>72.466011065993001</c:v>
                      </c:pt>
                      <c:pt idx="6019">
                        <c:v>72.465654930054157</c:v>
                      </c:pt>
                      <c:pt idx="6020">
                        <c:v>72.466311457049144</c:v>
                      </c:pt>
                      <c:pt idx="6021">
                        <c:v>72.464782525348454</c:v>
                      </c:pt>
                      <c:pt idx="6022">
                        <c:v>72.469473216846353</c:v>
                      </c:pt>
                      <c:pt idx="6023">
                        <c:v>72.469720969040793</c:v>
                      </c:pt>
                      <c:pt idx="6024">
                        <c:v>72.47135362139413</c:v>
                      </c:pt>
                      <c:pt idx="6025">
                        <c:v>72.472741997236767</c:v>
                      </c:pt>
                      <c:pt idx="6026">
                        <c:v>72.474262526238491</c:v>
                      </c:pt>
                      <c:pt idx="6027">
                        <c:v>72.472485043760273</c:v>
                      </c:pt>
                      <c:pt idx="6028">
                        <c:v>72.473089171672001</c:v>
                      </c:pt>
                      <c:pt idx="6029">
                        <c:v>72.473321073813722</c:v>
                      </c:pt>
                      <c:pt idx="6030">
                        <c:v>72.472996820785227</c:v>
                      </c:pt>
                      <c:pt idx="6031">
                        <c:v>72.473669213610023</c:v>
                      </c:pt>
                      <c:pt idx="6032">
                        <c:v>72.477291702486554</c:v>
                      </c:pt>
                      <c:pt idx="6033">
                        <c:v>72.481170212160137</c:v>
                      </c:pt>
                      <c:pt idx="6034">
                        <c:v>72.482134838385932</c:v>
                      </c:pt>
                      <c:pt idx="6035">
                        <c:v>72.485405006164939</c:v>
                      </c:pt>
                      <c:pt idx="6036">
                        <c:v>72.486405743152034</c:v>
                      </c:pt>
                      <c:pt idx="6037">
                        <c:v>72.485401133871648</c:v>
                      </c:pt>
                      <c:pt idx="6038">
                        <c:v>72.483283997671236</c:v>
                      </c:pt>
                      <c:pt idx="6039">
                        <c:v>72.484561011059895</c:v>
                      </c:pt>
                      <c:pt idx="6040">
                        <c:v>72.484917250061542</c:v>
                      </c:pt>
                      <c:pt idx="6041">
                        <c:v>72.485517528559882</c:v>
                      </c:pt>
                      <c:pt idx="6042">
                        <c:v>72.488079023604882</c:v>
                      </c:pt>
                      <c:pt idx="6043">
                        <c:v>72.490292206436038</c:v>
                      </c:pt>
                      <c:pt idx="6044">
                        <c:v>72.491272542170393</c:v>
                      </c:pt>
                      <c:pt idx="6045">
                        <c:v>72.494198108098473</c:v>
                      </c:pt>
                      <c:pt idx="6046">
                        <c:v>72.498412729418447</c:v>
                      </c:pt>
                      <c:pt idx="6047">
                        <c:v>72.500069600264737</c:v>
                      </c:pt>
                      <c:pt idx="6048">
                        <c:v>72.500813914457268</c:v>
                      </c:pt>
                      <c:pt idx="6049">
                        <c:v>72.499276868702651</c:v>
                      </c:pt>
                      <c:pt idx="6050">
                        <c:v>72.496331011830421</c:v>
                      </c:pt>
                      <c:pt idx="6051">
                        <c:v>72.493725162462823</c:v>
                      </c:pt>
                      <c:pt idx="6052">
                        <c:v>72.49467377312962</c:v>
                      </c:pt>
                      <c:pt idx="6053">
                        <c:v>72.492868657057755</c:v>
                      </c:pt>
                      <c:pt idx="6054">
                        <c:v>72.493068812590579</c:v>
                      </c:pt>
                      <c:pt idx="6055">
                        <c:v>72.489586775621433</c:v>
                      </c:pt>
                      <c:pt idx="6056">
                        <c:v>72.487941940996521</c:v>
                      </c:pt>
                      <c:pt idx="6057">
                        <c:v>72.483691418035335</c:v>
                      </c:pt>
                      <c:pt idx="6058">
                        <c:v>72.483159460868933</c:v>
                      </c:pt>
                      <c:pt idx="6059">
                        <c:v>72.480842382489072</c:v>
                      </c:pt>
                      <c:pt idx="6060">
                        <c:v>72.482395465705366</c:v>
                      </c:pt>
                      <c:pt idx="6061">
                        <c:v>72.480602462938805</c:v>
                      </c:pt>
                      <c:pt idx="6062">
                        <c:v>72.481927583433929</c:v>
                      </c:pt>
                      <c:pt idx="6063">
                        <c:v>72.483792852908778</c:v>
                      </c:pt>
                      <c:pt idx="6064">
                        <c:v>72.486022348552837</c:v>
                      </c:pt>
                      <c:pt idx="6065">
                        <c:v>72.489516930240256</c:v>
                      </c:pt>
                      <c:pt idx="6066">
                        <c:v>72.495100947912576</c:v>
                      </c:pt>
                      <c:pt idx="6067">
                        <c:v>72.502093788433626</c:v>
                      </c:pt>
                      <c:pt idx="6068">
                        <c:v>72.507477459636007</c:v>
                      </c:pt>
                      <c:pt idx="6069">
                        <c:v>72.5172119218972</c:v>
                      </c:pt>
                      <c:pt idx="6070">
                        <c:v>72.527434437597208</c:v>
                      </c:pt>
                      <c:pt idx="6071">
                        <c:v>72.537044508056781</c:v>
                      </c:pt>
                      <c:pt idx="6072">
                        <c:v>72.545201754037393</c:v>
                      </c:pt>
                      <c:pt idx="6073">
                        <c:v>72.555340484561526</c:v>
                      </c:pt>
                      <c:pt idx="6074">
                        <c:v>72.563578074020754</c:v>
                      </c:pt>
                      <c:pt idx="6075">
                        <c:v>72.568501537253638</c:v>
                      </c:pt>
                      <c:pt idx="6076">
                        <c:v>72.572068226761559</c:v>
                      </c:pt>
                      <c:pt idx="6077">
                        <c:v>72.572496754884071</c:v>
                      </c:pt>
                      <c:pt idx="6078">
                        <c:v>72.571636281642355</c:v>
                      </c:pt>
                      <c:pt idx="6079">
                        <c:v>72.569114936992634</c:v>
                      </c:pt>
                      <c:pt idx="6080">
                        <c:v>72.56666560738077</c:v>
                      </c:pt>
                      <c:pt idx="6081">
                        <c:v>72.562354868265743</c:v>
                      </c:pt>
                      <c:pt idx="6082">
                        <c:v>72.559781259861694</c:v>
                      </c:pt>
                      <c:pt idx="6083">
                        <c:v>72.555882796821606</c:v>
                      </c:pt>
                      <c:pt idx="6084">
                        <c:v>72.551315778146517</c:v>
                      </c:pt>
                      <c:pt idx="6085">
                        <c:v>72.547169087328001</c:v>
                      </c:pt>
                      <c:pt idx="6086">
                        <c:v>72.542093842161975</c:v>
                      </c:pt>
                      <c:pt idx="6087">
                        <c:v>72.53547733428465</c:v>
                      </c:pt>
                      <c:pt idx="6088">
                        <c:v>72.530581880652264</c:v>
                      </c:pt>
                      <c:pt idx="6089">
                        <c:v>72.525089804144045</c:v>
                      </c:pt>
                      <c:pt idx="6090">
                        <c:v>72.517712442354352</c:v>
                      </c:pt>
                      <c:pt idx="6091">
                        <c:v>72.511275736470054</c:v>
                      </c:pt>
                      <c:pt idx="6092">
                        <c:v>72.506011923818889</c:v>
                      </c:pt>
                      <c:pt idx="6093">
                        <c:v>72.500964112240212</c:v>
                      </c:pt>
                      <c:pt idx="6094">
                        <c:v>72.498294062018218</c:v>
                      </c:pt>
                      <c:pt idx="6095">
                        <c:v>72.49635664396996</c:v>
                      </c:pt>
                      <c:pt idx="6096">
                        <c:v>72.494983751313853</c:v>
                      </c:pt>
                      <c:pt idx="6097">
                        <c:v>72.495856321431233</c:v>
                      </c:pt>
                      <c:pt idx="6098">
                        <c:v>72.496112959544448</c:v>
                      </c:pt>
                      <c:pt idx="6099">
                        <c:v>72.496533434450086</c:v>
                      </c:pt>
                      <c:pt idx="6100">
                        <c:v>72.496885791128747</c:v>
                      </c:pt>
                      <c:pt idx="6101">
                        <c:v>72.49924324917427</c:v>
                      </c:pt>
                      <c:pt idx="6102">
                        <c:v>72.499387252889164</c:v>
                      </c:pt>
                      <c:pt idx="6103">
                        <c:v>72.50343353416109</c:v>
                      </c:pt>
                      <c:pt idx="6104">
                        <c:v>72.506823540303046</c:v>
                      </c:pt>
                      <c:pt idx="6105">
                        <c:v>72.513267758810542</c:v>
                      </c:pt>
                      <c:pt idx="6106">
                        <c:v>72.519407637103498</c:v>
                      </c:pt>
                      <c:pt idx="6107">
                        <c:v>72.524959048912194</c:v>
                      </c:pt>
                      <c:pt idx="6108">
                        <c:v>72.528857652503234</c:v>
                      </c:pt>
                      <c:pt idx="6109">
                        <c:v>72.534541407848835</c:v>
                      </c:pt>
                      <c:pt idx="6110">
                        <c:v>72.541585962829799</c:v>
                      </c:pt>
                      <c:pt idx="6111">
                        <c:v>72.551909081716957</c:v>
                      </c:pt>
                      <c:pt idx="6112">
                        <c:v>72.566022977478056</c:v>
                      </c:pt>
                      <c:pt idx="6113">
                        <c:v>72.580469053169466</c:v>
                      </c:pt>
                      <c:pt idx="6114">
                        <c:v>72.592637594811862</c:v>
                      </c:pt>
                      <c:pt idx="6115">
                        <c:v>72.604089689956609</c:v>
                      </c:pt>
                      <c:pt idx="6116">
                        <c:v>72.612395612861022</c:v>
                      </c:pt>
                      <c:pt idx="6117">
                        <c:v>72.617931555012106</c:v>
                      </c:pt>
                      <c:pt idx="6118">
                        <c:v>72.618447964871194</c:v>
                      </c:pt>
                      <c:pt idx="6119">
                        <c:v>72.622066748431251</c:v>
                      </c:pt>
                      <c:pt idx="6120">
                        <c:v>72.621038371063406</c:v>
                      </c:pt>
                      <c:pt idx="6121">
                        <c:v>72.61915736520389</c:v>
                      </c:pt>
                      <c:pt idx="6122">
                        <c:v>72.61536702915356</c:v>
                      </c:pt>
                      <c:pt idx="6123">
                        <c:v>72.612577287862948</c:v>
                      </c:pt>
                      <c:pt idx="6124">
                        <c:v>72.607289422452865</c:v>
                      </c:pt>
                      <c:pt idx="6125">
                        <c:v>72.603274127470769</c:v>
                      </c:pt>
                      <c:pt idx="6126">
                        <c:v>72.59568431539526</c:v>
                      </c:pt>
                      <c:pt idx="6127">
                        <c:v>72.586629622591488</c:v>
                      </c:pt>
                      <c:pt idx="6128">
                        <c:v>72.579716678984681</c:v>
                      </c:pt>
                      <c:pt idx="6129">
                        <c:v>72.572711890220845</c:v>
                      </c:pt>
                      <c:pt idx="6130">
                        <c:v>72.565795285225278</c:v>
                      </c:pt>
                      <c:pt idx="6131">
                        <c:v>72.561680534847866</c:v>
                      </c:pt>
                      <c:pt idx="6132">
                        <c:v>72.556324688487607</c:v>
                      </c:pt>
                      <c:pt idx="6133">
                        <c:v>72.551997250304964</c:v>
                      </c:pt>
                      <c:pt idx="6134">
                        <c:v>72.548650419270615</c:v>
                      </c:pt>
                      <c:pt idx="6135">
                        <c:v>72.547413116571846</c:v>
                      </c:pt>
                      <c:pt idx="6136">
                        <c:v>72.548737636436144</c:v>
                      </c:pt>
                      <c:pt idx="6137">
                        <c:v>72.551887674950351</c:v>
                      </c:pt>
                      <c:pt idx="6138">
                        <c:v>72.554725612159615</c:v>
                      </c:pt>
                      <c:pt idx="6139">
                        <c:v>72.555594260125076</c:v>
                      </c:pt>
                      <c:pt idx="6140">
                        <c:v>72.555726276464313</c:v>
                      </c:pt>
                      <c:pt idx="6141">
                        <c:v>72.549466019121397</c:v>
                      </c:pt>
                      <c:pt idx="6142">
                        <c:v>72.5442024873485</c:v>
                      </c:pt>
                      <c:pt idx="6143">
                        <c:v>72.537333968535421</c:v>
                      </c:pt>
                      <c:pt idx="6144">
                        <c:v>72.530817773551092</c:v>
                      </c:pt>
                      <c:pt idx="6145">
                        <c:v>72.522800682791214</c:v>
                      </c:pt>
                      <c:pt idx="6146">
                        <c:v>72.520555503673478</c:v>
                      </c:pt>
                      <c:pt idx="6147">
                        <c:v>72.519614899666294</c:v>
                      </c:pt>
                      <c:pt idx="6148">
                        <c:v>72.520039130051586</c:v>
                      </c:pt>
                      <c:pt idx="6149">
                        <c:v>72.523489262920862</c:v>
                      </c:pt>
                      <c:pt idx="6150">
                        <c:v>72.529349063635706</c:v>
                      </c:pt>
                      <c:pt idx="6151">
                        <c:v>72.536665864330558</c:v>
                      </c:pt>
                      <c:pt idx="6152">
                        <c:v>72.544059026777958</c:v>
                      </c:pt>
                      <c:pt idx="6153">
                        <c:v>72.552773223623973</c:v>
                      </c:pt>
                      <c:pt idx="6154">
                        <c:v>72.558185343215115</c:v>
                      </c:pt>
                      <c:pt idx="6155">
                        <c:v>72.563265195689382</c:v>
                      </c:pt>
                      <c:pt idx="6156">
                        <c:v>72.564086125880806</c:v>
                      </c:pt>
                      <c:pt idx="6157">
                        <c:v>72.564402692163497</c:v>
                      </c:pt>
                      <c:pt idx="6158">
                        <c:v>72.563482331670826</c:v>
                      </c:pt>
                      <c:pt idx="6159">
                        <c:v>72.565131603425712</c:v>
                      </c:pt>
                      <c:pt idx="6160">
                        <c:v>72.566012319626324</c:v>
                      </c:pt>
                      <c:pt idx="6161">
                        <c:v>72.570771538046884</c:v>
                      </c:pt>
                      <c:pt idx="6162">
                        <c:v>72.574521929240944</c:v>
                      </c:pt>
                      <c:pt idx="6163">
                        <c:v>72.576471099972082</c:v>
                      </c:pt>
                      <c:pt idx="6164">
                        <c:v>72.575182003969076</c:v>
                      </c:pt>
                      <c:pt idx="6165">
                        <c:v>72.573884909053163</c:v>
                      </c:pt>
                      <c:pt idx="6166">
                        <c:v>72.571995549041105</c:v>
                      </c:pt>
                      <c:pt idx="6167">
                        <c:v>72.566311663653181</c:v>
                      </c:pt>
                      <c:pt idx="6168">
                        <c:v>72.561612378030944</c:v>
                      </c:pt>
                      <c:pt idx="6169">
                        <c:v>72.559478679083924</c:v>
                      </c:pt>
                      <c:pt idx="6170">
                        <c:v>72.558673862949533</c:v>
                      </c:pt>
                      <c:pt idx="6171">
                        <c:v>72.556283923801587</c:v>
                      </c:pt>
                      <c:pt idx="6172">
                        <c:v>72.560538379908891</c:v>
                      </c:pt>
                      <c:pt idx="6173">
                        <c:v>72.559841597333119</c:v>
                      </c:pt>
                      <c:pt idx="6174">
                        <c:v>72.556987669687146</c:v>
                      </c:pt>
                      <c:pt idx="6175">
                        <c:v>72.550995736495821</c:v>
                      </c:pt>
                      <c:pt idx="6176">
                        <c:v>72.54237021463311</c:v>
                      </c:pt>
                      <c:pt idx="6177">
                        <c:v>72.531575305879613</c:v>
                      </c:pt>
                      <c:pt idx="6178">
                        <c:v>72.525191304634518</c:v>
                      </c:pt>
                      <c:pt idx="6179">
                        <c:v>72.518146948172387</c:v>
                      </c:pt>
                      <c:pt idx="6180">
                        <c:v>72.515313239254965</c:v>
                      </c:pt>
                      <c:pt idx="6181">
                        <c:v>72.516686192372859</c:v>
                      </c:pt>
                      <c:pt idx="6182">
                        <c:v>72.51800717494919</c:v>
                      </c:pt>
                      <c:pt idx="6183">
                        <c:v>72.517162740895358</c:v>
                      </c:pt>
                      <c:pt idx="6184">
                        <c:v>72.519212036986261</c:v>
                      </c:pt>
                      <c:pt idx="6185">
                        <c:v>72.520244691864391</c:v>
                      </c:pt>
                      <c:pt idx="6186">
                        <c:v>72.521409439705565</c:v>
                      </c:pt>
                      <c:pt idx="6187">
                        <c:v>72.524091221098502</c:v>
                      </c:pt>
                      <c:pt idx="6188">
                        <c:v>72.527577524987834</c:v>
                      </c:pt>
                      <c:pt idx="6189">
                        <c:v>72.528902430303233</c:v>
                      </c:pt>
                      <c:pt idx="6190">
                        <c:v>72.530335353565775</c:v>
                      </c:pt>
                      <c:pt idx="6191">
                        <c:v>72.52878645634506</c:v>
                      </c:pt>
                      <c:pt idx="6192">
                        <c:v>72.526957362031311</c:v>
                      </c:pt>
                      <c:pt idx="6193">
                        <c:v>72.527233410779289</c:v>
                      </c:pt>
                      <c:pt idx="6194">
                        <c:v>72.526833123333162</c:v>
                      </c:pt>
                      <c:pt idx="6195">
                        <c:v>72.525412388712013</c:v>
                      </c:pt>
                      <c:pt idx="6196">
                        <c:v>72.523459094147171</c:v>
                      </c:pt>
                      <c:pt idx="6197">
                        <c:v>72.522322273822382</c:v>
                      </c:pt>
                      <c:pt idx="6198">
                        <c:v>72.519600609064284</c:v>
                      </c:pt>
                      <c:pt idx="6199">
                        <c:v>72.515926208729454</c:v>
                      </c:pt>
                      <c:pt idx="6200">
                        <c:v>72.515497791299367</c:v>
                      </c:pt>
                      <c:pt idx="6201">
                        <c:v>72.519476324575834</c:v>
                      </c:pt>
                      <c:pt idx="6202">
                        <c:v>72.521433557995522</c:v>
                      </c:pt>
                      <c:pt idx="6203">
                        <c:v>72.524071192489998</c:v>
                      </c:pt>
                      <c:pt idx="6204">
                        <c:v>72.528906359183679</c:v>
                      </c:pt>
                      <c:pt idx="6205">
                        <c:v>72.530495389614671</c:v>
                      </c:pt>
                      <c:pt idx="6206">
                        <c:v>72.532696748519811</c:v>
                      </c:pt>
                      <c:pt idx="6207">
                        <c:v>72.533152864366443</c:v>
                      </c:pt>
                      <c:pt idx="6208">
                        <c:v>72.533949343789828</c:v>
                      </c:pt>
                      <c:pt idx="6209">
                        <c:v>72.535774494699055</c:v>
                      </c:pt>
                      <c:pt idx="6210">
                        <c:v>72.536591023879595</c:v>
                      </c:pt>
                      <c:pt idx="6211">
                        <c:v>72.536615141102374</c:v>
                      </c:pt>
                      <c:pt idx="6212">
                        <c:v>72.538728697968992</c:v>
                      </c:pt>
                      <c:pt idx="6213">
                        <c:v>72.540782137464419</c:v>
                      </c:pt>
                      <c:pt idx="6214">
                        <c:v>72.542555423792194</c:v>
                      </c:pt>
                      <c:pt idx="6215">
                        <c:v>72.543023824185283</c:v>
                      </c:pt>
                      <c:pt idx="6216">
                        <c:v>72.541050625217366</c:v>
                      </c:pt>
                      <c:pt idx="6217">
                        <c:v>72.539205552060452</c:v>
                      </c:pt>
                      <c:pt idx="6218">
                        <c:v>72.538353177499175</c:v>
                      </c:pt>
                      <c:pt idx="6219">
                        <c:v>72.536632081553918</c:v>
                      </c:pt>
                      <c:pt idx="6220">
                        <c:v>72.538593411022248</c:v>
                      </c:pt>
                      <c:pt idx="6221">
                        <c:v>72.542611974105583</c:v>
                      </c:pt>
                      <c:pt idx="6222">
                        <c:v>72.547331063006482</c:v>
                      </c:pt>
                      <c:pt idx="6223">
                        <c:v>72.552714439871238</c:v>
                      </c:pt>
                      <c:pt idx="6224">
                        <c:v>72.559282730754333</c:v>
                      </c:pt>
                      <c:pt idx="6225">
                        <c:v>72.562388665567681</c:v>
                      </c:pt>
                      <c:pt idx="6226">
                        <c:v>72.564409959931254</c:v>
                      </c:pt>
                      <c:pt idx="6227">
                        <c:v>72.56268860970053</c:v>
                      </c:pt>
                      <c:pt idx="6228">
                        <c:v>72.561251557699038</c:v>
                      </c:pt>
                      <c:pt idx="6229">
                        <c:v>72.557196840984815</c:v>
                      </c:pt>
                      <c:pt idx="6230">
                        <c:v>72.556740478527928</c:v>
                      </c:pt>
                      <c:pt idx="6231">
                        <c:v>72.556724451802864</c:v>
                      </c:pt>
                      <c:pt idx="6232">
                        <c:v>72.558441564706783</c:v>
                      </c:pt>
                      <c:pt idx="6233">
                        <c:v>72.559706433624569</c:v>
                      </c:pt>
                      <c:pt idx="6234">
                        <c:v>72.560182684289614</c:v>
                      </c:pt>
                      <c:pt idx="6235">
                        <c:v>72.558949932025357</c:v>
                      </c:pt>
                      <c:pt idx="6236">
                        <c:v>72.556119974382881</c:v>
                      </c:pt>
                      <c:pt idx="6237">
                        <c:v>72.553722522811071</c:v>
                      </c:pt>
                      <c:pt idx="6238">
                        <c:v>72.550792775797134</c:v>
                      </c:pt>
                      <c:pt idx="6239">
                        <c:v>72.549780223546762</c:v>
                      </c:pt>
                      <c:pt idx="6240">
                        <c:v>72.547538841853935</c:v>
                      </c:pt>
                      <c:pt idx="6241">
                        <c:v>72.547046713611834</c:v>
                      </c:pt>
                      <c:pt idx="6242">
                        <c:v>72.545521868543446</c:v>
                      </c:pt>
                      <c:pt idx="6243">
                        <c:v>72.544553278556478</c:v>
                      </c:pt>
                      <c:pt idx="6244">
                        <c:v>72.543524886935188</c:v>
                      </c:pt>
                      <c:pt idx="6245">
                        <c:v>72.539538686593374</c:v>
                      </c:pt>
                      <c:pt idx="6246">
                        <c:v>72.531270092098708</c:v>
                      </c:pt>
                      <c:pt idx="6247">
                        <c:v>72.52191698110002</c:v>
                      </c:pt>
                      <c:pt idx="6248">
                        <c:v>72.510190561976486</c:v>
                      </c:pt>
                      <c:pt idx="6249">
                        <c:v>72.500032892986624</c:v>
                      </c:pt>
                      <c:pt idx="6250">
                        <c:v>72.497127495801578</c:v>
                      </c:pt>
                      <c:pt idx="6251">
                        <c:v>72.4980760155035</c:v>
                      </c:pt>
                      <c:pt idx="6252">
                        <c:v>72.507441498894053</c:v>
                      </c:pt>
                      <c:pt idx="6253">
                        <c:v>72.519340302268262</c:v>
                      </c:pt>
                      <c:pt idx="6254">
                        <c:v>72.531303171456159</c:v>
                      </c:pt>
                      <c:pt idx="6255">
                        <c:v>72.542738029952517</c:v>
                      </c:pt>
                      <c:pt idx="6256">
                        <c:v>72.5538770457769</c:v>
                      </c:pt>
                      <c:pt idx="6257">
                        <c:v>72.560633540420312</c:v>
                      </c:pt>
                      <c:pt idx="6258">
                        <c:v>72.570420400283979</c:v>
                      </c:pt>
                      <c:pt idx="6259">
                        <c:v>72.576328740500514</c:v>
                      </c:pt>
                      <c:pt idx="6260">
                        <c:v>72.581408622990168</c:v>
                      </c:pt>
                      <c:pt idx="6261">
                        <c:v>72.587953357508226</c:v>
                      </c:pt>
                      <c:pt idx="6262">
                        <c:v>72.58989502472366</c:v>
                      </c:pt>
                      <c:pt idx="6263">
                        <c:v>72.58740936486717</c:v>
                      </c:pt>
                      <c:pt idx="6264">
                        <c:v>72.584748010321434</c:v>
                      </c:pt>
                      <c:pt idx="6265">
                        <c:v>72.577979831154124</c:v>
                      </c:pt>
                      <c:pt idx="6266">
                        <c:v>72.565244174873271</c:v>
                      </c:pt>
                      <c:pt idx="6267">
                        <c:v>72.554845948683194</c:v>
                      </c:pt>
                      <c:pt idx="6268">
                        <c:v>72.541397654499363</c:v>
                      </c:pt>
                      <c:pt idx="6269">
                        <c:v>72.533364248029372</c:v>
                      </c:pt>
                      <c:pt idx="6270">
                        <c:v>72.527023781379995</c:v>
                      </c:pt>
                      <c:pt idx="6271">
                        <c:v>72.525557741143714</c:v>
                      </c:pt>
                      <c:pt idx="6272">
                        <c:v>72.529194788664228</c:v>
                      </c:pt>
                      <c:pt idx="6273">
                        <c:v>72.536478326150302</c:v>
                      </c:pt>
                      <c:pt idx="6274">
                        <c:v>72.54015566949117</c:v>
                      </c:pt>
                      <c:pt idx="6275">
                        <c:v>72.544629882274222</c:v>
                      </c:pt>
                      <c:pt idx="6276">
                        <c:v>72.548299756819773</c:v>
                      </c:pt>
                      <c:pt idx="6277">
                        <c:v>72.543784565824396</c:v>
                      </c:pt>
                      <c:pt idx="6278">
                        <c:v>72.539349550264745</c:v>
                      </c:pt>
                      <c:pt idx="6279">
                        <c:v>72.539157395464201</c:v>
                      </c:pt>
                      <c:pt idx="6280">
                        <c:v>72.537736349515342</c:v>
                      </c:pt>
                      <c:pt idx="6281">
                        <c:v>72.536719716439023</c:v>
                      </c:pt>
                      <c:pt idx="6282">
                        <c:v>72.541158584386466</c:v>
                      </c:pt>
                      <c:pt idx="6283">
                        <c:v>72.545709433195185</c:v>
                      </c:pt>
                      <c:pt idx="6284">
                        <c:v>72.547506480576729</c:v>
                      </c:pt>
                      <c:pt idx="6285">
                        <c:v>72.553406315317673</c:v>
                      </c:pt>
                      <c:pt idx="6286">
                        <c:v>72.558601637774515</c:v>
                      </c:pt>
                      <c:pt idx="6287">
                        <c:v>72.558993882124653</c:v>
                      </c:pt>
                      <c:pt idx="6288">
                        <c:v>72.56151165872663</c:v>
                      </c:pt>
                      <c:pt idx="6289">
                        <c:v>72.563252977435852</c:v>
                      </c:pt>
                      <c:pt idx="6290">
                        <c:v>72.56397335692975</c:v>
                      </c:pt>
                      <c:pt idx="6291">
                        <c:v>72.564633750452543</c:v>
                      </c:pt>
                      <c:pt idx="6292">
                        <c:v>72.569476903753241</c:v>
                      </c:pt>
                      <c:pt idx="6293">
                        <c:v>72.572362779350328</c:v>
                      </c:pt>
                      <c:pt idx="6294">
                        <c:v>72.57879501715243</c:v>
                      </c:pt>
                      <c:pt idx="6295">
                        <c:v>72.581376865387512</c:v>
                      </c:pt>
                      <c:pt idx="6296">
                        <c:v>72.587032699582593</c:v>
                      </c:pt>
                      <c:pt idx="6297">
                        <c:v>72.593072871205891</c:v>
                      </c:pt>
                      <c:pt idx="6298">
                        <c:v>72.599537303009967</c:v>
                      </c:pt>
                      <c:pt idx="6299">
                        <c:v>72.601686837063738</c:v>
                      </c:pt>
                      <c:pt idx="6300">
                        <c:v>72.606914494158275</c:v>
                      </c:pt>
                      <c:pt idx="6301">
                        <c:v>72.609008030150974</c:v>
                      </c:pt>
                      <c:pt idx="6302">
                        <c:v>72.611529892277275</c:v>
                      </c:pt>
                      <c:pt idx="6303">
                        <c:v>72.614147967429673</c:v>
                      </c:pt>
                      <c:pt idx="6304">
                        <c:v>72.618415137971084</c:v>
                      </c:pt>
                      <c:pt idx="6305">
                        <c:v>72.620953072593835</c:v>
                      </c:pt>
                      <c:pt idx="6306">
                        <c:v>72.623319000525782</c:v>
                      </c:pt>
                      <c:pt idx="6307">
                        <c:v>72.626109230763959</c:v>
                      </c:pt>
                      <c:pt idx="6308">
                        <c:v>72.62814670111878</c:v>
                      </c:pt>
                      <c:pt idx="6309">
                        <c:v>72.630192232714606</c:v>
                      </c:pt>
                      <c:pt idx="6310">
                        <c:v>72.633162266239097</c:v>
                      </c:pt>
                      <c:pt idx="6311">
                        <c:v>72.637725210061205</c:v>
                      </c:pt>
                      <c:pt idx="6312">
                        <c:v>72.636003787393079</c:v>
                      </c:pt>
                      <c:pt idx="6313">
                        <c:v>72.634594660371903</c:v>
                      </c:pt>
                      <c:pt idx="6314">
                        <c:v>72.63264895048323</c:v>
                      </c:pt>
                      <c:pt idx="6315">
                        <c:v>72.626812679909179</c:v>
                      </c:pt>
                      <c:pt idx="6316">
                        <c:v>72.618686911132471</c:v>
                      </c:pt>
                      <c:pt idx="6317">
                        <c:v>72.611794081737614</c:v>
                      </c:pt>
                      <c:pt idx="6318">
                        <c:v>72.603576245495603</c:v>
                      </c:pt>
                      <c:pt idx="6319">
                        <c:v>72.597476046435673</c:v>
                      </c:pt>
                      <c:pt idx="6320">
                        <c:v>72.593053019252039</c:v>
                      </c:pt>
                      <c:pt idx="6321">
                        <c:v>72.590135026502622</c:v>
                      </c:pt>
                      <c:pt idx="6322">
                        <c:v>72.58867790463637</c:v>
                      </c:pt>
                      <c:pt idx="6323">
                        <c:v>72.586056156933182</c:v>
                      </c:pt>
                      <c:pt idx="6324">
                        <c:v>72.581392972626674</c:v>
                      </c:pt>
                      <c:pt idx="6325">
                        <c:v>72.577870726035911</c:v>
                      </c:pt>
                      <c:pt idx="6326">
                        <c:v>72.573455803969608</c:v>
                      </c:pt>
                      <c:pt idx="6327">
                        <c:v>72.571994756279338</c:v>
                      </c:pt>
                      <c:pt idx="6328">
                        <c:v>72.572583174748971</c:v>
                      </c:pt>
                      <c:pt idx="6329">
                        <c:v>72.573107543341266</c:v>
                      </c:pt>
                      <c:pt idx="6330">
                        <c:v>72.574468224904919</c:v>
                      </c:pt>
                      <c:pt idx="6331">
                        <c:v>72.577210079490811</c:v>
                      </c:pt>
                      <c:pt idx="6332">
                        <c:v>72.581088808311961</c:v>
                      </c:pt>
                      <c:pt idx="6333">
                        <c:v>72.585687850438688</c:v>
                      </c:pt>
                      <c:pt idx="6334">
                        <c:v>72.589858663487888</c:v>
                      </c:pt>
                      <c:pt idx="6335">
                        <c:v>72.59453795468994</c:v>
                      </c:pt>
                      <c:pt idx="6336">
                        <c:v>72.599173006223069</c:v>
                      </c:pt>
                      <c:pt idx="6337">
                        <c:v>72.600293774804925</c:v>
                      </c:pt>
                      <c:pt idx="6338">
                        <c:v>72.599989559039628</c:v>
                      </c:pt>
                      <c:pt idx="6339">
                        <c:v>72.599553186705933</c:v>
                      </c:pt>
                      <c:pt idx="6340">
                        <c:v>72.595314143220577</c:v>
                      </c:pt>
                      <c:pt idx="6341">
                        <c:v>72.594625671398305</c:v>
                      </c:pt>
                      <c:pt idx="6342">
                        <c:v>72.594429457592327</c:v>
                      </c:pt>
                      <c:pt idx="6343">
                        <c:v>72.594045140390733</c:v>
                      </c:pt>
                      <c:pt idx="6344">
                        <c:v>72.591071076269557</c:v>
                      </c:pt>
                      <c:pt idx="6345">
                        <c:v>72.592520143062615</c:v>
                      </c:pt>
                      <c:pt idx="6346">
                        <c:v>72.59115108535056</c:v>
                      </c:pt>
                      <c:pt idx="6347">
                        <c:v>72.589610003433705</c:v>
                      </c:pt>
                      <c:pt idx="6348">
                        <c:v>72.588117011200737</c:v>
                      </c:pt>
                      <c:pt idx="6349">
                        <c:v>72.589982303350041</c:v>
                      </c:pt>
                      <c:pt idx="6350">
                        <c:v>72.589938288487858</c:v>
                      </c:pt>
                      <c:pt idx="6351">
                        <c:v>72.58746881016009</c:v>
                      </c:pt>
                      <c:pt idx="6352">
                        <c:v>72.587368810787567</c:v>
                      </c:pt>
                      <c:pt idx="6353">
                        <c:v>72.5884897364908</c:v>
                      </c:pt>
                      <c:pt idx="6354">
                        <c:v>72.589458486670807</c:v>
                      </c:pt>
                      <c:pt idx="6355">
                        <c:v>72.589778712105371</c:v>
                      </c:pt>
                      <c:pt idx="6356">
                        <c:v>72.593761342891213</c:v>
                      </c:pt>
                      <c:pt idx="6357">
                        <c:v>72.595242371925877</c:v>
                      </c:pt>
                      <c:pt idx="6358">
                        <c:v>72.598136227793432</c:v>
                      </c:pt>
                      <c:pt idx="6359">
                        <c:v>72.599369029139268</c:v>
                      </c:pt>
                      <c:pt idx="6360">
                        <c:v>72.604504450431236</c:v>
                      </c:pt>
                      <c:pt idx="6361">
                        <c:v>72.606585919328467</c:v>
                      </c:pt>
                      <c:pt idx="6362">
                        <c:v>72.608895483945957</c:v>
                      </c:pt>
                      <c:pt idx="6363">
                        <c:v>72.611261028090141</c:v>
                      </c:pt>
                      <c:pt idx="6364">
                        <c:v>72.613970764267393</c:v>
                      </c:pt>
                      <c:pt idx="6365">
                        <c:v>72.61400676331445</c:v>
                      </c:pt>
                      <c:pt idx="6366">
                        <c:v>72.615451741373221</c:v>
                      </c:pt>
                      <c:pt idx="6367">
                        <c:v>72.615915986073119</c:v>
                      </c:pt>
                      <c:pt idx="6368">
                        <c:v>72.613778542092788</c:v>
                      </c:pt>
                      <c:pt idx="6369">
                        <c:v>72.61409482713016</c:v>
                      </c:pt>
                      <c:pt idx="6370">
                        <c:v>72.611272922262714</c:v>
                      </c:pt>
                      <c:pt idx="6371">
                        <c:v>72.609075323689964</c:v>
                      </c:pt>
                      <c:pt idx="6372">
                        <c:v>72.608278771427734</c:v>
                      </c:pt>
                      <c:pt idx="6373">
                        <c:v>72.60841899017916</c:v>
                      </c:pt>
                      <c:pt idx="6374">
                        <c:v>72.60642168499173</c:v>
                      </c:pt>
                      <c:pt idx="6375">
                        <c:v>72.605517189462887</c:v>
                      </c:pt>
                      <c:pt idx="6376">
                        <c:v>72.602827437761633</c:v>
                      </c:pt>
                      <c:pt idx="6377">
                        <c:v>72.601062277561269</c:v>
                      </c:pt>
                      <c:pt idx="6378">
                        <c:v>72.598616536103378</c:v>
                      </c:pt>
                      <c:pt idx="6379">
                        <c:v>72.598500896349861</c:v>
                      </c:pt>
                      <c:pt idx="6380">
                        <c:v>72.601920144222575</c:v>
                      </c:pt>
                      <c:pt idx="6381">
                        <c:v>72.608442215036433</c:v>
                      </c:pt>
                      <c:pt idx="6382">
                        <c:v>72.618703840936831</c:v>
                      </c:pt>
                      <c:pt idx="6383">
                        <c:v>72.631267570424498</c:v>
                      </c:pt>
                      <c:pt idx="6384">
                        <c:v>72.643146557135566</c:v>
                      </c:pt>
                      <c:pt idx="6385">
                        <c:v>72.651146012118176</c:v>
                      </c:pt>
                      <c:pt idx="6386">
                        <c:v>72.653295942183689</c:v>
                      </c:pt>
                      <c:pt idx="6387">
                        <c:v>72.650232598549337</c:v>
                      </c:pt>
                      <c:pt idx="6388">
                        <c:v>72.642332910642224</c:v>
                      </c:pt>
                      <c:pt idx="6389">
                        <c:v>72.632215459721721</c:v>
                      </c:pt>
                      <c:pt idx="6390">
                        <c:v>72.624423926429728</c:v>
                      </c:pt>
                      <c:pt idx="6391">
                        <c:v>72.618958852718976</c:v>
                      </c:pt>
                      <c:pt idx="6392">
                        <c:v>72.613886388590785</c:v>
                      </c:pt>
                      <c:pt idx="6393">
                        <c:v>72.609374787510916</c:v>
                      </c:pt>
                      <c:pt idx="6394">
                        <c:v>72.606656502684643</c:v>
                      </c:pt>
                      <c:pt idx="6395">
                        <c:v>72.607573054611095</c:v>
                      </c:pt>
                      <c:pt idx="6396">
                        <c:v>72.610971958472788</c:v>
                      </c:pt>
                      <c:pt idx="6397">
                        <c:v>72.620360416809646</c:v>
                      </c:pt>
                      <c:pt idx="6398">
                        <c:v>72.635533517963765</c:v>
                      </c:pt>
                      <c:pt idx="6399">
                        <c:v>72.65330118234246</c:v>
                      </c:pt>
                      <c:pt idx="6400">
                        <c:v>72.667477888704724</c:v>
                      </c:pt>
                      <c:pt idx="6401">
                        <c:v>72.678139232768643</c:v>
                      </c:pt>
                      <c:pt idx="6402">
                        <c:v>72.680220404769713</c:v>
                      </c:pt>
                      <c:pt idx="6403">
                        <c:v>72.675983874801233</c:v>
                      </c:pt>
                      <c:pt idx="6404">
                        <c:v>72.669052304625737</c:v>
                      </c:pt>
                      <c:pt idx="6405">
                        <c:v>72.662581256092921</c:v>
                      </c:pt>
                      <c:pt idx="6406">
                        <c:v>72.655633933224451</c:v>
                      </c:pt>
                      <c:pt idx="6407">
                        <c:v>72.651269628859183</c:v>
                      </c:pt>
                      <c:pt idx="6408">
                        <c:v>72.648398914706036</c:v>
                      </c:pt>
                      <c:pt idx="6409">
                        <c:v>72.646240713601969</c:v>
                      </c:pt>
                      <c:pt idx="6410">
                        <c:v>72.639351064631597</c:v>
                      </c:pt>
                      <c:pt idx="6411">
                        <c:v>72.635003262152054</c:v>
                      </c:pt>
                      <c:pt idx="6412">
                        <c:v>72.629026309943228</c:v>
                      </c:pt>
                      <c:pt idx="6413">
                        <c:v>72.624218457274068</c:v>
                      </c:pt>
                      <c:pt idx="6414">
                        <c:v>72.619639211654359</c:v>
                      </c:pt>
                      <c:pt idx="6415">
                        <c:v>72.619170929418175</c:v>
                      </c:pt>
                      <c:pt idx="6416">
                        <c:v>72.618686770248829</c:v>
                      </c:pt>
                      <c:pt idx="6417">
                        <c:v>72.619875933855894</c:v>
                      </c:pt>
                      <c:pt idx="6418">
                        <c:v>72.622077558502198</c:v>
                      </c:pt>
                      <c:pt idx="6419">
                        <c:v>72.623902638560793</c:v>
                      </c:pt>
                      <c:pt idx="6420">
                        <c:v>72.623346186257976</c:v>
                      </c:pt>
                      <c:pt idx="6421">
                        <c:v>72.622685609277951</c:v>
                      </c:pt>
                      <c:pt idx="6422">
                        <c:v>72.622809456101365</c:v>
                      </c:pt>
                      <c:pt idx="6423">
                        <c:v>72.623317650082612</c:v>
                      </c:pt>
                      <c:pt idx="6424">
                        <c:v>72.623109506626051</c:v>
                      </c:pt>
                      <c:pt idx="6425">
                        <c:v>72.623765869992724</c:v>
                      </c:pt>
                      <c:pt idx="6426">
                        <c:v>72.624498283165877</c:v>
                      </c:pt>
                      <c:pt idx="6427">
                        <c:v>72.623713651069366</c:v>
                      </c:pt>
                      <c:pt idx="6428">
                        <c:v>72.623497323561395</c:v>
                      </c:pt>
                      <c:pt idx="6429">
                        <c:v>72.622964754438428</c:v>
                      </c:pt>
                      <c:pt idx="6430">
                        <c:v>72.622876720312007</c:v>
                      </c:pt>
                      <c:pt idx="6431">
                        <c:v>72.621724055812507</c:v>
                      </c:pt>
                      <c:pt idx="6432">
                        <c:v>72.621824371831693</c:v>
                      </c:pt>
                      <c:pt idx="6433">
                        <c:v>72.619951408890103</c:v>
                      </c:pt>
                      <c:pt idx="6434">
                        <c:v>72.616781438764448</c:v>
                      </c:pt>
                      <c:pt idx="6435">
                        <c:v>72.615872789095334</c:v>
                      </c:pt>
                      <c:pt idx="6436">
                        <c:v>72.615216301899153</c:v>
                      </c:pt>
                      <c:pt idx="6437">
                        <c:v>72.614419666839424</c:v>
                      </c:pt>
                      <c:pt idx="6438">
                        <c:v>72.612742272605715</c:v>
                      </c:pt>
                      <c:pt idx="6439">
                        <c:v>72.613498840697005</c:v>
                      </c:pt>
                      <c:pt idx="6440">
                        <c:v>72.6114615766692</c:v>
                      </c:pt>
                      <c:pt idx="6441">
                        <c:v>72.609151972442291</c:v>
                      </c:pt>
                      <c:pt idx="6442">
                        <c:v>72.605905525355709</c:v>
                      </c:pt>
                      <c:pt idx="6443">
                        <c:v>72.603651982992503</c:v>
                      </c:pt>
                      <c:pt idx="6444">
                        <c:v>72.601018054099356</c:v>
                      </c:pt>
                      <c:pt idx="6445">
                        <c:v>72.599697145134883</c:v>
                      </c:pt>
                      <c:pt idx="6446">
                        <c:v>72.599729289632947</c:v>
                      </c:pt>
                      <c:pt idx="6447">
                        <c:v>72.600638091206321</c:v>
                      </c:pt>
                      <c:pt idx="6448">
                        <c:v>72.60187514164619</c:v>
                      </c:pt>
                      <c:pt idx="6449">
                        <c:v>72.603356377597947</c:v>
                      </c:pt>
                      <c:pt idx="6450">
                        <c:v>72.605902149323157</c:v>
                      </c:pt>
                      <c:pt idx="6451">
                        <c:v>72.610225092277219</c:v>
                      </c:pt>
                      <c:pt idx="6452">
                        <c:v>72.614400112142107</c:v>
                      </c:pt>
                      <c:pt idx="6453">
                        <c:v>72.618050583899077</c:v>
                      </c:pt>
                      <c:pt idx="6454">
                        <c:v>72.621712982826267</c:v>
                      </c:pt>
                      <c:pt idx="6455">
                        <c:v>72.627408947337102</c:v>
                      </c:pt>
                      <c:pt idx="6456">
                        <c:v>72.633841675840969</c:v>
                      </c:pt>
                      <c:pt idx="6457">
                        <c:v>72.640226364791403</c:v>
                      </c:pt>
                      <c:pt idx="6458">
                        <c:v>72.647668102339168</c:v>
                      </c:pt>
                      <c:pt idx="6459">
                        <c:v>72.655377936672537</c:v>
                      </c:pt>
                      <c:pt idx="6460">
                        <c:v>72.655842196565814</c:v>
                      </c:pt>
                      <c:pt idx="6461">
                        <c:v>72.650357682699592</c:v>
                      </c:pt>
                      <c:pt idx="6462">
                        <c:v>72.64462874942032</c:v>
                      </c:pt>
                      <c:pt idx="6463">
                        <c:v>72.636990178165505</c:v>
                      </c:pt>
                      <c:pt idx="6464">
                        <c:v>72.628010840152939</c:v>
                      </c:pt>
                      <c:pt idx="6465">
                        <c:v>72.626057002694779</c:v>
                      </c:pt>
                      <c:pt idx="6466">
                        <c:v>72.627041888720996</c:v>
                      </c:pt>
                      <c:pt idx="6467">
                        <c:v>72.630709005016797</c:v>
                      </c:pt>
                      <c:pt idx="6468">
                        <c:v>72.636289742944683</c:v>
                      </c:pt>
                      <c:pt idx="6469">
                        <c:v>72.64165012607711</c:v>
                      </c:pt>
                      <c:pt idx="6470">
                        <c:v>72.640309488160568</c:v>
                      </c:pt>
                      <c:pt idx="6471">
                        <c:v>72.639064575339489</c:v>
                      </c:pt>
                      <c:pt idx="6472">
                        <c:v>72.633972845594712</c:v>
                      </c:pt>
                      <c:pt idx="6473">
                        <c:v>72.630081813769308</c:v>
                      </c:pt>
                      <c:pt idx="6474">
                        <c:v>72.625886975721031</c:v>
                      </c:pt>
                      <c:pt idx="6475">
                        <c:v>72.625611128031466</c:v>
                      </c:pt>
                      <c:pt idx="6476">
                        <c:v>72.622645322077375</c:v>
                      </c:pt>
                      <c:pt idx="6477">
                        <c:v>72.620776012195535</c:v>
                      </c:pt>
                      <c:pt idx="6478">
                        <c:v>72.618145852079664</c:v>
                      </c:pt>
                      <c:pt idx="6479">
                        <c:v>72.614866740043482</c:v>
                      </c:pt>
                      <c:pt idx="6480">
                        <c:v>72.609530137802238</c:v>
                      </c:pt>
                      <c:pt idx="6481">
                        <c:v>72.608352597516856</c:v>
                      </c:pt>
                      <c:pt idx="6482">
                        <c:v>72.611018106625892</c:v>
                      </c:pt>
                      <c:pt idx="6483">
                        <c:v>72.612427190295378</c:v>
                      </c:pt>
                      <c:pt idx="6484">
                        <c:v>72.618836278312841</c:v>
                      </c:pt>
                      <c:pt idx="6485">
                        <c:v>72.626390304976752</c:v>
                      </c:pt>
                      <c:pt idx="6486">
                        <c:v>72.634660911726513</c:v>
                      </c:pt>
                      <c:pt idx="6487">
                        <c:v>72.63743896569369</c:v>
                      </c:pt>
                      <c:pt idx="6488">
                        <c:v>72.63922391506533</c:v>
                      </c:pt>
                      <c:pt idx="6489">
                        <c:v>72.636189205929242</c:v>
                      </c:pt>
                      <c:pt idx="6490">
                        <c:v>72.634587178274387</c:v>
                      </c:pt>
                      <c:pt idx="6491">
                        <c:v>72.633049206029739</c:v>
                      </c:pt>
                      <c:pt idx="6492">
                        <c:v>72.631207494920659</c:v>
                      </c:pt>
                      <c:pt idx="6493">
                        <c:v>72.632464274201254</c:v>
                      </c:pt>
                      <c:pt idx="6494">
                        <c:v>72.636811581560806</c:v>
                      </c:pt>
                      <c:pt idx="6495">
                        <c:v>72.64334470102213</c:v>
                      </c:pt>
                      <c:pt idx="6496">
                        <c:v>72.648817136335921</c:v>
                      </c:pt>
                      <c:pt idx="6497">
                        <c:v>72.655626489709888</c:v>
                      </c:pt>
                      <c:pt idx="6498">
                        <c:v>72.658873087720323</c:v>
                      </c:pt>
                      <c:pt idx="6499">
                        <c:v>72.661318681358864</c:v>
                      </c:pt>
                      <c:pt idx="6500">
                        <c:v>72.660345745144397</c:v>
                      </c:pt>
                      <c:pt idx="6501">
                        <c:v>72.660049220636608</c:v>
                      </c:pt>
                      <c:pt idx="6502">
                        <c:v>72.659288569181768</c:v>
                      </c:pt>
                      <c:pt idx="6503">
                        <c:v>72.660893862205214</c:v>
                      </c:pt>
                      <c:pt idx="6504">
                        <c:v>72.660565905932245</c:v>
                      </c:pt>
                      <c:pt idx="6505">
                        <c:v>72.66005384682164</c:v>
                      </c:pt>
                      <c:pt idx="6506">
                        <c:v>72.659625675770741</c:v>
                      </c:pt>
                      <c:pt idx="6507">
                        <c:v>72.658648846679057</c:v>
                      </c:pt>
                      <c:pt idx="6508">
                        <c:v>72.654909755387479</c:v>
                      </c:pt>
                      <c:pt idx="6509">
                        <c:v>72.652123532725398</c:v>
                      </c:pt>
                      <c:pt idx="6510">
                        <c:v>72.649653327469039</c:v>
                      </c:pt>
                      <c:pt idx="6511">
                        <c:v>72.646358802375644</c:v>
                      </c:pt>
                      <c:pt idx="6512">
                        <c:v>72.646795316711177</c:v>
                      </c:pt>
                      <c:pt idx="6513">
                        <c:v>72.648537099132867</c:v>
                      </c:pt>
                      <c:pt idx="6514">
                        <c:v>72.651207412181265</c:v>
                      </c:pt>
                      <c:pt idx="6515">
                        <c:v>72.65476650695345</c:v>
                      </c:pt>
                      <c:pt idx="6516">
                        <c:v>72.658205305080145</c:v>
                      </c:pt>
                      <c:pt idx="6517">
                        <c:v>72.657672815702412</c:v>
                      </c:pt>
                      <c:pt idx="6518">
                        <c:v>72.655402879889678</c:v>
                      </c:pt>
                      <c:pt idx="6519">
                        <c:v>72.652732523769544</c:v>
                      </c:pt>
                      <c:pt idx="6520">
                        <c:v>72.649513813266367</c:v>
                      </c:pt>
                      <c:pt idx="6521">
                        <c:v>72.646091079501176</c:v>
                      </c:pt>
                      <c:pt idx="6522">
                        <c:v>72.645022359131588</c:v>
                      </c:pt>
                      <c:pt idx="6523">
                        <c:v>72.646803742965332</c:v>
                      </c:pt>
                      <c:pt idx="6524">
                        <c:v>72.649998338164167</c:v>
                      </c:pt>
                      <c:pt idx="6525">
                        <c:v>72.655042136389653</c:v>
                      </c:pt>
                      <c:pt idx="6526">
                        <c:v>72.659753732488099</c:v>
                      </c:pt>
                      <c:pt idx="6527">
                        <c:v>72.661599145991545</c:v>
                      </c:pt>
                      <c:pt idx="6528">
                        <c:v>72.664101091150712</c:v>
                      </c:pt>
                      <c:pt idx="6529">
                        <c:v>72.664513386024979</c:v>
                      </c:pt>
                      <c:pt idx="6530">
                        <c:v>72.662067642988546</c:v>
                      </c:pt>
                      <c:pt idx="6531">
                        <c:v>72.65925751894693</c:v>
                      </c:pt>
                      <c:pt idx="6532">
                        <c:v>72.658608966355445</c:v>
                      </c:pt>
                      <c:pt idx="6533">
                        <c:v>72.657215797527016</c:v>
                      </c:pt>
                      <c:pt idx="6534">
                        <c:v>72.654778003852584</c:v>
                      </c:pt>
                      <c:pt idx="6535">
                        <c:v>72.654293817031231</c:v>
                      </c:pt>
                      <c:pt idx="6536">
                        <c:v>72.652796908093947</c:v>
                      </c:pt>
                      <c:pt idx="6537">
                        <c:v>72.651880425747663</c:v>
                      </c:pt>
                      <c:pt idx="6538">
                        <c:v>72.650299483555941</c:v>
                      </c:pt>
                      <c:pt idx="6539">
                        <c:v>72.650671829143846</c:v>
                      </c:pt>
                      <c:pt idx="6540">
                        <c:v>72.64965895814386</c:v>
                      </c:pt>
                      <c:pt idx="6541">
                        <c:v>72.650195247323893</c:v>
                      </c:pt>
                      <c:pt idx="6542">
                        <c:v>72.650723544662327</c:v>
                      </c:pt>
                      <c:pt idx="6543">
                        <c:v>72.651387949853188</c:v>
                      </c:pt>
                      <c:pt idx="6544">
                        <c:v>72.653145138266467</c:v>
                      </c:pt>
                      <c:pt idx="6545">
                        <c:v>72.654802473374659</c:v>
                      </c:pt>
                      <c:pt idx="6546">
                        <c:v>72.655458952448683</c:v>
                      </c:pt>
                      <c:pt idx="6547">
                        <c:v>72.655687082177351</c:v>
                      </c:pt>
                      <c:pt idx="6548">
                        <c:v>72.655903267226094</c:v>
                      </c:pt>
                      <c:pt idx="6549">
                        <c:v>72.655162889439211</c:v>
                      </c:pt>
                      <c:pt idx="6550">
                        <c:v>72.657272447243358</c:v>
                      </c:pt>
                      <c:pt idx="6551">
                        <c:v>72.657080400660305</c:v>
                      </c:pt>
                      <c:pt idx="6552">
                        <c:v>72.65606378915551</c:v>
                      </c:pt>
                      <c:pt idx="6553">
                        <c:v>72.657208701320087</c:v>
                      </c:pt>
                      <c:pt idx="6554">
                        <c:v>72.654671010682804</c:v>
                      </c:pt>
                      <c:pt idx="6555">
                        <c:v>72.650127716850676</c:v>
                      </c:pt>
                      <c:pt idx="6556">
                        <c:v>72.64929909698462</c:v>
                      </c:pt>
                      <c:pt idx="6557">
                        <c:v>72.649827588048723</c:v>
                      </c:pt>
                      <c:pt idx="6558">
                        <c:v>72.648078287032234</c:v>
                      </c:pt>
                      <c:pt idx="6559">
                        <c:v>72.64937112043404</c:v>
                      </c:pt>
                      <c:pt idx="6560">
                        <c:v>72.65160881848206</c:v>
                      </c:pt>
                      <c:pt idx="6561">
                        <c:v>72.65365442485367</c:v>
                      </c:pt>
                      <c:pt idx="6562">
                        <c:v>72.657149033734214</c:v>
                      </c:pt>
                      <c:pt idx="6563">
                        <c:v>72.659995052114851</c:v>
                      </c:pt>
                      <c:pt idx="6564">
                        <c:v>72.661540152455927</c:v>
                      </c:pt>
                      <c:pt idx="6565">
                        <c:v>72.661844246653303</c:v>
                      </c:pt>
                      <c:pt idx="6566">
                        <c:v>72.662116294081088</c:v>
                      </c:pt>
                      <c:pt idx="6567">
                        <c:v>72.658961738882212</c:v>
                      </c:pt>
                      <c:pt idx="6568">
                        <c:v>72.657292445121996</c:v>
                      </c:pt>
                      <c:pt idx="6569">
                        <c:v>72.656719846485586</c:v>
                      </c:pt>
                      <c:pt idx="6570">
                        <c:v>72.656919876641339</c:v>
                      </c:pt>
                      <c:pt idx="6571">
                        <c:v>72.655883097695082</c:v>
                      </c:pt>
                      <c:pt idx="6572">
                        <c:v>72.658180625899305</c:v>
                      </c:pt>
                      <c:pt idx="6573">
                        <c:v>72.659697680817018</c:v>
                      </c:pt>
                      <c:pt idx="6574">
                        <c:v>72.660878682857827</c:v>
                      </c:pt>
                      <c:pt idx="6575">
                        <c:v>72.66296437001111</c:v>
                      </c:pt>
                      <c:pt idx="6576">
                        <c:v>72.664713693564835</c:v>
                      </c:pt>
                      <c:pt idx="6577">
                        <c:v>72.66687943156461</c:v>
                      </c:pt>
                      <c:pt idx="6578">
                        <c:v>72.666643315927828</c:v>
                      </c:pt>
                      <c:pt idx="6579">
                        <c:v>72.667699983336334</c:v>
                      </c:pt>
                      <c:pt idx="6580">
                        <c:v>72.667463559828704</c:v>
                      </c:pt>
                      <c:pt idx="6581">
                        <c:v>72.667083121239841</c:v>
                      </c:pt>
                      <c:pt idx="6582">
                        <c:v>72.665798067995951</c:v>
                      </c:pt>
                      <c:pt idx="6583">
                        <c:v>72.666034292822602</c:v>
                      </c:pt>
                      <c:pt idx="6584">
                        <c:v>72.664909491033171</c:v>
                      </c:pt>
                      <c:pt idx="6585">
                        <c:v>72.666466689682522</c:v>
                      </c:pt>
                      <c:pt idx="6586">
                        <c:v>72.669172631567477</c:v>
                      </c:pt>
                      <c:pt idx="6587">
                        <c:v>72.670245405836383</c:v>
                      </c:pt>
                      <c:pt idx="6588">
                        <c:v>72.670477440905273</c:v>
                      </c:pt>
                      <c:pt idx="6589">
                        <c:v>72.669620873278419</c:v>
                      </c:pt>
                      <c:pt idx="6590">
                        <c:v>72.666746938901255</c:v>
                      </c:pt>
                      <c:pt idx="6591">
                        <c:v>72.662512039780367</c:v>
                      </c:pt>
                      <c:pt idx="6592">
                        <c:v>72.661727534267882</c:v>
                      </c:pt>
                      <c:pt idx="6593">
                        <c:v>72.662900325100935</c:v>
                      </c:pt>
                      <c:pt idx="6594">
                        <c:v>72.663508698610684</c:v>
                      </c:pt>
                      <c:pt idx="6595">
                        <c:v>72.665097567746415</c:v>
                      </c:pt>
                      <c:pt idx="6596">
                        <c:v>72.667643237511768</c:v>
                      </c:pt>
                      <c:pt idx="6597">
                        <c:v>72.668171499685954</c:v>
                      </c:pt>
                      <c:pt idx="6598">
                        <c:v>72.668863975416372</c:v>
                      </c:pt>
                      <c:pt idx="6599">
                        <c:v>72.6709614790107</c:v>
                      </c:pt>
                      <c:pt idx="6600">
                        <c:v>72.672018422907968</c:v>
                      </c:pt>
                      <c:pt idx="6601">
                        <c:v>72.673255595449632</c:v>
                      </c:pt>
                      <c:pt idx="6602">
                        <c:v>72.674764942986059</c:v>
                      </c:pt>
                      <c:pt idx="6603">
                        <c:v>72.676630480776026</c:v>
                      </c:pt>
                      <c:pt idx="6604">
                        <c:v>72.67785534037273</c:v>
                      </c:pt>
                      <c:pt idx="6605">
                        <c:v>72.680377152967608</c:v>
                      </c:pt>
                      <c:pt idx="6606">
                        <c:v>72.681645950112951</c:v>
                      </c:pt>
                      <c:pt idx="6607">
                        <c:v>72.683126886122906</c:v>
                      </c:pt>
                      <c:pt idx="6608">
                        <c:v>72.680949267722141</c:v>
                      </c:pt>
                      <c:pt idx="6609">
                        <c:v>72.679724395136645</c:v>
                      </c:pt>
                      <c:pt idx="6610">
                        <c:v>72.678359450863965</c:v>
                      </c:pt>
                      <c:pt idx="6611">
                        <c:v>72.678359357146022</c:v>
                      </c:pt>
                      <c:pt idx="6612">
                        <c:v>72.677810995607672</c:v>
                      </c:pt>
                      <c:pt idx="6613">
                        <c:v>72.682646470077316</c:v>
                      </c:pt>
                      <c:pt idx="6614">
                        <c:v>72.687321818793905</c:v>
                      </c:pt>
                      <c:pt idx="6615">
                        <c:v>72.691776817074896</c:v>
                      </c:pt>
                      <c:pt idx="6616">
                        <c:v>72.696240038577628</c:v>
                      </c:pt>
                      <c:pt idx="6617">
                        <c:v>72.700006719167021</c:v>
                      </c:pt>
                      <c:pt idx="6618">
                        <c:v>72.70059529099872</c:v>
                      </c:pt>
                      <c:pt idx="6619">
                        <c:v>72.702953096520687</c:v>
                      </c:pt>
                      <c:pt idx="6620">
                        <c:v>72.701592514474754</c:v>
                      </c:pt>
                      <c:pt idx="6621">
                        <c:v>72.699487194179468</c:v>
                      </c:pt>
                      <c:pt idx="6622">
                        <c:v>72.698986940157511</c:v>
                      </c:pt>
                      <c:pt idx="6623">
                        <c:v>72.697726013805237</c:v>
                      </c:pt>
                      <c:pt idx="6624">
                        <c:v>72.696485226085628</c:v>
                      </c:pt>
                      <c:pt idx="6625">
                        <c:v>72.69654116297518</c:v>
                      </c:pt>
                      <c:pt idx="6626">
                        <c:v>72.695824655285193</c:v>
                      </c:pt>
                      <c:pt idx="6627">
                        <c:v>72.693306832824788</c:v>
                      </c:pt>
                      <c:pt idx="6628">
                        <c:v>72.693134604518775</c:v>
                      </c:pt>
                      <c:pt idx="6629">
                        <c:v>72.693134420334502</c:v>
                      </c:pt>
                      <c:pt idx="6630">
                        <c:v>72.69345460592811</c:v>
                      </c:pt>
                      <c:pt idx="6631">
                        <c:v>72.695367878115107</c:v>
                      </c:pt>
                      <c:pt idx="6632">
                        <c:v>72.694106948619307</c:v>
                      </c:pt>
                      <c:pt idx="6633">
                        <c:v>72.695491912334859</c:v>
                      </c:pt>
                      <c:pt idx="6634">
                        <c:v>72.694811371332392</c:v>
                      </c:pt>
                      <c:pt idx="6635">
                        <c:v>72.696732621326944</c:v>
                      </c:pt>
                      <c:pt idx="6636">
                        <c:v>72.695739891928454</c:v>
                      </c:pt>
                      <c:pt idx="6637">
                        <c:v>72.699182347768044</c:v>
                      </c:pt>
                      <c:pt idx="6638">
                        <c:v>72.698213629648336</c:v>
                      </c:pt>
                      <c:pt idx="6639">
                        <c:v>72.697252844456415</c:v>
                      </c:pt>
                      <c:pt idx="6640">
                        <c:v>72.693722185344114</c:v>
                      </c:pt>
                      <c:pt idx="6641">
                        <c:v>72.694950921730538</c:v>
                      </c:pt>
                      <c:pt idx="6642">
                        <c:v>72.694274076035484</c:v>
                      </c:pt>
                      <c:pt idx="6643">
                        <c:v>72.693933548271048</c:v>
                      </c:pt>
                      <c:pt idx="6644">
                        <c:v>72.696187013375678</c:v>
                      </c:pt>
                      <c:pt idx="6645">
                        <c:v>72.697808034250599</c:v>
                      </c:pt>
                      <c:pt idx="6646">
                        <c:v>72.697339599073871</c:v>
                      </c:pt>
                      <c:pt idx="6647">
                        <c:v>72.700169732382236</c:v>
                      </c:pt>
                      <c:pt idx="6648">
                        <c:v>72.702111212785752</c:v>
                      </c:pt>
                      <c:pt idx="6649">
                        <c:v>72.702727874190344</c:v>
                      </c:pt>
                      <c:pt idx="6650">
                        <c:v>72.706130662033559</c:v>
                      </c:pt>
                      <c:pt idx="6651">
                        <c:v>72.709325131820847</c:v>
                      </c:pt>
                      <c:pt idx="6652">
                        <c:v>72.712871946092463</c:v>
                      </c:pt>
                      <c:pt idx="6653">
                        <c:v>72.716262636671985</c:v>
                      </c:pt>
                      <c:pt idx="6654">
                        <c:v>72.718060038816361</c:v>
                      </c:pt>
                      <c:pt idx="6655">
                        <c:v>72.717575720346446</c:v>
                      </c:pt>
                      <c:pt idx="6656">
                        <c:v>72.718023972407792</c:v>
                      </c:pt>
                      <c:pt idx="6657">
                        <c:v>72.714036910023509</c:v>
                      </c:pt>
                      <c:pt idx="6658">
                        <c:v>72.71256756042628</c:v>
                      </c:pt>
                      <c:pt idx="6659">
                        <c:v>72.711730678121626</c:v>
                      </c:pt>
                      <c:pt idx="6660">
                        <c:v>72.71074567883629</c:v>
                      </c:pt>
                      <c:pt idx="6661">
                        <c:v>72.710549620895705</c:v>
                      </c:pt>
                      <c:pt idx="6662">
                        <c:v>72.713195637087708</c:v>
                      </c:pt>
                      <c:pt idx="6663">
                        <c:v>72.712463378971393</c:v>
                      </c:pt>
                      <c:pt idx="6664">
                        <c:v>72.71521357052481</c:v>
                      </c:pt>
                      <c:pt idx="6665">
                        <c:v>72.716895139292205</c:v>
                      </c:pt>
                      <c:pt idx="6666">
                        <c:v>72.717755905277571</c:v>
                      </c:pt>
                      <c:pt idx="6667">
                        <c:v>72.717515805063783</c:v>
                      </c:pt>
                      <c:pt idx="6668">
                        <c:v>72.721394816578794</c:v>
                      </c:pt>
                      <c:pt idx="6669">
                        <c:v>72.722371770769939</c:v>
                      </c:pt>
                      <c:pt idx="6670">
                        <c:v>72.725418123267062</c:v>
                      </c:pt>
                      <c:pt idx="6671">
                        <c:v>72.727351582460869</c:v>
                      </c:pt>
                      <c:pt idx="6672">
                        <c:v>72.727763911289685</c:v>
                      </c:pt>
                      <c:pt idx="6673">
                        <c:v>72.726418664888399</c:v>
                      </c:pt>
                      <c:pt idx="6674">
                        <c:v>72.725813961983775</c:v>
                      </c:pt>
                      <c:pt idx="6675">
                        <c:v>72.725349330675456</c:v>
                      </c:pt>
                      <c:pt idx="6676">
                        <c:v>72.723483885016819</c:v>
                      </c:pt>
                      <c:pt idx="6677">
                        <c:v>72.723535907950492</c:v>
                      </c:pt>
                      <c:pt idx="6678">
                        <c:v>72.723195905381061</c:v>
                      </c:pt>
                      <c:pt idx="6679">
                        <c:v>72.723244086186625</c:v>
                      </c:pt>
                      <c:pt idx="6680">
                        <c:v>72.721831098477963</c:v>
                      </c:pt>
                      <c:pt idx="6681">
                        <c:v>72.721662923509015</c:v>
                      </c:pt>
                      <c:pt idx="6682">
                        <c:v>72.722079118324885</c:v>
                      </c:pt>
                      <c:pt idx="6683">
                        <c:v>72.724376659744649</c:v>
                      </c:pt>
                      <c:pt idx="6684">
                        <c:v>72.724760907161439</c:v>
                      </c:pt>
                      <c:pt idx="6685">
                        <c:v>72.726722591360911</c:v>
                      </c:pt>
                      <c:pt idx="6686">
                        <c:v>72.727995698468717</c:v>
                      </c:pt>
                      <c:pt idx="6687">
                        <c:v>72.726923016933739</c:v>
                      </c:pt>
                      <c:pt idx="6688">
                        <c:v>72.723984741302985</c:v>
                      </c:pt>
                      <c:pt idx="6689">
                        <c:v>72.721827019204483</c:v>
                      </c:pt>
                      <c:pt idx="6690">
                        <c:v>72.719549106131026</c:v>
                      </c:pt>
                      <c:pt idx="6691">
                        <c:v>72.718344106577604</c:v>
                      </c:pt>
                      <c:pt idx="6692">
                        <c:v>72.718952478382249</c:v>
                      </c:pt>
                      <c:pt idx="6693">
                        <c:v>72.721210202446329</c:v>
                      </c:pt>
                      <c:pt idx="6694">
                        <c:v>72.721382338084268</c:v>
                      </c:pt>
                      <c:pt idx="6695">
                        <c:v>72.722214819676694</c:v>
                      </c:pt>
                      <c:pt idx="6696">
                        <c:v>72.722118543981054</c:v>
                      </c:pt>
                      <c:pt idx="6697">
                        <c:v>72.721874302126906</c:v>
                      </c:pt>
                      <c:pt idx="6698">
                        <c:v>72.721430140701159</c:v>
                      </c:pt>
                      <c:pt idx="6699">
                        <c:v>72.723099712988457</c:v>
                      </c:pt>
                      <c:pt idx="6700">
                        <c:v>72.724461026631744</c:v>
                      </c:pt>
                      <c:pt idx="6701">
                        <c:v>72.726090490348298</c:v>
                      </c:pt>
                      <c:pt idx="6702">
                        <c:v>72.729260849335603</c:v>
                      </c:pt>
                      <c:pt idx="6703">
                        <c:v>72.728452025709245</c:v>
                      </c:pt>
                      <c:pt idx="6704">
                        <c:v>72.727823186222906</c:v>
                      </c:pt>
                      <c:pt idx="6705">
                        <c:v>72.726622003265206</c:v>
                      </c:pt>
                      <c:pt idx="6706">
                        <c:v>72.728891565400957</c:v>
                      </c:pt>
                      <c:pt idx="6707">
                        <c:v>72.728891758142055</c:v>
                      </c:pt>
                      <c:pt idx="6708">
                        <c:v>72.732806903721709</c:v>
                      </c:pt>
                      <c:pt idx="6709">
                        <c:v>72.735237015718667</c:v>
                      </c:pt>
                      <c:pt idx="6710">
                        <c:v>72.737751238244215</c:v>
                      </c:pt>
                      <c:pt idx="6711">
                        <c:v>72.737234883597949</c:v>
                      </c:pt>
                      <c:pt idx="6712">
                        <c:v>72.736550316518191</c:v>
                      </c:pt>
                      <c:pt idx="6713">
                        <c:v>72.735437449700157</c:v>
                      </c:pt>
                      <c:pt idx="6714">
                        <c:v>72.737815108767734</c:v>
                      </c:pt>
                      <c:pt idx="6715">
                        <c:v>72.73839952154492</c:v>
                      </c:pt>
                      <c:pt idx="6716">
                        <c:v>72.739892753761211</c:v>
                      </c:pt>
                      <c:pt idx="6717">
                        <c:v>72.741309904806755</c:v>
                      </c:pt>
                      <c:pt idx="6718">
                        <c:v>72.739656865348479</c:v>
                      </c:pt>
                      <c:pt idx="6719">
                        <c:v>72.736642823890918</c:v>
                      </c:pt>
                      <c:pt idx="6720">
                        <c:v>72.735597982078275</c:v>
                      </c:pt>
                      <c:pt idx="6721">
                        <c:v>72.732796024462317</c:v>
                      </c:pt>
                      <c:pt idx="6722">
                        <c:v>72.733000190869149</c:v>
                      </c:pt>
                      <c:pt idx="6723">
                        <c:v>72.735790135406901</c:v>
                      </c:pt>
                      <c:pt idx="6724">
                        <c:v>72.737335253207362</c:v>
                      </c:pt>
                      <c:pt idx="6725">
                        <c:v>72.738055901515708</c:v>
                      </c:pt>
                      <c:pt idx="6726">
                        <c:v>72.742135009530202</c:v>
                      </c:pt>
                      <c:pt idx="6727">
                        <c:v>72.742811626041515</c:v>
                      </c:pt>
                      <c:pt idx="6728">
                        <c:v>72.743984682894393</c:v>
                      </c:pt>
                      <c:pt idx="6729">
                        <c:v>72.744905532099537</c:v>
                      </c:pt>
                      <c:pt idx="6730">
                        <c:v>72.746919119595958</c:v>
                      </c:pt>
                      <c:pt idx="6731">
                        <c:v>72.746999136596543</c:v>
                      </c:pt>
                      <c:pt idx="6732">
                        <c:v>72.749076600771446</c:v>
                      </c:pt>
                      <c:pt idx="6733">
                        <c:v>72.750693667155389</c:v>
                      </c:pt>
                      <c:pt idx="6734">
                        <c:v>72.751121857021772</c:v>
                      </c:pt>
                      <c:pt idx="6735">
                        <c:v>72.751882336189254</c:v>
                      </c:pt>
                      <c:pt idx="6736">
                        <c:v>72.753347365015543</c:v>
                      </c:pt>
                      <c:pt idx="6737">
                        <c:v>72.753263332206217</c:v>
                      </c:pt>
                      <c:pt idx="6738">
                        <c:v>72.754228045732276</c:v>
                      </c:pt>
                      <c:pt idx="6739">
                        <c:v>72.757822603554615</c:v>
                      </c:pt>
                      <c:pt idx="6740">
                        <c:v>72.759920128283426</c:v>
                      </c:pt>
                      <c:pt idx="6741">
                        <c:v>72.762081715307289</c:v>
                      </c:pt>
                      <c:pt idx="6742">
                        <c:v>72.765976533485969</c:v>
                      </c:pt>
                      <c:pt idx="6743">
                        <c:v>72.768146045628697</c:v>
                      </c:pt>
                      <c:pt idx="6744">
                        <c:v>72.768802521216031</c:v>
                      </c:pt>
                      <c:pt idx="6745">
                        <c:v>72.769671113408691</c:v>
                      </c:pt>
                      <c:pt idx="6746">
                        <c:v>72.76920662841259</c:v>
                      </c:pt>
                      <c:pt idx="6747">
                        <c:v>72.768830378447106</c:v>
                      </c:pt>
                      <c:pt idx="6748">
                        <c:v>72.767153147994492</c:v>
                      </c:pt>
                      <c:pt idx="6749">
                        <c:v>72.767809652193179</c:v>
                      </c:pt>
                      <c:pt idx="6750">
                        <c:v>72.766768902697549</c:v>
                      </c:pt>
                      <c:pt idx="6751">
                        <c:v>72.767821710770292</c:v>
                      </c:pt>
                      <c:pt idx="6752">
                        <c:v>72.766728855435446</c:v>
                      </c:pt>
                      <c:pt idx="6753">
                        <c:v>72.767025111083129</c:v>
                      </c:pt>
                      <c:pt idx="6754">
                        <c:v>72.763674564911312</c:v>
                      </c:pt>
                      <c:pt idx="6755">
                        <c:v>72.76590814324318</c:v>
                      </c:pt>
                      <c:pt idx="6756">
                        <c:v>72.76532784870642</c:v>
                      </c:pt>
                      <c:pt idx="6757">
                        <c:v>72.767281314001011</c:v>
                      </c:pt>
                      <c:pt idx="6758">
                        <c:v>72.768406080871813</c:v>
                      </c:pt>
                      <c:pt idx="6759">
                        <c:v>72.770515687958451</c:v>
                      </c:pt>
                      <c:pt idx="6760">
                        <c:v>72.770011305093206</c:v>
                      </c:pt>
                      <c:pt idx="6761">
                        <c:v>72.771216005053759</c:v>
                      </c:pt>
                      <c:pt idx="6762">
                        <c:v>72.769430661620575</c:v>
                      </c:pt>
                      <c:pt idx="6763">
                        <c:v>72.769522708314099</c:v>
                      </c:pt>
                      <c:pt idx="6764">
                        <c:v>72.771019853394137</c:v>
                      </c:pt>
                      <c:pt idx="6765">
                        <c:v>72.771075952867704</c:v>
                      </c:pt>
                      <c:pt idx="6766">
                        <c:v>72.771944548366633</c:v>
                      </c:pt>
                      <c:pt idx="6767">
                        <c:v>72.77408601504581</c:v>
                      </c:pt>
                      <c:pt idx="6768">
                        <c:v>72.776872068448</c:v>
                      </c:pt>
                      <c:pt idx="6769">
                        <c:v>72.775883234085228</c:v>
                      </c:pt>
                      <c:pt idx="6770">
                        <c:v>72.776543632617489</c:v>
                      </c:pt>
                      <c:pt idx="6771">
                        <c:v>72.774089875280197</c:v>
                      </c:pt>
                      <c:pt idx="6772">
                        <c:v>72.773961766445751</c:v>
                      </c:pt>
                      <c:pt idx="6773">
                        <c:v>72.774918302933756</c:v>
                      </c:pt>
                      <c:pt idx="6774">
                        <c:v>72.77989394180365</c:v>
                      </c:pt>
                      <c:pt idx="6775">
                        <c:v>72.782712055136841</c:v>
                      </c:pt>
                      <c:pt idx="6776">
                        <c:v>72.78765962532421</c:v>
                      </c:pt>
                      <c:pt idx="6777">
                        <c:v>72.791070140702601</c:v>
                      </c:pt>
                      <c:pt idx="6778">
                        <c:v>72.790942198881467</c:v>
                      </c:pt>
                      <c:pt idx="6779">
                        <c:v>72.789461060863715</c:v>
                      </c:pt>
                      <c:pt idx="6780">
                        <c:v>72.786610882817328</c:v>
                      </c:pt>
                      <c:pt idx="6781">
                        <c:v>72.781867529720003</c:v>
                      </c:pt>
                      <c:pt idx="6782">
                        <c:v>72.777748539525192</c:v>
                      </c:pt>
                      <c:pt idx="6783">
                        <c:v>72.775919171519178</c:v>
                      </c:pt>
                      <c:pt idx="6784">
                        <c:v>72.776547640524285</c:v>
                      </c:pt>
                      <c:pt idx="6785">
                        <c:v>72.779537706909025</c:v>
                      </c:pt>
                      <c:pt idx="6786">
                        <c:v>72.783968904319835</c:v>
                      </c:pt>
                      <c:pt idx="6787">
                        <c:v>72.787063176009227</c:v>
                      </c:pt>
                      <c:pt idx="6788">
                        <c:v>72.786995131527874</c:v>
                      </c:pt>
                      <c:pt idx="6789">
                        <c:v>72.785469959894641</c:v>
                      </c:pt>
                      <c:pt idx="6790">
                        <c:v>72.783768818974437</c:v>
                      </c:pt>
                      <c:pt idx="6791">
                        <c:v>72.782872031777146</c:v>
                      </c:pt>
                      <c:pt idx="6792">
                        <c:v>72.783444398160583</c:v>
                      </c:pt>
                      <c:pt idx="6793">
                        <c:v>72.786458550546016</c:v>
                      </c:pt>
                      <c:pt idx="6794">
                        <c:v>72.790797794654011</c:v>
                      </c:pt>
                      <c:pt idx="6795">
                        <c:v>72.795757400313107</c:v>
                      </c:pt>
                      <c:pt idx="6796">
                        <c:v>72.798811699637525</c:v>
                      </c:pt>
                      <c:pt idx="6797">
                        <c:v>72.799856548671954</c:v>
                      </c:pt>
                      <c:pt idx="6798">
                        <c:v>72.799772529568116</c:v>
                      </c:pt>
                      <c:pt idx="6799">
                        <c:v>72.798191375130685</c:v>
                      </c:pt>
                      <c:pt idx="6800">
                        <c:v>72.795441328997839</c:v>
                      </c:pt>
                      <c:pt idx="6801">
                        <c:v>72.792759451762706</c:v>
                      </c:pt>
                      <c:pt idx="6802">
                        <c:v>72.788564341124328</c:v>
                      </c:pt>
                      <c:pt idx="6803">
                        <c:v>72.787411543279589</c:v>
                      </c:pt>
                      <c:pt idx="6804">
                        <c:v>72.785910581878454</c:v>
                      </c:pt>
                      <c:pt idx="6805">
                        <c:v>72.782144060811518</c:v>
                      </c:pt>
                      <c:pt idx="6806">
                        <c:v>72.778465365216817</c:v>
                      </c:pt>
                      <c:pt idx="6807">
                        <c:v>72.778989786733305</c:v>
                      </c:pt>
                      <c:pt idx="6808">
                        <c:v>72.778477407192753</c:v>
                      </c:pt>
                      <c:pt idx="6809">
                        <c:v>72.779153771812886</c:v>
                      </c:pt>
                      <c:pt idx="6810">
                        <c:v>72.783088500175865</c:v>
                      </c:pt>
                      <c:pt idx="6811">
                        <c:v>72.789060856244276</c:v>
                      </c:pt>
                      <c:pt idx="6812">
                        <c:v>72.792695406403908</c:v>
                      </c:pt>
                      <c:pt idx="6813">
                        <c:v>72.796033832515178</c:v>
                      </c:pt>
                      <c:pt idx="6814">
                        <c:v>72.79692241585208</c:v>
                      </c:pt>
                      <c:pt idx="6815">
                        <c:v>72.795193098408063</c:v>
                      </c:pt>
                      <c:pt idx="6816">
                        <c:v>72.791766541659428</c:v>
                      </c:pt>
                      <c:pt idx="6817">
                        <c:v>72.788136015486842</c:v>
                      </c:pt>
                      <c:pt idx="6818">
                        <c:v>72.783356524132415</c:v>
                      </c:pt>
                      <c:pt idx="6819">
                        <c:v>72.780474493938925</c:v>
                      </c:pt>
                      <c:pt idx="6820">
                        <c:v>72.782143784230612</c:v>
                      </c:pt>
                      <c:pt idx="6821">
                        <c:v>72.78508990854769</c:v>
                      </c:pt>
                      <c:pt idx="6822">
                        <c:v>72.7911382990508</c:v>
                      </c:pt>
                      <c:pt idx="6823">
                        <c:v>72.795921779569454</c:v>
                      </c:pt>
                      <c:pt idx="6824">
                        <c:v>72.801049626510292</c:v>
                      </c:pt>
                      <c:pt idx="6825">
                        <c:v>72.806982053366596</c:v>
                      </c:pt>
                      <c:pt idx="6826">
                        <c:v>72.810969057786551</c:v>
                      </c:pt>
                      <c:pt idx="6827">
                        <c:v>72.810396483168958</c:v>
                      </c:pt>
                      <c:pt idx="6828">
                        <c:v>72.81133315903665</c:v>
                      </c:pt>
                      <c:pt idx="6829">
                        <c:v>72.810164100423151</c:v>
                      </c:pt>
                      <c:pt idx="6830">
                        <c:v>72.808270605235066</c:v>
                      </c:pt>
                      <c:pt idx="6831">
                        <c:v>72.807958301701674</c:v>
                      </c:pt>
                      <c:pt idx="6832">
                        <c:v>72.808686829207176</c:v>
                      </c:pt>
                      <c:pt idx="6833">
                        <c:v>72.810191881715269</c:v>
                      </c:pt>
                      <c:pt idx="6834">
                        <c:v>72.813518414244854</c:v>
                      </c:pt>
                      <c:pt idx="6835">
                        <c:v>72.814531133385486</c:v>
                      </c:pt>
                      <c:pt idx="6836">
                        <c:v>72.813562358353096</c:v>
                      </c:pt>
                      <c:pt idx="6837">
                        <c:v>72.81224548393233</c:v>
                      </c:pt>
                      <c:pt idx="6838">
                        <c:v>72.808742917318753</c:v>
                      </c:pt>
                      <c:pt idx="6839">
                        <c:v>72.801921868638047</c:v>
                      </c:pt>
                      <c:pt idx="6840">
                        <c:v>72.797878855683862</c:v>
                      </c:pt>
                      <c:pt idx="6841">
                        <c:v>72.797866930269905</c:v>
                      </c:pt>
                      <c:pt idx="6842">
                        <c:v>72.800528849697358</c:v>
                      </c:pt>
                      <c:pt idx="6843">
                        <c:v>72.8040034584686</c:v>
                      </c:pt>
                      <c:pt idx="6844">
                        <c:v>72.813578542781286</c:v>
                      </c:pt>
                      <c:pt idx="6845">
                        <c:v>72.821308376737591</c:v>
                      </c:pt>
                      <c:pt idx="6846">
                        <c:v>72.826756533493906</c:v>
                      </c:pt>
                      <c:pt idx="6847">
                        <c:v>72.831091843812658</c:v>
                      </c:pt>
                      <c:pt idx="6848">
                        <c:v>72.835431036091862</c:v>
                      </c:pt>
                      <c:pt idx="6849">
                        <c:v>72.835795265698252</c:v>
                      </c:pt>
                      <c:pt idx="6850">
                        <c:v>72.837256288837494</c:v>
                      </c:pt>
                      <c:pt idx="6851">
                        <c:v>72.833689433553346</c:v>
                      </c:pt>
                      <c:pt idx="6852">
                        <c:v>72.831247444132075</c:v>
                      </c:pt>
                      <c:pt idx="6853">
                        <c:v>72.828601435383206</c:v>
                      </c:pt>
                      <c:pt idx="6854">
                        <c:v>72.825911336352419</c:v>
                      </c:pt>
                      <c:pt idx="6855">
                        <c:v>72.823189234064458</c:v>
                      </c:pt>
                      <c:pt idx="6856">
                        <c:v>72.823837723896602</c:v>
                      </c:pt>
                      <c:pt idx="6857">
                        <c:v>72.826155523764015</c:v>
                      </c:pt>
                      <c:pt idx="6858">
                        <c:v>72.826455751967643</c:v>
                      </c:pt>
                      <c:pt idx="6859">
                        <c:v>72.828373374895619</c:v>
                      </c:pt>
                      <c:pt idx="6860">
                        <c:v>72.829794561872106</c:v>
                      </c:pt>
                      <c:pt idx="6861">
                        <c:v>72.833989866852349</c:v>
                      </c:pt>
                      <c:pt idx="6862">
                        <c:v>72.832905096214219</c:v>
                      </c:pt>
                      <c:pt idx="6863">
                        <c:v>72.835663258437151</c:v>
                      </c:pt>
                      <c:pt idx="6864">
                        <c:v>72.836335710066606</c:v>
                      </c:pt>
                      <c:pt idx="6865">
                        <c:v>72.835226799965739</c:v>
                      </c:pt>
                      <c:pt idx="6866">
                        <c:v>72.832560655527118</c:v>
                      </c:pt>
                      <c:pt idx="6867">
                        <c:v>72.833541371442905</c:v>
                      </c:pt>
                      <c:pt idx="6868">
                        <c:v>72.831119392645391</c:v>
                      </c:pt>
                      <c:pt idx="6869">
                        <c:v>72.831187344988365</c:v>
                      </c:pt>
                      <c:pt idx="6870">
                        <c:v>72.831451499122551</c:v>
                      </c:pt>
                      <c:pt idx="6871">
                        <c:v>72.833312897263639</c:v>
                      </c:pt>
                      <c:pt idx="6872">
                        <c:v>72.833757208372134</c:v>
                      </c:pt>
                      <c:pt idx="6873">
                        <c:v>72.835798853796206</c:v>
                      </c:pt>
                      <c:pt idx="6874">
                        <c:v>72.835971025348357</c:v>
                      </c:pt>
                      <c:pt idx="6875">
                        <c:v>72.837047865187557</c:v>
                      </c:pt>
                      <c:pt idx="6876">
                        <c:v>72.835826923560603</c:v>
                      </c:pt>
                      <c:pt idx="6877">
                        <c:v>72.83497832576866</c:v>
                      </c:pt>
                      <c:pt idx="6878">
                        <c:v>72.83351318735528</c:v>
                      </c:pt>
                      <c:pt idx="6879">
                        <c:v>72.831827973961708</c:v>
                      </c:pt>
                      <c:pt idx="6880">
                        <c:v>72.827976998636331</c:v>
                      </c:pt>
                      <c:pt idx="6881">
                        <c:v>72.82741256422247</c:v>
                      </c:pt>
                      <c:pt idx="6882">
                        <c:v>72.825703196761012</c:v>
                      </c:pt>
                      <c:pt idx="6883">
                        <c:v>72.826759936081231</c:v>
                      </c:pt>
                      <c:pt idx="6884">
                        <c:v>72.827224184025468</c:v>
                      </c:pt>
                      <c:pt idx="6885">
                        <c:v>72.82984219039983</c:v>
                      </c:pt>
                      <c:pt idx="6886">
                        <c:v>72.83074685551712</c:v>
                      </c:pt>
                      <c:pt idx="6887">
                        <c:v>72.832508267353006</c:v>
                      </c:pt>
                      <c:pt idx="6888">
                        <c:v>72.834325650979594</c:v>
                      </c:pt>
                      <c:pt idx="6889">
                        <c:v>72.83811256594943</c:v>
                      </c:pt>
                      <c:pt idx="6890">
                        <c:v>72.838504885885499</c:v>
                      </c:pt>
                      <c:pt idx="6891">
                        <c:v>72.837976476965565</c:v>
                      </c:pt>
                      <c:pt idx="6892">
                        <c:v>72.840005989411495</c:v>
                      </c:pt>
                      <c:pt idx="6893">
                        <c:v>72.839809889573587</c:v>
                      </c:pt>
                      <c:pt idx="6894">
                        <c:v>72.838576941735568</c:v>
                      </c:pt>
                      <c:pt idx="6895">
                        <c:v>72.840522394190003</c:v>
                      </c:pt>
                      <c:pt idx="6896">
                        <c:v>72.843168387784416</c:v>
                      </c:pt>
                      <c:pt idx="6897">
                        <c:v>72.843128254706457</c:v>
                      </c:pt>
                      <c:pt idx="6898">
                        <c:v>72.842927983458168</c:v>
                      </c:pt>
                      <c:pt idx="6899">
                        <c:v>72.845129589885502</c:v>
                      </c:pt>
                      <c:pt idx="6900">
                        <c:v>72.845081457701212</c:v>
                      </c:pt>
                      <c:pt idx="6901">
                        <c:v>72.846442435687294</c:v>
                      </c:pt>
                      <c:pt idx="6902">
                        <c:v>72.846742738634447</c:v>
                      </c:pt>
                      <c:pt idx="6903">
                        <c:v>72.84741133351875</c:v>
                      </c:pt>
                      <c:pt idx="6904">
                        <c:v>72.84456114364626</c:v>
                      </c:pt>
                      <c:pt idx="6905">
                        <c:v>72.84473738871786</c:v>
                      </c:pt>
                      <c:pt idx="6906">
                        <c:v>72.844753477669116</c:v>
                      </c:pt>
                      <c:pt idx="6907">
                        <c:v>72.845093709199617</c:v>
                      </c:pt>
                      <c:pt idx="6908">
                        <c:v>72.846390690268777</c:v>
                      </c:pt>
                      <c:pt idx="6909">
                        <c:v>72.850381757973523</c:v>
                      </c:pt>
                      <c:pt idx="6910">
                        <c:v>72.851274419543898</c:v>
                      </c:pt>
                      <c:pt idx="6911">
                        <c:v>72.85429669873642</c:v>
                      </c:pt>
                      <c:pt idx="6912">
                        <c:v>72.857759363105203</c:v>
                      </c:pt>
                      <c:pt idx="6913">
                        <c:v>72.860985839408698</c:v>
                      </c:pt>
                      <c:pt idx="6914">
                        <c:v>72.86521318765503</c:v>
                      </c:pt>
                      <c:pt idx="6915">
                        <c:v>72.870833483300089</c:v>
                      </c:pt>
                      <c:pt idx="6916">
                        <c:v>72.87362383163638</c:v>
                      </c:pt>
                      <c:pt idx="6917">
                        <c:v>72.876462123777486</c:v>
                      </c:pt>
                      <c:pt idx="6918">
                        <c:v>72.880117123585677</c:v>
                      </c:pt>
                      <c:pt idx="6919">
                        <c:v>72.88406848058635</c:v>
                      </c:pt>
                      <c:pt idx="6920">
                        <c:v>72.888520435312586</c:v>
                      </c:pt>
                      <c:pt idx="6921">
                        <c:v>72.895034161096618</c:v>
                      </c:pt>
                      <c:pt idx="6922">
                        <c:v>72.904374249284047</c:v>
                      </c:pt>
                      <c:pt idx="6923">
                        <c:v>72.912613571892919</c:v>
                      </c:pt>
                      <c:pt idx="6924">
                        <c:v>72.916224817987128</c:v>
                      </c:pt>
                      <c:pt idx="6925">
                        <c:v>72.918618956197719</c:v>
                      </c:pt>
                      <c:pt idx="6926">
                        <c:v>72.91654512122291</c:v>
                      </c:pt>
                      <c:pt idx="6927">
                        <c:v>72.908422102264055</c:v>
                      </c:pt>
                      <c:pt idx="6928">
                        <c:v>72.899330095965936</c:v>
                      </c:pt>
                      <c:pt idx="6929">
                        <c:v>72.889637863651942</c:v>
                      </c:pt>
                      <c:pt idx="6930">
                        <c:v>72.879665418346676</c:v>
                      </c:pt>
                      <c:pt idx="6931">
                        <c:v>72.872431346544033</c:v>
                      </c:pt>
                      <c:pt idx="6932">
                        <c:v>72.867123086782158</c:v>
                      </c:pt>
                      <c:pt idx="6933">
                        <c:v>72.863452208332802</c:v>
                      </c:pt>
                      <c:pt idx="6934">
                        <c:v>72.86578205030284</c:v>
                      </c:pt>
                      <c:pt idx="6935">
                        <c:v>72.868019845599491</c:v>
                      </c:pt>
                      <c:pt idx="6936">
                        <c:v>72.8701774568042</c:v>
                      </c:pt>
                      <c:pt idx="6937">
                        <c:v>72.874677022981444</c:v>
                      </c:pt>
                      <c:pt idx="6938">
                        <c:v>72.881562392635601</c:v>
                      </c:pt>
                      <c:pt idx="6939">
                        <c:v>72.88556160117507</c:v>
                      </c:pt>
                      <c:pt idx="6940">
                        <c:v>72.894044490878684</c:v>
                      </c:pt>
                      <c:pt idx="6941">
                        <c:v>72.901834835531915</c:v>
                      </c:pt>
                      <c:pt idx="6942">
                        <c:v>72.912443688588496</c:v>
                      </c:pt>
                      <c:pt idx="6943">
                        <c:v>72.925863024194243</c:v>
                      </c:pt>
                      <c:pt idx="6944">
                        <c:v>72.93919833238273</c:v>
                      </c:pt>
                      <c:pt idx="6945">
                        <c:v>72.949266798159002</c:v>
                      </c:pt>
                      <c:pt idx="6946">
                        <c:v>72.956877214461301</c:v>
                      </c:pt>
                      <c:pt idx="6947">
                        <c:v>72.958718585334196</c:v>
                      </c:pt>
                      <c:pt idx="6948">
                        <c:v>72.953533890086945</c:v>
                      </c:pt>
                      <c:pt idx="6949">
                        <c:v>72.945654688192022</c:v>
                      </c:pt>
                      <c:pt idx="6950">
                        <c:v>72.933223769753909</c:v>
                      </c:pt>
                      <c:pt idx="6951">
                        <c:v>72.920688935541619</c:v>
                      </c:pt>
                      <c:pt idx="6952">
                        <c:v>72.910075899028428</c:v>
                      </c:pt>
                      <c:pt idx="6953">
                        <c:v>72.897285608930247</c:v>
                      </c:pt>
                      <c:pt idx="6954">
                        <c:v>72.886349052949527</c:v>
                      </c:pt>
                      <c:pt idx="6955">
                        <c:v>72.882878808843131</c:v>
                      </c:pt>
                      <c:pt idx="6956">
                        <c:v>72.883399577504889</c:v>
                      </c:pt>
                      <c:pt idx="6957">
                        <c:v>72.885889948667653</c:v>
                      </c:pt>
                      <c:pt idx="6958">
                        <c:v>72.895874289166741</c:v>
                      </c:pt>
                      <c:pt idx="6959">
                        <c:v>72.908652852161396</c:v>
                      </c:pt>
                      <c:pt idx="6960">
                        <c:v>72.92116308033637</c:v>
                      </c:pt>
                      <c:pt idx="6961">
                        <c:v>72.930438942295197</c:v>
                      </c:pt>
                      <c:pt idx="6962">
                        <c:v>72.938397567903706</c:v>
                      </c:pt>
                      <c:pt idx="6963">
                        <c:v>72.943994116615514</c:v>
                      </c:pt>
                      <c:pt idx="6964">
                        <c:v>72.948393957220077</c:v>
                      </c:pt>
                      <c:pt idx="6965">
                        <c:v>72.947657526443578</c:v>
                      </c:pt>
                      <c:pt idx="6966">
                        <c:v>72.948286033308932</c:v>
                      </c:pt>
                      <c:pt idx="6967">
                        <c:v>72.945327410783605</c:v>
                      </c:pt>
                      <c:pt idx="6968">
                        <c:v>72.937180299203334</c:v>
                      </c:pt>
                      <c:pt idx="6969">
                        <c:v>72.924389074142709</c:v>
                      </c:pt>
                      <c:pt idx="6970">
                        <c:v>72.910609231989113</c:v>
                      </c:pt>
                      <c:pt idx="6971">
                        <c:v>72.895832741401819</c:v>
                      </c:pt>
                      <c:pt idx="6972">
                        <c:v>72.883878743676476</c:v>
                      </c:pt>
                      <c:pt idx="6973">
                        <c:v>72.87526746368556</c:v>
                      </c:pt>
                      <c:pt idx="6974">
                        <c:v>72.87216068672825</c:v>
                      </c:pt>
                      <c:pt idx="6975">
                        <c:v>72.874506236771524</c:v>
                      </c:pt>
                      <c:pt idx="6976">
                        <c:v>72.880086464614195</c:v>
                      </c:pt>
                      <c:pt idx="6977">
                        <c:v>72.884013568786969</c:v>
                      </c:pt>
                      <c:pt idx="6978">
                        <c:v>72.889862473422568</c:v>
                      </c:pt>
                      <c:pt idx="6979">
                        <c:v>72.892116648110374</c:v>
                      </c:pt>
                      <c:pt idx="6980">
                        <c:v>72.894566949748622</c:v>
                      </c:pt>
                      <c:pt idx="6981">
                        <c:v>72.894655180379203</c:v>
                      </c:pt>
                      <c:pt idx="6982">
                        <c:v>72.895371862408041</c:v>
                      </c:pt>
                      <c:pt idx="6983">
                        <c:v>72.894059074930851</c:v>
                      </c:pt>
                      <c:pt idx="6984">
                        <c:v>72.894956128023367</c:v>
                      </c:pt>
                      <c:pt idx="6985">
                        <c:v>72.895036491806621</c:v>
                      </c:pt>
                      <c:pt idx="6986">
                        <c:v>72.893387587998362</c:v>
                      </c:pt>
                      <c:pt idx="6987">
                        <c:v>72.894664813156922</c:v>
                      </c:pt>
                      <c:pt idx="6988">
                        <c:v>72.895525536739385</c:v>
                      </c:pt>
                      <c:pt idx="6989">
                        <c:v>72.896614285782789</c:v>
                      </c:pt>
                      <c:pt idx="6990">
                        <c:v>72.894520552730143</c:v>
                      </c:pt>
                      <c:pt idx="6991">
                        <c:v>72.894560512341883</c:v>
                      </c:pt>
                      <c:pt idx="6992">
                        <c:v>72.893884097614347</c:v>
                      </c:pt>
                      <c:pt idx="6993">
                        <c:v>72.895569638659566</c:v>
                      </c:pt>
                      <c:pt idx="6994">
                        <c:v>72.896154439837758</c:v>
                      </c:pt>
                      <c:pt idx="6995">
                        <c:v>72.90036204876472</c:v>
                      </c:pt>
                      <c:pt idx="6996">
                        <c:v>72.901663180227629</c:v>
                      </c:pt>
                      <c:pt idx="6997">
                        <c:v>72.901699163110081</c:v>
                      </c:pt>
                      <c:pt idx="6998">
                        <c:v>72.900197717139662</c:v>
                      </c:pt>
                      <c:pt idx="6999">
                        <c:v>72.899741033159813</c:v>
                      </c:pt>
                      <c:pt idx="7000">
                        <c:v>72.898784008956653</c:v>
                      </c:pt>
                      <c:pt idx="7001">
                        <c:v>72.901790273558191</c:v>
                      </c:pt>
                      <c:pt idx="7002">
                        <c:v>72.906025719156176</c:v>
                      </c:pt>
                      <c:pt idx="7003">
                        <c:v>72.910489311449993</c:v>
                      </c:pt>
                      <c:pt idx="7004">
                        <c:v>72.915409517254687</c:v>
                      </c:pt>
                      <c:pt idx="7005">
                        <c:v>72.921614662867995</c:v>
                      </c:pt>
                      <c:pt idx="7006">
                        <c:v>72.927475623555523</c:v>
                      </c:pt>
                      <c:pt idx="7007">
                        <c:v>72.932820168049801</c:v>
                      </c:pt>
                      <c:pt idx="7008">
                        <c:v>72.93838896123475</c:v>
                      </c:pt>
                      <c:pt idx="7009">
                        <c:v>72.941903829011977</c:v>
                      </c:pt>
                      <c:pt idx="7010">
                        <c:v>72.946463730797305</c:v>
                      </c:pt>
                      <c:pt idx="7011">
                        <c:v>72.951640226453037</c:v>
                      </c:pt>
                      <c:pt idx="7012">
                        <c:v>72.95411449200374</c:v>
                      </c:pt>
                      <c:pt idx="7013">
                        <c:v>72.957073189723431</c:v>
                      </c:pt>
                      <c:pt idx="7014">
                        <c:v>72.963787000134218</c:v>
                      </c:pt>
                      <c:pt idx="7015">
                        <c:v>72.966769750958832</c:v>
                      </c:pt>
                      <c:pt idx="7016">
                        <c:v>72.966821818857355</c:v>
                      </c:pt>
                      <c:pt idx="7017">
                        <c:v>72.969211778152342</c:v>
                      </c:pt>
                      <c:pt idx="7018">
                        <c:v>72.96948029515093</c:v>
                      </c:pt>
                      <c:pt idx="7019">
                        <c:v>72.969004166683618</c:v>
                      </c:pt>
                      <c:pt idx="7020">
                        <c:v>72.970057276313042</c:v>
                      </c:pt>
                      <c:pt idx="7021">
                        <c:v>72.971074516405125</c:v>
                      </c:pt>
                      <c:pt idx="7022">
                        <c:v>72.971659338913923</c:v>
                      </c:pt>
                      <c:pt idx="7023">
                        <c:v>72.972392185068998</c:v>
                      </c:pt>
                      <c:pt idx="7024">
                        <c:v>72.970030579485893</c:v>
                      </c:pt>
                      <c:pt idx="7025">
                        <c:v>72.964462147932991</c:v>
                      </c:pt>
                      <c:pt idx="7026">
                        <c:v>72.958729260243189</c:v>
                      </c:pt>
                      <c:pt idx="7027">
                        <c:v>72.95199549689535</c:v>
                      </c:pt>
                      <c:pt idx="7028">
                        <c:v>72.9448450974471</c:v>
                      </c:pt>
                      <c:pt idx="7029">
                        <c:v>72.937982945336259</c:v>
                      </c:pt>
                      <c:pt idx="7030">
                        <c:v>72.929735574077114</c:v>
                      </c:pt>
                      <c:pt idx="7031">
                        <c:v>72.925119520803008</c:v>
                      </c:pt>
                      <c:pt idx="7032">
                        <c:v>72.921868540481825</c:v>
                      </c:pt>
                      <c:pt idx="7033">
                        <c:v>72.920235201900908</c:v>
                      </c:pt>
                      <c:pt idx="7034">
                        <c:v>72.916491819001379</c:v>
                      </c:pt>
                      <c:pt idx="7035">
                        <c:v>72.914994534987812</c:v>
                      </c:pt>
                      <c:pt idx="7036">
                        <c:v>72.912948581700263</c:v>
                      </c:pt>
                      <c:pt idx="7037">
                        <c:v>72.910526324486426</c:v>
                      </c:pt>
                      <c:pt idx="7038">
                        <c:v>72.906602758628225</c:v>
                      </c:pt>
                      <c:pt idx="7039">
                        <c:v>72.90765155259237</c:v>
                      </c:pt>
                      <c:pt idx="7040">
                        <c:v>72.910514062039425</c:v>
                      </c:pt>
                      <c:pt idx="7041">
                        <c:v>72.914465896738648</c:v>
                      </c:pt>
                      <c:pt idx="7042">
                        <c:v>72.920859951453181</c:v>
                      </c:pt>
                      <c:pt idx="7043">
                        <c:v>72.928330695217412</c:v>
                      </c:pt>
                      <c:pt idx="7044">
                        <c:v>72.933583479085797</c:v>
                      </c:pt>
                      <c:pt idx="7045">
                        <c:v>72.935392916166379</c:v>
                      </c:pt>
                      <c:pt idx="7046">
                        <c:v>72.931020893276965</c:v>
                      </c:pt>
                      <c:pt idx="7047">
                        <c:v>72.923193624076603</c:v>
                      </c:pt>
                      <c:pt idx="7048">
                        <c:v>72.916975779850006</c:v>
                      </c:pt>
                      <c:pt idx="7049">
                        <c:v>72.912031080414607</c:v>
                      </c:pt>
                      <c:pt idx="7050">
                        <c:v>72.908860244313033</c:v>
                      </c:pt>
                      <c:pt idx="7051">
                        <c:v>72.909424565988203</c:v>
                      </c:pt>
                      <c:pt idx="7052">
                        <c:v>72.912126907285568</c:v>
                      </c:pt>
                      <c:pt idx="7053">
                        <c:v>72.912290989751071</c:v>
                      </c:pt>
                      <c:pt idx="7054">
                        <c:v>72.909873025552514</c:v>
                      </c:pt>
                      <c:pt idx="7055">
                        <c:v>72.907691125273544</c:v>
                      </c:pt>
                      <c:pt idx="7056">
                        <c:v>72.903683764973238</c:v>
                      </c:pt>
                      <c:pt idx="7057">
                        <c:v>72.901377734448104</c:v>
                      </c:pt>
                      <c:pt idx="7058">
                        <c:v>72.904088364564501</c:v>
                      </c:pt>
                      <c:pt idx="7059">
                        <c:v>72.908956888628751</c:v>
                      </c:pt>
                      <c:pt idx="7060">
                        <c:v>72.915719238594392</c:v>
                      </c:pt>
                      <c:pt idx="7061">
                        <c:v>72.923174033811591</c:v>
                      </c:pt>
                      <c:pt idx="7062">
                        <c:v>72.928538973907877</c:v>
                      </c:pt>
                      <c:pt idx="7063">
                        <c:v>72.928346692098401</c:v>
                      </c:pt>
                      <c:pt idx="7064">
                        <c:v>72.925884164055788</c:v>
                      </c:pt>
                      <c:pt idx="7065">
                        <c:v>72.918857528996426</c:v>
                      </c:pt>
                      <c:pt idx="7066">
                        <c:v>72.911222394576754</c:v>
                      </c:pt>
                      <c:pt idx="7067">
                        <c:v>72.905112743743643</c:v>
                      </c:pt>
                      <c:pt idx="7068">
                        <c:v>72.901853703170787</c:v>
                      </c:pt>
                      <c:pt idx="7069">
                        <c:v>72.90077697442554</c:v>
                      </c:pt>
                      <c:pt idx="7070">
                        <c:v>72.904248277586731</c:v>
                      </c:pt>
                      <c:pt idx="7071">
                        <c:v>72.909629706278579</c:v>
                      </c:pt>
                      <c:pt idx="7072">
                        <c:v>72.911692350865721</c:v>
                      </c:pt>
                      <c:pt idx="7073">
                        <c:v>72.915068191440852</c:v>
                      </c:pt>
                      <c:pt idx="7074">
                        <c:v>72.916365605580452</c:v>
                      </c:pt>
                      <c:pt idx="7075">
                        <c:v>72.915016629240498</c:v>
                      </c:pt>
                      <c:pt idx="7076">
                        <c:v>72.910932780863021</c:v>
                      </c:pt>
                      <c:pt idx="7077">
                        <c:v>72.908225878759453</c:v>
                      </c:pt>
                      <c:pt idx="7078">
                        <c:v>72.903076777233963</c:v>
                      </c:pt>
                      <c:pt idx="7079">
                        <c:v>72.900201760786075</c:v>
                      </c:pt>
                      <c:pt idx="7080">
                        <c:v>72.897967466262131</c:v>
                      </c:pt>
                      <c:pt idx="7081">
                        <c:v>72.898503591410986</c:v>
                      </c:pt>
                      <c:pt idx="7082">
                        <c:v>72.900261180069492</c:v>
                      </c:pt>
                      <c:pt idx="7083">
                        <c:v>72.902539364809599</c:v>
                      </c:pt>
                      <c:pt idx="7084">
                        <c:v>72.906583051016696</c:v>
                      </c:pt>
                      <c:pt idx="7085">
                        <c:v>72.909165152484704</c:v>
                      </c:pt>
                      <c:pt idx="7086">
                        <c:v>72.90976179834874</c:v>
                      </c:pt>
                      <c:pt idx="7087">
                        <c:v>72.909205175435474</c:v>
                      </c:pt>
                      <c:pt idx="7088">
                        <c:v>72.910137663009976</c:v>
                      </c:pt>
                      <c:pt idx="7089">
                        <c:v>72.910493829970932</c:v>
                      </c:pt>
                      <c:pt idx="7090">
                        <c:v>72.91506978976814</c:v>
                      </c:pt>
                      <c:pt idx="7091">
                        <c:v>72.917780317114648</c:v>
                      </c:pt>
                      <c:pt idx="7092">
                        <c:v>72.920594981137853</c:v>
                      </c:pt>
                      <c:pt idx="7093">
                        <c:v>72.920999568656185</c:v>
                      </c:pt>
                      <c:pt idx="7094">
                        <c:v>72.918149138000814</c:v>
                      </c:pt>
                      <c:pt idx="7095">
                        <c:v>72.914874022408043</c:v>
                      </c:pt>
                      <c:pt idx="7096">
                        <c:v>72.914833297222046</c:v>
                      </c:pt>
                      <c:pt idx="7097">
                        <c:v>72.913279181669182</c:v>
                      </c:pt>
                      <c:pt idx="7098">
                        <c:v>72.91431952383985</c:v>
                      </c:pt>
                      <c:pt idx="7099">
                        <c:v>72.917742047289352</c:v>
                      </c:pt>
                      <c:pt idx="7100">
                        <c:v>72.921685386019504</c:v>
                      </c:pt>
                      <c:pt idx="7101">
                        <c:v>72.9262453316815</c:v>
                      </c:pt>
                      <c:pt idx="7102">
                        <c:v>72.93360368260872</c:v>
                      </c:pt>
                      <c:pt idx="7103">
                        <c:v>72.938695901984318</c:v>
                      </c:pt>
                      <c:pt idx="7104">
                        <c:v>72.941878609033012</c:v>
                      </c:pt>
                      <c:pt idx="7105">
                        <c:v>72.942855156654304</c:v>
                      </c:pt>
                      <c:pt idx="7106">
                        <c:v>72.944063839761156</c:v>
                      </c:pt>
                      <c:pt idx="7107">
                        <c:v>72.943078795521515</c:v>
                      </c:pt>
                      <c:pt idx="7108">
                        <c:v>72.942882467106983</c:v>
                      </c:pt>
                      <c:pt idx="7109">
                        <c:v>72.942722269261054</c:v>
                      </c:pt>
                      <c:pt idx="7110">
                        <c:v>72.943318803178599</c:v>
                      </c:pt>
                      <c:pt idx="7111">
                        <c:v>72.942426133092155</c:v>
                      </c:pt>
                      <c:pt idx="7112">
                        <c:v>72.942398137831461</c:v>
                      </c:pt>
                      <c:pt idx="7113">
                        <c:v>72.941949902378695</c:v>
                      </c:pt>
                      <c:pt idx="7114">
                        <c:v>72.940893117312086</c:v>
                      </c:pt>
                      <c:pt idx="7115">
                        <c:v>72.940945359449358</c:v>
                      </c:pt>
                      <c:pt idx="7116">
                        <c:v>72.941017422719455</c:v>
                      </c:pt>
                      <c:pt idx="7117">
                        <c:v>72.939384169049191</c:v>
                      </c:pt>
                      <c:pt idx="7118">
                        <c:v>72.936617908015464</c:v>
                      </c:pt>
                      <c:pt idx="7119">
                        <c:v>72.936441585985122</c:v>
                      </c:pt>
                      <c:pt idx="7120">
                        <c:v>72.933639182285319</c:v>
                      </c:pt>
                      <c:pt idx="7121">
                        <c:v>72.933354936722594</c:v>
                      </c:pt>
                      <c:pt idx="7122">
                        <c:v>72.934355700023488</c:v>
                      </c:pt>
                      <c:pt idx="7123">
                        <c:v>72.936077199720444</c:v>
                      </c:pt>
                      <c:pt idx="7124">
                        <c:v>72.936361527172153</c:v>
                      </c:pt>
                      <c:pt idx="7125">
                        <c:v>72.937070216356062</c:v>
                      </c:pt>
                      <c:pt idx="7126">
                        <c:v>72.935352848164399</c:v>
                      </c:pt>
                      <c:pt idx="7127">
                        <c:v>72.936017417880578</c:v>
                      </c:pt>
                      <c:pt idx="7128">
                        <c:v>72.935589151453456</c:v>
                      </c:pt>
                      <c:pt idx="7129">
                        <c:v>72.935953570374934</c:v>
                      </c:pt>
                      <c:pt idx="7130">
                        <c:v>72.937098387400482</c:v>
                      </c:pt>
                      <c:pt idx="7131">
                        <c:v>72.938919949567662</c:v>
                      </c:pt>
                      <c:pt idx="7132">
                        <c:v>72.936870430895837</c:v>
                      </c:pt>
                      <c:pt idx="7133">
                        <c:v>72.934880870497778</c:v>
                      </c:pt>
                      <c:pt idx="7134">
                        <c:v>72.933523699101784</c:v>
                      </c:pt>
                      <c:pt idx="7135">
                        <c:v>72.93055739153094</c:v>
                      </c:pt>
                      <c:pt idx="7136">
                        <c:v>72.927354888515509</c:v>
                      </c:pt>
                      <c:pt idx="7137">
                        <c:v>72.925028988440047</c:v>
                      </c:pt>
                      <c:pt idx="7138">
                        <c:v>72.924484451336653</c:v>
                      </c:pt>
                      <c:pt idx="7139">
                        <c:v>72.922899253043482</c:v>
                      </c:pt>
                      <c:pt idx="7140">
                        <c:v>72.922727261337513</c:v>
                      </c:pt>
                      <c:pt idx="7141">
                        <c:v>72.922919445167366</c:v>
                      </c:pt>
                      <c:pt idx="7142">
                        <c:v>72.924621031014368</c:v>
                      </c:pt>
                      <c:pt idx="7143">
                        <c:v>72.924605096107626</c:v>
                      </c:pt>
                      <c:pt idx="7144">
                        <c:v>72.925225798780673</c:v>
                      </c:pt>
                      <c:pt idx="7145">
                        <c:v>72.925149794550592</c:v>
                      </c:pt>
                      <c:pt idx="7146">
                        <c:v>72.92531389618884</c:v>
                      </c:pt>
                      <c:pt idx="7147">
                        <c:v>72.925966268523894</c:v>
                      </c:pt>
                      <c:pt idx="7148">
                        <c:v>72.929825262730219</c:v>
                      </c:pt>
                      <c:pt idx="7149">
                        <c:v>72.931154213728178</c:v>
                      </c:pt>
                      <c:pt idx="7150">
                        <c:v>72.935729738240724</c:v>
                      </c:pt>
                      <c:pt idx="7151">
                        <c:v>72.939060396728308</c:v>
                      </c:pt>
                      <c:pt idx="7152">
                        <c:v>72.944292520366574</c:v>
                      </c:pt>
                      <c:pt idx="7153">
                        <c:v>72.946418285503199</c:v>
                      </c:pt>
                      <c:pt idx="7154">
                        <c:v>72.95206686763035</c:v>
                      </c:pt>
                      <c:pt idx="7155">
                        <c:v>72.956118207796194</c:v>
                      </c:pt>
                      <c:pt idx="7156">
                        <c:v>72.960946020596154</c:v>
                      </c:pt>
                      <c:pt idx="7157">
                        <c:v>72.962363138059587</c:v>
                      </c:pt>
                      <c:pt idx="7158">
                        <c:v>72.967643398681588</c:v>
                      </c:pt>
                      <c:pt idx="7159">
                        <c:v>72.971682631898872</c:v>
                      </c:pt>
                      <c:pt idx="7160">
                        <c:v>72.972939534582025</c:v>
                      </c:pt>
                      <c:pt idx="7161">
                        <c:v>72.974664975228777</c:v>
                      </c:pt>
                      <c:pt idx="7162">
                        <c:v>72.980185493546585</c:v>
                      </c:pt>
                      <c:pt idx="7163">
                        <c:v>72.980645785241592</c:v>
                      </c:pt>
                      <c:pt idx="7164">
                        <c:v>72.980337488300478</c:v>
                      </c:pt>
                      <c:pt idx="7165">
                        <c:v>72.98282763993636</c:v>
                      </c:pt>
                      <c:pt idx="7166">
                        <c:v>72.983960533235148</c:v>
                      </c:pt>
                      <c:pt idx="7167">
                        <c:v>72.982423297333412</c:v>
                      </c:pt>
                      <c:pt idx="7168">
                        <c:v>72.982291258320529</c:v>
                      </c:pt>
                      <c:pt idx="7169">
                        <c:v>72.983295997937873</c:v>
                      </c:pt>
                      <c:pt idx="7170">
                        <c:v>72.983804251194073</c:v>
                      </c:pt>
                      <c:pt idx="7171">
                        <c:v>72.985229471998508</c:v>
                      </c:pt>
                      <c:pt idx="7172">
                        <c:v>72.985477690064187</c:v>
                      </c:pt>
                      <c:pt idx="7173">
                        <c:v>72.98740750755745</c:v>
                      </c:pt>
                      <c:pt idx="7174">
                        <c:v>72.990262084408101</c:v>
                      </c:pt>
                      <c:pt idx="7175">
                        <c:v>72.994097678719029</c:v>
                      </c:pt>
                      <c:pt idx="7176">
                        <c:v>72.994029631394568</c:v>
                      </c:pt>
                      <c:pt idx="7177">
                        <c:v>72.998149025650633</c:v>
                      </c:pt>
                      <c:pt idx="7178">
                        <c:v>73.001403565714412</c:v>
                      </c:pt>
                      <c:pt idx="7179">
                        <c:v>73.000694600435509</c:v>
                      </c:pt>
                      <c:pt idx="7180">
                        <c:v>73.000382258245537</c:v>
                      </c:pt>
                      <c:pt idx="7181">
                        <c:v>73.00487409325865</c:v>
                      </c:pt>
                      <c:pt idx="7182">
                        <c:v>73.005855000017647</c:v>
                      </c:pt>
                      <c:pt idx="7183">
                        <c:v>73.006351498726303</c:v>
                      </c:pt>
                      <c:pt idx="7184">
                        <c:v>73.007212379104118</c:v>
                      </c:pt>
                      <c:pt idx="7185">
                        <c:v>73.008861342641424</c:v>
                      </c:pt>
                      <c:pt idx="7186">
                        <c:v>73.008040572016796</c:v>
                      </c:pt>
                      <c:pt idx="7187">
                        <c:v>73.004945768012746</c:v>
                      </c:pt>
                      <c:pt idx="7188">
                        <c:v>73.003244068348721</c:v>
                      </c:pt>
                      <c:pt idx="7189">
                        <c:v>73.0028195982662</c:v>
                      </c:pt>
                      <c:pt idx="7190">
                        <c:v>73.000597806066551</c:v>
                      </c:pt>
                      <c:pt idx="7191">
                        <c:v>73.000481643707744</c:v>
                      </c:pt>
                      <c:pt idx="7192">
                        <c:v>73.002195215580144</c:v>
                      </c:pt>
                      <c:pt idx="7193">
                        <c:v>73.003580509323939</c:v>
                      </c:pt>
                      <c:pt idx="7194">
                        <c:v>73.005230158629473</c:v>
                      </c:pt>
                      <c:pt idx="7195">
                        <c:v>73.006043029755375</c:v>
                      </c:pt>
                      <c:pt idx="7196">
                        <c:v>73.006583673913212</c:v>
                      </c:pt>
                      <c:pt idx="7197">
                        <c:v>73.00760060479044</c:v>
                      </c:pt>
                      <c:pt idx="7198">
                        <c:v>73.007720670407295</c:v>
                      </c:pt>
                      <c:pt idx="7199">
                        <c:v>73.006627719146167</c:v>
                      </c:pt>
                      <c:pt idx="7200">
                        <c:v>73.005967069450463</c:v>
                      </c:pt>
                      <c:pt idx="7201">
                        <c:v>73.006363167502883</c:v>
                      </c:pt>
                      <c:pt idx="7202">
                        <c:v>73.006479155387041</c:v>
                      </c:pt>
                      <c:pt idx="7203">
                        <c:v>73.005754510669561</c:v>
                      </c:pt>
                      <c:pt idx="7204">
                        <c:v>73.008784721609814</c:v>
                      </c:pt>
                      <c:pt idx="7205">
                        <c:v>73.011694921964079</c:v>
                      </c:pt>
                      <c:pt idx="7206">
                        <c:v>73.013191966870011</c:v>
                      </c:pt>
                      <c:pt idx="7207">
                        <c:v>73.01388840759401</c:v>
                      </c:pt>
                      <c:pt idx="7208">
                        <c:v>73.01586188068049</c:v>
                      </c:pt>
                      <c:pt idx="7209">
                        <c:v>73.01413244552964</c:v>
                      </c:pt>
                      <c:pt idx="7210">
                        <c:v>73.0154455408818</c:v>
                      </c:pt>
                      <c:pt idx="7211">
                        <c:v>73.015405498810921</c:v>
                      </c:pt>
                      <c:pt idx="7212">
                        <c:v>73.014540668046678</c:v>
                      </c:pt>
                      <c:pt idx="7213">
                        <c:v>73.014857036902498</c:v>
                      </c:pt>
                      <c:pt idx="7214">
                        <c:v>73.015793899835941</c:v>
                      </c:pt>
                      <c:pt idx="7215">
                        <c:v>73.014168591385754</c:v>
                      </c:pt>
                      <c:pt idx="7216">
                        <c:v>73.014641168363724</c:v>
                      </c:pt>
                      <c:pt idx="7217">
                        <c:v>73.015626127582209</c:v>
                      </c:pt>
                      <c:pt idx="7218">
                        <c:v>73.017735928915982</c:v>
                      </c:pt>
                      <c:pt idx="7219">
                        <c:v>73.018168280180788</c:v>
                      </c:pt>
                      <c:pt idx="7220">
                        <c:v>73.01910506261072</c:v>
                      </c:pt>
                      <c:pt idx="7221">
                        <c:v>73.018400511614885</c:v>
                      </c:pt>
                      <c:pt idx="7222">
                        <c:v>73.018796865940587</c:v>
                      </c:pt>
                      <c:pt idx="7223">
                        <c:v>73.015778315893812</c:v>
                      </c:pt>
                      <c:pt idx="7224">
                        <c:v>73.014669392193852</c:v>
                      </c:pt>
                      <c:pt idx="7225">
                        <c:v>73.015109770060249</c:v>
                      </c:pt>
                      <c:pt idx="7226">
                        <c:v>73.016735173553499</c:v>
                      </c:pt>
                      <c:pt idx="7227">
                        <c:v>73.018144336421898</c:v>
                      </c:pt>
                      <c:pt idx="7228">
                        <c:v>73.021331035991082</c:v>
                      </c:pt>
                      <c:pt idx="7229">
                        <c:v>73.025923003342371</c:v>
                      </c:pt>
                      <c:pt idx="7230">
                        <c:v>73.026115499909224</c:v>
                      </c:pt>
                      <c:pt idx="7231">
                        <c:v>73.027320601605012</c:v>
                      </c:pt>
                      <c:pt idx="7232">
                        <c:v>73.026892270590608</c:v>
                      </c:pt>
                      <c:pt idx="7233">
                        <c:v>73.0242223068486</c:v>
                      </c:pt>
                      <c:pt idx="7234">
                        <c:v>73.021732292542367</c:v>
                      </c:pt>
                      <c:pt idx="7235">
                        <c:v>73.022913076307219</c:v>
                      </c:pt>
                      <c:pt idx="7236">
                        <c:v>73.020827187276282</c:v>
                      </c:pt>
                      <c:pt idx="7237">
                        <c:v>73.020074630648026</c:v>
                      </c:pt>
                      <c:pt idx="7238">
                        <c:v>73.019353884457274</c:v>
                      </c:pt>
                      <c:pt idx="7239">
                        <c:v>73.015706786198137</c:v>
                      </c:pt>
                      <c:pt idx="7240">
                        <c:v>73.011707645912992</c:v>
                      </c:pt>
                      <c:pt idx="7241">
                        <c:v>73.012868800631722</c:v>
                      </c:pt>
                      <c:pt idx="7242">
                        <c:v>73.012873205476509</c:v>
                      </c:pt>
                      <c:pt idx="7243">
                        <c:v>73.015043500287803</c:v>
                      </c:pt>
                      <c:pt idx="7244">
                        <c:v>73.019115278204382</c:v>
                      </c:pt>
                      <c:pt idx="7245">
                        <c:v>73.021053149954994</c:v>
                      </c:pt>
                      <c:pt idx="7246">
                        <c:v>73.018839529292549</c:v>
                      </c:pt>
                      <c:pt idx="7247">
                        <c:v>73.017926582083106</c:v>
                      </c:pt>
                      <c:pt idx="7248">
                        <c:v>73.013935011993482</c:v>
                      </c:pt>
                      <c:pt idx="7249">
                        <c:v>73.011356592423766</c:v>
                      </c:pt>
                      <c:pt idx="7250">
                        <c:v>73.011568372945945</c:v>
                      </c:pt>
                      <c:pt idx="7251">
                        <c:v>73.013797916110633</c:v>
                      </c:pt>
                      <c:pt idx="7252">
                        <c:v>73.014610366193182</c:v>
                      </c:pt>
                      <c:pt idx="7253">
                        <c:v>73.020086583325011</c:v>
                      </c:pt>
                      <c:pt idx="7254">
                        <c:v>73.022432216449801</c:v>
                      </c:pt>
                      <c:pt idx="7255">
                        <c:v>73.022087668863989</c:v>
                      </c:pt>
                      <c:pt idx="7256">
                        <c:v>73.021534720627784</c:v>
                      </c:pt>
                      <c:pt idx="7257">
                        <c:v>73.024801184618013</c:v>
                      </c:pt>
                      <c:pt idx="7258">
                        <c:v>73.027298987234843</c:v>
                      </c:pt>
                      <c:pt idx="7259">
                        <c:v>73.032142918378966</c:v>
                      </c:pt>
                      <c:pt idx="7260">
                        <c:v>73.036522698820448</c:v>
                      </c:pt>
                      <c:pt idx="7261">
                        <c:v>73.041434918944361</c:v>
                      </c:pt>
                      <c:pt idx="7262">
                        <c:v>73.043680924111072</c:v>
                      </c:pt>
                      <c:pt idx="7263">
                        <c:v>73.043176581530048</c:v>
                      </c:pt>
                      <c:pt idx="7264">
                        <c:v>73.04139113055696</c:v>
                      </c:pt>
                      <c:pt idx="7265">
                        <c:v>73.04085849236256</c:v>
                      </c:pt>
                      <c:pt idx="7266">
                        <c:v>73.040105940385629</c:v>
                      </c:pt>
                      <c:pt idx="7267">
                        <c:v>73.039293203247055</c:v>
                      </c:pt>
                      <c:pt idx="7268">
                        <c:v>73.041014564789975</c:v>
                      </c:pt>
                      <c:pt idx="7269">
                        <c:v>73.042779951499597</c:v>
                      </c:pt>
                      <c:pt idx="7270">
                        <c:v>73.042015088266325</c:v>
                      </c:pt>
                      <c:pt idx="7271">
                        <c:v>73.040897950605981</c:v>
                      </c:pt>
                      <c:pt idx="7272">
                        <c:v>73.040825520413875</c:v>
                      </c:pt>
                      <c:pt idx="7273">
                        <c:v>73.037742745497951</c:v>
                      </c:pt>
                      <c:pt idx="7274">
                        <c:v>73.035977109727739</c:v>
                      </c:pt>
                      <c:pt idx="7275">
                        <c:v>73.036873869021406</c:v>
                      </c:pt>
                      <c:pt idx="7276">
                        <c:v>73.037086063312429</c:v>
                      </c:pt>
                      <c:pt idx="7277">
                        <c:v>73.036309676985042</c:v>
                      </c:pt>
                      <c:pt idx="7278">
                        <c:v>73.037795139838522</c:v>
                      </c:pt>
                      <c:pt idx="7279">
                        <c:v>73.038087674538929</c:v>
                      </c:pt>
                      <c:pt idx="7280">
                        <c:v>73.03902471057819</c:v>
                      </c:pt>
                      <c:pt idx="7281">
                        <c:v>73.039549211024408</c:v>
                      </c:pt>
                      <c:pt idx="7282">
                        <c:v>73.038864610662387</c:v>
                      </c:pt>
                      <c:pt idx="7283">
                        <c:v>73.037823583098969</c:v>
                      </c:pt>
                      <c:pt idx="7284">
                        <c:v>73.036114054399803</c:v>
                      </c:pt>
                      <c:pt idx="7285">
                        <c:v>73.035105322088356</c:v>
                      </c:pt>
                      <c:pt idx="7286">
                        <c:v>73.033712315079796</c:v>
                      </c:pt>
                      <c:pt idx="7287">
                        <c:v>73.032571481946405</c:v>
                      </c:pt>
                      <c:pt idx="7288">
                        <c:v>73.029701146714558</c:v>
                      </c:pt>
                      <c:pt idx="7289">
                        <c:v>73.026518359503399</c:v>
                      </c:pt>
                      <c:pt idx="7290">
                        <c:v>73.019988712169663</c:v>
                      </c:pt>
                      <c:pt idx="7291">
                        <c:v>73.015076557298883</c:v>
                      </c:pt>
                      <c:pt idx="7292">
                        <c:v>73.014195928401904</c:v>
                      </c:pt>
                      <c:pt idx="7293">
                        <c:v>73.013655825347001</c:v>
                      </c:pt>
                      <c:pt idx="7294">
                        <c:v>73.0174513228894</c:v>
                      </c:pt>
                      <c:pt idx="7295">
                        <c:v>73.021674855124829</c:v>
                      </c:pt>
                      <c:pt idx="7296">
                        <c:v>73.026066453344896</c:v>
                      </c:pt>
                      <c:pt idx="7297">
                        <c:v>73.027171061431517</c:v>
                      </c:pt>
                      <c:pt idx="7298">
                        <c:v>73.032374888166657</c:v>
                      </c:pt>
                      <c:pt idx="7299">
                        <c:v>73.033031177503716</c:v>
                      </c:pt>
                      <c:pt idx="7300">
                        <c:v>73.036526025122924</c:v>
                      </c:pt>
                      <c:pt idx="7301">
                        <c:v>73.039956839589451</c:v>
                      </c:pt>
                      <c:pt idx="7302">
                        <c:v>73.045929923424609</c:v>
                      </c:pt>
                      <c:pt idx="7303">
                        <c:v>73.048372217978198</c:v>
                      </c:pt>
                      <c:pt idx="7304">
                        <c:v>73.052623784630171</c:v>
                      </c:pt>
                      <c:pt idx="7305">
                        <c:v>73.053772759646534</c:v>
                      </c:pt>
                      <c:pt idx="7306">
                        <c:v>73.056302799476072</c:v>
                      </c:pt>
                      <c:pt idx="7307">
                        <c:v>73.057051353254778</c:v>
                      </c:pt>
                      <c:pt idx="7308">
                        <c:v>73.058248272519975</c:v>
                      </c:pt>
                      <c:pt idx="7309">
                        <c:v>73.057403611751894</c:v>
                      </c:pt>
                      <c:pt idx="7310">
                        <c:v>73.059117101416561</c:v>
                      </c:pt>
                      <c:pt idx="7311">
                        <c:v>73.059021163434551</c:v>
                      </c:pt>
                      <c:pt idx="7312">
                        <c:v>73.059841876143992</c:v>
                      </c:pt>
                      <c:pt idx="7313">
                        <c:v>73.059869887729263</c:v>
                      </c:pt>
                      <c:pt idx="7314">
                        <c:v>73.060482416032926</c:v>
                      </c:pt>
                      <c:pt idx="7315">
                        <c:v>73.061287002797187</c:v>
                      </c:pt>
                      <c:pt idx="7316">
                        <c:v>73.062764155646406</c:v>
                      </c:pt>
                      <c:pt idx="7317">
                        <c:v>73.063336712591422</c:v>
                      </c:pt>
                      <c:pt idx="7318">
                        <c:v>73.065270333574901</c:v>
                      </c:pt>
                      <c:pt idx="7319">
                        <c:v>73.067059740869041</c:v>
                      </c:pt>
                      <c:pt idx="7320">
                        <c:v>73.0670035919496</c:v>
                      </c:pt>
                      <c:pt idx="7321">
                        <c:v>73.066783370534353</c:v>
                      </c:pt>
                      <c:pt idx="7322">
                        <c:v>73.067195574585952</c:v>
                      </c:pt>
                      <c:pt idx="7323">
                        <c:v>73.067271659869419</c:v>
                      </c:pt>
                      <c:pt idx="7324">
                        <c:v>73.067407689803119</c:v>
                      </c:pt>
                      <c:pt idx="7325">
                        <c:v>73.070386284196886</c:v>
                      </c:pt>
                      <c:pt idx="7326">
                        <c:v>73.072644182265918</c:v>
                      </c:pt>
                      <c:pt idx="7327">
                        <c:v>73.074337640707782</c:v>
                      </c:pt>
                      <c:pt idx="7328">
                        <c:v>73.075966930970992</c:v>
                      </c:pt>
                      <c:pt idx="7329">
                        <c:v>73.080274582687224</c:v>
                      </c:pt>
                      <c:pt idx="7330">
                        <c:v>73.082276235071205</c:v>
                      </c:pt>
                      <c:pt idx="7331">
                        <c:v>73.083761557241786</c:v>
                      </c:pt>
                      <c:pt idx="7332">
                        <c:v>73.08649989802295</c:v>
                      </c:pt>
                      <c:pt idx="7333">
                        <c:v>73.087192552212528</c:v>
                      </c:pt>
                      <c:pt idx="7334">
                        <c:v>73.087376786675478</c:v>
                      </c:pt>
                      <c:pt idx="7335">
                        <c:v>73.088493695878896</c:v>
                      </c:pt>
                      <c:pt idx="7336">
                        <c:v>73.089490516513294</c:v>
                      </c:pt>
                      <c:pt idx="7337">
                        <c:v>73.089862895535163</c:v>
                      </c:pt>
                      <c:pt idx="7338">
                        <c:v>73.092252941088049</c:v>
                      </c:pt>
                      <c:pt idx="7339">
                        <c:v>73.093914399439143</c:v>
                      </c:pt>
                      <c:pt idx="7340">
                        <c:v>73.095055480378193</c:v>
                      </c:pt>
                      <c:pt idx="7341">
                        <c:v>73.094290854622258</c:v>
                      </c:pt>
                      <c:pt idx="7342">
                        <c:v>73.095575857687706</c:v>
                      </c:pt>
                      <c:pt idx="7343">
                        <c:v>73.094755219676628</c:v>
                      </c:pt>
                      <c:pt idx="7344">
                        <c:v>73.0945830494219</c:v>
                      </c:pt>
                      <c:pt idx="7345">
                        <c:v>73.092961636069205</c:v>
                      </c:pt>
                      <c:pt idx="7346">
                        <c:v>73.093706309188065</c:v>
                      </c:pt>
                      <c:pt idx="7347">
                        <c:v>73.090751873137009</c:v>
                      </c:pt>
                      <c:pt idx="7348">
                        <c:v>73.091136211974984</c:v>
                      </c:pt>
                      <c:pt idx="7349">
                        <c:v>73.090095348403409</c:v>
                      </c:pt>
                      <c:pt idx="7350">
                        <c:v>73.088454065152973</c:v>
                      </c:pt>
                      <c:pt idx="7351">
                        <c:v>73.087861509187988</c:v>
                      </c:pt>
                      <c:pt idx="7352">
                        <c:v>73.088574159412218</c:v>
                      </c:pt>
                      <c:pt idx="7353">
                        <c:v>73.087184935862055</c:v>
                      </c:pt>
                      <c:pt idx="7354">
                        <c:v>73.0865083645471</c:v>
                      </c:pt>
                      <c:pt idx="7355">
                        <c:v>73.088017527036584</c:v>
                      </c:pt>
                      <c:pt idx="7356">
                        <c:v>73.089987267837188</c:v>
                      </c:pt>
                      <c:pt idx="7357">
                        <c:v>73.091264257019091</c:v>
                      </c:pt>
                      <c:pt idx="7358">
                        <c:v>73.092705418969942</c:v>
                      </c:pt>
                      <c:pt idx="7359">
                        <c:v>73.092320974060954</c:v>
                      </c:pt>
                      <c:pt idx="7360">
                        <c:v>73.090019082161234</c:v>
                      </c:pt>
                      <c:pt idx="7361">
                        <c:v>73.086371890845982</c:v>
                      </c:pt>
                      <c:pt idx="7362">
                        <c:v>73.084582368635409</c:v>
                      </c:pt>
                      <c:pt idx="7363">
                        <c:v>73.079398103718063</c:v>
                      </c:pt>
                      <c:pt idx="7364">
                        <c:v>73.077945039960269</c:v>
                      </c:pt>
                      <c:pt idx="7365">
                        <c:v>73.077168448924766</c:v>
                      </c:pt>
                      <c:pt idx="7366">
                        <c:v>73.076812202981301</c:v>
                      </c:pt>
                      <c:pt idx="7367">
                        <c:v>73.075759500589896</c:v>
                      </c:pt>
                      <c:pt idx="7368">
                        <c:v>73.077817285836289</c:v>
                      </c:pt>
                      <c:pt idx="7369">
                        <c:v>73.078289754484942</c:v>
                      </c:pt>
                      <c:pt idx="7370">
                        <c:v>73.079406682391024</c:v>
                      </c:pt>
                      <c:pt idx="7371">
                        <c:v>73.080827985260754</c:v>
                      </c:pt>
                      <c:pt idx="7372">
                        <c:v>73.082137050586908</c:v>
                      </c:pt>
                      <c:pt idx="7373">
                        <c:v>73.085467810376329</c:v>
                      </c:pt>
                      <c:pt idx="7374">
                        <c:v>73.088286140094098</c:v>
                      </c:pt>
                      <c:pt idx="7375">
                        <c:v>73.091677031803826</c:v>
                      </c:pt>
                      <c:pt idx="7376">
                        <c:v>73.09397499828728</c:v>
                      </c:pt>
                      <c:pt idx="7377">
                        <c:v>73.097185625697847</c:v>
                      </c:pt>
                      <c:pt idx="7378">
                        <c:v>73.099507580264898</c:v>
                      </c:pt>
                      <c:pt idx="7379">
                        <c:v>73.101941582053811</c:v>
                      </c:pt>
                      <c:pt idx="7380">
                        <c:v>73.104751894789686</c:v>
                      </c:pt>
                      <c:pt idx="7381">
                        <c:v>73.108683160234605</c:v>
                      </c:pt>
                      <c:pt idx="7382">
                        <c:v>73.111437560981216</c:v>
                      </c:pt>
                      <c:pt idx="7383">
                        <c:v>73.114063757930055</c:v>
                      </c:pt>
                      <c:pt idx="7384">
                        <c:v>73.118167349641382</c:v>
                      </c:pt>
                      <c:pt idx="7385">
                        <c:v>73.118767959045272</c:v>
                      </c:pt>
                      <c:pt idx="7386">
                        <c:v>73.118535794485155</c:v>
                      </c:pt>
                      <c:pt idx="7387">
                        <c:v>73.116458011940281</c:v>
                      </c:pt>
                      <c:pt idx="7388">
                        <c:v>73.113407490945448</c:v>
                      </c:pt>
                      <c:pt idx="7389">
                        <c:v>73.109091824639137</c:v>
                      </c:pt>
                      <c:pt idx="7390">
                        <c:v>73.106153281687313</c:v>
                      </c:pt>
                      <c:pt idx="7391">
                        <c:v>73.101649479314347</c:v>
                      </c:pt>
                      <c:pt idx="7392">
                        <c:v>73.099731997500086</c:v>
                      </c:pt>
                      <c:pt idx="7393">
                        <c:v>73.098719221445549</c:v>
                      </c:pt>
                      <c:pt idx="7394">
                        <c:v>73.096197176546681</c:v>
                      </c:pt>
                      <c:pt idx="7395">
                        <c:v>73.095576814056543</c:v>
                      </c:pt>
                      <c:pt idx="7396">
                        <c:v>73.095672935182705</c:v>
                      </c:pt>
                      <c:pt idx="7397">
                        <c:v>73.094704139206073</c:v>
                      </c:pt>
                      <c:pt idx="7398">
                        <c:v>73.093715307487258</c:v>
                      </c:pt>
                      <c:pt idx="7399">
                        <c:v>73.094888387559152</c:v>
                      </c:pt>
                      <c:pt idx="7400">
                        <c:v>73.096593803689643</c:v>
                      </c:pt>
                      <c:pt idx="7401">
                        <c:v>73.096457787078094</c:v>
                      </c:pt>
                      <c:pt idx="7402">
                        <c:v>73.096962227036769</c:v>
                      </c:pt>
                      <c:pt idx="7403">
                        <c:v>73.098415494739911</c:v>
                      </c:pt>
                      <c:pt idx="7404">
                        <c:v>73.09850347984127</c:v>
                      </c:pt>
                      <c:pt idx="7405">
                        <c:v>73.097386577793202</c:v>
                      </c:pt>
                      <c:pt idx="7406">
                        <c:v>73.098968005358913</c:v>
                      </c:pt>
                      <c:pt idx="7407">
                        <c:v>73.101089744951892</c:v>
                      </c:pt>
                      <c:pt idx="7408">
                        <c:v>73.103015460447324</c:v>
                      </c:pt>
                      <c:pt idx="7409">
                        <c:v>73.107399166610051</c:v>
                      </c:pt>
                      <c:pt idx="7410">
                        <c:v>73.110061316934122</c:v>
                      </c:pt>
                      <c:pt idx="7411">
                        <c:v>73.1127995088749</c:v>
                      </c:pt>
                      <c:pt idx="7412">
                        <c:v>73.115954188688718</c:v>
                      </c:pt>
                      <c:pt idx="7413">
                        <c:v>73.118744443219001</c:v>
                      </c:pt>
                      <c:pt idx="7414">
                        <c:v>73.119380934295279</c:v>
                      </c:pt>
                      <c:pt idx="7415">
                        <c:v>73.121114383141361</c:v>
                      </c:pt>
                      <c:pt idx="7416">
                        <c:v>73.120417781781867</c:v>
                      </c:pt>
                      <c:pt idx="7417">
                        <c:v>73.120874118806782</c:v>
                      </c:pt>
                      <c:pt idx="7418">
                        <c:v>73.12080599674286</c:v>
                      </c:pt>
                      <c:pt idx="7419">
                        <c:v>73.120641784168654</c:v>
                      </c:pt>
                      <c:pt idx="7420">
                        <c:v>73.120069271796808</c:v>
                      </c:pt>
                      <c:pt idx="7421">
                        <c:v>73.123323916370396</c:v>
                      </c:pt>
                      <c:pt idx="7422">
                        <c:v>73.123564148431214</c:v>
                      </c:pt>
                      <c:pt idx="7423">
                        <c:v>73.123956519798909</c:v>
                      </c:pt>
                      <c:pt idx="7424">
                        <c:v>73.124973411211059</c:v>
                      </c:pt>
                      <c:pt idx="7425">
                        <c:v>73.128156092040598</c:v>
                      </c:pt>
                      <c:pt idx="7426">
                        <c:v>73.128100077135997</c:v>
                      </c:pt>
                      <c:pt idx="7427">
                        <c:v>73.131010428397019</c:v>
                      </c:pt>
                      <c:pt idx="7428">
                        <c:v>73.132715890557648</c:v>
                      </c:pt>
                      <c:pt idx="7429">
                        <c:v>73.136451091894685</c:v>
                      </c:pt>
                      <c:pt idx="7430">
                        <c:v>73.138925209060133</c:v>
                      </c:pt>
                      <c:pt idx="7431">
                        <c:v>73.141599431416196</c:v>
                      </c:pt>
                      <c:pt idx="7432">
                        <c:v>73.143597154272172</c:v>
                      </c:pt>
                      <c:pt idx="7433">
                        <c:v>73.149946496594382</c:v>
                      </c:pt>
                      <c:pt idx="7434">
                        <c:v>73.151159497961615</c:v>
                      </c:pt>
                      <c:pt idx="7435">
                        <c:v>73.153201171698242</c:v>
                      </c:pt>
                      <c:pt idx="7436">
                        <c:v>73.154294123138314</c:v>
                      </c:pt>
                      <c:pt idx="7437">
                        <c:v>73.155851438962941</c:v>
                      </c:pt>
                      <c:pt idx="7438">
                        <c:v>73.15446229045186</c:v>
                      </c:pt>
                      <c:pt idx="7439">
                        <c:v>73.154642471447573</c:v>
                      </c:pt>
                      <c:pt idx="7440">
                        <c:v>73.152288509422277</c:v>
                      </c:pt>
                      <c:pt idx="7441">
                        <c:v>73.153281395721507</c:v>
                      </c:pt>
                      <c:pt idx="7442">
                        <c:v>73.151572041130606</c:v>
                      </c:pt>
                      <c:pt idx="7443">
                        <c:v>73.147488502000584</c:v>
                      </c:pt>
                      <c:pt idx="7444">
                        <c:v>73.144894322713952</c:v>
                      </c:pt>
                      <c:pt idx="7445">
                        <c:v>73.145691113961533</c:v>
                      </c:pt>
                      <c:pt idx="7446">
                        <c:v>73.145519031679584</c:v>
                      </c:pt>
                      <c:pt idx="7447">
                        <c:v>73.145330788073281</c:v>
                      </c:pt>
                      <c:pt idx="7448">
                        <c:v>73.145631084194605</c:v>
                      </c:pt>
                      <c:pt idx="7449">
                        <c:v>73.147913032459854</c:v>
                      </c:pt>
                      <c:pt idx="7450">
                        <c:v>73.148369380523803</c:v>
                      </c:pt>
                      <c:pt idx="7451">
                        <c:v>73.150607169828476</c:v>
                      </c:pt>
                      <c:pt idx="7452">
                        <c:v>73.150755299966576</c:v>
                      </c:pt>
                      <c:pt idx="7453">
                        <c:v>73.154778633917317</c:v>
                      </c:pt>
                      <c:pt idx="7454">
                        <c:v>73.156672207375593</c:v>
                      </c:pt>
                      <c:pt idx="7455">
                        <c:v>73.159758696065566</c:v>
                      </c:pt>
                      <c:pt idx="7456">
                        <c:v>73.160723571768159</c:v>
                      </c:pt>
                      <c:pt idx="7457">
                        <c:v>73.164430693169678</c:v>
                      </c:pt>
                      <c:pt idx="7458">
                        <c:v>73.16574787698714</c:v>
                      </c:pt>
                      <c:pt idx="7459">
                        <c:v>73.165863936342191</c:v>
                      </c:pt>
                      <c:pt idx="7460">
                        <c:v>73.166468644219705</c:v>
                      </c:pt>
                      <c:pt idx="7461">
                        <c:v>73.165455691587368</c:v>
                      </c:pt>
                      <c:pt idx="7462">
                        <c:v>73.166048183287899</c:v>
                      </c:pt>
                      <c:pt idx="7463">
                        <c:v>73.166676761909187</c:v>
                      </c:pt>
                      <c:pt idx="7464">
                        <c:v>73.166492643925039</c:v>
                      </c:pt>
                      <c:pt idx="7465">
                        <c:v>73.165407629545228</c:v>
                      </c:pt>
                      <c:pt idx="7466">
                        <c:v>73.166224359355823</c:v>
                      </c:pt>
                      <c:pt idx="7467">
                        <c:v>73.164923352639178</c:v>
                      </c:pt>
                      <c:pt idx="7468">
                        <c:v>73.165035477474575</c:v>
                      </c:pt>
                      <c:pt idx="7469">
                        <c:v>73.166276564705157</c:v>
                      </c:pt>
                      <c:pt idx="7470">
                        <c:v>73.165612020537054</c:v>
                      </c:pt>
                      <c:pt idx="7471">
                        <c:v>73.163434224016612</c:v>
                      </c:pt>
                      <c:pt idx="7472">
                        <c:v>73.1622812825415</c:v>
                      </c:pt>
                      <c:pt idx="7473">
                        <c:v>73.158758246009612</c:v>
                      </c:pt>
                      <c:pt idx="7474">
                        <c:v>73.156556257906715</c:v>
                      </c:pt>
                      <c:pt idx="7475">
                        <c:v>73.153217460089408</c:v>
                      </c:pt>
                      <c:pt idx="7476">
                        <c:v>73.153345466680037</c:v>
                      </c:pt>
                      <c:pt idx="7477">
                        <c:v>73.150715103876308</c:v>
                      </c:pt>
                      <c:pt idx="7478">
                        <c:v>73.148040878358046</c:v>
                      </c:pt>
                      <c:pt idx="7479">
                        <c:v>73.146227438668888</c:v>
                      </c:pt>
                      <c:pt idx="7480">
                        <c:v>73.14664778257108</c:v>
                      </c:pt>
                      <c:pt idx="7481">
                        <c:v>73.14672785996278</c:v>
                      </c:pt>
                      <c:pt idx="7482">
                        <c:v>73.150098801518453</c:v>
                      </c:pt>
                      <c:pt idx="7483">
                        <c:v>73.154358389267784</c:v>
                      </c:pt>
                      <c:pt idx="7484">
                        <c:v>73.156776491073373</c:v>
                      </c:pt>
                      <c:pt idx="7485">
                        <c:v>73.160379557476759</c:v>
                      </c:pt>
                      <c:pt idx="7486">
                        <c:v>73.162429393762281</c:v>
                      </c:pt>
                      <c:pt idx="7487">
                        <c:v>73.163198098494675</c:v>
                      </c:pt>
                      <c:pt idx="7488">
                        <c:v>73.164811473691174</c:v>
                      </c:pt>
                      <c:pt idx="7489">
                        <c:v>73.166196589008592</c:v>
                      </c:pt>
                      <c:pt idx="7490">
                        <c:v>73.166729032887218</c:v>
                      </c:pt>
                      <c:pt idx="7491">
                        <c:v>73.168046149434616</c:v>
                      </c:pt>
                      <c:pt idx="7492">
                        <c:v>73.168154231478894</c:v>
                      </c:pt>
                      <c:pt idx="7493">
                        <c:v>73.168006157297597</c:v>
                      </c:pt>
                      <c:pt idx="7494">
                        <c:v>73.168999104249167</c:v>
                      </c:pt>
                      <c:pt idx="7495">
                        <c:v>73.169263386001361</c:v>
                      </c:pt>
                      <c:pt idx="7496">
                        <c:v>73.170648642539248</c:v>
                      </c:pt>
                      <c:pt idx="7497">
                        <c:v>73.17278254660178</c:v>
                      </c:pt>
                      <c:pt idx="7498">
                        <c:v>73.173066753098681</c:v>
                      </c:pt>
                      <c:pt idx="7499">
                        <c:v>73.175160538750404</c:v>
                      </c:pt>
                      <c:pt idx="7500">
                        <c:v>73.177790776085388</c:v>
                      </c:pt>
                      <c:pt idx="7501">
                        <c:v>73.178635496505123</c:v>
                      </c:pt>
                      <c:pt idx="7502">
                        <c:v>73.17845130565513</c:v>
                      </c:pt>
                      <c:pt idx="7503">
                        <c:v>73.178347215210891</c:v>
                      </c:pt>
                      <c:pt idx="7504">
                        <c:v>73.17680181353542</c:v>
                      </c:pt>
                      <c:pt idx="7505">
                        <c:v>73.17522043184195</c:v>
                      </c:pt>
                      <c:pt idx="7506">
                        <c:v>73.172518018410557</c:v>
                      </c:pt>
                      <c:pt idx="7507">
                        <c:v>73.170284063758302</c:v>
                      </c:pt>
                      <c:pt idx="7508">
                        <c:v>73.169807605594755</c:v>
                      </c:pt>
                      <c:pt idx="7509">
                        <c:v>73.168486449514091</c:v>
                      </c:pt>
                      <c:pt idx="7510">
                        <c:v>73.168734645808669</c:v>
                      </c:pt>
                      <c:pt idx="7511">
                        <c:v>73.169627450531593</c:v>
                      </c:pt>
                      <c:pt idx="7512">
                        <c:v>73.169683396478916</c:v>
                      </c:pt>
                      <c:pt idx="7513">
                        <c:v>73.16946326511038</c:v>
                      </c:pt>
                      <c:pt idx="7514">
                        <c:v>73.171132700330062</c:v>
                      </c:pt>
                      <c:pt idx="7515">
                        <c:v>73.16879864426906</c:v>
                      </c:pt>
                      <c:pt idx="7516">
                        <c:v>73.168166090937945</c:v>
                      </c:pt>
                      <c:pt idx="7517">
                        <c:v>73.168013991903166</c:v>
                      </c:pt>
                      <c:pt idx="7518">
                        <c:v>73.16965940347761</c:v>
                      </c:pt>
                      <c:pt idx="7519">
                        <c:v>73.169931630729565</c:v>
                      </c:pt>
                      <c:pt idx="7520">
                        <c:v>73.171637164264752</c:v>
                      </c:pt>
                      <c:pt idx="7521">
                        <c:v>73.172798173996398</c:v>
                      </c:pt>
                      <c:pt idx="7522">
                        <c:v>73.175064106775352</c:v>
                      </c:pt>
                      <c:pt idx="7523">
                        <c:v>73.173915119152156</c:v>
                      </c:pt>
                      <c:pt idx="7524">
                        <c:v>73.172922220785395</c:v>
                      </c:pt>
                      <c:pt idx="7525">
                        <c:v>73.171028564842715</c:v>
                      </c:pt>
                      <c:pt idx="7526">
                        <c:v>73.169375041234133</c:v>
                      </c:pt>
                      <c:pt idx="7527">
                        <c:v>73.166004103206859</c:v>
                      </c:pt>
                      <c:pt idx="7528">
                        <c:v>73.165007136642728</c:v>
                      </c:pt>
                      <c:pt idx="7529">
                        <c:v>73.164146453542713</c:v>
                      </c:pt>
                      <c:pt idx="7530">
                        <c:v>73.167000841751502</c:v>
                      </c:pt>
                      <c:pt idx="7531">
                        <c:v>73.168842476540107</c:v>
                      </c:pt>
                      <c:pt idx="7532">
                        <c:v>73.17401095049523</c:v>
                      </c:pt>
                      <c:pt idx="7533">
                        <c:v>73.178314691163081</c:v>
                      </c:pt>
                      <c:pt idx="7534">
                        <c:v>73.181937755849162</c:v>
                      </c:pt>
                      <c:pt idx="7535">
                        <c:v>73.183330967426855</c:v>
                      </c:pt>
                      <c:pt idx="7536">
                        <c:v>73.185813042955346</c:v>
                      </c:pt>
                      <c:pt idx="7537">
                        <c:v>73.185853079771391</c:v>
                      </c:pt>
                      <c:pt idx="7538">
                        <c:v>73.184595938561415</c:v>
                      </c:pt>
                      <c:pt idx="7539">
                        <c:v>73.183030559777549</c:v>
                      </c:pt>
                      <c:pt idx="7540">
                        <c:v>73.181757426227378</c:v>
                      </c:pt>
                      <c:pt idx="7541">
                        <c:v>73.180724515426675</c:v>
                      </c:pt>
                      <c:pt idx="7542">
                        <c:v>73.182093701869618</c:v>
                      </c:pt>
                      <c:pt idx="7543">
                        <c:v>73.183078531880369</c:v>
                      </c:pt>
                      <c:pt idx="7544">
                        <c:v>73.185044361585398</c:v>
                      </c:pt>
                      <c:pt idx="7545">
                        <c:v>73.188939758100489</c:v>
                      </c:pt>
                      <c:pt idx="7546">
                        <c:v>73.19173825590623</c:v>
                      </c:pt>
                      <c:pt idx="7547">
                        <c:v>73.191770286034512</c:v>
                      </c:pt>
                      <c:pt idx="7548">
                        <c:v>73.19203050731663</c:v>
                      </c:pt>
                      <c:pt idx="7549">
                        <c:v>73.194556490922551</c:v>
                      </c:pt>
                      <c:pt idx="7550">
                        <c:v>73.19212240414879</c:v>
                      </c:pt>
                      <c:pt idx="7551">
                        <c:v>73.189083724703991</c:v>
                      </c:pt>
                      <c:pt idx="7552">
                        <c:v>73.187986680370855</c:v>
                      </c:pt>
                      <c:pt idx="7553">
                        <c:v>73.190665014250754</c:v>
                      </c:pt>
                      <c:pt idx="7554">
                        <c:v>73.190024509015643</c:v>
                      </c:pt>
                      <c:pt idx="7555">
                        <c:v>73.194059937038944</c:v>
                      </c:pt>
                      <c:pt idx="7556">
                        <c:v>73.198375668622774</c:v>
                      </c:pt>
                      <c:pt idx="7557">
                        <c:v>73.201990799318978</c:v>
                      </c:pt>
                      <c:pt idx="7558">
                        <c:v>73.201326134554705</c:v>
                      </c:pt>
                      <c:pt idx="7559">
                        <c:v>73.202334998005753</c:v>
                      </c:pt>
                      <c:pt idx="7560">
                        <c:v>73.200641568259215</c:v>
                      </c:pt>
                      <c:pt idx="7561">
                        <c:v>73.19908819238097</c:v>
                      </c:pt>
                      <c:pt idx="7562">
                        <c:v>73.197178519562684</c:v>
                      </c:pt>
                      <c:pt idx="7563">
                        <c:v>73.200317268982886</c:v>
                      </c:pt>
                      <c:pt idx="7564">
                        <c:v>73.200173098721962</c:v>
                      </c:pt>
                      <c:pt idx="7565">
                        <c:v>73.203624092735566</c:v>
                      </c:pt>
                      <c:pt idx="7566">
                        <c:v>73.207091181419557</c:v>
                      </c:pt>
                      <c:pt idx="7567">
                        <c:v>73.212219715475783</c:v>
                      </c:pt>
                      <c:pt idx="7568">
                        <c:v>73.212496040331303</c:v>
                      </c:pt>
                      <c:pt idx="7569">
                        <c:v>73.213200862725401</c:v>
                      </c:pt>
                      <c:pt idx="7570">
                        <c:v>73.211775586938941</c:v>
                      </c:pt>
                      <c:pt idx="7571">
                        <c:v>73.209773823208764</c:v>
                      </c:pt>
                      <c:pt idx="7572">
                        <c:v>73.202459334792692</c:v>
                      </c:pt>
                      <c:pt idx="7573">
                        <c:v>73.197414877819156</c:v>
                      </c:pt>
                      <c:pt idx="7574">
                        <c:v>73.191061231540317</c:v>
                      </c:pt>
                      <c:pt idx="7575">
                        <c:v>73.188146625796477</c:v>
                      </c:pt>
                      <c:pt idx="7576">
                        <c:v>73.184006985550113</c:v>
                      </c:pt>
                      <c:pt idx="7577">
                        <c:v>73.188791371449469</c:v>
                      </c:pt>
                      <c:pt idx="7578">
                        <c:v>73.19621029463687</c:v>
                      </c:pt>
                      <c:pt idx="7579">
                        <c:v>73.207772930201386</c:v>
                      </c:pt>
                      <c:pt idx="7580">
                        <c:v>73.220096933915229</c:v>
                      </c:pt>
                      <c:pt idx="7581">
                        <c:v>73.238783814218522</c:v>
                      </c:pt>
                      <c:pt idx="7582">
                        <c:v>73.255425400415447</c:v>
                      </c:pt>
                      <c:pt idx="7583">
                        <c:v>73.266954294474658</c:v>
                      </c:pt>
                      <c:pt idx="7584">
                        <c:v>73.27592037471581</c:v>
                      </c:pt>
                      <c:pt idx="7585">
                        <c:v>73.276129197815479</c:v>
                      </c:pt>
                      <c:pt idx="7586">
                        <c:v>73.269818336484491</c:v>
                      </c:pt>
                      <c:pt idx="7587">
                        <c:v>73.256924631408864</c:v>
                      </c:pt>
                      <c:pt idx="7588">
                        <c:v>73.247253437432988</c:v>
                      </c:pt>
                      <c:pt idx="7589">
                        <c:v>73.238703600673134</c:v>
                      </c:pt>
                      <c:pt idx="7590">
                        <c:v>73.232825194910831</c:v>
                      </c:pt>
                      <c:pt idx="7591">
                        <c:v>73.228704840371435</c:v>
                      </c:pt>
                      <c:pt idx="7592">
                        <c:v>73.22530542583209</c:v>
                      </c:pt>
                      <c:pt idx="7593">
                        <c:v>73.222218545282814</c:v>
                      </c:pt>
                      <c:pt idx="7594">
                        <c:v>73.217722466505847</c:v>
                      </c:pt>
                      <c:pt idx="7595">
                        <c:v>73.214039131482124</c:v>
                      </c:pt>
                      <c:pt idx="7596">
                        <c:v>73.214792280645511</c:v>
                      </c:pt>
                      <c:pt idx="7597">
                        <c:v>73.222271955863761</c:v>
                      </c:pt>
                      <c:pt idx="7598">
                        <c:v>73.233535944338328</c:v>
                      </c:pt>
                      <c:pt idx="7599">
                        <c:v>73.250821984053488</c:v>
                      </c:pt>
                      <c:pt idx="7600">
                        <c:v>73.270722790599905</c:v>
                      </c:pt>
                      <c:pt idx="7601">
                        <c:v>73.28565040625287</c:v>
                      </c:pt>
                      <c:pt idx="7602">
                        <c:v>73.293763062928321</c:v>
                      </c:pt>
                      <c:pt idx="7603">
                        <c:v>73.290339775541469</c:v>
                      </c:pt>
                      <c:pt idx="7604">
                        <c:v>73.280085187735281</c:v>
                      </c:pt>
                      <c:pt idx="7605">
                        <c:v>73.266274705093409</c:v>
                      </c:pt>
                      <c:pt idx="7606">
                        <c:v>73.250990791518305</c:v>
                      </c:pt>
                      <c:pt idx="7607">
                        <c:v>73.236495904980146</c:v>
                      </c:pt>
                      <c:pt idx="7608">
                        <c:v>73.232435019273197</c:v>
                      </c:pt>
                      <c:pt idx="7609">
                        <c:v>73.229923998416297</c:v>
                      </c:pt>
                      <c:pt idx="7610">
                        <c:v>73.229082565949042</c:v>
                      </c:pt>
                      <c:pt idx="7611">
                        <c:v>73.229666514025894</c:v>
                      </c:pt>
                      <c:pt idx="7612">
                        <c:v>73.233313304150101</c:v>
                      </c:pt>
                      <c:pt idx="7613">
                        <c:v>73.230666320029783</c:v>
                      </c:pt>
                      <c:pt idx="7614">
                        <c:v>73.227258559523733</c:v>
                      </c:pt>
                      <c:pt idx="7615">
                        <c:v>73.224355428160749</c:v>
                      </c:pt>
                      <c:pt idx="7616">
                        <c:v>73.22290982745308</c:v>
                      </c:pt>
                      <c:pt idx="7617">
                        <c:v>73.21893806046333</c:v>
                      </c:pt>
                      <c:pt idx="7618">
                        <c:v>73.218085373930322</c:v>
                      </c:pt>
                      <c:pt idx="7619">
                        <c:v>73.217424989108181</c:v>
                      </c:pt>
                      <c:pt idx="7620">
                        <c:v>73.218614130574196</c:v>
                      </c:pt>
                      <c:pt idx="7621">
                        <c:v>73.21835410202857</c:v>
                      </c:pt>
                      <c:pt idx="7622">
                        <c:v>73.220047748935684</c:v>
                      </c:pt>
                      <c:pt idx="7623">
                        <c:v>73.220083839264774</c:v>
                      </c:pt>
                      <c:pt idx="7624">
                        <c:v>73.22216577388113</c:v>
                      </c:pt>
                      <c:pt idx="7625">
                        <c:v>73.221220995579756</c:v>
                      </c:pt>
                      <c:pt idx="7626">
                        <c:v>73.219999886596781</c:v>
                      </c:pt>
                      <c:pt idx="7627">
                        <c:v>73.217429613007226</c:v>
                      </c:pt>
                      <c:pt idx="7628">
                        <c:v>73.21543977660852</c:v>
                      </c:pt>
                      <c:pt idx="7629">
                        <c:v>73.21335391544315</c:v>
                      </c:pt>
                      <c:pt idx="7630">
                        <c:v>73.210823633647848</c:v>
                      </c:pt>
                      <c:pt idx="7631">
                        <c:v>73.210138947845621</c:v>
                      </c:pt>
                      <c:pt idx="7632">
                        <c:v>73.214522811164244</c:v>
                      </c:pt>
                      <c:pt idx="7633">
                        <c:v>73.216588624189086</c:v>
                      </c:pt>
                      <c:pt idx="7634">
                        <c:v>73.219294749486636</c:v>
                      </c:pt>
                      <c:pt idx="7635">
                        <c:v>73.224431083839391</c:v>
                      </c:pt>
                      <c:pt idx="7636">
                        <c:v>73.228402440910116</c:v>
                      </c:pt>
                      <c:pt idx="7637">
                        <c:v>73.229130862190146</c:v>
                      </c:pt>
                      <c:pt idx="7638">
                        <c:v>73.232009283329717</c:v>
                      </c:pt>
                      <c:pt idx="7639">
                        <c:v>73.235112154996827</c:v>
                      </c:pt>
                      <c:pt idx="7640">
                        <c:v>73.234823981438311</c:v>
                      </c:pt>
                      <c:pt idx="7641">
                        <c:v>73.237590644008691</c:v>
                      </c:pt>
                      <c:pt idx="7642">
                        <c:v>73.237346710324175</c:v>
                      </c:pt>
                      <c:pt idx="7643">
                        <c:v>73.237683227421726</c:v>
                      </c:pt>
                      <c:pt idx="7644">
                        <c:v>73.236746519225818</c:v>
                      </c:pt>
                      <c:pt idx="7645">
                        <c:v>73.236434291630033</c:v>
                      </c:pt>
                      <c:pt idx="7646">
                        <c:v>73.232502731306369</c:v>
                      </c:pt>
                      <c:pt idx="7647">
                        <c:v>73.230989262613122</c:v>
                      </c:pt>
                      <c:pt idx="7648">
                        <c:v>73.227818431962106</c:v>
                      </c:pt>
                      <c:pt idx="7649">
                        <c:v>73.222793876437478</c:v>
                      </c:pt>
                      <c:pt idx="7650">
                        <c:v>73.219935269042537</c:v>
                      </c:pt>
                      <c:pt idx="7651">
                        <c:v>73.21728489039333</c:v>
                      </c:pt>
                      <c:pt idx="7652">
                        <c:v>73.216183885747938</c:v>
                      </c:pt>
                      <c:pt idx="7653">
                        <c:v>73.217857245207853</c:v>
                      </c:pt>
                      <c:pt idx="7654">
                        <c:v>73.219398508317539</c:v>
                      </c:pt>
                      <c:pt idx="7655">
                        <c:v>73.221460349999717</c:v>
                      </c:pt>
                      <c:pt idx="7656">
                        <c:v>73.224895326488749</c:v>
                      </c:pt>
                      <c:pt idx="7657">
                        <c:v>73.225591896211753</c:v>
                      </c:pt>
                      <c:pt idx="7658">
                        <c:v>73.225684014091371</c:v>
                      </c:pt>
                      <c:pt idx="7659">
                        <c:v>73.225503867628291</c:v>
                      </c:pt>
                      <c:pt idx="7660">
                        <c:v>73.223934591818548</c:v>
                      </c:pt>
                      <c:pt idx="7661">
                        <c:v>73.221332379634362</c:v>
                      </c:pt>
                      <c:pt idx="7662">
                        <c:v>73.222745795520524</c:v>
                      </c:pt>
                      <c:pt idx="7663">
                        <c:v>73.221300618666689</c:v>
                      </c:pt>
                      <c:pt idx="7664">
                        <c:v>73.221825310176101</c:v>
                      </c:pt>
                      <c:pt idx="7665">
                        <c:v>73.223102432421143</c:v>
                      </c:pt>
                      <c:pt idx="7666">
                        <c:v>73.224900082872679</c:v>
                      </c:pt>
                      <c:pt idx="7667">
                        <c:v>73.221545057867559</c:v>
                      </c:pt>
                      <c:pt idx="7668">
                        <c:v>73.219943571650674</c:v>
                      </c:pt>
                      <c:pt idx="7669">
                        <c:v>73.219575160515049</c:v>
                      </c:pt>
                      <c:pt idx="7670">
                        <c:v>73.218242118570657</c:v>
                      </c:pt>
                      <c:pt idx="7671">
                        <c:v>73.215660010694847</c:v>
                      </c:pt>
                      <c:pt idx="7672">
                        <c:v>73.21474753756641</c:v>
                      </c:pt>
                      <c:pt idx="7673">
                        <c:v>73.21578493758156</c:v>
                      </c:pt>
                      <c:pt idx="7674">
                        <c:v>73.21485245873258</c:v>
                      </c:pt>
                      <c:pt idx="7675">
                        <c:v>73.216402100018513</c:v>
                      </c:pt>
                      <c:pt idx="7676">
                        <c:v>73.215425677389945</c:v>
                      </c:pt>
                      <c:pt idx="7677">
                        <c:v>73.212843848038048</c:v>
                      </c:pt>
                      <c:pt idx="7678">
                        <c:v>73.207135460956323</c:v>
                      </c:pt>
                      <c:pt idx="7679">
                        <c:v>73.198240425551347</c:v>
                      </c:pt>
                      <c:pt idx="7680">
                        <c:v>73.185794051466047</c:v>
                      </c:pt>
                      <c:pt idx="7681">
                        <c:v>73.175689110077272</c:v>
                      </c:pt>
                      <c:pt idx="7682">
                        <c:v>73.170355919397863</c:v>
                      </c:pt>
                      <c:pt idx="7683">
                        <c:v>73.169517958304652</c:v>
                      </c:pt>
                      <c:pt idx="7684">
                        <c:v>73.173027606389354</c:v>
                      </c:pt>
                      <c:pt idx="7685">
                        <c:v>73.179852459879072</c:v>
                      </c:pt>
                      <c:pt idx="7686">
                        <c:v>73.193607916065801</c:v>
                      </c:pt>
                      <c:pt idx="7687">
                        <c:v>73.204205003637497</c:v>
                      </c:pt>
                      <c:pt idx="7688">
                        <c:v>73.21335748893604</c:v>
                      </c:pt>
                      <c:pt idx="7689">
                        <c:v>73.220996757527743</c:v>
                      </c:pt>
                      <c:pt idx="7690">
                        <c:v>73.228179606178358</c:v>
                      </c:pt>
                      <c:pt idx="7691">
                        <c:v>73.229036768855892</c:v>
                      </c:pt>
                      <c:pt idx="7692">
                        <c:v>73.229153064019258</c:v>
                      </c:pt>
                      <c:pt idx="7693">
                        <c:v>73.227763669623187</c:v>
                      </c:pt>
                      <c:pt idx="7694">
                        <c:v>73.225189496619606</c:v>
                      </c:pt>
                      <c:pt idx="7695">
                        <c:v>73.219788593491472</c:v>
                      </c:pt>
                      <c:pt idx="7696">
                        <c:v>73.214147851490438</c:v>
                      </c:pt>
                      <c:pt idx="7697">
                        <c:v>73.20777880009166</c:v>
                      </c:pt>
                      <c:pt idx="7698">
                        <c:v>73.201281859772848</c:v>
                      </c:pt>
                      <c:pt idx="7699">
                        <c:v>73.197475377766551</c:v>
                      </c:pt>
                      <c:pt idx="7700">
                        <c:v>73.194894075846804</c:v>
                      </c:pt>
                      <c:pt idx="7701">
                        <c:v>73.195130626714061</c:v>
                      </c:pt>
                      <c:pt idx="7702">
                        <c:v>73.198481514751379</c:v>
                      </c:pt>
                      <c:pt idx="7703">
                        <c:v>73.20120324248316</c:v>
                      </c:pt>
                      <c:pt idx="7704">
                        <c:v>73.203820159832006</c:v>
                      </c:pt>
                      <c:pt idx="7705">
                        <c:v>73.209491490283284</c:v>
                      </c:pt>
                      <c:pt idx="7706">
                        <c:v>73.213693795439184</c:v>
                      </c:pt>
                      <c:pt idx="7707">
                        <c:v>73.218020374843633</c:v>
                      </c:pt>
                      <c:pt idx="7708">
                        <c:v>73.224048874889831</c:v>
                      </c:pt>
                      <c:pt idx="7709">
                        <c:v>73.230702381362136</c:v>
                      </c:pt>
                      <c:pt idx="7710">
                        <c:v>73.236575653994436</c:v>
                      </c:pt>
                      <c:pt idx="7711">
                        <c:v>73.243413971319029</c:v>
                      </c:pt>
                      <c:pt idx="7712">
                        <c:v>73.249792065826611</c:v>
                      </c:pt>
                      <c:pt idx="7713">
                        <c:v>73.257099277793003</c:v>
                      </c:pt>
                      <c:pt idx="7714">
                        <c:v>73.262677131843446</c:v>
                      </c:pt>
                      <c:pt idx="7715">
                        <c:v>73.26715395693563</c:v>
                      </c:pt>
                      <c:pt idx="7716">
                        <c:v>73.271038067886508</c:v>
                      </c:pt>
                      <c:pt idx="7717">
                        <c:v>73.272483723783907</c:v>
                      </c:pt>
                      <c:pt idx="7718">
                        <c:v>73.270794105737991</c:v>
                      </c:pt>
                      <c:pt idx="7719">
                        <c:v>73.267610720402814</c:v>
                      </c:pt>
                      <c:pt idx="7720">
                        <c:v>73.262177242629861</c:v>
                      </c:pt>
                      <c:pt idx="7721">
                        <c:v>73.253973249111112</c:v>
                      </c:pt>
                      <c:pt idx="7722">
                        <c:v>73.247114530130816</c:v>
                      </c:pt>
                      <c:pt idx="7723">
                        <c:v>73.240808502154849</c:v>
                      </c:pt>
                      <c:pt idx="7724">
                        <c:v>73.235231202665233</c:v>
                      </c:pt>
                      <c:pt idx="7725">
                        <c:v>73.234154034276443</c:v>
                      </c:pt>
                      <c:pt idx="7726">
                        <c:v>73.234282159392905</c:v>
                      </c:pt>
                      <c:pt idx="7727">
                        <c:v>73.234734696163514</c:v>
                      </c:pt>
                      <c:pt idx="7728">
                        <c:v>73.235823795334341</c:v>
                      </c:pt>
                      <c:pt idx="7729">
                        <c:v>73.239803829269562</c:v>
                      </c:pt>
                      <c:pt idx="7730">
                        <c:v>73.2427109392397</c:v>
                      </c:pt>
                      <c:pt idx="7731">
                        <c:v>73.247135391641606</c:v>
                      </c:pt>
                      <c:pt idx="7732">
                        <c:v>73.253637843620865</c:v>
                      </c:pt>
                      <c:pt idx="7733">
                        <c:v>73.259912050478221</c:v>
                      </c:pt>
                      <c:pt idx="7734">
                        <c:v>73.264784629044286</c:v>
                      </c:pt>
                      <c:pt idx="7735">
                        <c:v>73.265545324013701</c:v>
                      </c:pt>
                      <c:pt idx="7736">
                        <c:v>73.265577202532995</c:v>
                      </c:pt>
                      <c:pt idx="7737">
                        <c:v>73.264035578157106</c:v>
                      </c:pt>
                      <c:pt idx="7738">
                        <c:v>73.262710273501312</c:v>
                      </c:pt>
                      <c:pt idx="7739">
                        <c:v>73.261361129107655</c:v>
                      </c:pt>
                      <c:pt idx="7740">
                        <c:v>73.262086035178257</c:v>
                      </c:pt>
                      <c:pt idx="7741">
                        <c:v>73.263539740166181</c:v>
                      </c:pt>
                      <c:pt idx="7742">
                        <c:v>73.2640884255392</c:v>
                      </c:pt>
                      <c:pt idx="7743">
                        <c:v>73.265189604233314</c:v>
                      </c:pt>
                      <c:pt idx="7744">
                        <c:v>73.261862552276341</c:v>
                      </c:pt>
                      <c:pt idx="7745">
                        <c:v>73.260545239842259</c:v>
                      </c:pt>
                      <c:pt idx="7746">
                        <c:v>73.257630374451509</c:v>
                      </c:pt>
                      <c:pt idx="7747">
                        <c:v>73.254591277783064</c:v>
                      </c:pt>
                      <c:pt idx="7748">
                        <c:v>73.249294053714578</c:v>
                      </c:pt>
                      <c:pt idx="7749">
                        <c:v>73.248689239366314</c:v>
                      </c:pt>
                      <c:pt idx="7750">
                        <c:v>73.246579162651486</c:v>
                      </c:pt>
                      <c:pt idx="7751">
                        <c:v>73.247648125214965</c:v>
                      </c:pt>
                      <c:pt idx="7752">
                        <c:v>73.249998492718419</c:v>
                      </c:pt>
                      <c:pt idx="7753">
                        <c:v>73.253382026342777</c:v>
                      </c:pt>
                      <c:pt idx="7754">
                        <c:v>73.256841688308626</c:v>
                      </c:pt>
                      <c:pt idx="7755">
                        <c:v>73.262347150720956</c:v>
                      </c:pt>
                      <c:pt idx="7756">
                        <c:v>73.264417389170134</c:v>
                      </c:pt>
                      <c:pt idx="7757">
                        <c:v>73.267452306842003</c:v>
                      </c:pt>
                      <c:pt idx="7758">
                        <c:v>73.269101684062917</c:v>
                      </c:pt>
                      <c:pt idx="7759">
                        <c:v>73.272524579200919</c:v>
                      </c:pt>
                      <c:pt idx="7760">
                        <c:v>73.273352977788022</c:v>
                      </c:pt>
                      <c:pt idx="7761">
                        <c:v>73.27494199077023</c:v>
                      </c:pt>
                      <c:pt idx="7762">
                        <c:v>73.274024857008413</c:v>
                      </c:pt>
                      <c:pt idx="7763">
                        <c:v>73.274492999256978</c:v>
                      </c:pt>
                      <c:pt idx="7764">
                        <c:v>73.275714034182826</c:v>
                      </c:pt>
                      <c:pt idx="7765">
                        <c:v>73.276822992562231</c:v>
                      </c:pt>
                      <c:pt idx="7766">
                        <c:v>73.279865798767645</c:v>
                      </c:pt>
                      <c:pt idx="7767">
                        <c:v>73.2840936856621</c:v>
                      </c:pt>
                      <c:pt idx="7768">
                        <c:v>73.289787039136428</c:v>
                      </c:pt>
                      <c:pt idx="7769">
                        <c:v>73.291412559388633</c:v>
                      </c:pt>
                      <c:pt idx="7770">
                        <c:v>73.292473618276375</c:v>
                      </c:pt>
                      <c:pt idx="7771">
                        <c:v>73.292265446276673</c:v>
                      </c:pt>
                      <c:pt idx="7772">
                        <c:v>73.290431814946402</c:v>
                      </c:pt>
                      <c:pt idx="7773">
                        <c:v>73.288457981660457</c:v>
                      </c:pt>
                      <c:pt idx="7774">
                        <c:v>73.288594058692709</c:v>
                      </c:pt>
                      <c:pt idx="7775">
                        <c:v>73.286071599260964</c:v>
                      </c:pt>
                      <c:pt idx="7776">
                        <c:v>73.28420590369771</c:v>
                      </c:pt>
                      <c:pt idx="7777">
                        <c:v>73.282804405796625</c:v>
                      </c:pt>
                      <c:pt idx="7778">
                        <c:v>73.279345126059155</c:v>
                      </c:pt>
                      <c:pt idx="7779">
                        <c:v>73.276082011699629</c:v>
                      </c:pt>
                      <c:pt idx="7780">
                        <c:v>73.276350299845816</c:v>
                      </c:pt>
                      <c:pt idx="7781">
                        <c:v>73.275641517864955</c:v>
                      </c:pt>
                      <c:pt idx="7782">
                        <c:v>73.275717665801665</c:v>
                      </c:pt>
                      <c:pt idx="7783">
                        <c:v>73.278616381125715</c:v>
                      </c:pt>
                      <c:pt idx="7784">
                        <c:v>73.280654248641071</c:v>
                      </c:pt>
                      <c:pt idx="7785">
                        <c:v>73.281935326961346</c:v>
                      </c:pt>
                      <c:pt idx="7786">
                        <c:v>73.283280494196603</c:v>
                      </c:pt>
                      <c:pt idx="7787">
                        <c:v>73.284397502236018</c:v>
                      </c:pt>
                      <c:pt idx="7788">
                        <c:v>73.285814690563186</c:v>
                      </c:pt>
                      <c:pt idx="7789">
                        <c:v>73.285738606201647</c:v>
                      </c:pt>
                      <c:pt idx="7790">
                        <c:v>73.285110067463023</c:v>
                      </c:pt>
                      <c:pt idx="7791">
                        <c:v>73.284133261182632</c:v>
                      </c:pt>
                      <c:pt idx="7792">
                        <c:v>73.281482891796941</c:v>
                      </c:pt>
                      <c:pt idx="7793">
                        <c:v>73.276374308667158</c:v>
                      </c:pt>
                      <c:pt idx="7794">
                        <c:v>73.273467665851484</c:v>
                      </c:pt>
                      <c:pt idx="7795">
                        <c:v>73.271674132896194</c:v>
                      </c:pt>
                      <c:pt idx="7796">
                        <c:v>73.269440276229929</c:v>
                      </c:pt>
                      <c:pt idx="7797">
                        <c:v>73.269204245379257</c:v>
                      </c:pt>
                      <c:pt idx="7798">
                        <c:v>73.267771109055403</c:v>
                      </c:pt>
                      <c:pt idx="7799">
                        <c:v>73.267787256326272</c:v>
                      </c:pt>
                      <c:pt idx="7800">
                        <c:v>73.266510078145259</c:v>
                      </c:pt>
                      <c:pt idx="7801">
                        <c:v>73.267378736112533</c:v>
                      </c:pt>
                      <c:pt idx="7802">
                        <c:v>73.268715905923841</c:v>
                      </c:pt>
                      <c:pt idx="7803">
                        <c:v>73.27273949506187</c:v>
                      </c:pt>
                      <c:pt idx="7804">
                        <c:v>73.276847091132282</c:v>
                      </c:pt>
                      <c:pt idx="7805">
                        <c:v>73.281987724870973</c:v>
                      </c:pt>
                      <c:pt idx="7806">
                        <c:v>73.283252754111956</c:v>
                      </c:pt>
                      <c:pt idx="7807">
                        <c:v>73.286795747274482</c:v>
                      </c:pt>
                      <c:pt idx="7808">
                        <c:v>73.290647044478661</c:v>
                      </c:pt>
                      <c:pt idx="7809">
                        <c:v>73.292456552090428</c:v>
                      </c:pt>
                      <c:pt idx="7810">
                        <c:v>73.295891550963319</c:v>
                      </c:pt>
                      <c:pt idx="7811">
                        <c:v>73.30220117199012</c:v>
                      </c:pt>
                      <c:pt idx="7812">
                        <c:v>73.305183861452036</c:v>
                      </c:pt>
                      <c:pt idx="7813">
                        <c:v>73.308642978986995</c:v>
                      </c:pt>
                      <c:pt idx="7814">
                        <c:v>73.312854911013034</c:v>
                      </c:pt>
                      <c:pt idx="7815">
                        <c:v>73.313611788668993</c:v>
                      </c:pt>
                      <c:pt idx="7816">
                        <c:v>73.315481638835422</c:v>
                      </c:pt>
                      <c:pt idx="7817">
                        <c:v>73.318752771281268</c:v>
                      </c:pt>
                      <c:pt idx="7818">
                        <c:v>73.32137124068575</c:v>
                      </c:pt>
                      <c:pt idx="7819">
                        <c:v>73.32162756155779</c:v>
                      </c:pt>
                      <c:pt idx="7820">
                        <c:v>73.323164880996984</c:v>
                      </c:pt>
                      <c:pt idx="7821">
                        <c:v>73.323104806602259</c:v>
                      </c:pt>
                      <c:pt idx="7822">
                        <c:v>73.323921408165376</c:v>
                      </c:pt>
                      <c:pt idx="7823">
                        <c:v>73.322063722326106</c:v>
                      </c:pt>
                      <c:pt idx="7824">
                        <c:v>73.32190353608739</c:v>
                      </c:pt>
                      <c:pt idx="7825">
                        <c:v>73.320522236704065</c:v>
                      </c:pt>
                      <c:pt idx="7826">
                        <c:v>73.320682426310853</c:v>
                      </c:pt>
                      <c:pt idx="7827">
                        <c:v>73.318796711449949</c:v>
                      </c:pt>
                      <c:pt idx="7828">
                        <c:v>73.317583671044957</c:v>
                      </c:pt>
                      <c:pt idx="7829">
                        <c:v>73.315301596524591</c:v>
                      </c:pt>
                      <c:pt idx="7830">
                        <c:v>73.318176153989157</c:v>
                      </c:pt>
                      <c:pt idx="7831">
                        <c:v>73.318836653008361</c:v>
                      </c:pt>
                      <c:pt idx="7832">
                        <c:v>73.317887737426986</c:v>
                      </c:pt>
                      <c:pt idx="7833">
                        <c:v>73.320165743164779</c:v>
                      </c:pt>
                      <c:pt idx="7834">
                        <c:v>73.322347853395101</c:v>
                      </c:pt>
                      <c:pt idx="7835">
                        <c:v>73.319293145333106</c:v>
                      </c:pt>
                      <c:pt idx="7836">
                        <c:v>73.319805669422848</c:v>
                      </c:pt>
                      <c:pt idx="7837">
                        <c:v>73.324353968264006</c:v>
                      </c:pt>
                      <c:pt idx="7838">
                        <c:v>73.325927383450988</c:v>
                      </c:pt>
                      <c:pt idx="7839">
                        <c:v>73.328573621750323</c:v>
                      </c:pt>
                      <c:pt idx="7840">
                        <c:v>73.334715175896989</c:v>
                      </c:pt>
                      <c:pt idx="7841">
                        <c:v>73.337149338630553</c:v>
                      </c:pt>
                      <c:pt idx="7842">
                        <c:v>73.33780195560928</c:v>
                      </c:pt>
                      <c:pt idx="7843">
                        <c:v>73.340284255359876</c:v>
                      </c:pt>
                      <c:pt idx="7844">
                        <c:v>73.341373297454666</c:v>
                      </c:pt>
                      <c:pt idx="7845">
                        <c:v>73.340776753842377</c:v>
                      </c:pt>
                      <c:pt idx="7846">
                        <c:v>73.340464545330221</c:v>
                      </c:pt>
                      <c:pt idx="7847">
                        <c:v>73.340176226093121</c:v>
                      </c:pt>
                      <c:pt idx="7848">
                        <c:v>73.33998406907051</c:v>
                      </c:pt>
                      <c:pt idx="7849">
                        <c:v>73.339067164805414</c:v>
                      </c:pt>
                      <c:pt idx="7850">
                        <c:v>73.337717899052308</c:v>
                      </c:pt>
                      <c:pt idx="7851">
                        <c:v>73.336729000803047</c:v>
                      </c:pt>
                      <c:pt idx="7852">
                        <c:v>73.335019455319042</c:v>
                      </c:pt>
                      <c:pt idx="7853">
                        <c:v>73.333001602876379</c:v>
                      </c:pt>
                      <c:pt idx="7854">
                        <c:v>73.330467392527311</c:v>
                      </c:pt>
                      <c:pt idx="7855">
                        <c:v>73.328850065572894</c:v>
                      </c:pt>
                      <c:pt idx="7856">
                        <c:v>73.326255664230175</c:v>
                      </c:pt>
                      <c:pt idx="7857">
                        <c:v>73.323741380087768</c:v>
                      </c:pt>
                      <c:pt idx="7858">
                        <c:v>73.321267100681823</c:v>
                      </c:pt>
                      <c:pt idx="7859">
                        <c:v>73.319229006836252</c:v>
                      </c:pt>
                      <c:pt idx="7860">
                        <c:v>73.316990688132663</c:v>
                      </c:pt>
                      <c:pt idx="7861">
                        <c:v>73.316794429855008</c:v>
                      </c:pt>
                      <c:pt idx="7862">
                        <c:v>73.316405846040183</c:v>
                      </c:pt>
                      <c:pt idx="7863">
                        <c:v>73.31421566577761</c:v>
                      </c:pt>
                      <c:pt idx="7864">
                        <c:v>73.315004681064863</c:v>
                      </c:pt>
                      <c:pt idx="7865">
                        <c:v>73.316994635643852</c:v>
                      </c:pt>
                      <c:pt idx="7866">
                        <c:v>73.317967633590243</c:v>
                      </c:pt>
                      <c:pt idx="7867">
                        <c:v>73.318312165376994</c:v>
                      </c:pt>
                      <c:pt idx="7868">
                        <c:v>73.321867564169153</c:v>
                      </c:pt>
                      <c:pt idx="7869">
                        <c:v>73.32388926510653</c:v>
                      </c:pt>
                      <c:pt idx="7870">
                        <c:v>73.326459675348119</c:v>
                      </c:pt>
                      <c:pt idx="7871">
                        <c:v>73.327420361489857</c:v>
                      </c:pt>
                      <c:pt idx="7872">
                        <c:v>73.330623223433122</c:v>
                      </c:pt>
                      <c:pt idx="7873">
                        <c:v>73.32991458967804</c:v>
                      </c:pt>
                      <c:pt idx="7874">
                        <c:v>73.330066713759365</c:v>
                      </c:pt>
                      <c:pt idx="7875">
                        <c:v>73.329962562548332</c:v>
                      </c:pt>
                      <c:pt idx="7876">
                        <c:v>73.329818537722815</c:v>
                      </c:pt>
                      <c:pt idx="7877">
                        <c:v>73.331071686294848</c:v>
                      </c:pt>
                      <c:pt idx="7878">
                        <c:v>73.333281681517377</c:v>
                      </c:pt>
                      <c:pt idx="7879">
                        <c:v>73.335103429825978</c:v>
                      </c:pt>
                      <c:pt idx="7880">
                        <c:v>73.336668875194377</c:v>
                      </c:pt>
                      <c:pt idx="7881">
                        <c:v>73.34083671425212</c:v>
                      </c:pt>
                      <c:pt idx="7882">
                        <c:v>73.341012787301835</c:v>
                      </c:pt>
                      <c:pt idx="7883">
                        <c:v>73.341096716122024</c:v>
                      </c:pt>
                      <c:pt idx="7884">
                        <c:v>73.338626414946816</c:v>
                      </c:pt>
                      <c:pt idx="7885">
                        <c:v>73.337168945438862</c:v>
                      </c:pt>
                      <c:pt idx="7886">
                        <c:v>73.332344459596897</c:v>
                      </c:pt>
                      <c:pt idx="7887">
                        <c:v>73.331327626196213</c:v>
                      </c:pt>
                      <c:pt idx="7888">
                        <c:v>73.331235732673733</c:v>
                      </c:pt>
                      <c:pt idx="7889">
                        <c:v>73.331211810904378</c:v>
                      </c:pt>
                      <c:pt idx="7890">
                        <c:v>73.328445406737345</c:v>
                      </c:pt>
                      <c:pt idx="7891">
                        <c:v>73.328081343185858</c:v>
                      </c:pt>
                      <c:pt idx="7892">
                        <c:v>73.324446089438837</c:v>
                      </c:pt>
                      <c:pt idx="7893">
                        <c:v>73.323525478777967</c:v>
                      </c:pt>
                      <c:pt idx="7894">
                        <c:v>73.322776946767632</c:v>
                      </c:pt>
                      <c:pt idx="7895">
                        <c:v>73.32235668842786</c:v>
                      </c:pt>
                      <c:pt idx="7896">
                        <c:v>73.322168581149498</c:v>
                      </c:pt>
                      <c:pt idx="7897">
                        <c:v>73.32426670139472</c:v>
                      </c:pt>
                      <c:pt idx="7898">
                        <c:v>73.324558919507766</c:v>
                      </c:pt>
                      <c:pt idx="7899">
                        <c:v>73.325451589933238</c:v>
                      </c:pt>
                      <c:pt idx="7900">
                        <c:v>73.3271492435737</c:v>
                      </c:pt>
                      <c:pt idx="7901">
                        <c:v>73.329179031230183</c:v>
                      </c:pt>
                      <c:pt idx="7902">
                        <c:v>73.330215876828376</c:v>
                      </c:pt>
                      <c:pt idx="7903">
                        <c:v>73.330135743269096</c:v>
                      </c:pt>
                      <c:pt idx="7904">
                        <c:v>73.331464970336754</c:v>
                      </c:pt>
                      <c:pt idx="7905">
                        <c:v>73.332405756475808</c:v>
                      </c:pt>
                      <c:pt idx="7906">
                        <c:v>73.334319509279752</c:v>
                      </c:pt>
                      <c:pt idx="7907">
                        <c:v>73.335584532347212</c:v>
                      </c:pt>
                      <c:pt idx="7908">
                        <c:v>73.337129793093283</c:v>
                      </c:pt>
                      <c:pt idx="7909">
                        <c:v>73.338635059959913</c:v>
                      </c:pt>
                      <c:pt idx="7910">
                        <c:v>73.341041212356316</c:v>
                      </c:pt>
                      <c:pt idx="7911">
                        <c:v>73.341601596184276</c:v>
                      </c:pt>
                      <c:pt idx="7912">
                        <c:v>73.344480219151805</c:v>
                      </c:pt>
                      <c:pt idx="7913">
                        <c:v>73.34615785219674</c:v>
                      </c:pt>
                      <c:pt idx="7914">
                        <c:v>73.34790347040628</c:v>
                      </c:pt>
                      <c:pt idx="7915">
                        <c:v>73.350053405062155</c:v>
                      </c:pt>
                      <c:pt idx="7916">
                        <c:v>73.353152279846</c:v>
                      </c:pt>
                      <c:pt idx="7917">
                        <c:v>73.354445436407531</c:v>
                      </c:pt>
                      <c:pt idx="7918">
                        <c:v>73.354793617785248</c:v>
                      </c:pt>
                      <c:pt idx="7919">
                        <c:v>73.356226872221058</c:v>
                      </c:pt>
                      <c:pt idx="7920">
                        <c:v>73.35733177046879</c:v>
                      </c:pt>
                      <c:pt idx="7921">
                        <c:v>73.357800040735995</c:v>
                      </c:pt>
                      <c:pt idx="7922">
                        <c:v>73.358292294163249</c:v>
                      </c:pt>
                      <c:pt idx="7923">
                        <c:v>73.359297084988526</c:v>
                      </c:pt>
                      <c:pt idx="7924">
                        <c:v>73.359252899460557</c:v>
                      </c:pt>
                      <c:pt idx="7925">
                        <c:v>73.356514244229558</c:v>
                      </c:pt>
                      <c:pt idx="7926">
                        <c:v>73.353675463486681</c:v>
                      </c:pt>
                      <c:pt idx="7927">
                        <c:v>73.35031243189826</c:v>
                      </c:pt>
                      <c:pt idx="7928">
                        <c:v>73.349471610835309</c:v>
                      </c:pt>
                      <c:pt idx="7929">
                        <c:v>73.349287602322505</c:v>
                      </c:pt>
                      <c:pt idx="7930">
                        <c:v>73.349972361939365</c:v>
                      </c:pt>
                      <c:pt idx="7931">
                        <c:v>73.351089660960454</c:v>
                      </c:pt>
                      <c:pt idx="7932">
                        <c:v>73.354116617854032</c:v>
                      </c:pt>
                      <c:pt idx="7933">
                        <c:v>73.356258867823385</c:v>
                      </c:pt>
                      <c:pt idx="7934">
                        <c:v>73.35960215055421</c:v>
                      </c:pt>
                      <c:pt idx="7935">
                        <c:v>73.36283727237317</c:v>
                      </c:pt>
                      <c:pt idx="7936">
                        <c:v>73.367633960991583</c:v>
                      </c:pt>
                      <c:pt idx="7937">
                        <c:v>73.370793002833551</c:v>
                      </c:pt>
                      <c:pt idx="7938">
                        <c:v>73.374336354579754</c:v>
                      </c:pt>
                      <c:pt idx="7939">
                        <c:v>73.375689411991431</c:v>
                      </c:pt>
                      <c:pt idx="7940">
                        <c:v>73.378175688408035</c:v>
                      </c:pt>
                      <c:pt idx="7941">
                        <c:v>73.37658571343178</c:v>
                      </c:pt>
                      <c:pt idx="7942">
                        <c:v>73.376088948149686</c:v>
                      </c:pt>
                      <c:pt idx="7943">
                        <c:v>73.375728327046289</c:v>
                      </c:pt>
                      <c:pt idx="7944">
                        <c:v>73.37525173315305</c:v>
                      </c:pt>
                      <c:pt idx="7945">
                        <c:v>73.373345758662495</c:v>
                      </c:pt>
                      <c:pt idx="7946">
                        <c:v>73.372901366230423</c:v>
                      </c:pt>
                      <c:pt idx="7947">
                        <c:v>73.372016619888385</c:v>
                      </c:pt>
                      <c:pt idx="7948">
                        <c:v>73.37120797424987</c:v>
                      </c:pt>
                      <c:pt idx="7949">
                        <c:v>73.368489514380514</c:v>
                      </c:pt>
                      <c:pt idx="7950">
                        <c:v>73.36834544221179</c:v>
                      </c:pt>
                      <c:pt idx="7951">
                        <c:v>73.368269598908</c:v>
                      </c:pt>
                      <c:pt idx="7952">
                        <c:v>73.36794537044743</c:v>
                      </c:pt>
                      <c:pt idx="7953">
                        <c:v>73.367673224952753</c:v>
                      </c:pt>
                      <c:pt idx="7954">
                        <c:v>73.367645302001506</c:v>
                      </c:pt>
                      <c:pt idx="7955">
                        <c:v>73.368137881671728</c:v>
                      </c:pt>
                      <c:pt idx="7956">
                        <c:v>73.371216888778292</c:v>
                      </c:pt>
                      <c:pt idx="7957">
                        <c:v>73.373947531404909</c:v>
                      </c:pt>
                      <c:pt idx="7958">
                        <c:v>73.375969455820652</c:v>
                      </c:pt>
                      <c:pt idx="7959">
                        <c:v>73.379621071062189</c:v>
                      </c:pt>
                      <c:pt idx="7960">
                        <c:v>73.383240742223492</c:v>
                      </c:pt>
                      <c:pt idx="7961">
                        <c:v>73.385971398739585</c:v>
                      </c:pt>
                      <c:pt idx="7962">
                        <c:v>73.385639250881539</c:v>
                      </c:pt>
                      <c:pt idx="7963">
                        <c:v>73.385751492959443</c:v>
                      </c:pt>
                      <c:pt idx="7964">
                        <c:v>73.39021958795017</c:v>
                      </c:pt>
                      <c:pt idx="7965">
                        <c:v>73.39152459178581</c:v>
                      </c:pt>
                      <c:pt idx="7966">
                        <c:v>73.390567463253063</c:v>
                      </c:pt>
                      <c:pt idx="7967">
                        <c:v>73.394362809257203</c:v>
                      </c:pt>
                      <c:pt idx="7968">
                        <c:v>73.396948988189962</c:v>
                      </c:pt>
                      <c:pt idx="7969">
                        <c:v>73.396916942918565</c:v>
                      </c:pt>
                      <c:pt idx="7970">
                        <c:v>73.398814690291886</c:v>
                      </c:pt>
                      <c:pt idx="7971">
                        <c:v>73.401241048239314</c:v>
                      </c:pt>
                      <c:pt idx="7972">
                        <c:v>73.403178909782895</c:v>
                      </c:pt>
                      <c:pt idx="7973">
                        <c:v>73.406221846476029</c:v>
                      </c:pt>
                      <c:pt idx="7974">
                        <c:v>73.408503959122598</c:v>
                      </c:pt>
                      <c:pt idx="7975">
                        <c:v>73.409636991133965</c:v>
                      </c:pt>
                      <c:pt idx="7976">
                        <c:v>73.410946140842867</c:v>
                      </c:pt>
                      <c:pt idx="7977">
                        <c:v>73.410938116696926</c:v>
                      </c:pt>
                      <c:pt idx="7978">
                        <c:v>73.410865985039237</c:v>
                      </c:pt>
                      <c:pt idx="7979">
                        <c:v>73.412567664924524</c:v>
                      </c:pt>
                      <c:pt idx="7980">
                        <c:v>73.412383596946157</c:v>
                      </c:pt>
                      <c:pt idx="7981">
                        <c:v>73.411486909868884</c:v>
                      </c:pt>
                      <c:pt idx="7982">
                        <c:v>73.41294053366309</c:v>
                      </c:pt>
                      <c:pt idx="7983">
                        <c:v>73.41156345909269</c:v>
                      </c:pt>
                      <c:pt idx="7984">
                        <c:v>73.40723562985599</c:v>
                      </c:pt>
                      <c:pt idx="7985">
                        <c:v>73.407171790016477</c:v>
                      </c:pt>
                      <c:pt idx="7986">
                        <c:v>73.407219893808673</c:v>
                      </c:pt>
                      <c:pt idx="7987">
                        <c:v>73.404941597589897</c:v>
                      </c:pt>
                      <c:pt idx="7988">
                        <c:v>73.404669292321188</c:v>
                      </c:pt>
                      <c:pt idx="7989">
                        <c:v>73.404324603717697</c:v>
                      </c:pt>
                      <c:pt idx="7990">
                        <c:v>73.401958056550868</c:v>
                      </c:pt>
                      <c:pt idx="7991">
                        <c:v>73.401329355566901</c:v>
                      </c:pt>
                      <c:pt idx="7992">
                        <c:v>73.402250231118529</c:v>
                      </c:pt>
                      <c:pt idx="7993">
                        <c:v>73.401905883416575</c:v>
                      </c:pt>
                      <c:pt idx="7994">
                        <c:v>73.40517320164723</c:v>
                      </c:pt>
                      <c:pt idx="7995">
                        <c:v>73.407191253263505</c:v>
                      </c:pt>
                      <c:pt idx="7996">
                        <c:v>73.410362283881483</c:v>
                      </c:pt>
                      <c:pt idx="7997">
                        <c:v>73.409877818001448</c:v>
                      </c:pt>
                      <c:pt idx="7998">
                        <c:v>73.4121919161352</c:v>
                      </c:pt>
                      <c:pt idx="7999">
                        <c:v>73.410862455545697</c:v>
                      </c:pt>
                      <c:pt idx="8000">
                        <c:v>73.411995344250272</c:v>
                      </c:pt>
                      <c:pt idx="8001">
                        <c:v>73.409680983349887</c:v>
                      </c:pt>
                      <c:pt idx="8002">
                        <c:v>73.409452663449159</c:v>
                      </c:pt>
                      <c:pt idx="8003">
                        <c:v>73.407118599853362</c:v>
                      </c:pt>
                      <c:pt idx="8004">
                        <c:v>73.407923708486649</c:v>
                      </c:pt>
                      <c:pt idx="8005">
                        <c:v>73.40998195876503</c:v>
                      </c:pt>
                      <c:pt idx="8006">
                        <c:v>73.410779049976412</c:v>
                      </c:pt>
                      <c:pt idx="8007">
                        <c:v>73.41363797198656</c:v>
                      </c:pt>
                      <c:pt idx="8008">
                        <c:v>73.416320380095812</c:v>
                      </c:pt>
                      <c:pt idx="8009">
                        <c:v>73.415503255104028</c:v>
                      </c:pt>
                      <c:pt idx="8010">
                        <c:v>73.412292022639377</c:v>
                      </c:pt>
                      <c:pt idx="8011">
                        <c:v>73.411991561596793</c:v>
                      </c:pt>
                      <c:pt idx="8012">
                        <c:v>73.408964569958229</c:v>
                      </c:pt>
                      <c:pt idx="8013">
                        <c:v>73.406846715432351</c:v>
                      </c:pt>
                      <c:pt idx="8014">
                        <c:v>73.408100120154586</c:v>
                      </c:pt>
                      <c:pt idx="8015">
                        <c:v>73.410658926366196</c:v>
                      </c:pt>
                      <c:pt idx="8016">
                        <c:v>73.41370204109117</c:v>
                      </c:pt>
                      <c:pt idx="8017">
                        <c:v>73.417830152335767</c:v>
                      </c:pt>
                      <c:pt idx="8018">
                        <c:v>73.421389752146723</c:v>
                      </c:pt>
                      <c:pt idx="8019">
                        <c:v>73.421542085578295</c:v>
                      </c:pt>
                      <c:pt idx="8020">
                        <c:v>73.421497882378645</c:v>
                      </c:pt>
                      <c:pt idx="8021">
                        <c:v>73.419231657418223</c:v>
                      </c:pt>
                      <c:pt idx="8022">
                        <c:v>73.417706144695472</c:v>
                      </c:pt>
                      <c:pt idx="8023">
                        <c:v>73.417061344162065</c:v>
                      </c:pt>
                      <c:pt idx="8024">
                        <c:v>73.41799417535124</c:v>
                      </c:pt>
                      <c:pt idx="8025">
                        <c:v>73.417161427281684</c:v>
                      </c:pt>
                      <c:pt idx="8026">
                        <c:v>73.41928747232518</c:v>
                      </c:pt>
                      <c:pt idx="8027">
                        <c:v>73.421629801461577</c:v>
                      </c:pt>
                      <c:pt idx="8028">
                        <c:v>73.427219254899725</c:v>
                      </c:pt>
                      <c:pt idx="8029">
                        <c:v>73.429545426082541</c:v>
                      </c:pt>
                      <c:pt idx="8030">
                        <c:v>73.432428211230032</c:v>
                      </c:pt>
                      <c:pt idx="8031">
                        <c:v>73.43367342923608</c:v>
                      </c:pt>
                      <c:pt idx="8032">
                        <c:v>73.433513211903033</c:v>
                      </c:pt>
                      <c:pt idx="8033">
                        <c:v>73.430406202942194</c:v>
                      </c:pt>
                      <c:pt idx="8034">
                        <c:v>73.430458289178361</c:v>
                      </c:pt>
                      <c:pt idx="8035">
                        <c:v>73.430153942006399</c:v>
                      </c:pt>
                      <c:pt idx="8036">
                        <c:v>73.430109883742162</c:v>
                      </c:pt>
                      <c:pt idx="8037">
                        <c:v>73.430770645286955</c:v>
                      </c:pt>
                      <c:pt idx="8038">
                        <c:v>73.428808915362382</c:v>
                      </c:pt>
                      <c:pt idx="8039">
                        <c:v>73.427832119565409</c:v>
                      </c:pt>
                      <c:pt idx="8040">
                        <c:v>73.428064526450214</c:v>
                      </c:pt>
                      <c:pt idx="8041">
                        <c:v>73.427768426418552</c:v>
                      </c:pt>
                      <c:pt idx="8042">
                        <c:v>73.42997464186594</c:v>
                      </c:pt>
                      <c:pt idx="8043">
                        <c:v>73.434114744493442</c:v>
                      </c:pt>
                      <c:pt idx="8044">
                        <c:v>73.436749218886774</c:v>
                      </c:pt>
                      <c:pt idx="8045">
                        <c:v>73.440176485951113</c:v>
                      </c:pt>
                      <c:pt idx="8046">
                        <c:v>73.446438620502121</c:v>
                      </c:pt>
                      <c:pt idx="8047">
                        <c:v>73.446102233444577</c:v>
                      </c:pt>
                      <c:pt idx="8048">
                        <c:v>73.446746689055999</c:v>
                      </c:pt>
                      <c:pt idx="8049">
                        <c:v>73.447503471836512</c:v>
                      </c:pt>
                      <c:pt idx="8050">
                        <c:v>73.445797890293505</c:v>
                      </c:pt>
                      <c:pt idx="8051">
                        <c:v>73.442118306205487</c:v>
                      </c:pt>
                      <c:pt idx="8052">
                        <c:v>73.441501802561461</c:v>
                      </c:pt>
                      <c:pt idx="8053">
                        <c:v>73.440805293399123</c:v>
                      </c:pt>
                      <c:pt idx="8054">
                        <c:v>73.43962418602527</c:v>
                      </c:pt>
                      <c:pt idx="8055">
                        <c:v>73.439916509109281</c:v>
                      </c:pt>
                      <c:pt idx="8056">
                        <c:v>73.440232650905926</c:v>
                      </c:pt>
                      <c:pt idx="8057">
                        <c:v>73.440540906547213</c:v>
                      </c:pt>
                      <c:pt idx="8058">
                        <c:v>73.439219460267097</c:v>
                      </c:pt>
                      <c:pt idx="8059">
                        <c:v>73.439359518626105</c:v>
                      </c:pt>
                      <c:pt idx="8060">
                        <c:v>73.440112166140267</c:v>
                      </c:pt>
                      <c:pt idx="8061">
                        <c:v>73.440136412873343</c:v>
                      </c:pt>
                      <c:pt idx="8062">
                        <c:v>73.441677852702938</c:v>
                      </c:pt>
                      <c:pt idx="8063">
                        <c:v>73.444328529709864</c:v>
                      </c:pt>
                      <c:pt idx="8064">
                        <c:v>73.447911979567863</c:v>
                      </c:pt>
                      <c:pt idx="8065">
                        <c:v>73.450338227561829</c:v>
                      </c:pt>
                      <c:pt idx="8066">
                        <c:v>73.454450006829546</c:v>
                      </c:pt>
                      <c:pt idx="8067">
                        <c:v>73.455671123161679</c:v>
                      </c:pt>
                      <c:pt idx="8068">
                        <c:v>73.457380672765467</c:v>
                      </c:pt>
                      <c:pt idx="8069">
                        <c:v>73.456952341777267</c:v>
                      </c:pt>
                      <c:pt idx="8070">
                        <c:v>73.455186662211219</c:v>
                      </c:pt>
                      <c:pt idx="8071">
                        <c:v>73.452904513681645</c:v>
                      </c:pt>
                      <c:pt idx="8072">
                        <c:v>73.449393340097657</c:v>
                      </c:pt>
                      <c:pt idx="8073">
                        <c:v>73.443287781840127</c:v>
                      </c:pt>
                      <c:pt idx="8074">
                        <c:v>73.438099114419131</c:v>
                      </c:pt>
                      <c:pt idx="8075">
                        <c:v>73.431545349716231</c:v>
                      </c:pt>
                      <c:pt idx="8076">
                        <c:v>73.423642284462034</c:v>
                      </c:pt>
                      <c:pt idx="8077">
                        <c:v>73.419670702680506</c:v>
                      </c:pt>
                      <c:pt idx="8078">
                        <c:v>73.417508706362597</c:v>
                      </c:pt>
                      <c:pt idx="8079">
                        <c:v>73.413465011109679</c:v>
                      </c:pt>
                      <c:pt idx="8080">
                        <c:v>73.411647473656785</c:v>
                      </c:pt>
                      <c:pt idx="8081">
                        <c:v>73.410041976924887</c:v>
                      </c:pt>
                      <c:pt idx="8082">
                        <c:v>73.408356695450777</c:v>
                      </c:pt>
                      <c:pt idx="8083">
                        <c:v>73.405446213544138</c:v>
                      </c:pt>
                      <c:pt idx="8084">
                        <c:v>73.403684688514161</c:v>
                      </c:pt>
                      <c:pt idx="8085">
                        <c:v>73.402619921824069</c:v>
                      </c:pt>
                      <c:pt idx="8086">
                        <c:v>73.401223008902704</c:v>
                      </c:pt>
                      <c:pt idx="8087">
                        <c:v>73.39923759228563</c:v>
                      </c:pt>
                      <c:pt idx="8088">
                        <c:v>73.398221089271345</c:v>
                      </c:pt>
                      <c:pt idx="8089">
                        <c:v>73.399494834986967</c:v>
                      </c:pt>
                      <c:pt idx="8090">
                        <c:v>73.40130874339323</c:v>
                      </c:pt>
                      <c:pt idx="8091">
                        <c:v>73.401309028760949</c:v>
                      </c:pt>
                      <c:pt idx="8092">
                        <c:v>73.401877498200832</c:v>
                      </c:pt>
                      <c:pt idx="8093">
                        <c:v>73.402778324880344</c:v>
                      </c:pt>
                      <c:pt idx="8094">
                        <c:v>73.402709984980348</c:v>
                      </c:pt>
                      <c:pt idx="8095">
                        <c:v>73.40405502191615</c:v>
                      </c:pt>
                      <c:pt idx="8096">
                        <c:v>73.408002310925028</c:v>
                      </c:pt>
                      <c:pt idx="8097">
                        <c:v>73.412662218874857</c:v>
                      </c:pt>
                      <c:pt idx="8098">
                        <c:v>73.416649630199387</c:v>
                      </c:pt>
                      <c:pt idx="8099">
                        <c:v>73.420264708702859</c:v>
                      </c:pt>
                      <c:pt idx="8100">
                        <c:v>73.423975779027188</c:v>
                      </c:pt>
                      <c:pt idx="8101">
                        <c:v>73.427927083090864</c:v>
                      </c:pt>
                      <c:pt idx="8102">
                        <c:v>73.431446120554156</c:v>
                      </c:pt>
                      <c:pt idx="8103">
                        <c:v>73.435753797214957</c:v>
                      </c:pt>
                      <c:pt idx="8104">
                        <c:v>73.440582091858118</c:v>
                      </c:pt>
                      <c:pt idx="8105">
                        <c:v>73.441374713034989</c:v>
                      </c:pt>
                      <c:pt idx="8106">
                        <c:v>73.444033145763157</c:v>
                      </c:pt>
                      <c:pt idx="8107">
                        <c:v>73.444741749169935</c:v>
                      </c:pt>
                      <c:pt idx="8108">
                        <c:v>73.443492566159335</c:v>
                      </c:pt>
                      <c:pt idx="8109">
                        <c:v>73.442927857074665</c:v>
                      </c:pt>
                      <c:pt idx="8110">
                        <c:v>73.444969695015146</c:v>
                      </c:pt>
                      <c:pt idx="8111">
                        <c:v>73.445798450489221</c:v>
                      </c:pt>
                      <c:pt idx="8112">
                        <c:v>73.44664730704045</c:v>
                      </c:pt>
                      <c:pt idx="8113">
                        <c:v>73.449914332034524</c:v>
                      </c:pt>
                      <c:pt idx="8114">
                        <c:v>73.451828242428618</c:v>
                      </c:pt>
                      <c:pt idx="8115">
                        <c:v>73.452841169586989</c:v>
                      </c:pt>
                      <c:pt idx="8116">
                        <c:v>73.453105345558996</c:v>
                      </c:pt>
                      <c:pt idx="8117">
                        <c:v>73.455907913918196</c:v>
                      </c:pt>
                      <c:pt idx="8118">
                        <c:v>73.45756545812003</c:v>
                      </c:pt>
                      <c:pt idx="8119">
                        <c:v>73.459367161783305</c:v>
                      </c:pt>
                      <c:pt idx="8120">
                        <c:v>73.46214981761868</c:v>
                      </c:pt>
                      <c:pt idx="8121">
                        <c:v>73.465801298962234</c:v>
                      </c:pt>
                      <c:pt idx="8122">
                        <c:v>73.467378854262478</c:v>
                      </c:pt>
                      <c:pt idx="8123">
                        <c:v>73.468716129880448</c:v>
                      </c:pt>
                      <c:pt idx="8124">
                        <c:v>73.468696086610407</c:v>
                      </c:pt>
                      <c:pt idx="8125">
                        <c:v>73.470317657855716</c:v>
                      </c:pt>
                      <c:pt idx="8126">
                        <c:v>73.467607133884172</c:v>
                      </c:pt>
                      <c:pt idx="8127">
                        <c:v>73.465769440010746</c:v>
                      </c:pt>
                      <c:pt idx="8128">
                        <c:v>73.464536364126005</c:v>
                      </c:pt>
                      <c:pt idx="8129">
                        <c:v>73.461897903050271</c:v>
                      </c:pt>
                      <c:pt idx="8130">
                        <c:v>73.454923376516405</c:v>
                      </c:pt>
                      <c:pt idx="8131">
                        <c:v>73.449818700260622</c:v>
                      </c:pt>
                      <c:pt idx="8132">
                        <c:v>73.442744156533891</c:v>
                      </c:pt>
                      <c:pt idx="8133">
                        <c:v>73.436238272001461</c:v>
                      </c:pt>
                      <c:pt idx="8134">
                        <c:v>73.429932645888201</c:v>
                      </c:pt>
                      <c:pt idx="8135">
                        <c:v>73.425937216415974</c:v>
                      </c:pt>
                      <c:pt idx="8136">
                        <c:v>73.422518237359625</c:v>
                      </c:pt>
                      <c:pt idx="8137">
                        <c:v>73.422826772569152</c:v>
                      </c:pt>
                      <c:pt idx="8138">
                        <c:v>73.420792924435361</c:v>
                      </c:pt>
                      <c:pt idx="8139">
                        <c:v>73.42073311118456</c:v>
                      </c:pt>
                      <c:pt idx="8140">
                        <c:v>73.420549117516231</c:v>
                      </c:pt>
                      <c:pt idx="8141">
                        <c:v>73.421426230587059</c:v>
                      </c:pt>
                      <c:pt idx="8142">
                        <c:v>73.418279695021596</c:v>
                      </c:pt>
                      <c:pt idx="8143">
                        <c:v>73.418216033779998</c:v>
                      </c:pt>
                      <c:pt idx="8144">
                        <c:v>73.418044162568165</c:v>
                      </c:pt>
                      <c:pt idx="8145">
                        <c:v>73.418268686437841</c:v>
                      </c:pt>
                      <c:pt idx="8146">
                        <c:v>73.41831685511724</c:v>
                      </c:pt>
                      <c:pt idx="8147">
                        <c:v>73.420518867566742</c:v>
                      </c:pt>
                      <c:pt idx="8148">
                        <c:v>73.424822924527803</c:v>
                      </c:pt>
                      <c:pt idx="8149">
                        <c:v>73.429118763559956</c:v>
                      </c:pt>
                      <c:pt idx="8150">
                        <c:v>73.430744070770686</c:v>
                      </c:pt>
                      <c:pt idx="8151">
                        <c:v>73.435748487060806</c:v>
                      </c:pt>
                      <c:pt idx="8152">
                        <c:v>73.439515727078131</c:v>
                      </c:pt>
                      <c:pt idx="8153">
                        <c:v>73.442954491778139</c:v>
                      </c:pt>
                      <c:pt idx="8154">
                        <c:v>73.444863834683247</c:v>
                      </c:pt>
                      <c:pt idx="8155">
                        <c:v>73.447181608013352</c:v>
                      </c:pt>
                      <c:pt idx="8156">
                        <c:v>73.450580503574514</c:v>
                      </c:pt>
                      <c:pt idx="8157">
                        <c:v>73.455456794669743</c:v>
                      </c:pt>
                      <c:pt idx="8158">
                        <c:v>73.456625783447691</c:v>
                      </c:pt>
                      <c:pt idx="8159">
                        <c:v>73.460056949983951</c:v>
                      </c:pt>
                      <c:pt idx="8160">
                        <c:v>73.464044517575942</c:v>
                      </c:pt>
                      <c:pt idx="8161">
                        <c:v>73.464753092366863</c:v>
                      </c:pt>
                      <c:pt idx="8162">
                        <c:v>73.466014284274621</c:v>
                      </c:pt>
                      <c:pt idx="8163">
                        <c:v>73.467659751727567</c:v>
                      </c:pt>
                      <c:pt idx="8164">
                        <c:v>73.468780834027115</c:v>
                      </c:pt>
                      <c:pt idx="8165">
                        <c:v>73.471163185415406</c:v>
                      </c:pt>
                      <c:pt idx="8166">
                        <c:v>73.472788749532398</c:v>
                      </c:pt>
                      <c:pt idx="8167">
                        <c:v>73.472284234308262</c:v>
                      </c:pt>
                      <c:pt idx="8168">
                        <c:v>73.47265665115529</c:v>
                      </c:pt>
                      <c:pt idx="8169">
                        <c:v>73.473008926354808</c:v>
                      </c:pt>
                      <c:pt idx="8170">
                        <c:v>73.472588485862701</c:v>
                      </c:pt>
                      <c:pt idx="8171">
                        <c:v>73.473084994640303</c:v>
                      </c:pt>
                      <c:pt idx="8172">
                        <c:v>73.474914814772887</c:v>
                      </c:pt>
                      <c:pt idx="8173">
                        <c:v>73.476500355208941</c:v>
                      </c:pt>
                      <c:pt idx="8174">
                        <c:v>73.477537428446979</c:v>
                      </c:pt>
                      <c:pt idx="8175">
                        <c:v>73.478878735636499</c:v>
                      </c:pt>
                      <c:pt idx="8176">
                        <c:v>73.480660539709774</c:v>
                      </c:pt>
                      <c:pt idx="8177">
                        <c:v>73.480308075965837</c:v>
                      </c:pt>
                      <c:pt idx="8178">
                        <c:v>73.481529287986547</c:v>
                      </c:pt>
                      <c:pt idx="8179">
                        <c:v>73.483859488216922</c:v>
                      </c:pt>
                      <c:pt idx="8180">
                        <c:v>73.486822394567469</c:v>
                      </c:pt>
                      <c:pt idx="8181">
                        <c:v>73.487775197929793</c:v>
                      </c:pt>
                      <c:pt idx="8182">
                        <c:v>73.491847109364571</c:v>
                      </c:pt>
                      <c:pt idx="8183">
                        <c:v>73.492867994752146</c:v>
                      </c:pt>
                      <c:pt idx="8184">
                        <c:v>73.495878819207448</c:v>
                      </c:pt>
                      <c:pt idx="8185">
                        <c:v>73.497616360478929</c:v>
                      </c:pt>
                      <c:pt idx="8186">
                        <c:v>73.500675298712707</c:v>
                      </c:pt>
                      <c:pt idx="8187">
                        <c:v>73.503738328553737</c:v>
                      </c:pt>
                      <c:pt idx="8188">
                        <c:v>73.507021390369275</c:v>
                      </c:pt>
                      <c:pt idx="8189">
                        <c:v>73.509704031666814</c:v>
                      </c:pt>
                      <c:pt idx="8190">
                        <c:v>73.511013288206641</c:v>
                      </c:pt>
                      <c:pt idx="8191">
                        <c:v>73.511761972846088</c:v>
                      </c:pt>
                      <c:pt idx="8192">
                        <c:v>73.509399705133461</c:v>
                      </c:pt>
                      <c:pt idx="8193">
                        <c:v>73.508735144333059</c:v>
                      </c:pt>
                      <c:pt idx="8194">
                        <c:v>73.505756231805748</c:v>
                      </c:pt>
                      <c:pt idx="8195">
                        <c:v>73.503586165436261</c:v>
                      </c:pt>
                      <c:pt idx="8196">
                        <c:v>73.501608249173358</c:v>
                      </c:pt>
                      <c:pt idx="8197">
                        <c:v>73.502657213037509</c:v>
                      </c:pt>
                      <c:pt idx="8198">
                        <c:v>73.50251312176664</c:v>
                      </c:pt>
                      <c:pt idx="8199">
                        <c:v>73.50304562022437</c:v>
                      </c:pt>
                      <c:pt idx="8200">
                        <c:v>73.503510133630655</c:v>
                      </c:pt>
                      <c:pt idx="8201">
                        <c:v>73.504807419485317</c:v>
                      </c:pt>
                      <c:pt idx="8202">
                        <c:v>73.503930498550019</c:v>
                      </c:pt>
                      <c:pt idx="8203">
                        <c:v>73.505772212788401</c:v>
                      </c:pt>
                      <c:pt idx="8204">
                        <c:v>73.506945365362895</c:v>
                      </c:pt>
                      <c:pt idx="8205">
                        <c:v>73.510821165958532</c:v>
                      </c:pt>
                      <c:pt idx="8206">
                        <c:v>73.511918198049713</c:v>
                      </c:pt>
                      <c:pt idx="8207">
                        <c:v>73.5159381405538</c:v>
                      </c:pt>
                      <c:pt idx="8208">
                        <c:v>73.518400505574363</c:v>
                      </c:pt>
                      <c:pt idx="8209">
                        <c:v>73.521311346381864</c:v>
                      </c:pt>
                      <c:pt idx="8210">
                        <c:v>73.520390296493375</c:v>
                      </c:pt>
                      <c:pt idx="8211">
                        <c:v>73.524690413457364</c:v>
                      </c:pt>
                      <c:pt idx="8212">
                        <c:v>73.527617280646666</c:v>
                      </c:pt>
                      <c:pt idx="8213">
                        <c:v>73.529451013937063</c:v>
                      </c:pt>
                      <c:pt idx="8214">
                        <c:v>73.529595195471444</c:v>
                      </c:pt>
                      <c:pt idx="8215">
                        <c:v>73.533895385428394</c:v>
                      </c:pt>
                      <c:pt idx="8216">
                        <c:v>73.533146784586293</c:v>
                      </c:pt>
                      <c:pt idx="8217">
                        <c:v>73.530035799863896</c:v>
                      </c:pt>
                      <c:pt idx="8218">
                        <c:v>73.528138092578189</c:v>
                      </c:pt>
                      <c:pt idx="8219">
                        <c:v>73.528798705593303</c:v>
                      </c:pt>
                      <c:pt idx="8220">
                        <c:v>73.526604692526959</c:v>
                      </c:pt>
                      <c:pt idx="8221">
                        <c:v>73.526432460749533</c:v>
                      </c:pt>
                      <c:pt idx="8222">
                        <c:v>73.527741645066754</c:v>
                      </c:pt>
                      <c:pt idx="8223">
                        <c:v>73.529199039146448</c:v>
                      </c:pt>
                      <c:pt idx="8224">
                        <c:v>73.528802650938218</c:v>
                      </c:pt>
                      <c:pt idx="8225">
                        <c:v>73.52856237320411</c:v>
                      </c:pt>
                      <c:pt idx="8226">
                        <c:v>73.525239168233</c:v>
                      </c:pt>
                      <c:pt idx="8227">
                        <c:v>73.522700801581237</c:v>
                      </c:pt>
                      <c:pt idx="8228">
                        <c:v>73.517547799950876</c:v>
                      </c:pt>
                      <c:pt idx="8229">
                        <c:v>73.512667169131277</c:v>
                      </c:pt>
                      <c:pt idx="8230">
                        <c:v>73.510064718355096</c:v>
                      </c:pt>
                      <c:pt idx="8231">
                        <c:v>73.509968659519558</c:v>
                      </c:pt>
                      <c:pt idx="8232">
                        <c:v>73.510148793536558</c:v>
                      </c:pt>
                      <c:pt idx="8233">
                        <c:v>73.510781504614044</c:v>
                      </c:pt>
                      <c:pt idx="8234">
                        <c:v>73.512747351100487</c:v>
                      </c:pt>
                      <c:pt idx="8235">
                        <c:v>73.513884370464055</c:v>
                      </c:pt>
                      <c:pt idx="8236">
                        <c:v>73.514264767523329</c:v>
                      </c:pt>
                      <c:pt idx="8237">
                        <c:v>73.514512933390591</c:v>
                      </c:pt>
                      <c:pt idx="8238">
                        <c:v>73.515842106058756</c:v>
                      </c:pt>
                      <c:pt idx="8239">
                        <c:v>73.518832996545214</c:v>
                      </c:pt>
                      <c:pt idx="8240">
                        <c:v>73.521571592377967</c:v>
                      </c:pt>
                      <c:pt idx="8241">
                        <c:v>73.524234066988072</c:v>
                      </c:pt>
                      <c:pt idx="8242">
                        <c:v>73.527501281929148</c:v>
                      </c:pt>
                      <c:pt idx="8243">
                        <c:v>73.530700399635862</c:v>
                      </c:pt>
                      <c:pt idx="8244">
                        <c:v>73.529827535880969</c:v>
                      </c:pt>
                      <c:pt idx="8245">
                        <c:v>73.52606002184406</c:v>
                      </c:pt>
                      <c:pt idx="8246">
                        <c:v>73.522748938115626</c:v>
                      </c:pt>
                      <c:pt idx="8247">
                        <c:v>73.518016436820886</c:v>
                      </c:pt>
                      <c:pt idx="8248">
                        <c:v>73.513023618170337</c:v>
                      </c:pt>
                      <c:pt idx="8249">
                        <c:v>73.513916619313292</c:v>
                      </c:pt>
                      <c:pt idx="8250">
                        <c:v>73.514405109067724</c:v>
                      </c:pt>
                      <c:pt idx="8251">
                        <c:v>73.517019629639208</c:v>
                      </c:pt>
                      <c:pt idx="8252">
                        <c:v>73.522016477207103</c:v>
                      </c:pt>
                      <c:pt idx="8253">
                        <c:v>73.527073365722771</c:v>
                      </c:pt>
                      <c:pt idx="8254">
                        <c:v>73.53071682807213</c:v>
                      </c:pt>
                      <c:pt idx="8255">
                        <c:v>73.536698552697572</c:v>
                      </c:pt>
                      <c:pt idx="8256">
                        <c:v>73.539116998697409</c:v>
                      </c:pt>
                      <c:pt idx="8257">
                        <c:v>73.538144125609904</c:v>
                      </c:pt>
                      <c:pt idx="8258">
                        <c:v>73.535305542294708</c:v>
                      </c:pt>
                      <c:pt idx="8259">
                        <c:v>73.529868405016458</c:v>
                      </c:pt>
                      <c:pt idx="8260">
                        <c:v>73.528627416303237</c:v>
                      </c:pt>
                      <c:pt idx="8261">
                        <c:v>73.529808499458184</c:v>
                      </c:pt>
                      <c:pt idx="8262">
                        <c:v>73.533648167093503</c:v>
                      </c:pt>
                      <c:pt idx="8263">
                        <c:v>73.54168777591147</c:v>
                      </c:pt>
                      <c:pt idx="8264">
                        <c:v>73.548790527444822</c:v>
                      </c:pt>
                      <c:pt idx="8265">
                        <c:v>73.552241677624508</c:v>
                      </c:pt>
                      <c:pt idx="8266">
                        <c:v>73.556277542494016</c:v>
                      </c:pt>
                      <c:pt idx="8267">
                        <c:v>73.556729884228417</c:v>
                      </c:pt>
                      <c:pt idx="8268">
                        <c:v>73.555744911948977</c:v>
                      </c:pt>
                      <c:pt idx="8269">
                        <c:v>73.555212383239706</c:v>
                      </c:pt>
                      <c:pt idx="8270">
                        <c:v>73.556533778433518</c:v>
                      </c:pt>
                      <c:pt idx="8271">
                        <c:v>73.557210474113987</c:v>
                      </c:pt>
                      <c:pt idx="8272">
                        <c:v>73.558631958819518</c:v>
                      </c:pt>
                      <c:pt idx="8273">
                        <c:v>73.561450873383109</c:v>
                      </c:pt>
                      <c:pt idx="8274">
                        <c:v>73.562596085442948</c:v>
                      </c:pt>
                      <c:pt idx="8275">
                        <c:v>73.560574085341656</c:v>
                      </c:pt>
                      <c:pt idx="8276">
                        <c:v>73.555725484255234</c:v>
                      </c:pt>
                      <c:pt idx="8277">
                        <c:v>73.551333290530209</c:v>
                      </c:pt>
                      <c:pt idx="8278">
                        <c:v>73.543942195372296</c:v>
                      </c:pt>
                      <c:pt idx="8279">
                        <c:v>73.539590006068124</c:v>
                      </c:pt>
                      <c:pt idx="8280">
                        <c:v>73.538240897633187</c:v>
                      </c:pt>
                      <c:pt idx="8281">
                        <c:v>73.541175801843309</c:v>
                      </c:pt>
                      <c:pt idx="8282">
                        <c:v>73.544743332975344</c:v>
                      </c:pt>
                      <c:pt idx="8283">
                        <c:v>73.55050494233943</c:v>
                      </c:pt>
                      <c:pt idx="8284">
                        <c:v>73.555581934410768</c:v>
                      </c:pt>
                      <c:pt idx="8285">
                        <c:v>73.560763002490077</c:v>
                      </c:pt>
                      <c:pt idx="8286">
                        <c:v>73.564867099697281</c:v>
                      </c:pt>
                      <c:pt idx="8287">
                        <c:v>73.569691873285478</c:v>
                      </c:pt>
                      <c:pt idx="8288">
                        <c:v>73.573844001991745</c:v>
                      </c:pt>
                      <c:pt idx="8289">
                        <c:v>73.576162167301419</c:v>
                      </c:pt>
                      <c:pt idx="8290">
                        <c:v>73.576110057735889</c:v>
                      </c:pt>
                      <c:pt idx="8291">
                        <c:v>73.574076025125606</c:v>
                      </c:pt>
                      <c:pt idx="8292">
                        <c:v>73.572774699973934</c:v>
                      </c:pt>
                      <c:pt idx="8293">
                        <c:v>73.572302147845519</c:v>
                      </c:pt>
                      <c:pt idx="8294">
                        <c:v>73.572474418514133</c:v>
                      </c:pt>
                      <c:pt idx="8295">
                        <c:v>73.573122945820302</c:v>
                      </c:pt>
                      <c:pt idx="8296">
                        <c:v>73.575625450241233</c:v>
                      </c:pt>
                      <c:pt idx="8297">
                        <c:v>73.575945894172875</c:v>
                      </c:pt>
                      <c:pt idx="8298">
                        <c:v>73.575277292374764</c:v>
                      </c:pt>
                      <c:pt idx="8299">
                        <c:v>73.577223183706749</c:v>
                      </c:pt>
                      <c:pt idx="8300">
                        <c:v>73.579938039134547</c:v>
                      </c:pt>
                      <c:pt idx="8301">
                        <c:v>73.579365400723759</c:v>
                      </c:pt>
                      <c:pt idx="8302">
                        <c:v>73.582568529849908</c:v>
                      </c:pt>
                      <c:pt idx="8303">
                        <c:v>73.583665622078755</c:v>
                      </c:pt>
                      <c:pt idx="8304">
                        <c:v>73.58463456019274</c:v>
                      </c:pt>
                      <c:pt idx="8305">
                        <c:v>73.585419252274519</c:v>
                      </c:pt>
                      <c:pt idx="8306">
                        <c:v>73.586852700669041</c:v>
                      </c:pt>
                      <c:pt idx="8307">
                        <c:v>73.584818658977014</c:v>
                      </c:pt>
                      <c:pt idx="8308">
                        <c:v>73.58569149463267</c:v>
                      </c:pt>
                      <c:pt idx="8309">
                        <c:v>73.583573403704889</c:v>
                      </c:pt>
                      <c:pt idx="8310">
                        <c:v>73.583101042535162</c:v>
                      </c:pt>
                      <c:pt idx="8311">
                        <c:v>73.582304090922932</c:v>
                      </c:pt>
                      <c:pt idx="8312">
                        <c:v>73.581583232775529</c:v>
                      </c:pt>
                      <c:pt idx="8313">
                        <c:v>73.581407023226589</c:v>
                      </c:pt>
                      <c:pt idx="8314">
                        <c:v>73.581931399764926</c:v>
                      </c:pt>
                      <c:pt idx="8315">
                        <c:v>73.58011739998733</c:v>
                      </c:pt>
                      <c:pt idx="8316">
                        <c:v>73.580605941902078</c:v>
                      </c:pt>
                      <c:pt idx="8317">
                        <c:v>73.580878253344423</c:v>
                      </c:pt>
                      <c:pt idx="8318">
                        <c:v>73.580405780560412</c:v>
                      </c:pt>
                      <c:pt idx="8319">
                        <c:v>73.581627145432876</c:v>
                      </c:pt>
                      <c:pt idx="8320">
                        <c:v>73.583681257836275</c:v>
                      </c:pt>
                      <c:pt idx="8321">
                        <c:v>73.586624288762621</c:v>
                      </c:pt>
                      <c:pt idx="8322">
                        <c:v>73.588766532625669</c:v>
                      </c:pt>
                      <c:pt idx="8323">
                        <c:v>73.589283145410036</c:v>
                      </c:pt>
                      <c:pt idx="8324">
                        <c:v>73.589735699950879</c:v>
                      </c:pt>
                      <c:pt idx="8325">
                        <c:v>73.591978047555614</c:v>
                      </c:pt>
                      <c:pt idx="8326">
                        <c:v>73.589643829441712</c:v>
                      </c:pt>
                      <c:pt idx="8327">
                        <c:v>73.590913164373745</c:v>
                      </c:pt>
                      <c:pt idx="8328">
                        <c:v>73.59054084327164</c:v>
                      </c:pt>
                      <c:pt idx="8329">
                        <c:v>73.591694117023366</c:v>
                      </c:pt>
                      <c:pt idx="8330">
                        <c:v>73.590128637203478</c:v>
                      </c:pt>
                      <c:pt idx="8331">
                        <c:v>73.593620140578579</c:v>
                      </c:pt>
                      <c:pt idx="8332">
                        <c:v>73.595357997928176</c:v>
                      </c:pt>
                      <c:pt idx="8333">
                        <c:v>73.5994341170328</c:v>
                      </c:pt>
                      <c:pt idx="8334">
                        <c:v>73.602032579474553</c:v>
                      </c:pt>
                      <c:pt idx="8335">
                        <c:v>73.605015489031288</c:v>
                      </c:pt>
                      <c:pt idx="8336">
                        <c:v>73.60758991907349</c:v>
                      </c:pt>
                      <c:pt idx="8337">
                        <c:v>73.611633711511971</c:v>
                      </c:pt>
                      <c:pt idx="8338">
                        <c:v>73.61681876026212</c:v>
                      </c:pt>
                      <c:pt idx="8339">
                        <c:v>73.621939829553455</c:v>
                      </c:pt>
                      <c:pt idx="8340">
                        <c:v>73.62912704270336</c:v>
                      </c:pt>
                      <c:pt idx="8341">
                        <c:v>73.638332354353082</c:v>
                      </c:pt>
                      <c:pt idx="8342">
                        <c:v>73.645315547360482</c:v>
                      </c:pt>
                      <c:pt idx="8343">
                        <c:v>73.651734085942365</c:v>
                      </c:pt>
                      <c:pt idx="8344">
                        <c:v>73.657243760774278</c:v>
                      </c:pt>
                      <c:pt idx="8345">
                        <c:v>73.662140762639751</c:v>
                      </c:pt>
                      <c:pt idx="8346">
                        <c:v>73.663466102085778</c:v>
                      </c:pt>
                      <c:pt idx="8347">
                        <c:v>73.664463083289917</c:v>
                      </c:pt>
                      <c:pt idx="8348">
                        <c:v>73.668050920730124</c:v>
                      </c:pt>
                      <c:pt idx="8349">
                        <c:v>73.673556859617932</c:v>
                      </c:pt>
                      <c:pt idx="8350">
                        <c:v>73.678766636952105</c:v>
                      </c:pt>
                      <c:pt idx="8351">
                        <c:v>73.684264943167477</c:v>
                      </c:pt>
                      <c:pt idx="8352">
                        <c:v>73.686904266413521</c:v>
                      </c:pt>
                      <c:pt idx="8353">
                        <c:v>73.682884500019711</c:v>
                      </c:pt>
                      <c:pt idx="8354">
                        <c:v>73.673038322833818</c:v>
                      </c:pt>
                      <c:pt idx="8355">
                        <c:v>73.662170870750174</c:v>
                      </c:pt>
                      <c:pt idx="8356">
                        <c:v>73.645993859690904</c:v>
                      </c:pt>
                      <c:pt idx="8357">
                        <c:v>73.632175289769407</c:v>
                      </c:pt>
                      <c:pt idx="8358">
                        <c:v>73.623350041983599</c:v>
                      </c:pt>
                      <c:pt idx="8359">
                        <c:v>73.619233841305004</c:v>
                      </c:pt>
                      <c:pt idx="8360">
                        <c:v>73.617011639605408</c:v>
                      </c:pt>
                      <c:pt idx="8361">
                        <c:v>73.619406120424657</c:v>
                      </c:pt>
                      <c:pt idx="8362">
                        <c:v>73.626505348988374</c:v>
                      </c:pt>
                      <c:pt idx="8363">
                        <c:v>73.632395268329361</c:v>
                      </c:pt>
                      <c:pt idx="8364">
                        <c:v>73.637836933778118</c:v>
                      </c:pt>
                      <c:pt idx="8365">
                        <c:v>73.642749963767841</c:v>
                      </c:pt>
                      <c:pt idx="8366">
                        <c:v>73.653865602268198</c:v>
                      </c:pt>
                      <c:pt idx="8367">
                        <c:v>73.663848313661532</c:v>
                      </c:pt>
                      <c:pt idx="8368">
                        <c:v>73.673570789903295</c:v>
                      </c:pt>
                      <c:pt idx="8369">
                        <c:v>73.683341116517312</c:v>
                      </c:pt>
                      <c:pt idx="8370">
                        <c:v>73.691149415898877</c:v>
                      </c:pt>
                      <c:pt idx="8371">
                        <c:v>73.691297340992065</c:v>
                      </c:pt>
                      <c:pt idx="8372">
                        <c:v>73.68659194361264</c:v>
                      </c:pt>
                      <c:pt idx="8373">
                        <c:v>73.681714259859476</c:v>
                      </c:pt>
                      <c:pt idx="8374">
                        <c:v>73.672940629024339</c:v>
                      </c:pt>
                      <c:pt idx="8375">
                        <c:v>73.66398293945673</c:v>
                      </c:pt>
                      <c:pt idx="8376">
                        <c:v>73.658152738676762</c:v>
                      </c:pt>
                      <c:pt idx="8377">
                        <c:v>73.654460881842809</c:v>
                      </c:pt>
                      <c:pt idx="8378">
                        <c:v>73.652074458482645</c:v>
                      </c:pt>
                      <c:pt idx="8379">
                        <c:v>73.65221471102511</c:v>
                      </c:pt>
                      <c:pt idx="8380">
                        <c:v>73.65348810747733</c:v>
                      </c:pt>
                      <c:pt idx="8381">
                        <c:v>73.652927617345341</c:v>
                      </c:pt>
                      <c:pt idx="8382">
                        <c:v>73.65298381960335</c:v>
                      </c:pt>
                      <c:pt idx="8383">
                        <c:v>73.652471369709176</c:v>
                      </c:pt>
                      <c:pt idx="8384">
                        <c:v>73.65330030075809</c:v>
                      </c:pt>
                      <c:pt idx="8385">
                        <c:v>73.65425738443119</c:v>
                      </c:pt>
                      <c:pt idx="8386">
                        <c:v>73.655707010900272</c:v>
                      </c:pt>
                      <c:pt idx="8387">
                        <c:v>73.656876334571578</c:v>
                      </c:pt>
                      <c:pt idx="8388">
                        <c:v>73.658045628286146</c:v>
                      </c:pt>
                      <c:pt idx="8389">
                        <c:v>73.659238947171005</c:v>
                      </c:pt>
                      <c:pt idx="8390">
                        <c:v>73.658418098609474</c:v>
                      </c:pt>
                      <c:pt idx="8391">
                        <c:v>73.657777416916929</c:v>
                      </c:pt>
                      <c:pt idx="8392">
                        <c:v>73.656908418248136</c:v>
                      </c:pt>
                      <c:pt idx="8393">
                        <c:v>73.652211546872508</c:v>
                      </c:pt>
                      <c:pt idx="8394">
                        <c:v>73.64779888128939</c:v>
                      </c:pt>
                      <c:pt idx="8395">
                        <c:v>73.643106045833321</c:v>
                      </c:pt>
                      <c:pt idx="8396">
                        <c:v>73.639314234285962</c:v>
                      </c:pt>
                      <c:pt idx="8397">
                        <c:v>73.635370255439895</c:v>
                      </c:pt>
                      <c:pt idx="8398">
                        <c:v>73.636014908882984</c:v>
                      </c:pt>
                      <c:pt idx="8399">
                        <c:v>73.636475417647972</c:v>
                      </c:pt>
                      <c:pt idx="8400">
                        <c:v>73.639226218827801</c:v>
                      </c:pt>
                      <c:pt idx="8401">
                        <c:v>73.64246939171187</c:v>
                      </c:pt>
                      <c:pt idx="8402">
                        <c:v>73.645588465690025</c:v>
                      </c:pt>
                      <c:pt idx="8403">
                        <c:v>73.649956833743815</c:v>
                      </c:pt>
                      <c:pt idx="8404">
                        <c:v>73.653780642329508</c:v>
                      </c:pt>
                      <c:pt idx="8405">
                        <c:v>73.657488422293753</c:v>
                      </c:pt>
                      <c:pt idx="8406">
                        <c:v>73.661388482644199</c:v>
                      </c:pt>
                      <c:pt idx="8407">
                        <c:v>73.666858157439606</c:v>
                      </c:pt>
                      <c:pt idx="8408">
                        <c:v>73.667923295843934</c:v>
                      </c:pt>
                      <c:pt idx="8409">
                        <c:v>73.669789263544274</c:v>
                      </c:pt>
                      <c:pt idx="8410">
                        <c:v>73.67135889913996</c:v>
                      </c:pt>
                      <c:pt idx="8411">
                        <c:v>73.671811365766914</c:v>
                      </c:pt>
                      <c:pt idx="8412">
                        <c:v>73.672235861430437</c:v>
                      </c:pt>
                      <c:pt idx="8413">
                        <c:v>73.67365344659602</c:v>
                      </c:pt>
                      <c:pt idx="8414">
                        <c:v>73.673781559152218</c:v>
                      </c:pt>
                      <c:pt idx="8415">
                        <c:v>73.673893668841828</c:v>
                      </c:pt>
                      <c:pt idx="8416">
                        <c:v>73.672828666464781</c:v>
                      </c:pt>
                      <c:pt idx="8417">
                        <c:v>73.670694506091237</c:v>
                      </c:pt>
                      <c:pt idx="8418">
                        <c:v>73.671038838280097</c:v>
                      </c:pt>
                      <c:pt idx="8419">
                        <c:v>73.667559321263312</c:v>
                      </c:pt>
                      <c:pt idx="8420">
                        <c:v>73.66552123334759</c:v>
                      </c:pt>
                      <c:pt idx="8421">
                        <c:v>73.664736276523456</c:v>
                      </c:pt>
                      <c:pt idx="8422">
                        <c:v>73.662926405049802</c:v>
                      </c:pt>
                      <c:pt idx="8423">
                        <c:v>73.658730035285316</c:v>
                      </c:pt>
                      <c:pt idx="8424">
                        <c:v>73.658657999995583</c:v>
                      </c:pt>
                      <c:pt idx="8425">
                        <c:v>73.657544746335759</c:v>
                      </c:pt>
                      <c:pt idx="8426">
                        <c:v>73.657917064897603</c:v>
                      </c:pt>
                      <c:pt idx="8427">
                        <c:v>73.659026030952148</c:v>
                      </c:pt>
                      <c:pt idx="8428">
                        <c:v>73.661047999807778</c:v>
                      </c:pt>
                      <c:pt idx="8429">
                        <c:v>73.663870761062839</c:v>
                      </c:pt>
                      <c:pt idx="8430">
                        <c:v>73.665680576644007</c:v>
                      </c:pt>
                      <c:pt idx="8431">
                        <c:v>73.66660146653453</c:v>
                      </c:pt>
                      <c:pt idx="8432">
                        <c:v>73.668579428680829</c:v>
                      </c:pt>
                      <c:pt idx="8433">
                        <c:v>73.669112019910898</c:v>
                      </c:pt>
                      <c:pt idx="8434">
                        <c:v>73.669992901443862</c:v>
                      </c:pt>
                      <c:pt idx="8435">
                        <c:v>73.671962956145308</c:v>
                      </c:pt>
                      <c:pt idx="8436">
                        <c:v>73.673324406582495</c:v>
                      </c:pt>
                      <c:pt idx="8437">
                        <c:v>73.672131311534528</c:v>
                      </c:pt>
                      <c:pt idx="8438">
                        <c:v>73.671218294889883</c:v>
                      </c:pt>
                      <c:pt idx="8439">
                        <c:v>73.670769797572177</c:v>
                      </c:pt>
                      <c:pt idx="8440">
                        <c:v>73.667246145214108</c:v>
                      </c:pt>
                      <c:pt idx="8441">
                        <c:v>73.663850579937517</c:v>
                      </c:pt>
                      <c:pt idx="8442">
                        <c:v>73.662805409656727</c:v>
                      </c:pt>
                      <c:pt idx="8443">
                        <c:v>73.663774430304059</c:v>
                      </c:pt>
                      <c:pt idx="8444">
                        <c:v>73.663826419531716</c:v>
                      </c:pt>
                      <c:pt idx="8445">
                        <c:v>73.666236802671847</c:v>
                      </c:pt>
                      <c:pt idx="8446">
                        <c:v>73.669716264064562</c:v>
                      </c:pt>
                      <c:pt idx="8447">
                        <c:v>73.673079630018236</c:v>
                      </c:pt>
                      <c:pt idx="8448">
                        <c:v>73.676378928772039</c:v>
                      </c:pt>
                      <c:pt idx="8449">
                        <c:v>73.679430009103882</c:v>
                      </c:pt>
                      <c:pt idx="8450">
                        <c:v>73.6828695514956</c:v>
                      </c:pt>
                      <c:pt idx="8451">
                        <c:v>73.68590483355112</c:v>
                      </c:pt>
                      <c:pt idx="8452">
                        <c:v>73.6866656052526</c:v>
                      </c:pt>
                      <c:pt idx="8453">
                        <c:v>73.686765661047076</c:v>
                      </c:pt>
                      <c:pt idx="8454">
                        <c:v>73.68762655088544</c:v>
                      </c:pt>
                      <c:pt idx="8455">
                        <c:v>73.686373224639141</c:v>
                      </c:pt>
                      <c:pt idx="8456">
                        <c:v>73.685392042487791</c:v>
                      </c:pt>
                      <c:pt idx="8457">
                        <c:v>73.683478064444259</c:v>
                      </c:pt>
                      <c:pt idx="8458">
                        <c:v>73.681744340831443</c:v>
                      </c:pt>
                      <c:pt idx="8459">
                        <c:v>73.678080539736527</c:v>
                      </c:pt>
                      <c:pt idx="8460">
                        <c:v>73.67659101861878</c:v>
                      </c:pt>
                      <c:pt idx="8461">
                        <c:v>73.672270647961255</c:v>
                      </c:pt>
                      <c:pt idx="8462">
                        <c:v>73.672366692364179</c:v>
                      </c:pt>
                      <c:pt idx="8463">
                        <c:v>73.670985194883315</c:v>
                      </c:pt>
                      <c:pt idx="8464">
                        <c:v>73.671453636572593</c:v>
                      </c:pt>
                      <c:pt idx="8465">
                        <c:v>73.669755856712115</c:v>
                      </c:pt>
                      <c:pt idx="8466">
                        <c:v>73.672646728438536</c:v>
                      </c:pt>
                      <c:pt idx="8467">
                        <c:v>73.673916042980281</c:v>
                      </c:pt>
                      <c:pt idx="8468">
                        <c:v>73.676698815621094</c:v>
                      </c:pt>
                      <c:pt idx="8469">
                        <c:v>73.679293554012048</c:v>
                      </c:pt>
                      <c:pt idx="8470">
                        <c:v>73.684266680305342</c:v>
                      </c:pt>
                      <c:pt idx="8471">
                        <c:v>73.685952377919094</c:v>
                      </c:pt>
                      <c:pt idx="8472">
                        <c:v>73.689099548987713</c:v>
                      </c:pt>
                      <c:pt idx="8473">
                        <c:v>73.692839496642321</c:v>
                      </c:pt>
                      <c:pt idx="8474">
                        <c:v>73.696122784235257</c:v>
                      </c:pt>
                      <c:pt idx="8475">
                        <c:v>73.698052704945198</c:v>
                      </c:pt>
                      <c:pt idx="8476">
                        <c:v>73.699410106578199</c:v>
                      </c:pt>
                      <c:pt idx="8477">
                        <c:v>73.700195008356374</c:v>
                      </c:pt>
                      <c:pt idx="8478">
                        <c:v>73.700659455763244</c:v>
                      </c:pt>
                      <c:pt idx="8479">
                        <c:v>73.701976898693417</c:v>
                      </c:pt>
                      <c:pt idx="8480">
                        <c:v>73.705184365784618</c:v>
                      </c:pt>
                      <c:pt idx="8481">
                        <c:v>73.70797531854501</c:v>
                      </c:pt>
                      <c:pt idx="8482">
                        <c:v>73.71000535278877</c:v>
                      </c:pt>
                      <c:pt idx="8483">
                        <c:v>73.711679066903741</c:v>
                      </c:pt>
                      <c:pt idx="8484">
                        <c:v>73.712207702741324</c:v>
                      </c:pt>
                      <c:pt idx="8485">
                        <c:v>73.711615009509046</c:v>
                      </c:pt>
                      <c:pt idx="8486">
                        <c:v>73.713685174819645</c:v>
                      </c:pt>
                      <c:pt idx="8487">
                        <c:v>73.716504139009245</c:v>
                      </c:pt>
                      <c:pt idx="8488">
                        <c:v>73.718554197917783</c:v>
                      </c:pt>
                      <c:pt idx="8489">
                        <c:v>73.719386974931112</c:v>
                      </c:pt>
                      <c:pt idx="8490">
                        <c:v>73.721753513804202</c:v>
                      </c:pt>
                      <c:pt idx="8491">
                        <c:v>73.72133694070402</c:v>
                      </c:pt>
                      <c:pt idx="8492">
                        <c:v>73.720147760628521</c:v>
                      </c:pt>
                      <c:pt idx="8493">
                        <c:v>73.719775419954246</c:v>
                      </c:pt>
                      <c:pt idx="8494">
                        <c:v>73.717853414787612</c:v>
                      </c:pt>
                      <c:pt idx="8495">
                        <c:v>73.717661105634718</c:v>
                      </c:pt>
                      <c:pt idx="8496">
                        <c:v>73.716628204057201</c:v>
                      </c:pt>
                      <c:pt idx="8497">
                        <c:v>73.715258673274064</c:v>
                      </c:pt>
                      <c:pt idx="8498">
                        <c:v>73.713709141605989</c:v>
                      </c:pt>
                      <c:pt idx="8499">
                        <c:v>73.715715233190167</c:v>
                      </c:pt>
                      <c:pt idx="8500">
                        <c:v>73.714361810033367</c:v>
                      </c:pt>
                      <c:pt idx="8501">
                        <c:v>73.714137531494501</c:v>
                      </c:pt>
                      <c:pt idx="8502">
                        <c:v>73.714241647021552</c:v>
                      </c:pt>
                      <c:pt idx="8503">
                        <c:v>73.713925321303378</c:v>
                      </c:pt>
                      <c:pt idx="8504">
                        <c:v>73.714970434219481</c:v>
                      </c:pt>
                      <c:pt idx="8505">
                        <c:v>73.715038553404241</c:v>
                      </c:pt>
                      <c:pt idx="8506">
                        <c:v>73.714601990909998</c:v>
                      </c:pt>
                      <c:pt idx="8507">
                        <c:v>73.715771188090059</c:v>
                      </c:pt>
                      <c:pt idx="8508">
                        <c:v>73.716499942049978</c:v>
                      </c:pt>
                      <c:pt idx="8509">
                        <c:v>73.714818100314531</c:v>
                      </c:pt>
                      <c:pt idx="8510">
                        <c:v>73.71390114031847</c:v>
                      </c:pt>
                      <c:pt idx="8511">
                        <c:v>73.71357681561156</c:v>
                      </c:pt>
                      <c:pt idx="8512">
                        <c:v>73.713120389363908</c:v>
                      </c:pt>
                      <c:pt idx="8513">
                        <c:v>73.712039197789579</c:v>
                      </c:pt>
                      <c:pt idx="8514">
                        <c:v>73.711146279202111</c:v>
                      </c:pt>
                      <c:pt idx="8515">
                        <c:v>73.71013319683081</c:v>
                      </c:pt>
                      <c:pt idx="8516">
                        <c:v>73.71023730704988</c:v>
                      </c:pt>
                      <c:pt idx="8517">
                        <c:v>73.710569703225119</c:v>
                      </c:pt>
                      <c:pt idx="8518">
                        <c:v>73.710129297393109</c:v>
                      </c:pt>
                      <c:pt idx="8519">
                        <c:v>73.709300457952466</c:v>
                      </c:pt>
                      <c:pt idx="8520">
                        <c:v>73.708247374546204</c:v>
                      </c:pt>
                      <c:pt idx="8521">
                        <c:v>73.707234402413491</c:v>
                      </c:pt>
                      <c:pt idx="8522">
                        <c:v>73.702237258563201</c:v>
                      </c:pt>
                      <c:pt idx="8523">
                        <c:v>73.698613683238136</c:v>
                      </c:pt>
                      <c:pt idx="8524">
                        <c:v>73.693664942160041</c:v>
                      </c:pt>
                      <c:pt idx="8525">
                        <c:v>73.687398999726952</c:v>
                      </c:pt>
                      <c:pt idx="8526">
                        <c:v>73.680620562137079</c:v>
                      </c:pt>
                      <c:pt idx="8527">
                        <c:v>73.674494875831584</c:v>
                      </c:pt>
                      <c:pt idx="8528">
                        <c:v>73.666579479608089</c:v>
                      </c:pt>
                      <c:pt idx="8529">
                        <c:v>73.660441808553813</c:v>
                      </c:pt>
                      <c:pt idx="8530">
                        <c:v>73.655945726044393</c:v>
                      </c:pt>
                      <c:pt idx="8531">
                        <c:v>73.651473541728976</c:v>
                      </c:pt>
                      <c:pt idx="8532">
                        <c:v>73.649848106013422</c:v>
                      </c:pt>
                      <c:pt idx="8533">
                        <c:v>73.651085329124456</c:v>
                      </c:pt>
                      <c:pt idx="8534">
                        <c:v>73.653667575880391</c:v>
                      </c:pt>
                      <c:pt idx="8535">
                        <c:v>73.657174835556319</c:v>
                      </c:pt>
                      <c:pt idx="8536">
                        <c:v>73.664261460892931</c:v>
                      </c:pt>
                      <c:pt idx="8537">
                        <c:v>73.670263006243346</c:v>
                      </c:pt>
                      <c:pt idx="8538">
                        <c:v>73.676544884542082</c:v>
                      </c:pt>
                      <c:pt idx="8539">
                        <c:v>73.682582730968164</c:v>
                      </c:pt>
                      <c:pt idx="8540">
                        <c:v>73.689064831215745</c:v>
                      </c:pt>
                      <c:pt idx="8541">
                        <c:v>73.691238910288931</c:v>
                      </c:pt>
                      <c:pt idx="8542">
                        <c:v>73.693925508121055</c:v>
                      </c:pt>
                      <c:pt idx="8543">
                        <c:v>73.698325896715076</c:v>
                      </c:pt>
                      <c:pt idx="8544">
                        <c:v>73.700039562882409</c:v>
                      </c:pt>
                      <c:pt idx="8545">
                        <c:v>73.701821351894452</c:v>
                      </c:pt>
                      <c:pt idx="8546">
                        <c:v>73.703831400917963</c:v>
                      </c:pt>
                      <c:pt idx="8547">
                        <c:v>73.705553102702964</c:v>
                      </c:pt>
                      <c:pt idx="8548">
                        <c:v>73.703655087541449</c:v>
                      </c:pt>
                      <c:pt idx="8549">
                        <c:v>73.703843357813284</c:v>
                      </c:pt>
                      <c:pt idx="8550">
                        <c:v>73.702970500312034</c:v>
                      </c:pt>
                      <c:pt idx="8551">
                        <c:v>73.702794270123235</c:v>
                      </c:pt>
                      <c:pt idx="8552">
                        <c:v>73.702946431660394</c:v>
                      </c:pt>
                      <c:pt idx="8553">
                        <c:v>73.703683144867142</c:v>
                      </c:pt>
                      <c:pt idx="8554">
                        <c:v>73.703691039758411</c:v>
                      </c:pt>
                      <c:pt idx="8555">
                        <c:v>73.703262613389455</c:v>
                      </c:pt>
                      <c:pt idx="8556">
                        <c:v>73.700936389798954</c:v>
                      </c:pt>
                      <c:pt idx="8557">
                        <c:v>73.697204661090765</c:v>
                      </c:pt>
                      <c:pt idx="8558">
                        <c:v>73.69444602124284</c:v>
                      </c:pt>
                      <c:pt idx="8559">
                        <c:v>73.691202872931726</c:v>
                      </c:pt>
                      <c:pt idx="8560">
                        <c:v>73.689353169296396</c:v>
                      </c:pt>
                      <c:pt idx="8561">
                        <c:v>73.687287282749296</c:v>
                      </c:pt>
                      <c:pt idx="8562">
                        <c:v>73.685021147644704</c:v>
                      </c:pt>
                      <c:pt idx="8563">
                        <c:v>73.683307735603506</c:v>
                      </c:pt>
                      <c:pt idx="8564">
                        <c:v>73.681402076466838</c:v>
                      </c:pt>
                      <c:pt idx="8565">
                        <c:v>73.677090225497182</c:v>
                      </c:pt>
                      <c:pt idx="8566">
                        <c:v>73.675088746564285</c:v>
                      </c:pt>
                      <c:pt idx="8567">
                        <c:v>73.672659020378404</c:v>
                      </c:pt>
                      <c:pt idx="8568">
                        <c:v>73.669652384615659</c:v>
                      </c:pt>
                      <c:pt idx="8569">
                        <c:v>73.667410605620148</c:v>
                      </c:pt>
                      <c:pt idx="8570">
                        <c:v>73.667322702600785</c:v>
                      </c:pt>
                      <c:pt idx="8571">
                        <c:v>73.669040253653762</c:v>
                      </c:pt>
                      <c:pt idx="8572">
                        <c:v>73.672999972866251</c:v>
                      </c:pt>
                      <c:pt idx="8573">
                        <c:v>73.676475336704371</c:v>
                      </c:pt>
                      <c:pt idx="8574">
                        <c:v>73.682396854417433</c:v>
                      </c:pt>
                      <c:pt idx="8575">
                        <c:v>73.68951965564861</c:v>
                      </c:pt>
                      <c:pt idx="8576">
                        <c:v>73.694528388705166</c:v>
                      </c:pt>
                      <c:pt idx="8577">
                        <c:v>73.697186618876941</c:v>
                      </c:pt>
                      <c:pt idx="8578">
                        <c:v>73.703852894439024</c:v>
                      </c:pt>
                      <c:pt idx="8579">
                        <c:v>73.70633126495369</c:v>
                      </c:pt>
                      <c:pt idx="8580">
                        <c:v>73.709294006041304</c:v>
                      </c:pt>
                      <c:pt idx="8581">
                        <c:v>73.712857464223418</c:v>
                      </c:pt>
                      <c:pt idx="8582">
                        <c:v>73.717662334483933</c:v>
                      </c:pt>
                      <c:pt idx="8583">
                        <c:v>73.719416064292517</c:v>
                      </c:pt>
                      <c:pt idx="8584">
                        <c:v>73.722747374867112</c:v>
                      </c:pt>
                      <c:pt idx="8585">
                        <c:v>73.723532187684413</c:v>
                      </c:pt>
                      <c:pt idx="8586">
                        <c:v>73.725786523537977</c:v>
                      </c:pt>
                      <c:pt idx="8587">
                        <c:v>73.726939788929229</c:v>
                      </c:pt>
                      <c:pt idx="8588">
                        <c:v>73.729122108235003</c:v>
                      </c:pt>
                      <c:pt idx="8589">
                        <c:v>73.731800939253787</c:v>
                      </c:pt>
                      <c:pt idx="8590">
                        <c:v>73.733718893866211</c:v>
                      </c:pt>
                      <c:pt idx="8591">
                        <c:v>73.733566635814299</c:v>
                      </c:pt>
                      <c:pt idx="8592">
                        <c:v>73.735957089186002</c:v>
                      </c:pt>
                      <c:pt idx="8593">
                        <c:v>73.736009157248745</c:v>
                      </c:pt>
                      <c:pt idx="8594">
                        <c:v>73.738411722157991</c:v>
                      </c:pt>
                      <c:pt idx="8595">
                        <c:v>73.74084629167632</c:v>
                      </c:pt>
                      <c:pt idx="8596">
                        <c:v>73.744033715395929</c:v>
                      </c:pt>
                      <c:pt idx="8597">
                        <c:v>73.745010737549052</c:v>
                      </c:pt>
                      <c:pt idx="8598">
                        <c:v>73.746384229256989</c:v>
                      </c:pt>
                      <c:pt idx="8599">
                        <c:v>73.747329157812715</c:v>
                      </c:pt>
                      <c:pt idx="8600">
                        <c:v>73.747481292207169</c:v>
                      </c:pt>
                      <c:pt idx="8601">
                        <c:v>73.746868688985643</c:v>
                      </c:pt>
                      <c:pt idx="8602">
                        <c:v>73.748562436016144</c:v>
                      </c:pt>
                      <c:pt idx="8603">
                        <c:v>73.750576595761743</c:v>
                      </c:pt>
                      <c:pt idx="8604">
                        <c:v>73.748782824100516</c:v>
                      </c:pt>
                      <c:pt idx="8605">
                        <c:v>73.74927945779821</c:v>
                      </c:pt>
                      <c:pt idx="8606">
                        <c:v>73.748943227335459</c:v>
                      </c:pt>
                      <c:pt idx="8607">
                        <c:v>73.74763389743228</c:v>
                      </c:pt>
                      <c:pt idx="8608">
                        <c:v>73.747329598226457</c:v>
                      </c:pt>
                      <c:pt idx="8609">
                        <c:v>73.747197434307608</c:v>
                      </c:pt>
                      <c:pt idx="8610">
                        <c:v>73.745723865017311</c:v>
                      </c:pt>
                      <c:pt idx="8611">
                        <c:v>73.745936116313885</c:v>
                      </c:pt>
                      <c:pt idx="8612">
                        <c:v>73.745992227885637</c:v>
                      </c:pt>
                      <c:pt idx="8613">
                        <c:v>73.744662843155737</c:v>
                      </c:pt>
                      <c:pt idx="8614">
                        <c:v>73.744366559393171</c:v>
                      </c:pt>
                      <c:pt idx="8615">
                        <c:v>73.745952298102807</c:v>
                      </c:pt>
                      <c:pt idx="8616">
                        <c:v>73.746773077474273</c:v>
                      </c:pt>
                      <c:pt idx="8617">
                        <c:v>73.747902256720565</c:v>
                      </c:pt>
                      <c:pt idx="8618">
                        <c:v>73.74883923595317</c:v>
                      </c:pt>
                      <c:pt idx="8619">
                        <c:v>73.751445995186643</c:v>
                      </c:pt>
                      <c:pt idx="8620">
                        <c:v>73.753015449589853</c:v>
                      </c:pt>
                      <c:pt idx="8621">
                        <c:v>73.755161583136143</c:v>
                      </c:pt>
                      <c:pt idx="8622">
                        <c:v>73.75495324565928</c:v>
                      </c:pt>
                      <c:pt idx="8623">
                        <c:v>73.755657803550235</c:v>
                      </c:pt>
                      <c:pt idx="8624">
                        <c:v>73.752033884080817</c:v>
                      </c:pt>
                      <c:pt idx="8625">
                        <c:v>73.749150800383021</c:v>
                      </c:pt>
                      <c:pt idx="8626">
                        <c:v>73.744689869106267</c:v>
                      </c:pt>
                      <c:pt idx="8627">
                        <c:v>73.742699428921426</c:v>
                      </c:pt>
                      <c:pt idx="8628">
                        <c:v>73.740356762847597</c:v>
                      </c:pt>
                      <c:pt idx="8629">
                        <c:v>73.740019974363605</c:v>
                      </c:pt>
                      <c:pt idx="8630">
                        <c:v>73.739935399163556</c:v>
                      </c:pt>
                      <c:pt idx="8631">
                        <c:v>73.73752447239626</c:v>
                      </c:pt>
                      <c:pt idx="8632">
                        <c:v>73.733095443630305</c:v>
                      </c:pt>
                      <c:pt idx="8633">
                        <c:v>73.728085484298234</c:v>
                      </c:pt>
                      <c:pt idx="8634">
                        <c:v>73.723339903154752</c:v>
                      </c:pt>
                      <c:pt idx="8635">
                        <c:v>73.716784557779135</c:v>
                      </c:pt>
                      <c:pt idx="8636">
                        <c:v>73.714297554546278</c:v>
                      </c:pt>
                      <c:pt idx="8637">
                        <c:v>73.711850641153916</c:v>
                      </c:pt>
                      <c:pt idx="8638">
                        <c:v>73.710320896077079</c:v>
                      </c:pt>
                      <c:pt idx="8639">
                        <c:v>73.707694071877285</c:v>
                      </c:pt>
                      <c:pt idx="8640">
                        <c:v>73.706825088625635</c:v>
                      </c:pt>
                      <c:pt idx="8641">
                        <c:v>73.702308345578842</c:v>
                      </c:pt>
                      <c:pt idx="8642">
                        <c:v>73.700126065506424</c:v>
                      </c:pt>
                      <c:pt idx="8643">
                        <c:v>73.699925880668587</c:v>
                      </c:pt>
                      <c:pt idx="8644">
                        <c:v>73.702532616921005</c:v>
                      </c:pt>
                      <c:pt idx="8645">
                        <c:v>73.703277472607766</c:v>
                      </c:pt>
                      <c:pt idx="8646">
                        <c:v>73.707429812094674</c:v>
                      </c:pt>
                      <c:pt idx="8647">
                        <c:v>73.711546201214247</c:v>
                      </c:pt>
                      <c:pt idx="8648">
                        <c:v>73.714161050461101</c:v>
                      </c:pt>
                      <c:pt idx="8649">
                        <c:v>73.716711747318968</c:v>
                      </c:pt>
                      <c:pt idx="8650">
                        <c:v>73.720780063211777</c:v>
                      </c:pt>
                      <c:pt idx="8651">
                        <c:v>73.724608303072017</c:v>
                      </c:pt>
                      <c:pt idx="8652">
                        <c:v>73.727403414168592</c:v>
                      </c:pt>
                      <c:pt idx="8653">
                        <c:v>73.731251560842026</c:v>
                      </c:pt>
                      <c:pt idx="8654">
                        <c:v>73.736541420062764</c:v>
                      </c:pt>
                      <c:pt idx="8655">
                        <c:v>73.743681352058147</c:v>
                      </c:pt>
                      <c:pt idx="8656">
                        <c:v>73.749691791555151</c:v>
                      </c:pt>
                      <c:pt idx="8657">
                        <c:v>73.757680326048188</c:v>
                      </c:pt>
                      <c:pt idx="8658">
                        <c:v>73.761800945712793</c:v>
                      </c:pt>
                      <c:pt idx="8659">
                        <c:v>73.765264890952125</c:v>
                      </c:pt>
                      <c:pt idx="8660">
                        <c:v>73.766746554035905</c:v>
                      </c:pt>
                      <c:pt idx="8661">
                        <c:v>73.77075507851437</c:v>
                      </c:pt>
                      <c:pt idx="8662">
                        <c:v>73.773774731827004</c:v>
                      </c:pt>
                      <c:pt idx="8663">
                        <c:v>73.778567980048763</c:v>
                      </c:pt>
                      <c:pt idx="8664">
                        <c:v>73.782099767442617</c:v>
                      </c:pt>
                      <c:pt idx="8665">
                        <c:v>73.786252199652822</c:v>
                      </c:pt>
                      <c:pt idx="8666">
                        <c:v>73.786933142716293</c:v>
                      </c:pt>
                      <c:pt idx="8667">
                        <c:v>73.789695984093939</c:v>
                      </c:pt>
                      <c:pt idx="8668">
                        <c:v>73.790945325708591</c:v>
                      </c:pt>
                      <c:pt idx="8669">
                        <c:v>73.793596213206584</c:v>
                      </c:pt>
                      <c:pt idx="8670">
                        <c:v>73.794949682435814</c:v>
                      </c:pt>
                      <c:pt idx="8671">
                        <c:v>73.798633428011811</c:v>
                      </c:pt>
                      <c:pt idx="8672">
                        <c:v>73.797572204109059</c:v>
                      </c:pt>
                      <c:pt idx="8673">
                        <c:v>73.798344974137564</c:v>
                      </c:pt>
                      <c:pt idx="8674">
                        <c:v>73.796326806105071</c:v>
                      </c:pt>
                      <c:pt idx="8675">
                        <c:v>73.795101464254117</c:v>
                      </c:pt>
                      <c:pt idx="8676">
                        <c:v>73.792338509367909</c:v>
                      </c:pt>
                      <c:pt idx="8677">
                        <c:v>73.793607939428313</c:v>
                      </c:pt>
                      <c:pt idx="8678">
                        <c:v>73.794825238739293</c:v>
                      </c:pt>
                      <c:pt idx="8679">
                        <c:v>73.797195727768781</c:v>
                      </c:pt>
                      <c:pt idx="8680">
                        <c:v>73.800827698443328</c:v>
                      </c:pt>
                      <c:pt idx="8681">
                        <c:v>73.803730868228527</c:v>
                      </c:pt>
                      <c:pt idx="8682">
                        <c:v>73.804912121570382</c:v>
                      </c:pt>
                      <c:pt idx="8683">
                        <c:v>73.806453836851091</c:v>
                      </c:pt>
                      <c:pt idx="8684">
                        <c:v>73.80782331469527</c:v>
                      </c:pt>
                      <c:pt idx="8685">
                        <c:v>73.808303690916674</c:v>
                      </c:pt>
                      <c:pt idx="8686">
                        <c:v>73.81147900746646</c:v>
                      </c:pt>
                      <c:pt idx="8687">
                        <c:v>73.813356786886928</c:v>
                      </c:pt>
                      <c:pt idx="8688">
                        <c:v>73.813893006789087</c:v>
                      </c:pt>
                      <c:pt idx="8689">
                        <c:v>73.813035741841176</c:v>
                      </c:pt>
                      <c:pt idx="8690">
                        <c:v>73.808947099399305</c:v>
                      </c:pt>
                      <c:pt idx="8691">
                        <c:v>73.803172479274011</c:v>
                      </c:pt>
                      <c:pt idx="8692">
                        <c:v>73.796777448023363</c:v>
                      </c:pt>
                      <c:pt idx="8693">
                        <c:v>73.79329356686867</c:v>
                      </c:pt>
                      <c:pt idx="8694">
                        <c:v>73.789641413995881</c:v>
                      </c:pt>
                      <c:pt idx="8695">
                        <c:v>73.785188378192572</c:v>
                      </c:pt>
                      <c:pt idx="8696">
                        <c:v>73.782689560517639</c:v>
                      </c:pt>
                      <c:pt idx="8697">
                        <c:v>73.780595098475402</c:v>
                      </c:pt>
                      <c:pt idx="8698">
                        <c:v>73.776939064504944</c:v>
                      </c:pt>
                      <c:pt idx="8699">
                        <c:v>73.771637380738071</c:v>
                      </c:pt>
                      <c:pt idx="8700">
                        <c:v>73.769983656483504</c:v>
                      </c:pt>
                      <c:pt idx="8701">
                        <c:v>73.76575117702501</c:v>
                      </c:pt>
                      <c:pt idx="8702">
                        <c:v>73.763220506944265</c:v>
                      </c:pt>
                      <c:pt idx="8703">
                        <c:v>73.759268357129244</c:v>
                      </c:pt>
                      <c:pt idx="8704">
                        <c:v>73.758559648832303</c:v>
                      </c:pt>
                      <c:pt idx="8705">
                        <c:v>73.756657688132549</c:v>
                      </c:pt>
                      <c:pt idx="8706">
                        <c:v>73.756077127353734</c:v>
                      </c:pt>
                      <c:pt idx="8707">
                        <c:v>73.753586510748036</c:v>
                      </c:pt>
                      <c:pt idx="8708">
                        <c:v>73.753238132830333</c:v>
                      </c:pt>
                      <c:pt idx="8709">
                        <c:v>73.751043797870267</c:v>
                      </c:pt>
                      <c:pt idx="8710">
                        <c:v>73.749293918836969</c:v>
                      </c:pt>
                      <c:pt idx="8711">
                        <c:v>73.749281901045734</c:v>
                      </c:pt>
                      <c:pt idx="8712">
                        <c:v>73.750363066771001</c:v>
                      </c:pt>
                      <c:pt idx="8713">
                        <c:v>73.750491159759221</c:v>
                      </c:pt>
                      <c:pt idx="8714">
                        <c:v>73.751336104373436</c:v>
                      </c:pt>
                      <c:pt idx="8715">
                        <c:v>73.753726690363379</c:v>
                      </c:pt>
                      <c:pt idx="8716">
                        <c:v>73.756694054659945</c:v>
                      </c:pt>
                      <c:pt idx="8717">
                        <c:v>73.761583555303801</c:v>
                      </c:pt>
                      <c:pt idx="8718">
                        <c:v>73.766681331438662</c:v>
                      </c:pt>
                      <c:pt idx="8719">
                        <c:v>73.773649073672146</c:v>
                      </c:pt>
                      <c:pt idx="8720">
                        <c:v>73.780036214397029</c:v>
                      </c:pt>
                      <c:pt idx="8721">
                        <c:v>73.785121886752862</c:v>
                      </c:pt>
                      <c:pt idx="8722">
                        <c:v>73.790363680686539</c:v>
                      </c:pt>
                      <c:pt idx="8723">
                        <c:v>73.796242218441463</c:v>
                      </c:pt>
                      <c:pt idx="8724">
                        <c:v>73.801736294777015</c:v>
                      </c:pt>
                      <c:pt idx="8725">
                        <c:v>73.807438569239437</c:v>
                      </c:pt>
                      <c:pt idx="8726">
                        <c:v>73.811771232524194</c:v>
                      </c:pt>
                      <c:pt idx="8727">
                        <c:v>73.816796724259532</c:v>
                      </c:pt>
                      <c:pt idx="8728">
                        <c:v>73.82192638059739</c:v>
                      </c:pt>
                      <c:pt idx="8729">
                        <c:v>73.827696756537222</c:v>
                      </c:pt>
                      <c:pt idx="8730">
                        <c:v>73.835169091304238</c:v>
                      </c:pt>
                      <c:pt idx="8731">
                        <c:v>73.842905769641931</c:v>
                      </c:pt>
                      <c:pt idx="8732">
                        <c:v>73.846265535850719</c:v>
                      </c:pt>
                      <c:pt idx="8733">
                        <c:v>73.849116496882772</c:v>
                      </c:pt>
                      <c:pt idx="8734">
                        <c:v>73.850065471576471</c:v>
                      </c:pt>
                      <c:pt idx="8735">
                        <c:v>73.851611057206583</c:v>
                      </c:pt>
                      <c:pt idx="8736">
                        <c:v>73.85778176199787</c:v>
                      </c:pt>
                      <c:pt idx="8737">
                        <c:v>73.865894891511957</c:v>
                      </c:pt>
                      <c:pt idx="8738">
                        <c:v>73.874160363878474</c:v>
                      </c:pt>
                      <c:pt idx="8739">
                        <c:v>73.881677020728191</c:v>
                      </c:pt>
                      <c:pt idx="8740">
                        <c:v>73.888236620914682</c:v>
                      </c:pt>
                      <c:pt idx="8741">
                        <c:v>73.889286326479677</c:v>
                      </c:pt>
                      <c:pt idx="8742">
                        <c:v>73.888605851970652</c:v>
                      </c:pt>
                      <c:pt idx="8743">
                        <c:v>73.887909408315039</c:v>
                      </c:pt>
                      <c:pt idx="8744">
                        <c:v>73.888173828078905</c:v>
                      </c:pt>
                      <c:pt idx="8745">
                        <c:v>73.885995548716295</c:v>
                      </c:pt>
                      <c:pt idx="8746">
                        <c:v>73.883917113913498</c:v>
                      </c:pt>
                      <c:pt idx="8747">
                        <c:v>73.881658371508138</c:v>
                      </c:pt>
                      <c:pt idx="8748">
                        <c:v>73.877397248781207</c:v>
                      </c:pt>
                      <c:pt idx="8749">
                        <c:v>73.874349567421817</c:v>
                      </c:pt>
                      <c:pt idx="8750">
                        <c:v>73.868831098523444</c:v>
                      </c:pt>
                      <c:pt idx="8751">
                        <c:v>73.866532249567669</c:v>
                      </c:pt>
                      <c:pt idx="8752">
                        <c:v>73.863604924363386</c:v>
                      </c:pt>
                      <c:pt idx="8753">
                        <c:v>73.863460726250807</c:v>
                      </c:pt>
                      <c:pt idx="8754">
                        <c:v>73.861598593276497</c:v>
                      </c:pt>
                      <c:pt idx="8755">
                        <c:v>73.8622432951815</c:v>
                      </c:pt>
                      <c:pt idx="8756">
                        <c:v>73.862984068169851</c:v>
                      </c:pt>
                      <c:pt idx="8757">
                        <c:v>73.864297501656807</c:v>
                      </c:pt>
                      <c:pt idx="8758">
                        <c:v>73.865078275064164</c:v>
                      </c:pt>
                      <c:pt idx="8759">
                        <c:v>73.865779065578181</c:v>
                      </c:pt>
                      <c:pt idx="8760">
                        <c:v>73.866383736219888</c:v>
                      </c:pt>
                      <c:pt idx="8761">
                        <c:v>73.86355268331684</c:v>
                      </c:pt>
                      <c:pt idx="8762">
                        <c:v>73.862155131609754</c:v>
                      </c:pt>
                      <c:pt idx="8763">
                        <c:v>73.860809685754234</c:v>
                      </c:pt>
                      <c:pt idx="8764">
                        <c:v>73.859984815056123</c:v>
                      </c:pt>
                      <c:pt idx="8765">
                        <c:v>73.86029727523794</c:v>
                      </c:pt>
                      <c:pt idx="8766">
                        <c:v>73.862916255303958</c:v>
                      </c:pt>
                      <c:pt idx="8767">
                        <c:v>73.865487262826065</c:v>
                      </c:pt>
                      <c:pt idx="8768">
                        <c:v>73.86996035538219</c:v>
                      </c:pt>
                      <c:pt idx="8769">
                        <c:v>73.877629068353912</c:v>
                      </c:pt>
                      <c:pt idx="8770">
                        <c:v>73.886174554025501</c:v>
                      </c:pt>
                      <c:pt idx="8771">
                        <c:v>73.894812520058821</c:v>
                      </c:pt>
                      <c:pt idx="8772">
                        <c:v>73.906369477560446</c:v>
                      </c:pt>
                      <c:pt idx="8773">
                        <c:v>73.91764235149283</c:v>
                      </c:pt>
                      <c:pt idx="8774">
                        <c:v>73.925543404810213</c:v>
                      </c:pt>
                      <c:pt idx="8775">
                        <c:v>73.932575534636229</c:v>
                      </c:pt>
                      <c:pt idx="8776">
                        <c:v>73.937889296267528</c:v>
                      </c:pt>
                      <c:pt idx="8777">
                        <c:v>73.93899032765421</c:v>
                      </c:pt>
                      <c:pt idx="8778">
                        <c:v>73.936375040038115</c:v>
                      </c:pt>
                      <c:pt idx="8779">
                        <c:v>73.934600534440563</c:v>
                      </c:pt>
                      <c:pt idx="8780">
                        <c:v>73.928973738682458</c:v>
                      </c:pt>
                      <c:pt idx="8781">
                        <c:v>73.921512935610068</c:v>
                      </c:pt>
                      <c:pt idx="8782">
                        <c:v>73.916451078901957</c:v>
                      </c:pt>
                      <c:pt idx="8783">
                        <c:v>73.911032813528692</c:v>
                      </c:pt>
                      <c:pt idx="8784">
                        <c:v>73.904837739406659</c:v>
                      </c:pt>
                      <c:pt idx="8785">
                        <c:v>73.902459043536965</c:v>
                      </c:pt>
                      <c:pt idx="8786">
                        <c:v>73.900961436969851</c:v>
                      </c:pt>
                      <c:pt idx="8787">
                        <c:v>73.898570741329678</c:v>
                      </c:pt>
                      <c:pt idx="8788">
                        <c:v>73.896031942255902</c:v>
                      </c:pt>
                      <c:pt idx="8789">
                        <c:v>73.892528169234467</c:v>
                      </c:pt>
                      <c:pt idx="8790">
                        <c:v>73.889913428260257</c:v>
                      </c:pt>
                      <c:pt idx="8791">
                        <c:v>73.887783203833905</c:v>
                      </c:pt>
                      <c:pt idx="8792">
                        <c:v>73.885020396336841</c:v>
                      </c:pt>
                      <c:pt idx="8793">
                        <c:v>73.883430992161237</c:v>
                      </c:pt>
                      <c:pt idx="8794">
                        <c:v>73.883643368836331</c:v>
                      </c:pt>
                      <c:pt idx="8795">
                        <c:v>73.879807374391461</c:v>
                      </c:pt>
                      <c:pt idx="8796">
                        <c:v>73.87843811777573</c:v>
                      </c:pt>
                      <c:pt idx="8797">
                        <c:v>73.878938755363066</c:v>
                      </c:pt>
                      <c:pt idx="8798">
                        <c:v>73.879727684911273</c:v>
                      </c:pt>
                      <c:pt idx="8799">
                        <c:v>73.879103201639879</c:v>
                      </c:pt>
                      <c:pt idx="8800">
                        <c:v>73.881661938526278</c:v>
                      </c:pt>
                      <c:pt idx="8801">
                        <c:v>73.882398718704877</c:v>
                      </c:pt>
                      <c:pt idx="8802">
                        <c:v>73.883031457907961</c:v>
                      </c:pt>
                      <c:pt idx="8803">
                        <c:v>73.884324901615628</c:v>
                      </c:pt>
                      <c:pt idx="8804">
                        <c:v>73.886519205831405</c:v>
                      </c:pt>
                      <c:pt idx="8805">
                        <c:v>73.88975499857591</c:v>
                      </c:pt>
                      <c:pt idx="8806">
                        <c:v>73.89243804533821</c:v>
                      </c:pt>
                      <c:pt idx="8807">
                        <c:v>73.895269238481561</c:v>
                      </c:pt>
                      <c:pt idx="8808">
                        <c:v>73.898056282338274</c:v>
                      </c:pt>
                      <c:pt idx="8809">
                        <c:v>73.901428097314437</c:v>
                      </c:pt>
                      <c:pt idx="8810">
                        <c:v>73.902797378097375</c:v>
                      </c:pt>
                      <c:pt idx="8811">
                        <c:v>73.905996760646957</c:v>
                      </c:pt>
                      <c:pt idx="8812">
                        <c:v>73.907037828571873</c:v>
                      </c:pt>
                      <c:pt idx="8813">
                        <c:v>73.907566385384584</c:v>
                      </c:pt>
                      <c:pt idx="8814">
                        <c:v>73.908535532642034</c:v>
                      </c:pt>
                      <c:pt idx="8815">
                        <c:v>73.909945267018415</c:v>
                      </c:pt>
                      <c:pt idx="8816">
                        <c:v>73.909096305611783</c:v>
                      </c:pt>
                      <c:pt idx="8817">
                        <c:v>73.906573601826238</c:v>
                      </c:pt>
                      <c:pt idx="8818">
                        <c:v>73.907562816559988</c:v>
                      </c:pt>
                      <c:pt idx="8819">
                        <c:v>73.907983292389673</c:v>
                      </c:pt>
                      <c:pt idx="8820">
                        <c:v>73.906317371531614</c:v>
                      </c:pt>
                      <c:pt idx="8821">
                        <c:v>73.90564469542565</c:v>
                      </c:pt>
                      <c:pt idx="8822">
                        <c:v>73.908431644005645</c:v>
                      </c:pt>
                      <c:pt idx="8823">
                        <c:v>73.908115137035836</c:v>
                      </c:pt>
                      <c:pt idx="8824">
                        <c:v>73.906705427032833</c:v>
                      </c:pt>
                      <c:pt idx="8825">
                        <c:v>73.907121834977431</c:v>
                      </c:pt>
                      <c:pt idx="8826">
                        <c:v>73.906316871911031</c:v>
                      </c:pt>
                      <c:pt idx="8827">
                        <c:v>73.907510115134556</c:v>
                      </c:pt>
                      <c:pt idx="8828">
                        <c:v>73.907614218116819</c:v>
                      </c:pt>
                      <c:pt idx="8829">
                        <c:v>73.907698263372978</c:v>
                      </c:pt>
                      <c:pt idx="8830">
                        <c:v>73.907041511486909</c:v>
                      </c:pt>
                      <c:pt idx="8831">
                        <c:v>73.908667448201157</c:v>
                      </c:pt>
                      <c:pt idx="8832">
                        <c:v>73.907562405430753</c:v>
                      </c:pt>
                      <c:pt idx="8833">
                        <c:v>73.907822729544066</c:v>
                      </c:pt>
                      <c:pt idx="8834">
                        <c:v>73.911246752458595</c:v>
                      </c:pt>
                      <c:pt idx="8835">
                        <c:v>73.913753666060472</c:v>
                      </c:pt>
                      <c:pt idx="8836">
                        <c:v>73.916524815617692</c:v>
                      </c:pt>
                      <c:pt idx="8837">
                        <c:v>73.918198793623333</c:v>
                      </c:pt>
                      <c:pt idx="8838">
                        <c:v>73.918271017958176</c:v>
                      </c:pt>
                      <c:pt idx="8839">
                        <c:v>73.917638551070553</c:v>
                      </c:pt>
                      <c:pt idx="8840">
                        <c:v>73.917266227166152</c:v>
                      </c:pt>
                      <c:pt idx="8841">
                        <c:v>73.915171838517921</c:v>
                      </c:pt>
                      <c:pt idx="8842">
                        <c:v>73.916665363017955</c:v>
                      </c:pt>
                      <c:pt idx="8843">
                        <c:v>73.919708702278669</c:v>
                      </c:pt>
                      <c:pt idx="8844">
                        <c:v>73.922567569244535</c:v>
                      </c:pt>
                      <c:pt idx="8845">
                        <c:v>73.926355754988677</c:v>
                      </c:pt>
                      <c:pt idx="8846">
                        <c:v>73.931032795619743</c:v>
                      </c:pt>
                      <c:pt idx="8847">
                        <c:v>73.932574453194789</c:v>
                      </c:pt>
                      <c:pt idx="8848">
                        <c:v>73.933299166439213</c:v>
                      </c:pt>
                      <c:pt idx="8849">
                        <c:v>73.931993617837378</c:v>
                      </c:pt>
                      <c:pt idx="8850">
                        <c:v>73.931244545848955</c:v>
                      </c:pt>
                      <c:pt idx="8851">
                        <c:v>73.931072242782946</c:v>
                      </c:pt>
                      <c:pt idx="8852">
                        <c:v>73.929182002926467</c:v>
                      </c:pt>
                      <c:pt idx="8853">
                        <c:v>73.929061732788895</c:v>
                      </c:pt>
                      <c:pt idx="8854">
                        <c:v>73.928849263030429</c:v>
                      </c:pt>
                      <c:pt idx="8855">
                        <c:v>73.928841137653464</c:v>
                      </c:pt>
                      <c:pt idx="8856">
                        <c:v>73.927583687518165</c:v>
                      </c:pt>
                      <c:pt idx="8857">
                        <c:v>73.927719836857065</c:v>
                      </c:pt>
                      <c:pt idx="8858">
                        <c:v>73.926930935111301</c:v>
                      </c:pt>
                      <c:pt idx="8859">
                        <c:v>73.927559895629344</c:v>
                      </c:pt>
                      <c:pt idx="8860">
                        <c:v>73.926258603981793</c:v>
                      </c:pt>
                      <c:pt idx="8861">
                        <c:v>73.924713042534933</c:v>
                      </c:pt>
                      <c:pt idx="8862">
                        <c:v>73.920592452993588</c:v>
                      </c:pt>
                      <c:pt idx="8863">
                        <c:v>73.916479764954531</c:v>
                      </c:pt>
                      <c:pt idx="8864">
                        <c:v>73.912170769170601</c:v>
                      </c:pt>
                      <c:pt idx="8865">
                        <c:v>73.91024454296894</c:v>
                      </c:pt>
                      <c:pt idx="8866">
                        <c:v>73.911717966970585</c:v>
                      </c:pt>
                      <c:pt idx="8867">
                        <c:v>73.914921286658938</c:v>
                      </c:pt>
                      <c:pt idx="8868">
                        <c:v>73.919342245666428</c:v>
                      </c:pt>
                      <c:pt idx="8869">
                        <c:v>73.923711111715008</c:v>
                      </c:pt>
                      <c:pt idx="8870">
                        <c:v>73.92617384735766</c:v>
                      </c:pt>
                      <c:pt idx="8871">
                        <c:v>73.926001675500089</c:v>
                      </c:pt>
                      <c:pt idx="8872">
                        <c:v>73.929509710791734</c:v>
                      </c:pt>
                      <c:pt idx="8873">
                        <c:v>73.929005256871193</c:v>
                      </c:pt>
                      <c:pt idx="8874">
                        <c:v>73.931311906081049</c:v>
                      </c:pt>
                      <c:pt idx="8875">
                        <c:v>73.934872032398772</c:v>
                      </c:pt>
                      <c:pt idx="8876">
                        <c:v>73.936702482909766</c:v>
                      </c:pt>
                      <c:pt idx="8877">
                        <c:v>73.93818863319342</c:v>
                      </c:pt>
                      <c:pt idx="8878">
                        <c:v>73.945669603502708</c:v>
                      </c:pt>
                      <c:pt idx="8879">
                        <c:v>73.951861223281142</c:v>
                      </c:pt>
                      <c:pt idx="8880">
                        <c:v>73.95560988475458</c:v>
                      </c:pt>
                      <c:pt idx="8881">
                        <c:v>73.96354343326712</c:v>
                      </c:pt>
                      <c:pt idx="8882">
                        <c:v>73.970792001390691</c:v>
                      </c:pt>
                      <c:pt idx="8883">
                        <c:v>73.974151968952185</c:v>
                      </c:pt>
                      <c:pt idx="8884">
                        <c:v>73.972634137488399</c:v>
                      </c:pt>
                      <c:pt idx="8885">
                        <c:v>73.971400311523041</c:v>
                      </c:pt>
                      <c:pt idx="8886">
                        <c:v>73.963726788194933</c:v>
                      </c:pt>
                      <c:pt idx="8887">
                        <c:v>73.953182106568036</c:v>
                      </c:pt>
                      <c:pt idx="8888">
                        <c:v>73.941215823671541</c:v>
                      </c:pt>
                      <c:pt idx="8889">
                        <c:v>73.931075787987311</c:v>
                      </c:pt>
                      <c:pt idx="8890">
                        <c:v>73.924784465588488</c:v>
                      </c:pt>
                      <c:pt idx="8891">
                        <c:v>73.923246697301607</c:v>
                      </c:pt>
                      <c:pt idx="8892">
                        <c:v>73.926058013816871</c:v>
                      </c:pt>
                      <c:pt idx="8893">
                        <c:v>73.929089501950713</c:v>
                      </c:pt>
                      <c:pt idx="8894">
                        <c:v>73.936109667914735</c:v>
                      </c:pt>
                      <c:pt idx="8895">
                        <c:v>73.941323687654659</c:v>
                      </c:pt>
                      <c:pt idx="8896">
                        <c:v>73.943434053027232</c:v>
                      </c:pt>
                      <c:pt idx="8897">
                        <c:v>73.946565410439661</c:v>
                      </c:pt>
                      <c:pt idx="8898">
                        <c:v>73.947190171048362</c:v>
                      </c:pt>
                      <c:pt idx="8899">
                        <c:v>73.948535478080885</c:v>
                      </c:pt>
                      <c:pt idx="8900">
                        <c:v>73.952047277161768</c:v>
                      </c:pt>
                      <c:pt idx="8901">
                        <c:v>73.957317123926956</c:v>
                      </c:pt>
                      <c:pt idx="8902">
                        <c:v>73.962014522968943</c:v>
                      </c:pt>
                      <c:pt idx="8903">
                        <c:v>73.970191660855278</c:v>
                      </c:pt>
                      <c:pt idx="8904">
                        <c:v>73.974244423156861</c:v>
                      </c:pt>
                      <c:pt idx="8905">
                        <c:v>73.976427271292692</c:v>
                      </c:pt>
                      <c:pt idx="8906">
                        <c:v>73.976075378470753</c:v>
                      </c:pt>
                      <c:pt idx="8907">
                        <c:v>73.968591485845735</c:v>
                      </c:pt>
                      <c:pt idx="8908">
                        <c:v>73.961288002471022</c:v>
                      </c:pt>
                      <c:pt idx="8909">
                        <c:v>73.955714612742739</c:v>
                      </c:pt>
                      <c:pt idx="8910">
                        <c:v>73.950020945876815</c:v>
                      </c:pt>
                      <c:pt idx="8911">
                        <c:v>73.947903431597481</c:v>
                      </c:pt>
                      <c:pt idx="8912">
                        <c:v>73.949541978552531</c:v>
                      </c:pt>
                      <c:pt idx="8913">
                        <c:v>73.951960999849533</c:v>
                      </c:pt>
                      <c:pt idx="8914">
                        <c:v>73.955684991610113</c:v>
                      </c:pt>
                      <c:pt idx="8915">
                        <c:v>73.959548766555827</c:v>
                      </c:pt>
                      <c:pt idx="8916">
                        <c:v>73.96329595863935</c:v>
                      </c:pt>
                      <c:pt idx="8917">
                        <c:v>73.967047032300613</c:v>
                      </c:pt>
                      <c:pt idx="8918">
                        <c:v>73.96812325045255</c:v>
                      </c:pt>
                      <c:pt idx="8919">
                        <c:v>73.966952949025369</c:v>
                      </c:pt>
                      <c:pt idx="8920">
                        <c:v>73.964505574271683</c:v>
                      </c:pt>
                      <c:pt idx="8921">
                        <c:v>73.963003439777594</c:v>
                      </c:pt>
                      <c:pt idx="8922">
                        <c:v>73.963075324959178</c:v>
                      </c:pt>
                      <c:pt idx="8923">
                        <c:v>73.964388688148532</c:v>
                      </c:pt>
                      <c:pt idx="8924">
                        <c:v>73.965270101945862</c:v>
                      </c:pt>
                      <c:pt idx="8925">
                        <c:v>73.968434127429532</c:v>
                      </c:pt>
                      <c:pt idx="8926">
                        <c:v>73.96929560067629</c:v>
                      </c:pt>
                      <c:pt idx="8927">
                        <c:v>73.970886132481425</c:v>
                      </c:pt>
                      <c:pt idx="8928">
                        <c:v>73.970174270489323</c:v>
                      </c:pt>
                      <c:pt idx="8929">
                        <c:v>73.970078976238909</c:v>
                      </c:pt>
                      <c:pt idx="8930">
                        <c:v>73.966872031664167</c:v>
                      </c:pt>
                      <c:pt idx="8931">
                        <c:v>73.96642432917082</c:v>
                      </c:pt>
                      <c:pt idx="8932">
                        <c:v>73.966641135981519</c:v>
                      </c:pt>
                      <c:pt idx="8933">
                        <c:v>73.969296239513525</c:v>
                      </c:pt>
                      <c:pt idx="8934">
                        <c:v>73.972331514978009</c:v>
                      </c:pt>
                      <c:pt idx="8935">
                        <c:v>73.976311297516801</c:v>
                      </c:pt>
                      <c:pt idx="8936">
                        <c:v>73.976010195584735</c:v>
                      </c:pt>
                      <c:pt idx="8937">
                        <c:v>73.973582407217791</c:v>
                      </c:pt>
                      <c:pt idx="8938">
                        <c:v>73.971391210286214</c:v>
                      </c:pt>
                      <c:pt idx="8939">
                        <c:v>73.967418188508574</c:v>
                      </c:pt>
                      <c:pt idx="8940">
                        <c:v>73.964182756261636</c:v>
                      </c:pt>
                      <c:pt idx="8941">
                        <c:v>73.963830698882091</c:v>
                      </c:pt>
                      <c:pt idx="8942">
                        <c:v>73.961456457572595</c:v>
                      </c:pt>
                      <c:pt idx="8943">
                        <c:v>73.960904147719347</c:v>
                      </c:pt>
                      <c:pt idx="8944">
                        <c:v>73.959631001157717</c:v>
                      </c:pt>
                      <c:pt idx="8945">
                        <c:v>73.959635317311623</c:v>
                      </c:pt>
                      <c:pt idx="8946">
                        <c:v>73.956043436504402</c:v>
                      </c:pt>
                      <c:pt idx="8947">
                        <c:v>73.952651759629475</c:v>
                      </c:pt>
                      <c:pt idx="8948">
                        <c:v>73.948162826951773</c:v>
                      </c:pt>
                      <c:pt idx="8949">
                        <c:v>73.946316665817406</c:v>
                      </c:pt>
                      <c:pt idx="8950">
                        <c:v>73.942836405902241</c:v>
                      </c:pt>
                      <c:pt idx="8951">
                        <c:v>73.945791264827932</c:v>
                      </c:pt>
                      <c:pt idx="8952">
                        <c:v>73.947164300555144</c:v>
                      </c:pt>
                      <c:pt idx="8953">
                        <c:v>73.953483159779083</c:v>
                      </c:pt>
                      <c:pt idx="8954">
                        <c:v>73.958336583551599</c:v>
                      </c:pt>
                      <c:pt idx="8955">
                        <c:v>73.963770972755498</c:v>
                      </c:pt>
                      <c:pt idx="8956">
                        <c:v>73.965973844186607</c:v>
                      </c:pt>
                      <c:pt idx="8957">
                        <c:v>73.969145767400136</c:v>
                      </c:pt>
                      <c:pt idx="8958">
                        <c:v>73.966002619209704</c:v>
                      </c:pt>
                      <c:pt idx="8959">
                        <c:v>73.963468122535957</c:v>
                      </c:pt>
                      <c:pt idx="8960">
                        <c:v>73.96171436480715</c:v>
                      </c:pt>
                      <c:pt idx="8961">
                        <c:v>73.959776478914975</c:v>
                      </c:pt>
                      <c:pt idx="8962">
                        <c:v>73.958587611792495</c:v>
                      </c:pt>
                      <c:pt idx="8963">
                        <c:v>73.958715801341299</c:v>
                      </c:pt>
                      <c:pt idx="8964">
                        <c:v>73.96097034658996</c:v>
                      </c:pt>
                      <c:pt idx="8965">
                        <c:v>73.95726605514723</c:v>
                      </c:pt>
                      <c:pt idx="8966">
                        <c:v>73.958130820820529</c:v>
                      </c:pt>
                      <c:pt idx="8967">
                        <c:v>73.955399533418998</c:v>
                      </c:pt>
                      <c:pt idx="8968">
                        <c:v>73.950850221902598</c:v>
                      </c:pt>
                      <c:pt idx="8969">
                        <c:v>73.943349508228877</c:v>
                      </c:pt>
                      <c:pt idx="8970">
                        <c:v>73.940450017811855</c:v>
                      </c:pt>
                      <c:pt idx="8971">
                        <c:v>73.93311762762599</c:v>
                      </c:pt>
                      <c:pt idx="8972">
                        <c:v>73.930999145120936</c:v>
                      </c:pt>
                      <c:pt idx="8973">
                        <c:v>73.930778896605304</c:v>
                      </c:pt>
                      <c:pt idx="8974">
                        <c:v>73.92979000561796</c:v>
                      </c:pt>
                      <c:pt idx="8975">
                        <c:v>73.928669249387681</c:v>
                      </c:pt>
                      <c:pt idx="8976">
                        <c:v>73.925370112504183</c:v>
                      </c:pt>
                      <c:pt idx="8977">
                        <c:v>73.922227397037176</c:v>
                      </c:pt>
                      <c:pt idx="8978">
                        <c:v>73.916414006169518</c:v>
                      </c:pt>
                      <c:pt idx="8979">
                        <c:v>73.916010447991837</c:v>
                      </c:pt>
                      <c:pt idx="8980">
                        <c:v>73.915374174161542</c:v>
                      </c:pt>
                      <c:pt idx="8981">
                        <c:v>73.919971125494357</c:v>
                      </c:pt>
                      <c:pt idx="8982">
                        <c:v>73.925929016775214</c:v>
                      </c:pt>
                      <c:pt idx="8983">
                        <c:v>73.935210091968656</c:v>
                      </c:pt>
                      <c:pt idx="8984">
                        <c:v>73.942076427527894</c:v>
                      </c:pt>
                      <c:pt idx="8985">
                        <c:v>73.952110656852057</c:v>
                      </c:pt>
                      <c:pt idx="8986">
                        <c:v>73.957872486234109</c:v>
                      </c:pt>
                      <c:pt idx="8987">
                        <c:v>73.960599266171172</c:v>
                      </c:pt>
                      <c:pt idx="8988">
                        <c:v>73.962813778187865</c:v>
                      </c:pt>
                      <c:pt idx="8989">
                        <c:v>73.961888980121358</c:v>
                      </c:pt>
                      <c:pt idx="8990">
                        <c:v>73.959958885986936</c:v>
                      </c:pt>
                      <c:pt idx="8991">
                        <c:v>73.960395618306649</c:v>
                      </c:pt>
                      <c:pt idx="8992">
                        <c:v>73.959871239901062</c:v>
                      </c:pt>
                      <c:pt idx="8993">
                        <c:v>73.960560224604791</c:v>
                      </c:pt>
                      <c:pt idx="8994">
                        <c:v>73.960400403416301</c:v>
                      </c:pt>
                      <c:pt idx="8995">
                        <c:v>73.956981317464809</c:v>
                      </c:pt>
                      <c:pt idx="8996">
                        <c:v>73.949221209144326</c:v>
                      </c:pt>
                      <c:pt idx="8997">
                        <c:v>73.944805048196969</c:v>
                      </c:pt>
                      <c:pt idx="8998">
                        <c:v>73.93977614961868</c:v>
                      </c:pt>
                      <c:pt idx="8999">
                        <c:v>73.938614797310251</c:v>
                      </c:pt>
                      <c:pt idx="9000">
                        <c:v>73.942803063853944</c:v>
                      </c:pt>
                      <c:pt idx="9001">
                        <c:v>73.953558557502504</c:v>
                      </c:pt>
                      <c:pt idx="9002">
                        <c:v>73.963276613677152</c:v>
                      </c:pt>
                      <c:pt idx="9003">
                        <c:v>73.972493989442825</c:v>
                      </c:pt>
                      <c:pt idx="9004">
                        <c:v>73.983946355642416</c:v>
                      </c:pt>
                      <c:pt idx="9005">
                        <c:v>73.989431950402803</c:v>
                      </c:pt>
                      <c:pt idx="9006">
                        <c:v>73.991197625869162</c:v>
                      </c:pt>
                      <c:pt idx="9007">
                        <c:v>73.991958235812945</c:v>
                      </c:pt>
                      <c:pt idx="9008">
                        <c:v>73.991817981006392</c:v>
                      </c:pt>
                      <c:pt idx="9009">
                        <c:v>73.98849421653496</c:v>
                      </c:pt>
                      <c:pt idx="9010">
                        <c:v>73.986516190212882</c:v>
                      </c:pt>
                      <c:pt idx="9011">
                        <c:v>73.985751499239029</c:v>
                      </c:pt>
                      <c:pt idx="9012">
                        <c:v>73.984934563407279</c:v>
                      </c:pt>
                      <c:pt idx="9013">
                        <c:v>73.983697283628743</c:v>
                      </c:pt>
                      <c:pt idx="9014">
                        <c:v>73.983324925971857</c:v>
                      </c:pt>
                      <c:pt idx="9015">
                        <c:v>73.98394165897669</c:v>
                      </c:pt>
                      <c:pt idx="9016">
                        <c:v>73.985663611736214</c:v>
                      </c:pt>
                      <c:pt idx="9017">
                        <c:v>73.988134509188541</c:v>
                      </c:pt>
                      <c:pt idx="9018">
                        <c:v>73.991922733606444</c:v>
                      </c:pt>
                      <c:pt idx="9019">
                        <c:v>73.995683064580732</c:v>
                      </c:pt>
                      <c:pt idx="9020">
                        <c:v>73.99960337858991</c:v>
                      </c:pt>
                      <c:pt idx="9021">
                        <c:v>74.001997970610219</c:v>
                      </c:pt>
                      <c:pt idx="9022">
                        <c:v>74.006062585776917</c:v>
                      </c:pt>
                      <c:pt idx="9023">
                        <c:v>74.00847324316473</c:v>
                      </c:pt>
                      <c:pt idx="9024">
                        <c:v>74.011488448975726</c:v>
                      </c:pt>
                      <c:pt idx="9025">
                        <c:v>74.014695937502012</c:v>
                      </c:pt>
                      <c:pt idx="9026">
                        <c:v>74.016690173159262</c:v>
                      </c:pt>
                      <c:pt idx="9027">
                        <c:v>74.017106491647638</c:v>
                      </c:pt>
                      <c:pt idx="9028">
                        <c:v>74.018075448759419</c:v>
                      </c:pt>
                      <c:pt idx="9029">
                        <c:v>74.017070254699959</c:v>
                      </c:pt>
                      <c:pt idx="9030">
                        <c:v>74.016649919575826</c:v>
                      </c:pt>
                      <c:pt idx="9031">
                        <c:v>74.017546943621156</c:v>
                      </c:pt>
                      <c:pt idx="9032">
                        <c:v>74.01743101948432</c:v>
                      </c:pt>
                      <c:pt idx="9033">
                        <c:v>74.017915781790919</c:v>
                      </c:pt>
                      <c:pt idx="9034">
                        <c:v>74.017583548214034</c:v>
                      </c:pt>
                      <c:pt idx="9035">
                        <c:v>74.015857637305245</c:v>
                      </c:pt>
                      <c:pt idx="9036">
                        <c:v>74.013138712867303</c:v>
                      </c:pt>
                      <c:pt idx="9037">
                        <c:v>74.012890551159742</c:v>
                      </c:pt>
                      <c:pt idx="9038">
                        <c:v>74.011248837818755</c:v>
                      </c:pt>
                      <c:pt idx="9039">
                        <c:v>74.010820283297463</c:v>
                      </c:pt>
                      <c:pt idx="9040">
                        <c:v>74.011284890991533</c:v>
                      </c:pt>
                      <c:pt idx="9041">
                        <c:v>74.011981623696826</c:v>
                      </c:pt>
                      <c:pt idx="9042">
                        <c:v>74.012430023997027</c:v>
                      </c:pt>
                      <c:pt idx="9043">
                        <c:v>74.015177029592039</c:v>
                      </c:pt>
                      <c:pt idx="9044">
                        <c:v>74.016558677812881</c:v>
                      </c:pt>
                      <c:pt idx="9045">
                        <c:v>74.018985348874352</c:v>
                      </c:pt>
                      <c:pt idx="9046">
                        <c:v>74.021023685939042</c:v>
                      </c:pt>
                      <c:pt idx="9047">
                        <c:v>74.022192981902947</c:v>
                      </c:pt>
                      <c:pt idx="9048">
                        <c:v>74.023830876178664</c:v>
                      </c:pt>
                      <c:pt idx="9049">
                        <c:v>74.025504762993592</c:v>
                      </c:pt>
                      <c:pt idx="9050">
                        <c:v>74.025064062017719</c:v>
                      </c:pt>
                      <c:pt idx="9051">
                        <c:v>74.024358981865163</c:v>
                      </c:pt>
                      <c:pt idx="9052">
                        <c:v>74.024106422918408</c:v>
                      </c:pt>
                      <c:pt idx="9053">
                        <c:v>74.022912814196985</c:v>
                      </c:pt>
                      <c:pt idx="9054">
                        <c:v>74.02321299126389</c:v>
                      </c:pt>
                      <c:pt idx="9055">
                        <c:v>74.027425878658249</c:v>
                      </c:pt>
                      <c:pt idx="9056">
                        <c:v>74.02928407703989</c:v>
                      </c:pt>
                      <c:pt idx="9057">
                        <c:v>74.030145155842391</c:v>
                      </c:pt>
                      <c:pt idx="9058">
                        <c:v>74.033849435408456</c:v>
                      </c:pt>
                      <c:pt idx="9059">
                        <c:v>74.033392965148764</c:v>
                      </c:pt>
                      <c:pt idx="9060">
                        <c:v>74.03005713180481</c:v>
                      </c:pt>
                      <c:pt idx="9061">
                        <c:v>74.028467374724386</c:v>
                      </c:pt>
                      <c:pt idx="9062">
                        <c:v>74.031807375667597</c:v>
                      </c:pt>
                      <c:pt idx="9063">
                        <c:v>74.032336087678743</c:v>
                      </c:pt>
                      <c:pt idx="9064">
                        <c:v>74.035676136854946</c:v>
                      </c:pt>
                      <c:pt idx="9065">
                        <c:v>74.037991002258622</c:v>
                      </c:pt>
                      <c:pt idx="9066">
                        <c:v>74.042456164566048</c:v>
                      </c:pt>
                      <c:pt idx="9067">
                        <c:v>74.042976630286645</c:v>
                      </c:pt>
                      <c:pt idx="9068">
                        <c:v>74.043697529057837</c:v>
                      </c:pt>
                      <c:pt idx="9069">
                        <c:v>74.044690696239016</c:v>
                      </c:pt>
                      <c:pt idx="9070">
                        <c:v>74.045007000872985</c:v>
                      </c:pt>
                      <c:pt idx="9071">
                        <c:v>74.04682542197493</c:v>
                      </c:pt>
                      <c:pt idx="9072">
                        <c:v>74.048791788712435</c:v>
                      </c:pt>
                      <c:pt idx="9073">
                        <c:v>74.04962883630823</c:v>
                      </c:pt>
                      <c:pt idx="9074">
                        <c:v>74.048791870926564</c:v>
                      </c:pt>
                      <c:pt idx="9075">
                        <c:v>74.050273591445247</c:v>
                      </c:pt>
                      <c:pt idx="9076">
                        <c:v>74.049841033427455</c:v>
                      </c:pt>
                      <c:pt idx="9077">
                        <c:v>74.049941157609496</c:v>
                      </c:pt>
                      <c:pt idx="9078">
                        <c:v>74.046100588856206</c:v>
                      </c:pt>
                      <c:pt idx="9079">
                        <c:v>74.046797313514759</c:v>
                      </c:pt>
                      <c:pt idx="9080">
                        <c:v>74.047934499481741</c:v>
                      </c:pt>
                      <c:pt idx="9081">
                        <c:v>74.043757235304881</c:v>
                      </c:pt>
                      <c:pt idx="9082">
                        <c:v>74.041742803250102</c:v>
                      </c:pt>
                      <c:pt idx="9083">
                        <c:v>74.043781096222176</c:v>
                      </c:pt>
                      <c:pt idx="9084">
                        <c:v>74.045406939134679</c:v>
                      </c:pt>
                      <c:pt idx="9085">
                        <c:v>74.045911539160073</c:v>
                      </c:pt>
                      <c:pt idx="9086">
                        <c:v>74.051430147676314</c:v>
                      </c:pt>
                      <c:pt idx="9087">
                        <c:v>74.051738642619441</c:v>
                      </c:pt>
                      <c:pt idx="9088">
                        <c:v>74.054894360496533</c:v>
                      </c:pt>
                      <c:pt idx="9089">
                        <c:v>74.058338378954545</c:v>
                      </c:pt>
                      <c:pt idx="9090">
                        <c:v>74.059615940965699</c:v>
                      </c:pt>
                      <c:pt idx="9091">
                        <c:v>74.062110811952749</c:v>
                      </c:pt>
                      <c:pt idx="9092">
                        <c:v>74.063604283098925</c:v>
                      </c:pt>
                      <c:pt idx="9093">
                        <c:v>74.065077885875667</c:v>
                      </c:pt>
                      <c:pt idx="9094">
                        <c:v>74.064689356417688</c:v>
                      </c:pt>
                      <c:pt idx="9095">
                        <c:v>74.066719743560469</c:v>
                      </c:pt>
                      <c:pt idx="9096">
                        <c:v>74.064813671028418</c:v>
                      </c:pt>
                      <c:pt idx="9097">
                        <c:v>74.065810950581977</c:v>
                      </c:pt>
                      <c:pt idx="9098">
                        <c:v>74.062543315765993</c:v>
                      </c:pt>
                      <c:pt idx="9099">
                        <c:v>74.061902679106581</c:v>
                      </c:pt>
                      <c:pt idx="9100">
                        <c:v>74.062551385453858</c:v>
                      </c:pt>
                      <c:pt idx="9101">
                        <c:v>74.066239759318321</c:v>
                      </c:pt>
                      <c:pt idx="9102">
                        <c:v>74.070449118810942</c:v>
                      </c:pt>
                      <c:pt idx="9103">
                        <c:v>74.078443375791807</c:v>
                      </c:pt>
                      <c:pt idx="9104">
                        <c:v>74.079500631924205</c:v>
                      </c:pt>
                      <c:pt idx="9105">
                        <c:v>74.080161548335496</c:v>
                      </c:pt>
                      <c:pt idx="9106">
                        <c:v>74.079168284402641</c:v>
                      </c:pt>
                      <c:pt idx="9107">
                        <c:v>74.078231067750579</c:v>
                      </c:pt>
                      <c:pt idx="9108">
                        <c:v>74.074001220800113</c:v>
                      </c:pt>
                      <c:pt idx="9109">
                        <c:v>74.072255257228264</c:v>
                      </c:pt>
                      <c:pt idx="9110">
                        <c:v>74.070281044346217</c:v>
                      </c:pt>
                      <c:pt idx="9111">
                        <c:v>74.068787382413888</c:v>
                      </c:pt>
                      <c:pt idx="9112">
                        <c:v>74.069167909888421</c:v>
                      </c:pt>
                      <c:pt idx="9113">
                        <c:v>74.070285466400108</c:v>
                      </c:pt>
                      <c:pt idx="9114">
                        <c:v>74.073609539388045</c:v>
                      </c:pt>
                      <c:pt idx="9115">
                        <c:v>74.076797486993911</c:v>
                      </c:pt>
                      <c:pt idx="9116">
                        <c:v>74.07864784179921</c:v>
                      </c:pt>
                      <c:pt idx="9117">
                        <c:v>74.076180997111706</c:v>
                      </c:pt>
                      <c:pt idx="9118">
                        <c:v>74.078091376692498</c:v>
                      </c:pt>
                      <c:pt idx="9119">
                        <c:v>74.081070781498198</c:v>
                      </c:pt>
                      <c:pt idx="9120">
                        <c:v>74.08227217904566</c:v>
                      </c:pt>
                      <c:pt idx="9121">
                        <c:v>74.082396310705548</c:v>
                      </c:pt>
                      <c:pt idx="9122">
                        <c:v>74.086368767639598</c:v>
                      </c:pt>
                      <c:pt idx="9123">
                        <c:v>74.083072647059211</c:v>
                      </c:pt>
                      <c:pt idx="9124">
                        <c:v>74.078174759159197</c:v>
                      </c:pt>
                      <c:pt idx="9125">
                        <c:v>74.072552018836205</c:v>
                      </c:pt>
                      <c:pt idx="9126">
                        <c:v>74.070357104075569</c:v>
                      </c:pt>
                      <c:pt idx="9127">
                        <c:v>74.066172106515538</c:v>
                      </c:pt>
                      <c:pt idx="9128">
                        <c:v>74.065859627652301</c:v>
                      </c:pt>
                      <c:pt idx="9129">
                        <c:v>74.064225736214922</c:v>
                      </c:pt>
                      <c:pt idx="9130">
                        <c:v>74.062475468918805</c:v>
                      </c:pt>
                      <c:pt idx="9131">
                        <c:v>74.062559642286075</c:v>
                      </c:pt>
                      <c:pt idx="9132">
                        <c:v>74.063076347730373</c:v>
                      </c:pt>
                      <c:pt idx="9133">
                        <c:v>74.0647904740065</c:v>
                      </c:pt>
                      <c:pt idx="9134">
                        <c:v>74.064722489897235</c:v>
                      </c:pt>
                      <c:pt idx="9135">
                        <c:v>74.068591202183001</c:v>
                      </c:pt>
                      <c:pt idx="9136">
                        <c:v>74.067029445123794</c:v>
                      </c:pt>
                      <c:pt idx="9137">
                        <c:v>74.069952870789265</c:v>
                      </c:pt>
                      <c:pt idx="9138">
                        <c:v>74.069688514982289</c:v>
                      </c:pt>
                      <c:pt idx="9139">
                        <c:v>74.072924295568185</c:v>
                      </c:pt>
                      <c:pt idx="9140">
                        <c:v>74.070617532090793</c:v>
                      </c:pt>
                      <c:pt idx="9141">
                        <c:v>74.071995205229811</c:v>
                      </c:pt>
                      <c:pt idx="9142">
                        <c:v>74.068947704408927</c:v>
                      </c:pt>
                      <c:pt idx="9143">
                        <c:v>74.065251408249807</c:v>
                      </c:pt>
                      <c:pt idx="9144">
                        <c:v>74.065027286917129</c:v>
                      </c:pt>
                      <c:pt idx="9145">
                        <c:v>74.064014223258312</c:v>
                      </c:pt>
                      <c:pt idx="9146">
                        <c:v>74.065872535623072</c:v>
                      </c:pt>
                      <c:pt idx="9147">
                        <c:v>74.065700337101219</c:v>
                      </c:pt>
                      <c:pt idx="9148">
                        <c:v>74.066521305832822</c:v>
                      </c:pt>
                      <c:pt idx="9149">
                        <c:v>74.065519982741478</c:v>
                      </c:pt>
                      <c:pt idx="9150">
                        <c:v>74.069969026211396</c:v>
                      </c:pt>
                      <c:pt idx="9151">
                        <c:v>74.069820620119046</c:v>
                      </c:pt>
                      <c:pt idx="9152">
                        <c:v>74.06935185853564</c:v>
                      </c:pt>
                      <c:pt idx="9153">
                        <c:v>74.071093792804476</c:v>
                      </c:pt>
                      <c:pt idx="9154">
                        <c:v>74.070637138538089</c:v>
                      </c:pt>
                      <c:pt idx="9155">
                        <c:v>74.065094464167302</c:v>
                      </c:pt>
                      <c:pt idx="9156">
                        <c:v>74.064861955277792</c:v>
                      </c:pt>
                      <c:pt idx="9157">
                        <c:v>74.065570658264463</c:v>
                      </c:pt>
                      <c:pt idx="9158">
                        <c:v>74.065101920919318</c:v>
                      </c:pt>
                      <c:pt idx="9159">
                        <c:v>74.066451440842158</c:v>
                      </c:pt>
                      <c:pt idx="9160">
                        <c:v>74.068890336309806</c:v>
                      </c:pt>
                      <c:pt idx="9161">
                        <c:v>74.070456178556995</c:v>
                      </c:pt>
                      <c:pt idx="9162">
                        <c:v>74.072474493061065</c:v>
                      </c:pt>
                      <c:pt idx="9163">
                        <c:v>74.072198100574482</c:v>
                      </c:pt>
                      <c:pt idx="9164">
                        <c:v>74.071293037391513</c:v>
                      </c:pt>
                      <c:pt idx="9165">
                        <c:v>74.071413124524199</c:v>
                      </c:pt>
                      <c:pt idx="9166">
                        <c:v>74.068922325857528</c:v>
                      </c:pt>
                      <c:pt idx="9167">
                        <c:v>74.067036492118135</c:v>
                      </c:pt>
                      <c:pt idx="9168">
                        <c:v>74.068093901265016</c:v>
                      </c:pt>
                      <c:pt idx="9169">
                        <c:v>74.069267392302436</c:v>
                      </c:pt>
                      <c:pt idx="9170">
                        <c:v>74.070585074835407</c:v>
                      </c:pt>
                      <c:pt idx="9171">
                        <c:v>74.071518142917483</c:v>
                      </c:pt>
                      <c:pt idx="9172">
                        <c:v>74.070436785584548</c:v>
                      </c:pt>
                      <c:pt idx="9173">
                        <c:v>74.073316245047295</c:v>
                      </c:pt>
                      <c:pt idx="9174">
                        <c:v>74.071149592279468</c:v>
                      </c:pt>
                      <c:pt idx="9175">
                        <c:v>74.072070628364173</c:v>
                      </c:pt>
                      <c:pt idx="9176">
                        <c:v>74.074597529410255</c:v>
                      </c:pt>
                      <c:pt idx="9177">
                        <c:v>74.077416645060623</c:v>
                      </c:pt>
                      <c:pt idx="9178">
                        <c:v>74.077724899102506</c:v>
                      </c:pt>
                      <c:pt idx="9179">
                        <c:v>74.080900577486275</c:v>
                      </c:pt>
                      <c:pt idx="9180">
                        <c:v>74.082622609358552</c:v>
                      </c:pt>
                      <c:pt idx="9181">
                        <c:v>74.083980231226192</c:v>
                      </c:pt>
                      <c:pt idx="9182">
                        <c:v>74.087804707813788</c:v>
                      </c:pt>
                      <c:pt idx="9183">
                        <c:v>74.093235039940836</c:v>
                      </c:pt>
                      <c:pt idx="9184">
                        <c:v>74.094520615617142</c:v>
                      </c:pt>
                      <c:pt idx="9185">
                        <c:v>74.095637901448967</c:v>
                      </c:pt>
                      <c:pt idx="9186">
                        <c:v>74.095789991426585</c:v>
                      </c:pt>
                      <c:pt idx="9187">
                        <c:v>74.096486851894525</c:v>
                      </c:pt>
                      <c:pt idx="9188">
                        <c:v>74.093375269762859</c:v>
                      </c:pt>
                      <c:pt idx="9189">
                        <c:v>74.095485784400097</c:v>
                      </c:pt>
                      <c:pt idx="9190">
                        <c:v>74.097340065486136</c:v>
                      </c:pt>
                      <c:pt idx="9191">
                        <c:v>74.098797864636168</c:v>
                      </c:pt>
                      <c:pt idx="9192">
                        <c:v>74.097824779589061</c:v>
                      </c:pt>
                      <c:pt idx="9193">
                        <c:v>74.097059898666686</c:v>
                      </c:pt>
                      <c:pt idx="9194">
                        <c:v>74.096799788953632</c:v>
                      </c:pt>
                      <c:pt idx="9195">
                        <c:v>74.096984106205952</c:v>
                      </c:pt>
                      <c:pt idx="9196">
                        <c:v>74.09779328667625</c:v>
                      </c:pt>
                      <c:pt idx="9197">
                        <c:v>74.099515543738079</c:v>
                      </c:pt>
                      <c:pt idx="9198">
                        <c:v>74.105779141857809</c:v>
                      </c:pt>
                      <c:pt idx="9199">
                        <c:v>74.108618484372968</c:v>
                      </c:pt>
                      <c:pt idx="9200">
                        <c:v>74.109992164891622</c:v>
                      </c:pt>
                      <c:pt idx="9201">
                        <c:v>74.110993436152768</c:v>
                      </c:pt>
                      <c:pt idx="9202">
                        <c:v>74.111065462362177</c:v>
                      </c:pt>
                      <c:pt idx="9203">
                        <c:v>74.106275940568736</c:v>
                      </c:pt>
                      <c:pt idx="9204">
                        <c:v>74.102303306709601</c:v>
                      </c:pt>
                      <c:pt idx="9205">
                        <c:v>74.101770725452113</c:v>
                      </c:pt>
                      <c:pt idx="9206">
                        <c:v>74.099680102693412</c:v>
                      </c:pt>
                      <c:pt idx="9207">
                        <c:v>74.100428829613946</c:v>
                      </c:pt>
                      <c:pt idx="9208">
                        <c:v>74.101722106085461</c:v>
                      </c:pt>
                      <c:pt idx="9209">
                        <c:v>74.106127117174282</c:v>
                      </c:pt>
                      <c:pt idx="9210">
                        <c:v>74.105954562974318</c:v>
                      </c:pt>
                      <c:pt idx="9211">
                        <c:v>74.107516347854954</c:v>
                      </c:pt>
                      <c:pt idx="9212">
                        <c:v>74.106475022426281</c:v>
                      </c:pt>
                      <c:pt idx="9213">
                        <c:v>74.104808828898769</c:v>
                      </c:pt>
                      <c:pt idx="9214">
                        <c:v>74.102365714975548</c:v>
                      </c:pt>
                      <c:pt idx="9215">
                        <c:v>74.102209521822545</c:v>
                      </c:pt>
                      <c:pt idx="9216">
                        <c:v>74.10361507242672</c:v>
                      </c:pt>
                      <c:pt idx="9217">
                        <c:v>74.103967756454125</c:v>
                      </c:pt>
                      <c:pt idx="9218">
                        <c:v>74.10419239279112</c:v>
                      </c:pt>
                      <c:pt idx="9219">
                        <c:v>74.105854794396194</c:v>
                      </c:pt>
                      <c:pt idx="9220">
                        <c:v>74.106836413535476</c:v>
                      </c:pt>
                      <c:pt idx="9221">
                        <c:v>74.107886014245011</c:v>
                      </c:pt>
                      <c:pt idx="9222">
                        <c:v>74.109672213722433</c:v>
                      </c:pt>
                      <c:pt idx="9223">
                        <c:v>74.112880119914507</c:v>
                      </c:pt>
                      <c:pt idx="9224">
                        <c:v>74.113296589706891</c:v>
                      </c:pt>
                      <c:pt idx="9225">
                        <c:v>74.114205619971926</c:v>
                      </c:pt>
                      <c:pt idx="9226">
                        <c:v>74.111894962253317</c:v>
                      </c:pt>
                      <c:pt idx="9227">
                        <c:v>74.110473348888021</c:v>
                      </c:pt>
                      <c:pt idx="9228">
                        <c:v>74.107838175474939</c:v>
                      </c:pt>
                      <c:pt idx="9229">
                        <c:v>74.106692730544225</c:v>
                      </c:pt>
                      <c:pt idx="9230">
                        <c:v>74.105270787465827</c:v>
                      </c:pt>
                      <c:pt idx="9231">
                        <c:v>74.106552032046849</c:v>
                      </c:pt>
                      <c:pt idx="9232">
                        <c:v>74.105238236576639</c:v>
                      </c:pt>
                      <c:pt idx="9233">
                        <c:v>74.106127091980937</c:v>
                      </c:pt>
                      <c:pt idx="9234">
                        <c:v>74.105542323179634</c:v>
                      </c:pt>
                      <c:pt idx="9235">
                        <c:v>74.104913637857706</c:v>
                      </c:pt>
                      <c:pt idx="9236">
                        <c:v>74.102358507972127</c:v>
                      </c:pt>
                      <c:pt idx="9237">
                        <c:v>74.102306310027643</c:v>
                      </c:pt>
                      <c:pt idx="9238">
                        <c:v>74.099919283749458</c:v>
                      </c:pt>
                      <c:pt idx="9239">
                        <c:v>74.098821701211463</c:v>
                      </c:pt>
                      <c:pt idx="9240">
                        <c:v>74.098857516428922</c:v>
                      </c:pt>
                      <c:pt idx="9241">
                        <c:v>74.097964393864316</c:v>
                      </c:pt>
                      <c:pt idx="9242">
                        <c:v>74.097948265760465</c:v>
                      </c:pt>
                      <c:pt idx="9243">
                        <c:v>74.09882534311987</c:v>
                      </c:pt>
                      <c:pt idx="9244">
                        <c:v>74.102561939819296</c:v>
                      </c:pt>
                      <c:pt idx="9245">
                        <c:v>74.104236040829363</c:v>
                      </c:pt>
                      <c:pt idx="9246">
                        <c:v>74.108425146645871</c:v>
                      </c:pt>
                      <c:pt idx="9247">
                        <c:v>74.112081660909908</c:v>
                      </c:pt>
                      <c:pt idx="9248">
                        <c:v>74.114408516391862</c:v>
                      </c:pt>
                      <c:pt idx="9249">
                        <c:v>74.113387297167179</c:v>
                      </c:pt>
                      <c:pt idx="9250">
                        <c:v>74.113130964052928</c:v>
                      </c:pt>
                      <c:pt idx="9251">
                        <c:v>74.112149578219444</c:v>
                      </c:pt>
                      <c:pt idx="9252">
                        <c:v>74.109726499331529</c:v>
                      </c:pt>
                      <c:pt idx="9253">
                        <c:v>74.110475140755369</c:v>
                      </c:pt>
                      <c:pt idx="9254">
                        <c:v>74.109605825142097</c:v>
                      </c:pt>
                      <c:pt idx="9255">
                        <c:v>74.110102166184348</c:v>
                      </c:pt>
                      <c:pt idx="9256">
                        <c:v>74.111139470797326</c:v>
                      </c:pt>
                      <c:pt idx="9257">
                        <c:v>74.112164820101526</c:v>
                      </c:pt>
                      <c:pt idx="9258">
                        <c:v>74.112185089468682</c:v>
                      </c:pt>
                      <c:pt idx="9259">
                        <c:v>74.116258126561121</c:v>
                      </c:pt>
                      <c:pt idx="9260">
                        <c:v>74.116402535755157</c:v>
                      </c:pt>
                      <c:pt idx="9261">
                        <c:v>74.114672480642071</c:v>
                      </c:pt>
                      <c:pt idx="9262">
                        <c:v>74.116678577771154</c:v>
                      </c:pt>
                      <c:pt idx="9263">
                        <c:v>74.116297924650098</c:v>
                      </c:pt>
                      <c:pt idx="9264">
                        <c:v>74.113778753314577</c:v>
                      </c:pt>
                      <c:pt idx="9265">
                        <c:v>74.116878177094648</c:v>
                      </c:pt>
                      <c:pt idx="9266">
                        <c:v>74.117507011980848</c:v>
                      </c:pt>
                      <c:pt idx="9267">
                        <c:v>74.116393945626683</c:v>
                      </c:pt>
                      <c:pt idx="9268">
                        <c:v>74.117619627652928</c:v>
                      </c:pt>
                      <c:pt idx="9269">
                        <c:v>74.119386080807345</c:v>
                      </c:pt>
                      <c:pt idx="9270">
                        <c:v>74.116503075054894</c:v>
                      </c:pt>
                      <c:pt idx="9271">
                        <c:v>74.115397999417141</c:v>
                      </c:pt>
                      <c:pt idx="9272">
                        <c:v>74.116707670667751</c:v>
                      </c:pt>
                      <c:pt idx="9273">
                        <c:v>74.116146916273365</c:v>
                      </c:pt>
                      <c:pt idx="9274">
                        <c:v>74.114693110790427</c:v>
                      </c:pt>
                      <c:pt idx="9275">
                        <c:v>74.116943675284048</c:v>
                      </c:pt>
                      <c:pt idx="9276">
                        <c:v>74.120439546063153</c:v>
                      </c:pt>
                      <c:pt idx="9277">
                        <c:v>74.119326141643</c:v>
                      </c:pt>
                      <c:pt idx="9278">
                        <c:v>74.119005815492145</c:v>
                      </c:pt>
                      <c:pt idx="9279">
                        <c:v>74.119454354863961</c:v>
                      </c:pt>
                      <c:pt idx="9280">
                        <c:v>74.119454437308391</c:v>
                      </c:pt>
                      <c:pt idx="9281">
                        <c:v>74.120419826630467</c:v>
                      </c:pt>
                      <c:pt idx="9282">
                        <c:v>74.121593434157631</c:v>
                      </c:pt>
                      <c:pt idx="9283">
                        <c:v>74.122831217706207</c:v>
                      </c:pt>
                      <c:pt idx="9284">
                        <c:v>74.12370833435655</c:v>
                      </c:pt>
                      <c:pt idx="9285">
                        <c:v>74.122114390765887</c:v>
                      </c:pt>
                      <c:pt idx="9286">
                        <c:v>74.119254623083833</c:v>
                      </c:pt>
                      <c:pt idx="9287">
                        <c:v>74.117640344067439</c:v>
                      </c:pt>
                      <c:pt idx="9288">
                        <c:v>74.118885310601115</c:v>
                      </c:pt>
                      <c:pt idx="9289">
                        <c:v>74.120503006113537</c:v>
                      </c:pt>
                      <c:pt idx="9290">
                        <c:v>74.125781185332499</c:v>
                      </c:pt>
                      <c:pt idx="9291">
                        <c:v>74.12985830419737</c:v>
                      </c:pt>
                      <c:pt idx="9292">
                        <c:v>74.135973814522117</c:v>
                      </c:pt>
                      <c:pt idx="9293">
                        <c:v>74.13812879492626</c:v>
                      </c:pt>
                      <c:pt idx="9294">
                        <c:v>74.140139551452322</c:v>
                      </c:pt>
                      <c:pt idx="9295">
                        <c:v>74.140295744551594</c:v>
                      </c:pt>
                      <c:pt idx="9296">
                        <c:v>74.142081709798333</c:v>
                      </c:pt>
                      <c:pt idx="9297">
                        <c:v>74.142357693989581</c:v>
                      </c:pt>
                      <c:pt idx="9298">
                        <c:v>74.143198189723122</c:v>
                      </c:pt>
                      <c:pt idx="9299">
                        <c:v>74.144543188048175</c:v>
                      </c:pt>
                      <c:pt idx="9300">
                        <c:v>74.145600147180758</c:v>
                      </c:pt>
                      <c:pt idx="9301">
                        <c:v>74.147874509518417</c:v>
                      </c:pt>
                      <c:pt idx="9302">
                        <c:v>74.149127982856115</c:v>
                      </c:pt>
                      <c:pt idx="9303">
                        <c:v>74.148535266353846</c:v>
                      </c:pt>
                      <c:pt idx="9304">
                        <c:v>74.14944048292341</c:v>
                      </c:pt>
                      <c:pt idx="9305">
                        <c:v>74.152091718375672</c:v>
                      </c:pt>
                      <c:pt idx="9306">
                        <c:v>74.15387795585886</c:v>
                      </c:pt>
                      <c:pt idx="9307">
                        <c:v>74.157322016570063</c:v>
                      </c:pt>
                      <c:pt idx="9308">
                        <c:v>74.162796512335632</c:v>
                      </c:pt>
                      <c:pt idx="9309">
                        <c:v>74.166737052646468</c:v>
                      </c:pt>
                      <c:pt idx="9310">
                        <c:v>74.169331956627133</c:v>
                      </c:pt>
                      <c:pt idx="9311">
                        <c:v>74.170128780873313</c:v>
                      </c:pt>
                      <c:pt idx="9312">
                        <c:v>74.168763196268088</c:v>
                      </c:pt>
                      <c:pt idx="9313">
                        <c:v>74.166792801547388</c:v>
                      </c:pt>
                      <c:pt idx="9314">
                        <c:v>74.164626338322137</c:v>
                      </c:pt>
                      <c:pt idx="9315">
                        <c:v>74.164274062116775</c:v>
                      </c:pt>
                      <c:pt idx="9316">
                        <c:v>74.16458655752686</c:v>
                      </c:pt>
                      <c:pt idx="9317">
                        <c:v>74.164398314841222</c:v>
                      </c:pt>
                      <c:pt idx="9318">
                        <c:v>74.165643937728291</c:v>
                      </c:pt>
                      <c:pt idx="9319">
                        <c:v>74.164366546996547</c:v>
                      </c:pt>
                      <c:pt idx="9320">
                        <c:v>74.161707348397627</c:v>
                      </c:pt>
                      <c:pt idx="9321">
                        <c:v>74.15908012188352</c:v>
                      </c:pt>
                      <c:pt idx="9322">
                        <c:v>74.160533771392267</c:v>
                      </c:pt>
                      <c:pt idx="9323">
                        <c:v>74.161735137741061</c:v>
                      </c:pt>
                      <c:pt idx="9324">
                        <c:v>74.164810638865376</c:v>
                      </c:pt>
                      <c:pt idx="9325">
                        <c:v>74.165863875118163</c:v>
                      </c:pt>
                      <c:pt idx="9326">
                        <c:v>74.167673988978166</c:v>
                      </c:pt>
                      <c:pt idx="9327">
                        <c:v>74.168382841279396</c:v>
                      </c:pt>
                      <c:pt idx="9328">
                        <c:v>74.168346635304403</c:v>
                      </c:pt>
                      <c:pt idx="9329">
                        <c:v>74.166596429096657</c:v>
                      </c:pt>
                      <c:pt idx="9330">
                        <c:v>74.166159850184115</c:v>
                      </c:pt>
                      <c:pt idx="9331">
                        <c:v>74.168070243736764</c:v>
                      </c:pt>
                      <c:pt idx="9332">
                        <c:v>74.169287657357444</c:v>
                      </c:pt>
                      <c:pt idx="9333">
                        <c:v>74.17015668023005</c:v>
                      </c:pt>
                      <c:pt idx="9334">
                        <c:v>74.171906784417303</c:v>
                      </c:pt>
                      <c:pt idx="9335">
                        <c:v>74.172355385962206</c:v>
                      </c:pt>
                      <c:pt idx="9336">
                        <c:v>74.171161933939132</c:v>
                      </c:pt>
                      <c:pt idx="9337">
                        <c:v>74.169640155384585</c:v>
                      </c:pt>
                      <c:pt idx="9338">
                        <c:v>74.168514893943907</c:v>
                      </c:pt>
                      <c:pt idx="9339">
                        <c:v>74.168330697395149</c:v>
                      </c:pt>
                      <c:pt idx="9340">
                        <c:v>74.170132792253057</c:v>
                      </c:pt>
                      <c:pt idx="9341">
                        <c:v>74.170128822356588</c:v>
                      </c:pt>
                      <c:pt idx="9342">
                        <c:v>74.171482456071331</c:v>
                      </c:pt>
                      <c:pt idx="9343">
                        <c:v>74.172407547473767</c:v>
                      </c:pt>
                      <c:pt idx="9344">
                        <c:v>74.172896149441129</c:v>
                      </c:pt>
                      <c:pt idx="9345">
                        <c:v>74.172655911031256</c:v>
                      </c:pt>
                      <c:pt idx="9346">
                        <c:v>74.173757226237811</c:v>
                      </c:pt>
                      <c:pt idx="9347">
                        <c:v>74.172655934030345</c:v>
                      </c:pt>
                      <c:pt idx="9348">
                        <c:v>74.170793845044813</c:v>
                      </c:pt>
                      <c:pt idx="9349">
                        <c:v>74.167666254789495</c:v>
                      </c:pt>
                      <c:pt idx="9350">
                        <c:v>74.166220603133112</c:v>
                      </c:pt>
                      <c:pt idx="9351">
                        <c:v>74.164182171236845</c:v>
                      </c:pt>
                      <c:pt idx="9352">
                        <c:v>74.162360039805975</c:v>
                      </c:pt>
                      <c:pt idx="9353">
                        <c:v>74.163465324668536</c:v>
                      </c:pt>
                      <c:pt idx="9354">
                        <c:v>74.164126114314968</c:v>
                      </c:pt>
                      <c:pt idx="9355">
                        <c:v>74.164246191728822</c:v>
                      </c:pt>
                      <c:pt idx="9356">
                        <c:v>74.165119240441982</c:v>
                      </c:pt>
                      <c:pt idx="9357">
                        <c:v>74.166268557553138</c:v>
                      </c:pt>
                      <c:pt idx="9358">
                        <c:v>74.166244456876285</c:v>
                      </c:pt>
                      <c:pt idx="9359">
                        <c:v>74.16854708371055</c:v>
                      </c:pt>
                      <c:pt idx="9360">
                        <c:v>74.171430514565671</c:v>
                      </c:pt>
                      <c:pt idx="9361">
                        <c:v>74.175387129867531</c:v>
                      </c:pt>
                      <c:pt idx="9362">
                        <c:v>74.17719330349334</c:v>
                      </c:pt>
                      <c:pt idx="9363">
                        <c:v>74.18015688346955</c:v>
                      </c:pt>
                      <c:pt idx="9364">
                        <c:v>74.18195097320168</c:v>
                      </c:pt>
                      <c:pt idx="9365">
                        <c:v>74.182271340419291</c:v>
                      </c:pt>
                      <c:pt idx="9366">
                        <c:v>74.18222332138501</c:v>
                      </c:pt>
                      <c:pt idx="9367">
                        <c:v>74.184958488670517</c:v>
                      </c:pt>
                      <c:pt idx="9368">
                        <c:v>74.184578004030897</c:v>
                      </c:pt>
                      <c:pt idx="9369">
                        <c:v>74.185150670591412</c:v>
                      </c:pt>
                      <c:pt idx="9370">
                        <c:v>74.186568277098658</c:v>
                      </c:pt>
                      <c:pt idx="9371">
                        <c:v>74.186592319575354</c:v>
                      </c:pt>
                      <c:pt idx="9372">
                        <c:v>74.183652865243531</c:v>
                      </c:pt>
                      <c:pt idx="9373">
                        <c:v>74.182223141767707</c:v>
                      </c:pt>
                      <c:pt idx="9374">
                        <c:v>74.180545269870407</c:v>
                      </c:pt>
                      <c:pt idx="9375">
                        <c:v>74.177217386630019</c:v>
                      </c:pt>
                      <c:pt idx="9376">
                        <c:v>74.175595379558075</c:v>
                      </c:pt>
                      <c:pt idx="9377">
                        <c:v>74.174970692101994</c:v>
                      </c:pt>
                      <c:pt idx="9378">
                        <c:v>74.176280302080073</c:v>
                      </c:pt>
                      <c:pt idx="9379">
                        <c:v>74.177906210710788</c:v>
                      </c:pt>
                      <c:pt idx="9380">
                        <c:v>74.177453689812026</c:v>
                      </c:pt>
                      <c:pt idx="9381">
                        <c:v>74.177213499544038</c:v>
                      </c:pt>
                      <c:pt idx="9382">
                        <c:v>74.17777417446888</c:v>
                      </c:pt>
                      <c:pt idx="9383">
                        <c:v>74.177978477812147</c:v>
                      </c:pt>
                      <c:pt idx="9384">
                        <c:v>74.179071788781329</c:v>
                      </c:pt>
                      <c:pt idx="9385">
                        <c:v>74.18229963461404</c:v>
                      </c:pt>
                      <c:pt idx="9386">
                        <c:v>74.185655543887492</c:v>
                      </c:pt>
                      <c:pt idx="9387">
                        <c:v>74.190357014467764</c:v>
                      </c:pt>
                      <c:pt idx="9388">
                        <c:v>74.193552692479358</c:v>
                      </c:pt>
                      <c:pt idx="9389">
                        <c:v>74.196023569571068</c:v>
                      </c:pt>
                      <c:pt idx="9390">
                        <c:v>74.19957581051689</c:v>
                      </c:pt>
                      <c:pt idx="9391">
                        <c:v>74.202194987592378</c:v>
                      </c:pt>
                      <c:pt idx="9392">
                        <c:v>74.203448558752626</c:v>
                      </c:pt>
                      <c:pt idx="9393">
                        <c:v>74.20377703898528</c:v>
                      </c:pt>
                      <c:pt idx="9394">
                        <c:v>74.204241630803352</c:v>
                      </c:pt>
                      <c:pt idx="9395">
                        <c:v>74.203901243063484</c:v>
                      </c:pt>
                      <c:pt idx="9396">
                        <c:v>74.201774742577015</c:v>
                      </c:pt>
                      <c:pt idx="9397">
                        <c:v>74.19884725929478</c:v>
                      </c:pt>
                      <c:pt idx="9398">
                        <c:v>74.196276306158808</c:v>
                      </c:pt>
                      <c:pt idx="9399">
                        <c:v>74.194786615481917</c:v>
                      </c:pt>
                      <c:pt idx="9400">
                        <c:v>74.195727743009797</c:v>
                      </c:pt>
                      <c:pt idx="9401">
                        <c:v>74.196696962631876</c:v>
                      </c:pt>
                      <c:pt idx="9402">
                        <c:v>74.198939707013423</c:v>
                      </c:pt>
                      <c:pt idx="9403">
                        <c:v>74.201959187589523</c:v>
                      </c:pt>
                      <c:pt idx="9404">
                        <c:v>74.20299247790453</c:v>
                      </c:pt>
                      <c:pt idx="9405">
                        <c:v>74.202295652774367</c:v>
                      </c:pt>
                      <c:pt idx="9406">
                        <c:v>74.201755039663468</c:v>
                      </c:pt>
                      <c:pt idx="9407">
                        <c:v>74.201410567760135</c:v>
                      </c:pt>
                      <c:pt idx="9408">
                        <c:v>74.200601655165542</c:v>
                      </c:pt>
                      <c:pt idx="9409">
                        <c:v>74.199552405656334</c:v>
                      </c:pt>
                      <c:pt idx="9410">
                        <c:v>74.199792731126507</c:v>
                      </c:pt>
                      <c:pt idx="9411">
                        <c:v>74.201670996077311</c:v>
                      </c:pt>
                      <c:pt idx="9412">
                        <c:v>74.20241202057494</c:v>
                      </c:pt>
                      <c:pt idx="9413">
                        <c:v>74.203249100141036</c:v>
                      </c:pt>
                      <c:pt idx="9414">
                        <c:v>74.203104876355738</c:v>
                      </c:pt>
                      <c:pt idx="9415">
                        <c:v>74.201502996816643</c:v>
                      </c:pt>
                      <c:pt idx="9416">
                        <c:v>74.20101841042262</c:v>
                      </c:pt>
                      <c:pt idx="9417">
                        <c:v>74.200053319760457</c:v>
                      </c:pt>
                      <c:pt idx="9418">
                        <c:v>74.200237607842368</c:v>
                      </c:pt>
                      <c:pt idx="9419">
                        <c:v>74.203277336123293</c:v>
                      </c:pt>
                      <c:pt idx="9420">
                        <c:v>74.206280971128166</c:v>
                      </c:pt>
                      <c:pt idx="9421">
                        <c:v>74.208583832349206</c:v>
                      </c:pt>
                      <c:pt idx="9422">
                        <c:v>74.210710319451977</c:v>
                      </c:pt>
                      <c:pt idx="9423">
                        <c:v>74.213385543935459</c:v>
                      </c:pt>
                      <c:pt idx="9424">
                        <c:v>74.214486797178395</c:v>
                      </c:pt>
                      <c:pt idx="9425">
                        <c:v>74.214803170333937</c:v>
                      </c:pt>
                      <c:pt idx="9426">
                        <c:v>74.212496293816301</c:v>
                      </c:pt>
                      <c:pt idx="9427">
                        <c:v>74.211230768338353</c:v>
                      </c:pt>
                      <c:pt idx="9428">
                        <c:v>74.210866196106196</c:v>
                      </c:pt>
                      <c:pt idx="9429">
                        <c:v>74.209428435752997</c:v>
                      </c:pt>
                      <c:pt idx="9430">
                        <c:v>74.208307179269852</c:v>
                      </c:pt>
                      <c:pt idx="9431">
                        <c:v>74.211495045067437</c:v>
                      </c:pt>
                      <c:pt idx="9432">
                        <c:v>74.212223962396578</c:v>
                      </c:pt>
                      <c:pt idx="9433">
                        <c:v>74.209881244017367</c:v>
                      </c:pt>
                      <c:pt idx="9434">
                        <c:v>74.209336799179113</c:v>
                      </c:pt>
                      <c:pt idx="9435">
                        <c:v>74.209176565631836</c:v>
                      </c:pt>
                      <c:pt idx="9436">
                        <c:v>74.206705631599291</c:v>
                      </c:pt>
                      <c:pt idx="9437">
                        <c:v>74.207278323892695</c:v>
                      </c:pt>
                      <c:pt idx="9438">
                        <c:v>74.208563800035932</c:v>
                      </c:pt>
                      <c:pt idx="9439">
                        <c:v>74.210550055476389</c:v>
                      </c:pt>
                      <c:pt idx="9440">
                        <c:v>74.210614141631368</c:v>
                      </c:pt>
                      <c:pt idx="9441">
                        <c:v>74.210193610147897</c:v>
                      </c:pt>
                      <c:pt idx="9442">
                        <c:v>74.211415065318135</c:v>
                      </c:pt>
                      <c:pt idx="9443">
                        <c:v>74.212516340467914</c:v>
                      </c:pt>
                      <c:pt idx="9444">
                        <c:v>74.212624429359607</c:v>
                      </c:pt>
                      <c:pt idx="9445">
                        <c:v>74.213853737234231</c:v>
                      </c:pt>
                      <c:pt idx="9446">
                        <c:v>74.216236476083211</c:v>
                      </c:pt>
                      <c:pt idx="9447">
                        <c:v>74.217269727546778</c:v>
                      </c:pt>
                      <c:pt idx="9448">
                        <c:v>74.218639375381301</c:v>
                      </c:pt>
                      <c:pt idx="9449">
                        <c:v>74.218887743485453</c:v>
                      </c:pt>
                      <c:pt idx="9450">
                        <c:v>74.220333534900917</c:v>
                      </c:pt>
                      <c:pt idx="9451">
                        <c:v>74.220986482416436</c:v>
                      </c:pt>
                      <c:pt idx="9452">
                        <c:v>74.221515123513242</c:v>
                      </c:pt>
                      <c:pt idx="9453">
                        <c:v>74.223645769476619</c:v>
                      </c:pt>
                      <c:pt idx="9454">
                        <c:v>74.225243723195575</c:v>
                      </c:pt>
                      <c:pt idx="9455">
                        <c:v>74.22745839128315</c:v>
                      </c:pt>
                      <c:pt idx="9456">
                        <c:v>74.228956131590706</c:v>
                      </c:pt>
                      <c:pt idx="9457">
                        <c:v>74.23042581589273</c:v>
                      </c:pt>
                      <c:pt idx="9458">
                        <c:v>74.229392547341249</c:v>
                      </c:pt>
                      <c:pt idx="9459">
                        <c:v>74.231318668944709</c:v>
                      </c:pt>
                      <c:pt idx="9460">
                        <c:v>74.232424015436862</c:v>
                      </c:pt>
                      <c:pt idx="9461">
                        <c:v>74.23285645272108</c:v>
                      </c:pt>
                      <c:pt idx="9462">
                        <c:v>74.23449043163366</c:v>
                      </c:pt>
                      <c:pt idx="9463">
                        <c:v>74.237289705374707</c:v>
                      </c:pt>
                      <c:pt idx="9464">
                        <c:v>74.238611408568588</c:v>
                      </c:pt>
                      <c:pt idx="9465">
                        <c:v>74.238571399473287</c:v>
                      </c:pt>
                      <c:pt idx="9466">
                        <c:v>74.238607466230164</c:v>
                      </c:pt>
                      <c:pt idx="9467">
                        <c:v>74.238110949916106</c:v>
                      </c:pt>
                      <c:pt idx="9468">
                        <c:v>74.237742609838151</c:v>
                      </c:pt>
                      <c:pt idx="9469">
                        <c:v>74.238563585274591</c:v>
                      </c:pt>
                      <c:pt idx="9470">
                        <c:v>74.241178771776447</c:v>
                      </c:pt>
                      <c:pt idx="9471">
                        <c:v>74.242600587297602</c:v>
                      </c:pt>
                      <c:pt idx="9472">
                        <c:v>74.246733572676845</c:v>
                      </c:pt>
                      <c:pt idx="9473">
                        <c:v>74.248279436937054</c:v>
                      </c:pt>
                      <c:pt idx="9474">
                        <c:v>74.250818613142059</c:v>
                      </c:pt>
                      <c:pt idx="9475">
                        <c:v>74.2518719010463</c:v>
                      </c:pt>
                      <c:pt idx="9476">
                        <c:v>74.255019760021383</c:v>
                      </c:pt>
                      <c:pt idx="9477">
                        <c:v>74.25478343902931</c:v>
                      </c:pt>
                      <c:pt idx="9478">
                        <c:v>74.25732245731345</c:v>
                      </c:pt>
                      <c:pt idx="9479">
                        <c:v>74.257270220768632</c:v>
                      </c:pt>
                      <c:pt idx="9480">
                        <c:v>74.255772409912964</c:v>
                      </c:pt>
                      <c:pt idx="9481">
                        <c:v>74.256064609570615</c:v>
                      </c:pt>
                      <c:pt idx="9482">
                        <c:v>74.256312942850414</c:v>
                      </c:pt>
                      <c:pt idx="9483">
                        <c:v>74.25632103080828</c:v>
                      </c:pt>
                      <c:pt idx="9484">
                        <c:v>74.255652348612074</c:v>
                      </c:pt>
                      <c:pt idx="9485">
                        <c:v>74.25851978197548</c:v>
                      </c:pt>
                      <c:pt idx="9486">
                        <c:v>74.259569183806022</c:v>
                      </c:pt>
                      <c:pt idx="9487">
                        <c:v>74.259048601093724</c:v>
                      </c:pt>
                      <c:pt idx="9488">
                        <c:v>74.25727856224421</c:v>
                      </c:pt>
                      <c:pt idx="9489">
                        <c:v>74.25556453905827</c:v>
                      </c:pt>
                      <c:pt idx="9490">
                        <c:v>74.251599794029119</c:v>
                      </c:pt>
                      <c:pt idx="9491">
                        <c:v>74.249281028539059</c:v>
                      </c:pt>
                      <c:pt idx="9492">
                        <c:v>74.250410349381781</c:v>
                      </c:pt>
                      <c:pt idx="9493">
                        <c:v>74.252945308087533</c:v>
                      </c:pt>
                      <c:pt idx="9494">
                        <c:v>74.254651331136785</c:v>
                      </c:pt>
                      <c:pt idx="9495">
                        <c:v>74.260049894513458</c:v>
                      </c:pt>
                      <c:pt idx="9496">
                        <c:v>74.262889249116895</c:v>
                      </c:pt>
                      <c:pt idx="9497">
                        <c:v>74.263185715493819</c:v>
                      </c:pt>
                      <c:pt idx="9498">
                        <c:v>74.263922579993888</c:v>
                      </c:pt>
                      <c:pt idx="9499">
                        <c:v>74.265176104274616</c:v>
                      </c:pt>
                      <c:pt idx="9500">
                        <c:v>74.265332272710083</c:v>
                      </c:pt>
                      <c:pt idx="9501">
                        <c:v>74.266061153532561</c:v>
                      </c:pt>
                      <c:pt idx="9502">
                        <c:v>74.268468033390292</c:v>
                      </c:pt>
                      <c:pt idx="9503">
                        <c:v>74.269100886360079</c:v>
                      </c:pt>
                      <c:pt idx="9504">
                        <c:v>74.273574358897392</c:v>
                      </c:pt>
                      <c:pt idx="9505">
                        <c:v>74.276958515134439</c:v>
                      </c:pt>
                      <c:pt idx="9506">
                        <c:v>74.281652290062368</c:v>
                      </c:pt>
                      <c:pt idx="9507">
                        <c:v>74.284427690637273</c:v>
                      </c:pt>
                      <c:pt idx="9508">
                        <c:v>74.283258368972938</c:v>
                      </c:pt>
                      <c:pt idx="9509">
                        <c:v>74.279906408259151</c:v>
                      </c:pt>
                      <c:pt idx="9510">
                        <c:v>74.27651855957123</c:v>
                      </c:pt>
                      <c:pt idx="9511">
                        <c:v>74.273018496417734</c:v>
                      </c:pt>
                      <c:pt idx="9512">
                        <c:v>74.272678198107698</c:v>
                      </c:pt>
                      <c:pt idx="9513">
                        <c:v>74.278224973145342</c:v>
                      </c:pt>
                      <c:pt idx="9514">
                        <c:v>74.282874586465681</c:v>
                      </c:pt>
                      <c:pt idx="9515">
                        <c:v>74.289758746003145</c:v>
                      </c:pt>
                      <c:pt idx="9516">
                        <c:v>74.29496097983359</c:v>
                      </c:pt>
                      <c:pt idx="9517">
                        <c:v>74.296699027010419</c:v>
                      </c:pt>
                      <c:pt idx="9518">
                        <c:v>74.296562864776945</c:v>
                      </c:pt>
                      <c:pt idx="9519">
                        <c:v>74.296574969139598</c:v>
                      </c:pt>
                      <c:pt idx="9520">
                        <c:v>74.29167316553071</c:v>
                      </c:pt>
                      <c:pt idx="9521">
                        <c:v>74.2876924730231</c:v>
                      </c:pt>
                      <c:pt idx="9522">
                        <c:v>74.281317026728715</c:v>
                      </c:pt>
                      <c:pt idx="9523">
                        <c:v>74.277056066122555</c:v>
                      </c:pt>
                      <c:pt idx="9524">
                        <c:v>74.274244768906712</c:v>
                      </c:pt>
                      <c:pt idx="9525">
                        <c:v>74.275009706235551</c:v>
                      </c:pt>
                      <c:pt idx="9526">
                        <c:v>74.278157483510384</c:v>
                      </c:pt>
                      <c:pt idx="9527">
                        <c:v>74.286407319581457</c:v>
                      </c:pt>
                      <c:pt idx="9528">
                        <c:v>74.29278288277294</c:v>
                      </c:pt>
                      <c:pt idx="9529">
                        <c:v>74.298029153781641</c:v>
                      </c:pt>
                      <c:pt idx="9530">
                        <c:v>74.29983129097559</c:v>
                      </c:pt>
                      <c:pt idx="9531">
                        <c:v>74.300171564020005</c:v>
                      </c:pt>
                      <c:pt idx="9532">
                        <c:v>74.299202335602359</c:v>
                      </c:pt>
                      <c:pt idx="9533">
                        <c:v>74.298225182869402</c:v>
                      </c:pt>
                      <c:pt idx="9534">
                        <c:v>74.298028948012259</c:v>
                      </c:pt>
                      <c:pt idx="9535">
                        <c:v>74.300267716229001</c:v>
                      </c:pt>
                      <c:pt idx="9536">
                        <c:v>74.301497244379874</c:v>
                      </c:pt>
                      <c:pt idx="9537">
                        <c:v>74.302474479057295</c:v>
                      </c:pt>
                      <c:pt idx="9538">
                        <c:v>74.301705599627084</c:v>
                      </c:pt>
                      <c:pt idx="9539">
                        <c:v>74.300115688334955</c:v>
                      </c:pt>
                      <c:pt idx="9540">
                        <c:v>74.298269388848382</c:v>
                      </c:pt>
                      <c:pt idx="9541">
                        <c:v>74.2982093548612</c:v>
                      </c:pt>
                      <c:pt idx="9542">
                        <c:v>74.302514625798068</c:v>
                      </c:pt>
                      <c:pt idx="9543">
                        <c:v>74.309258807003033</c:v>
                      </c:pt>
                      <c:pt idx="9544">
                        <c:v>74.316078961396528</c:v>
                      </c:pt>
                      <c:pt idx="9545">
                        <c:v>74.322911265572159</c:v>
                      </c:pt>
                      <c:pt idx="9546">
                        <c:v>74.327096355454927</c:v>
                      </c:pt>
                      <c:pt idx="9547">
                        <c:v>74.325189930354441</c:v>
                      </c:pt>
                      <c:pt idx="9548">
                        <c:v>74.322926994033494</c:v>
                      </c:pt>
                      <c:pt idx="9549">
                        <c:v>74.320872503624955</c:v>
                      </c:pt>
                      <c:pt idx="9550">
                        <c:v>74.317700659548535</c:v>
                      </c:pt>
                      <c:pt idx="9551">
                        <c:v>74.314252460907852</c:v>
                      </c:pt>
                      <c:pt idx="9552">
                        <c:v>74.313812029363319</c:v>
                      </c:pt>
                      <c:pt idx="9553">
                        <c:v>74.311329050768634</c:v>
                      </c:pt>
                      <c:pt idx="9554">
                        <c:v>74.308621855899574</c:v>
                      </c:pt>
                      <c:pt idx="9555">
                        <c:v>74.308309501564622</c:v>
                      </c:pt>
                      <c:pt idx="9556">
                        <c:v>74.309927485806256</c:v>
                      </c:pt>
                      <c:pt idx="9557">
                        <c:v>74.310668445264426</c:v>
                      </c:pt>
                      <c:pt idx="9558">
                        <c:v>74.313532012221032</c:v>
                      </c:pt>
                      <c:pt idx="9559">
                        <c:v>74.316703869611018</c:v>
                      </c:pt>
                      <c:pt idx="9560">
                        <c:v>74.316775819182624</c:v>
                      </c:pt>
                      <c:pt idx="9561">
                        <c:v>74.318237574347961</c:v>
                      </c:pt>
                      <c:pt idx="9562">
                        <c:v>74.318157314684996</c:v>
                      </c:pt>
                      <c:pt idx="9563">
                        <c:v>74.319851362809814</c:v>
                      </c:pt>
                      <c:pt idx="9564">
                        <c:v>74.321353292395344</c:v>
                      </c:pt>
                      <c:pt idx="9565">
                        <c:v>74.3242249003533</c:v>
                      </c:pt>
                      <c:pt idx="9566">
                        <c:v>74.322506825421399</c:v>
                      </c:pt>
                      <c:pt idx="9567">
                        <c:v>74.323880735619952</c:v>
                      </c:pt>
                      <c:pt idx="9568">
                        <c:v>74.323548454820155</c:v>
                      </c:pt>
                      <c:pt idx="9569">
                        <c:v>74.322122606402459</c:v>
                      </c:pt>
                      <c:pt idx="9570">
                        <c:v>74.320889134425911</c:v>
                      </c:pt>
                      <c:pt idx="9571">
                        <c:v>74.323780790259988</c:v>
                      </c:pt>
                      <c:pt idx="9572">
                        <c:v>74.324385329192282</c:v>
                      </c:pt>
                      <c:pt idx="9573">
                        <c:v>74.325298416865536</c:v>
                      </c:pt>
                      <c:pt idx="9574">
                        <c:v>74.327124715932158</c:v>
                      </c:pt>
                      <c:pt idx="9575">
                        <c:v>74.327533160305819</c:v>
                      </c:pt>
                      <c:pt idx="9576">
                        <c:v>74.328474175457785</c:v>
                      </c:pt>
                      <c:pt idx="9577">
                        <c:v>74.331954525806935</c:v>
                      </c:pt>
                      <c:pt idx="9578">
                        <c:v>74.335510895032002</c:v>
                      </c:pt>
                      <c:pt idx="9579">
                        <c:v>74.338606685617037</c:v>
                      </c:pt>
                      <c:pt idx="9580">
                        <c:v>74.342387361498652</c:v>
                      </c:pt>
                      <c:pt idx="9581">
                        <c:v>74.343817192906585</c:v>
                      </c:pt>
                      <c:pt idx="9582">
                        <c:v>74.343749145907168</c:v>
                      </c:pt>
                      <c:pt idx="9583">
                        <c:v>74.342503578543784</c:v>
                      </c:pt>
                      <c:pt idx="9584">
                        <c:v>74.341842884390061</c:v>
                      </c:pt>
                      <c:pt idx="9585">
                        <c:v>74.342279494665277</c:v>
                      </c:pt>
                      <c:pt idx="9586">
                        <c:v>74.344646529950339</c:v>
                      </c:pt>
                      <c:pt idx="9587">
                        <c:v>74.347502147436373</c:v>
                      </c:pt>
                      <c:pt idx="9588">
                        <c:v>74.352989169748213</c:v>
                      </c:pt>
                      <c:pt idx="9589">
                        <c:v>74.360114204150506</c:v>
                      </c:pt>
                      <c:pt idx="9590">
                        <c:v>74.368705271032155</c:v>
                      </c:pt>
                      <c:pt idx="9591">
                        <c:v>74.377368682455739</c:v>
                      </c:pt>
                      <c:pt idx="9592">
                        <c:v>74.384806594553268</c:v>
                      </c:pt>
                      <c:pt idx="9593">
                        <c:v>74.393250034469048</c:v>
                      </c:pt>
                      <c:pt idx="9594">
                        <c:v>74.39868551576248</c:v>
                      </c:pt>
                      <c:pt idx="9595">
                        <c:v>74.403896657323997</c:v>
                      </c:pt>
                      <c:pt idx="9596">
                        <c:v>74.410120894692952</c:v>
                      </c:pt>
                      <c:pt idx="9597">
                        <c:v>74.414154101394388</c:v>
                      </c:pt>
                      <c:pt idx="9598">
                        <c:v>74.414990923689587</c:v>
                      </c:pt>
                      <c:pt idx="9599">
                        <c:v>74.417185412775723</c:v>
                      </c:pt>
                      <c:pt idx="9600">
                        <c:v>74.416908702529923</c:v>
                      </c:pt>
                      <c:pt idx="9601">
                        <c:v>74.412354330094104</c:v>
                      </c:pt>
                      <c:pt idx="9602">
                        <c:v>74.408717284358602</c:v>
                      </c:pt>
                      <c:pt idx="9603">
                        <c:v>74.407070886284345</c:v>
                      </c:pt>
                      <c:pt idx="9604">
                        <c:v>74.405124274497865</c:v>
                      </c:pt>
                      <c:pt idx="9605">
                        <c:v>74.406057488080549</c:v>
                      </c:pt>
                      <c:pt idx="9606">
                        <c:v>74.411581119373494</c:v>
                      </c:pt>
                      <c:pt idx="9607">
                        <c:v>74.417813604188296</c:v>
                      </c:pt>
                      <c:pt idx="9608">
                        <c:v>74.421722981941784</c:v>
                      </c:pt>
                      <c:pt idx="9609">
                        <c:v>74.422131517633517</c:v>
                      </c:pt>
                      <c:pt idx="9610">
                        <c:v>74.416508046785765</c:v>
                      </c:pt>
                      <c:pt idx="9611">
                        <c:v>74.407127354448292</c:v>
                      </c:pt>
                      <c:pt idx="9612">
                        <c:v>74.395207579491426</c:v>
                      </c:pt>
                      <c:pt idx="9613">
                        <c:v>74.382975470981407</c:v>
                      </c:pt>
                      <c:pt idx="9614">
                        <c:v>74.375926204719988</c:v>
                      </c:pt>
                      <c:pt idx="9615">
                        <c:v>74.372425752457573</c:v>
                      </c:pt>
                      <c:pt idx="9616">
                        <c:v>74.368701053888557</c:v>
                      </c:pt>
                      <c:pt idx="9617">
                        <c:v>74.370142808993535</c:v>
                      </c:pt>
                      <c:pt idx="9618">
                        <c:v>74.373162595834714</c:v>
                      </c:pt>
                      <c:pt idx="9619">
                        <c:v>74.376707202958187</c:v>
                      </c:pt>
                      <c:pt idx="9620">
                        <c:v>74.384473198953216</c:v>
                      </c:pt>
                      <c:pt idx="9621">
                        <c:v>74.396985401939688</c:v>
                      </c:pt>
                      <c:pt idx="9622">
                        <c:v>74.412109331063419</c:v>
                      </c:pt>
                      <c:pt idx="9623">
                        <c:v>74.430713948244758</c:v>
                      </c:pt>
                      <c:pt idx="9624">
                        <c:v>74.447023705886636</c:v>
                      </c:pt>
                      <c:pt idx="9625">
                        <c:v>74.461266824829138</c:v>
                      </c:pt>
                      <c:pt idx="9626">
                        <c:v>74.468464753320433</c:v>
                      </c:pt>
                      <c:pt idx="9627">
                        <c:v>74.468160467670941</c:v>
                      </c:pt>
                      <c:pt idx="9628">
                        <c:v>74.459473251819503</c:v>
                      </c:pt>
                      <c:pt idx="9629">
                        <c:v>74.446992798885049</c:v>
                      </c:pt>
                      <c:pt idx="9630">
                        <c:v>74.431908905066877</c:v>
                      </c:pt>
                      <c:pt idx="9631">
                        <c:v>74.420149108312415</c:v>
                      </c:pt>
                      <c:pt idx="9632">
                        <c:v>74.407436193526252</c:v>
                      </c:pt>
                      <c:pt idx="9633">
                        <c:v>74.396641691594894</c:v>
                      </c:pt>
                      <c:pt idx="9634">
                        <c:v>74.390120974118204</c:v>
                      </c:pt>
                      <c:pt idx="9635">
                        <c:v>74.38447327727053</c:v>
                      </c:pt>
                      <c:pt idx="9636">
                        <c:v>74.378417310084501</c:v>
                      </c:pt>
                      <c:pt idx="9637">
                        <c:v>74.375757929613158</c:v>
                      </c:pt>
                      <c:pt idx="9638">
                        <c:v>74.375053025252555</c:v>
                      </c:pt>
                      <c:pt idx="9639">
                        <c:v>74.374087739637304</c:v>
                      </c:pt>
                      <c:pt idx="9640">
                        <c:v>74.371880937714963</c:v>
                      </c:pt>
                      <c:pt idx="9641">
                        <c:v>74.370286772000199</c:v>
                      </c:pt>
                      <c:pt idx="9642">
                        <c:v>74.36925333285123</c:v>
                      </c:pt>
                      <c:pt idx="9643">
                        <c:v>74.368284101132801</c:v>
                      </c:pt>
                      <c:pt idx="9644">
                        <c:v>74.366742069260809</c:v>
                      </c:pt>
                      <c:pt idx="9645">
                        <c:v>74.365940962723244</c:v>
                      </c:pt>
                      <c:pt idx="9646">
                        <c:v>74.364647441674151</c:v>
                      </c:pt>
                      <c:pt idx="9647">
                        <c:v>74.362865168845445</c:v>
                      </c:pt>
                      <c:pt idx="9648">
                        <c:v>74.361915895036901</c:v>
                      </c:pt>
                      <c:pt idx="9649">
                        <c:v>74.36085848892165</c:v>
                      </c:pt>
                      <c:pt idx="9650">
                        <c:v>74.360870564138438</c:v>
                      </c:pt>
                      <c:pt idx="9651">
                        <c:v>74.359332544625104</c:v>
                      </c:pt>
                      <c:pt idx="9652">
                        <c:v>74.358591622544253</c:v>
                      </c:pt>
                      <c:pt idx="9653">
                        <c:v>74.356813371989318</c:v>
                      </c:pt>
                      <c:pt idx="9654">
                        <c:v>74.357253912600214</c:v>
                      </c:pt>
                      <c:pt idx="9655">
                        <c:v>74.356613134552248</c:v>
                      </c:pt>
                      <c:pt idx="9656">
                        <c:v>74.357149788049753</c:v>
                      </c:pt>
                      <c:pt idx="9657">
                        <c:v>74.358187071363687</c:v>
                      </c:pt>
                      <c:pt idx="9658">
                        <c:v>74.359793068666804</c:v>
                      </c:pt>
                      <c:pt idx="9659">
                        <c:v>74.359380628323692</c:v>
                      </c:pt>
                      <c:pt idx="9660">
                        <c:v>74.360049424141565</c:v>
                      </c:pt>
                      <c:pt idx="9661">
                        <c:v>74.361615478504831</c:v>
                      </c:pt>
                      <c:pt idx="9662">
                        <c:v>74.359717081608153</c:v>
                      </c:pt>
                      <c:pt idx="9663">
                        <c:v>74.35863576997356</c:v>
                      </c:pt>
                      <c:pt idx="9664">
                        <c:v>74.358423562020491</c:v>
                      </c:pt>
                      <c:pt idx="9665">
                        <c:v>74.358551725466143</c:v>
                      </c:pt>
                      <c:pt idx="9666">
                        <c:v>74.356196765231388</c:v>
                      </c:pt>
                      <c:pt idx="9667">
                        <c:v>74.35755045657308</c:v>
                      </c:pt>
                      <c:pt idx="9668">
                        <c:v>74.35851963945683</c:v>
                      </c:pt>
                      <c:pt idx="9669">
                        <c:v>74.361463229303411</c:v>
                      </c:pt>
                      <c:pt idx="9670">
                        <c:v>74.361259041821569</c:v>
                      </c:pt>
                      <c:pt idx="9671">
                        <c:v>74.36402248205242</c:v>
                      </c:pt>
                      <c:pt idx="9672">
                        <c:v>74.366129096421773</c:v>
                      </c:pt>
                      <c:pt idx="9673">
                        <c:v>74.367943362936884</c:v>
                      </c:pt>
                      <c:pt idx="9674">
                        <c:v>74.368227782502828</c:v>
                      </c:pt>
                      <c:pt idx="9675">
                        <c:v>74.371311563399246</c:v>
                      </c:pt>
                      <c:pt idx="9676">
                        <c:v>74.373790656339196</c:v>
                      </c:pt>
                      <c:pt idx="9677">
                        <c:v>74.377134938081539</c:v>
                      </c:pt>
                      <c:pt idx="9678">
                        <c:v>74.380258905658053</c:v>
                      </c:pt>
                      <c:pt idx="9679">
                        <c:v>74.383398868141185</c:v>
                      </c:pt>
                      <c:pt idx="9680">
                        <c:v>74.386334609719626</c:v>
                      </c:pt>
                      <c:pt idx="9681">
                        <c:v>74.385914072871586</c:v>
                      </c:pt>
                      <c:pt idx="9682">
                        <c:v>74.384456258497522</c:v>
                      </c:pt>
                      <c:pt idx="9683">
                        <c:v>74.382037263279216</c:v>
                      </c:pt>
                      <c:pt idx="9684">
                        <c:v>74.380291053830518</c:v>
                      </c:pt>
                      <c:pt idx="9685">
                        <c:v>74.377495605867153</c:v>
                      </c:pt>
                      <c:pt idx="9686">
                        <c:v>74.377852148533648</c:v>
                      </c:pt>
                      <c:pt idx="9687">
                        <c:v>74.377011057324182</c:v>
                      </c:pt>
                      <c:pt idx="9688">
                        <c:v>74.376089886805147</c:v>
                      </c:pt>
                      <c:pt idx="9689">
                        <c:v>74.373226463572138</c:v>
                      </c:pt>
                      <c:pt idx="9690">
                        <c:v>74.370446986026707</c:v>
                      </c:pt>
                      <c:pt idx="9691">
                        <c:v>74.367259033468784</c:v>
                      </c:pt>
                      <c:pt idx="9692">
                        <c:v>74.363562598264792</c:v>
                      </c:pt>
                      <c:pt idx="9693">
                        <c:v>74.360691142229129</c:v>
                      </c:pt>
                      <c:pt idx="9694">
                        <c:v>74.356606201194424</c:v>
                      </c:pt>
                      <c:pt idx="9695">
                        <c:v>74.352489349048824</c:v>
                      </c:pt>
                      <c:pt idx="9696">
                        <c:v>74.348913411403217</c:v>
                      </c:pt>
                      <c:pt idx="9697">
                        <c:v>74.345453455880488</c:v>
                      </c:pt>
                      <c:pt idx="9698">
                        <c:v>74.343127127870815</c:v>
                      </c:pt>
                      <c:pt idx="9699">
                        <c:v>74.34216638196834</c:v>
                      </c:pt>
                      <c:pt idx="9700">
                        <c:v>74.339375430406974</c:v>
                      </c:pt>
                      <c:pt idx="9701">
                        <c:v>74.336239929962744</c:v>
                      </c:pt>
                      <c:pt idx="9702">
                        <c:v>74.335687770304531</c:v>
                      </c:pt>
                      <c:pt idx="9703">
                        <c:v>74.334050043044542</c:v>
                      </c:pt>
                      <c:pt idx="9704">
                        <c:v>74.331419134475254</c:v>
                      </c:pt>
                      <c:pt idx="9705">
                        <c:v>74.332837183454942</c:v>
                      </c:pt>
                      <c:pt idx="9706">
                        <c:v>74.332440896771004</c:v>
                      </c:pt>
                      <c:pt idx="9707">
                        <c:v>74.332128519192565</c:v>
                      </c:pt>
                      <c:pt idx="9708">
                        <c:v>74.334162764442524</c:v>
                      </c:pt>
                      <c:pt idx="9709">
                        <c:v>74.337722787879372</c:v>
                      </c:pt>
                      <c:pt idx="9710">
                        <c:v>74.340942443675019</c:v>
                      </c:pt>
                      <c:pt idx="9711">
                        <c:v>74.346957529081195</c:v>
                      </c:pt>
                      <c:pt idx="9712">
                        <c:v>74.35436240814235</c:v>
                      </c:pt>
                      <c:pt idx="9713">
                        <c:v>74.359989452709684</c:v>
                      </c:pt>
                      <c:pt idx="9714">
                        <c:v>74.366906346847401</c:v>
                      </c:pt>
                      <c:pt idx="9715">
                        <c:v>74.374131606942854</c:v>
                      </c:pt>
                      <c:pt idx="9716">
                        <c:v>74.382346024258027</c:v>
                      </c:pt>
                      <c:pt idx="9717">
                        <c:v>74.390164472777457</c:v>
                      </c:pt>
                      <c:pt idx="9718">
                        <c:v>74.399469558727048</c:v>
                      </c:pt>
                      <c:pt idx="9719">
                        <c:v>74.409952251060716</c:v>
                      </c:pt>
                      <c:pt idx="9720">
                        <c:v>74.421804987184402</c:v>
                      </c:pt>
                      <c:pt idx="9721">
                        <c:v>74.432497000339012</c:v>
                      </c:pt>
                      <c:pt idx="9722">
                        <c:v>74.440421155268879</c:v>
                      </c:pt>
                      <c:pt idx="9723">
                        <c:v>74.447158940511258</c:v>
                      </c:pt>
                      <c:pt idx="9724">
                        <c:v>74.452498845285248</c:v>
                      </c:pt>
                      <c:pt idx="9725">
                        <c:v>74.455407468654414</c:v>
                      </c:pt>
                      <c:pt idx="9726">
                        <c:v>74.454606332047774</c:v>
                      </c:pt>
                      <c:pt idx="9727">
                        <c:v>74.455335026379913</c:v>
                      </c:pt>
                      <c:pt idx="9728">
                        <c:v>74.453051188870262</c:v>
                      </c:pt>
                      <c:pt idx="9729">
                        <c:v>74.447261971417177</c:v>
                      </c:pt>
                      <c:pt idx="9730">
                        <c:v>74.441068023347924</c:v>
                      </c:pt>
                      <c:pt idx="9731">
                        <c:v>74.436592306668715</c:v>
                      </c:pt>
                      <c:pt idx="9732">
                        <c:v>74.428199627938383</c:v>
                      </c:pt>
                      <c:pt idx="9733">
                        <c:v>74.42536274794098</c:v>
                      </c:pt>
                      <c:pt idx="9734">
                        <c:v>74.42455313610516</c:v>
                      </c:pt>
                      <c:pt idx="9735">
                        <c:v>74.422285556849076</c:v>
                      </c:pt>
                      <c:pt idx="9736">
                        <c:v>74.42201678929311</c:v>
                      </c:pt>
                      <c:pt idx="9737">
                        <c:v>74.425601101465219</c:v>
                      </c:pt>
                      <c:pt idx="9738">
                        <c:v>74.425364564789504</c:v>
                      </c:pt>
                      <c:pt idx="9739">
                        <c:v>74.424847576019985</c:v>
                      </c:pt>
                      <c:pt idx="9740">
                        <c:v>74.426253197323604</c:v>
                      </c:pt>
                      <c:pt idx="9741">
                        <c:v>74.426445400202482</c:v>
                      </c:pt>
                      <c:pt idx="9742">
                        <c:v>74.424278399380569</c:v>
                      </c:pt>
                      <c:pt idx="9743">
                        <c:v>74.423281014926033</c:v>
                      </c:pt>
                      <c:pt idx="9744">
                        <c:v>74.42143869120612</c:v>
                      </c:pt>
                      <c:pt idx="9745">
                        <c:v>74.419067988711703</c:v>
                      </c:pt>
                      <c:pt idx="9746">
                        <c:v>74.418187219629061</c:v>
                      </c:pt>
                      <c:pt idx="9747">
                        <c:v>74.417551207112069</c:v>
                      </c:pt>
                      <c:pt idx="9748">
                        <c:v>74.416370755016729</c:v>
                      </c:pt>
                      <c:pt idx="9749">
                        <c:v>74.417565758649488</c:v>
                      </c:pt>
                      <c:pt idx="9750">
                        <c:v>74.423091389029082</c:v>
                      </c:pt>
                      <c:pt idx="9751">
                        <c:v>74.426711099087427</c:v>
                      </c:pt>
                      <c:pt idx="9752">
                        <c:v>74.429726088481189</c:v>
                      </c:pt>
                      <c:pt idx="9753">
                        <c:v>74.434223279685739</c:v>
                      </c:pt>
                      <c:pt idx="9754">
                        <c:v>74.436737682545939</c:v>
                      </c:pt>
                      <c:pt idx="9755">
                        <c:v>74.436887836744773</c:v>
                      </c:pt>
                      <c:pt idx="9756">
                        <c:v>74.437073120766058</c:v>
                      </c:pt>
                      <c:pt idx="9757">
                        <c:v>74.438695209722283</c:v>
                      </c:pt>
                      <c:pt idx="9758">
                        <c:v>74.435397613584726</c:v>
                      </c:pt>
                      <c:pt idx="9759">
                        <c:v>74.432182886577692</c:v>
                      </c:pt>
                      <c:pt idx="9760">
                        <c:v>74.426440114205178</c:v>
                      </c:pt>
                      <c:pt idx="9761">
                        <c:v>74.422299620612463</c:v>
                      </c:pt>
                      <c:pt idx="9762">
                        <c:v>74.419581582202241</c:v>
                      </c:pt>
                      <c:pt idx="9763">
                        <c:v>74.420833398100854</c:v>
                      </c:pt>
                      <c:pt idx="9764">
                        <c:v>74.423796126025422</c:v>
                      </c:pt>
                      <c:pt idx="9765">
                        <c:v>74.429402533461229</c:v>
                      </c:pt>
                      <c:pt idx="9766">
                        <c:v>74.433198819536742</c:v>
                      </c:pt>
                      <c:pt idx="9767">
                        <c:v>74.437231140859708</c:v>
                      </c:pt>
                      <c:pt idx="9768">
                        <c:v>74.441736103228521</c:v>
                      </c:pt>
                      <c:pt idx="9769">
                        <c:v>74.443449647353333</c:v>
                      </c:pt>
                      <c:pt idx="9770">
                        <c:v>74.443513430164259</c:v>
                      </c:pt>
                      <c:pt idx="9771">
                        <c:v>74.445198967199318</c:v>
                      </c:pt>
                      <c:pt idx="9772">
                        <c:v>74.441069146085809</c:v>
                      </c:pt>
                      <c:pt idx="9773">
                        <c:v>74.437255856486772</c:v>
                      </c:pt>
                      <c:pt idx="9774">
                        <c:v>74.43536916645121</c:v>
                      </c:pt>
                      <c:pt idx="9775">
                        <c:v>74.428872493855962</c:v>
                      </c:pt>
                      <c:pt idx="9776">
                        <c:v>74.423425365713271</c:v>
                      </c:pt>
                      <c:pt idx="9777">
                        <c:v>74.421819134925883</c:v>
                      </c:pt>
                      <c:pt idx="9778">
                        <c:v>74.418350330971791</c:v>
                      </c:pt>
                      <c:pt idx="9779">
                        <c:v>74.41627130104817</c:v>
                      </c:pt>
                      <c:pt idx="9780">
                        <c:v>74.417032037511987</c:v>
                      </c:pt>
                      <c:pt idx="9781">
                        <c:v>74.419182322561966</c:v>
                      </c:pt>
                      <c:pt idx="9782">
                        <c:v>74.422250073132275</c:v>
                      </c:pt>
                      <c:pt idx="9783">
                        <c:v>74.424933215412352</c:v>
                      </c:pt>
                      <c:pt idx="9784">
                        <c:v>74.431068877162502</c:v>
                      </c:pt>
                      <c:pt idx="9785">
                        <c:v>74.438638447637715</c:v>
                      </c:pt>
                      <c:pt idx="9786">
                        <c:v>74.442387250006888</c:v>
                      </c:pt>
                      <c:pt idx="9787">
                        <c:v>74.446452456867192</c:v>
                      </c:pt>
                      <c:pt idx="9788">
                        <c:v>74.45341746923998</c:v>
                      </c:pt>
                      <c:pt idx="9789">
                        <c:v>74.453946068360906</c:v>
                      </c:pt>
                      <c:pt idx="9790">
                        <c:v>74.455940446018388</c:v>
                      </c:pt>
                      <c:pt idx="9791">
                        <c:v>74.459845477729331</c:v>
                      </c:pt>
                      <c:pt idx="9792">
                        <c:v>74.461936144971943</c:v>
                      </c:pt>
                      <c:pt idx="9793">
                        <c:v>74.46151157890165</c:v>
                      </c:pt>
                      <c:pt idx="9794">
                        <c:v>74.462601039003516</c:v>
                      </c:pt>
                      <c:pt idx="9795">
                        <c:v>74.463277965122856</c:v>
                      </c:pt>
                      <c:pt idx="9796">
                        <c:v>74.460418209249411</c:v>
                      </c:pt>
                      <c:pt idx="9797">
                        <c:v>74.459969613441132</c:v>
                      </c:pt>
                      <c:pt idx="9798">
                        <c:v>74.460422060016683</c:v>
                      </c:pt>
                      <c:pt idx="9799">
                        <c:v>74.460518118563655</c:v>
                      </c:pt>
                      <c:pt idx="9800">
                        <c:v>74.458711682725337</c:v>
                      </c:pt>
                      <c:pt idx="9801">
                        <c:v>74.459124151395756</c:v>
                      </c:pt>
                      <c:pt idx="9802">
                        <c:v>74.459123915443485</c:v>
                      </c:pt>
                      <c:pt idx="9803">
                        <c:v>74.457309573706553</c:v>
                      </c:pt>
                      <c:pt idx="9804">
                        <c:v>74.456969019122639</c:v>
                      </c:pt>
                      <c:pt idx="9805">
                        <c:v>74.45662459371836</c:v>
                      </c:pt>
                      <c:pt idx="9806">
                        <c:v>74.457093210359858</c:v>
                      </c:pt>
                      <c:pt idx="9807">
                        <c:v>74.456224042195942</c:v>
                      </c:pt>
                      <c:pt idx="9808">
                        <c:v>74.456360114943919</c:v>
                      </c:pt>
                      <c:pt idx="9809">
                        <c:v>74.45621994246622</c:v>
                      </c:pt>
                      <c:pt idx="9810">
                        <c:v>74.456219896462287</c:v>
                      </c:pt>
                      <c:pt idx="9811">
                        <c:v>74.454449518036512</c:v>
                      </c:pt>
                      <c:pt idx="9812">
                        <c:v>74.45336022161537</c:v>
                      </c:pt>
                      <c:pt idx="9813">
                        <c:v>74.451073282998621</c:v>
                      </c:pt>
                      <c:pt idx="9814">
                        <c:v>74.448593971987705</c:v>
                      </c:pt>
                      <c:pt idx="9815">
                        <c:v>74.44654726661652</c:v>
                      </c:pt>
                      <c:pt idx="9816">
                        <c:v>74.447260171334733</c:v>
                      </c:pt>
                      <c:pt idx="9817">
                        <c:v>74.447532403710511</c:v>
                      </c:pt>
                      <c:pt idx="9818">
                        <c:v>74.449082371405055</c:v>
                      </c:pt>
                      <c:pt idx="9819">
                        <c:v>74.451990134318834</c:v>
                      </c:pt>
                      <c:pt idx="9820">
                        <c:v>74.454625519131213</c:v>
                      </c:pt>
                      <c:pt idx="9821">
                        <c:v>74.455706891704807</c:v>
                      </c:pt>
                      <c:pt idx="9822">
                        <c:v>74.458117824052877</c:v>
                      </c:pt>
                      <c:pt idx="9823">
                        <c:v>74.461117535656484</c:v>
                      </c:pt>
                      <c:pt idx="9824">
                        <c:v>74.463644753595261</c:v>
                      </c:pt>
                      <c:pt idx="9825">
                        <c:v>74.466428218438026</c:v>
                      </c:pt>
                      <c:pt idx="9826">
                        <c:v>74.469159638792306</c:v>
                      </c:pt>
                      <c:pt idx="9827">
                        <c:v>74.470986055789083</c:v>
                      </c:pt>
                      <c:pt idx="9828">
                        <c:v>74.4737858179531</c:v>
                      </c:pt>
                      <c:pt idx="9829">
                        <c:v>74.473549547023964</c:v>
                      </c:pt>
                      <c:pt idx="9830">
                        <c:v>74.473181138793308</c:v>
                      </c:pt>
                      <c:pt idx="9831">
                        <c:v>74.471118787972287</c:v>
                      </c:pt>
                      <c:pt idx="9832">
                        <c:v>74.467238070068561</c:v>
                      </c:pt>
                      <c:pt idx="9833">
                        <c:v>74.462488133033489</c:v>
                      </c:pt>
                      <c:pt idx="9834">
                        <c:v>74.460217466226169</c:v>
                      </c:pt>
                      <c:pt idx="9835">
                        <c:v>74.457790743591175</c:v>
                      </c:pt>
                      <c:pt idx="9836">
                        <c:v>74.456300861919303</c:v>
                      </c:pt>
                      <c:pt idx="9837">
                        <c:v>74.456769369112081</c:v>
                      </c:pt>
                      <c:pt idx="9838">
                        <c:v>74.458527366874407</c:v>
                      </c:pt>
                      <c:pt idx="9839">
                        <c:v>74.459368260222021</c:v>
                      </c:pt>
                      <c:pt idx="9840">
                        <c:v>74.460373007165472</c:v>
                      </c:pt>
                      <c:pt idx="9841">
                        <c:v>74.465435177575642</c:v>
                      </c:pt>
                      <c:pt idx="9842">
                        <c:v>74.469788611443505</c:v>
                      </c:pt>
                      <c:pt idx="9843">
                        <c:v>74.473669402573975</c:v>
                      </c:pt>
                      <c:pt idx="9844">
                        <c:v>74.48045790565314</c:v>
                      </c:pt>
                      <c:pt idx="9845">
                        <c:v>74.486301392457705</c:v>
                      </c:pt>
                      <c:pt idx="9846">
                        <c:v>74.490106222570972</c:v>
                      </c:pt>
                      <c:pt idx="9847">
                        <c:v>74.495637244615651</c:v>
                      </c:pt>
                      <c:pt idx="9848">
                        <c:v>74.500355336123235</c:v>
                      </c:pt>
                      <c:pt idx="9849">
                        <c:v>74.501516791889031</c:v>
                      </c:pt>
                      <c:pt idx="9850">
                        <c:v>74.503395269446514</c:v>
                      </c:pt>
                      <c:pt idx="9851">
                        <c:v>74.505866510793467</c:v>
                      </c:pt>
                      <c:pt idx="9852">
                        <c:v>74.504632961628801</c:v>
                      </c:pt>
                      <c:pt idx="9853">
                        <c:v>74.501188583526826</c:v>
                      </c:pt>
                      <c:pt idx="9854">
                        <c:v>74.496222200747269</c:v>
                      </c:pt>
                      <c:pt idx="9855">
                        <c:v>74.493694974602278</c:v>
                      </c:pt>
                      <c:pt idx="9856">
                        <c:v>74.488804686334873</c:v>
                      </c:pt>
                      <c:pt idx="9857">
                        <c:v>74.486886206009643</c:v>
                      </c:pt>
                      <c:pt idx="9858">
                        <c:v>74.488179913502705</c:v>
                      </c:pt>
                      <c:pt idx="9859">
                        <c:v>74.490390872282859</c:v>
                      </c:pt>
                      <c:pt idx="9860">
                        <c:v>74.491792608132087</c:v>
                      </c:pt>
                      <c:pt idx="9861">
                        <c:v>74.495421280507657</c:v>
                      </c:pt>
                      <c:pt idx="9862">
                        <c:v>74.499214197355258</c:v>
                      </c:pt>
                      <c:pt idx="9863">
                        <c:v>74.502810948358771</c:v>
                      </c:pt>
                      <c:pt idx="9864">
                        <c:v>74.508382137876566</c:v>
                      </c:pt>
                      <c:pt idx="9865">
                        <c:v>74.51278002551885</c:v>
                      </c:pt>
                      <c:pt idx="9866">
                        <c:v>74.516044320618533</c:v>
                      </c:pt>
                      <c:pt idx="9867">
                        <c:v>74.518779952086135</c:v>
                      </c:pt>
                      <c:pt idx="9868">
                        <c:v>74.518227134788503</c:v>
                      </c:pt>
                      <c:pt idx="9869">
                        <c:v>74.517634415421668</c:v>
                      </c:pt>
                      <c:pt idx="9870">
                        <c:v>74.518183067876279</c:v>
                      </c:pt>
                      <c:pt idx="9871">
                        <c:v>74.517069534898297</c:v>
                      </c:pt>
                      <c:pt idx="9872">
                        <c:v>74.517033474387091</c:v>
                      </c:pt>
                      <c:pt idx="9873">
                        <c:v>74.5181790625589</c:v>
                      </c:pt>
                      <c:pt idx="9874">
                        <c:v>74.517450193779965</c:v>
                      </c:pt>
                      <c:pt idx="9875">
                        <c:v>74.514538338193844</c:v>
                      </c:pt>
                      <c:pt idx="9876">
                        <c:v>74.514346219620549</c:v>
                      </c:pt>
                      <c:pt idx="9877">
                        <c:v>74.511458529336522</c:v>
                      </c:pt>
                      <c:pt idx="9878">
                        <c:v>74.510441351810982</c:v>
                      </c:pt>
                      <c:pt idx="9879">
                        <c:v>74.509151691236909</c:v>
                      </c:pt>
                      <c:pt idx="9880">
                        <c:v>74.509039746989245</c:v>
                      </c:pt>
                      <c:pt idx="9881">
                        <c:v>74.508070491541091</c:v>
                      </c:pt>
                      <c:pt idx="9882">
                        <c:v>74.508186747886754</c:v>
                      </c:pt>
                      <c:pt idx="9883">
                        <c:v>74.508090467307881</c:v>
                      </c:pt>
                      <c:pt idx="9884">
                        <c:v>74.510778004366642</c:v>
                      </c:pt>
                      <c:pt idx="9885">
                        <c:v>74.512323982125778</c:v>
                      </c:pt>
                      <c:pt idx="9886">
                        <c:v>74.514803279963502</c:v>
                      </c:pt>
                      <c:pt idx="9887">
                        <c:v>74.518552145035457</c:v>
                      </c:pt>
                      <c:pt idx="9888">
                        <c:v>74.518576480893699</c:v>
                      </c:pt>
                      <c:pt idx="9889">
                        <c:v>74.520199061272436</c:v>
                      </c:pt>
                      <c:pt idx="9890">
                        <c:v>74.522630628808457</c:v>
                      </c:pt>
                      <c:pt idx="9891">
                        <c:v>74.523812570136599</c:v>
                      </c:pt>
                      <c:pt idx="9892">
                        <c:v>74.523216213847405</c:v>
                      </c:pt>
                      <c:pt idx="9893">
                        <c:v>74.527666370265138</c:v>
                      </c:pt>
                      <c:pt idx="9894">
                        <c:v>74.525911972409375</c:v>
                      </c:pt>
                      <c:pt idx="9895">
                        <c:v>74.525323219988806</c:v>
                      </c:pt>
                      <c:pt idx="9896">
                        <c:v>74.523949262369982</c:v>
                      </c:pt>
                      <c:pt idx="9897">
                        <c:v>74.522931676912322</c:v>
                      </c:pt>
                      <c:pt idx="9898">
                        <c:v>74.520095399814906</c:v>
                      </c:pt>
                      <c:pt idx="9899">
                        <c:v>74.519710589212167</c:v>
                      </c:pt>
                      <c:pt idx="9900">
                        <c:v>74.518484702654035</c:v>
                      </c:pt>
                      <c:pt idx="9901">
                        <c:v>74.51723871082531</c:v>
                      </c:pt>
                      <c:pt idx="9902">
                        <c:v>74.515419942989581</c:v>
                      </c:pt>
                      <c:pt idx="9903">
                        <c:v>74.51060925423829</c:v>
                      </c:pt>
                      <c:pt idx="9904">
                        <c:v>74.508341894190991</c:v>
                      </c:pt>
                      <c:pt idx="9905">
                        <c:v>74.504027788316691</c:v>
                      </c:pt>
                      <c:pt idx="9906">
                        <c:v>74.501271810483786</c:v>
                      </c:pt>
                      <c:pt idx="9907">
                        <c:v>74.500967167525999</c:v>
                      </c:pt>
                      <c:pt idx="9908">
                        <c:v>74.501507833340312</c:v>
                      </c:pt>
                      <c:pt idx="9909">
                        <c:v>74.499252794419306</c:v>
                      </c:pt>
                      <c:pt idx="9910">
                        <c:v>74.499120706323126</c:v>
                      </c:pt>
                      <c:pt idx="9911">
                        <c:v>74.498876554909756</c:v>
                      </c:pt>
                      <c:pt idx="9912">
                        <c:v>74.497719427603158</c:v>
                      </c:pt>
                      <c:pt idx="9913">
                        <c:v>74.496854713651899</c:v>
                      </c:pt>
                      <c:pt idx="9914">
                        <c:v>74.501164777262474</c:v>
                      </c:pt>
                      <c:pt idx="9915">
                        <c:v>74.505230387292769</c:v>
                      </c:pt>
                      <c:pt idx="9916">
                        <c:v>74.511174590488764</c:v>
                      </c:pt>
                      <c:pt idx="9917">
                        <c:v>74.516097236660642</c:v>
                      </c:pt>
                      <c:pt idx="9918">
                        <c:v>74.52124423543296</c:v>
                      </c:pt>
                      <c:pt idx="9919">
                        <c:v>74.524724984217997</c:v>
                      </c:pt>
                      <c:pt idx="9920">
                        <c:v>74.528313871492585</c:v>
                      </c:pt>
                      <c:pt idx="9921">
                        <c:v>74.526411314392618</c:v>
                      </c:pt>
                      <c:pt idx="9922">
                        <c:v>74.526042624550101</c:v>
                      </c:pt>
                      <c:pt idx="9923">
                        <c:v>74.526871467130874</c:v>
                      </c:pt>
                      <c:pt idx="9924">
                        <c:v>74.525902015004618</c:v>
                      </c:pt>
                      <c:pt idx="9925">
                        <c:v>74.526334500254876</c:v>
                      </c:pt>
                      <c:pt idx="9926">
                        <c:v>74.527492005698591</c:v>
                      </c:pt>
                      <c:pt idx="9927">
                        <c:v>74.527307853937003</c:v>
                      </c:pt>
                      <c:pt idx="9928">
                        <c:v>74.527968848664841</c:v>
                      </c:pt>
                      <c:pt idx="9929">
                        <c:v>74.527680581238855</c:v>
                      </c:pt>
                      <c:pt idx="9930">
                        <c:v>74.524708829396275</c:v>
                      </c:pt>
                      <c:pt idx="9931">
                        <c:v>74.524088302674642</c:v>
                      </c:pt>
                      <c:pt idx="9932">
                        <c:v>74.52418877852503</c:v>
                      </c:pt>
                      <c:pt idx="9933">
                        <c:v>74.525394406624031</c:v>
                      </c:pt>
                      <c:pt idx="9934">
                        <c:v>74.528041821184587</c:v>
                      </c:pt>
                      <c:pt idx="9935">
                        <c:v>74.533016171589622</c:v>
                      </c:pt>
                      <c:pt idx="9936">
                        <c:v>74.537822209930681</c:v>
                      </c:pt>
                      <c:pt idx="9937">
                        <c:v>74.542095294068915</c:v>
                      </c:pt>
                      <c:pt idx="9938">
                        <c:v>74.545883775061085</c:v>
                      </c:pt>
                      <c:pt idx="9939">
                        <c:v>74.548598773046621</c:v>
                      </c:pt>
                      <c:pt idx="9940">
                        <c:v>74.548001319307232</c:v>
                      </c:pt>
                      <c:pt idx="9941">
                        <c:v>74.546466603317214</c:v>
                      </c:pt>
                      <c:pt idx="9942">
                        <c:v>74.545917450231286</c:v>
                      </c:pt>
                      <c:pt idx="9943">
                        <c:v>74.549249562655135</c:v>
                      </c:pt>
                      <c:pt idx="9944">
                        <c:v>74.551992990001722</c:v>
                      </c:pt>
                      <c:pt idx="9945">
                        <c:v>74.557311932846872</c:v>
                      </c:pt>
                      <c:pt idx="9946">
                        <c:v>74.563099620260417</c:v>
                      </c:pt>
                      <c:pt idx="9947">
                        <c:v>74.569912818625824</c:v>
                      </c:pt>
                      <c:pt idx="9948">
                        <c:v>74.57413068942671</c:v>
                      </c:pt>
                      <c:pt idx="9949">
                        <c:v>74.58048364533856</c:v>
                      </c:pt>
                      <c:pt idx="9950">
                        <c:v>74.585334737586123</c:v>
                      </c:pt>
                      <c:pt idx="9951">
                        <c:v>74.590194042745878</c:v>
                      </c:pt>
                      <c:pt idx="9952">
                        <c:v>74.594308196375692</c:v>
                      </c:pt>
                      <c:pt idx="9953">
                        <c:v>74.595462511989908</c:v>
                      </c:pt>
                      <c:pt idx="9954">
                        <c:v>74.595290922368349</c:v>
                      </c:pt>
                      <c:pt idx="9955">
                        <c:v>74.598331785729968</c:v>
                      </c:pt>
                      <c:pt idx="9956">
                        <c:v>74.602674313704171</c:v>
                      </c:pt>
                      <c:pt idx="9957">
                        <c:v>74.6038203552406</c:v>
                      </c:pt>
                      <c:pt idx="9958">
                        <c:v>74.606844777566081</c:v>
                      </c:pt>
                      <c:pt idx="9959">
                        <c:v>74.610594057536019</c:v>
                      </c:pt>
                      <c:pt idx="9960">
                        <c:v>74.611795461720973</c:v>
                      </c:pt>
                      <c:pt idx="9961">
                        <c:v>74.611847003846748</c:v>
                      </c:pt>
                      <c:pt idx="9962">
                        <c:v>74.612130817090559</c:v>
                      </c:pt>
                      <c:pt idx="9963">
                        <c:v>74.611425322924504</c:v>
                      </c:pt>
                      <c:pt idx="9964">
                        <c:v>74.60815235730243</c:v>
                      </c:pt>
                      <c:pt idx="9965">
                        <c:v>74.604254497202575</c:v>
                      </c:pt>
                      <c:pt idx="9966">
                        <c:v>74.598834743166236</c:v>
                      </c:pt>
                      <c:pt idx="9967">
                        <c:v>74.592994804865356</c:v>
                      </c:pt>
                      <c:pt idx="9968">
                        <c:v>74.586713927782284</c:v>
                      </c:pt>
                      <c:pt idx="9969">
                        <c:v>74.583116761460332</c:v>
                      </c:pt>
                      <c:pt idx="9970">
                        <c:v>74.581021688098673</c:v>
                      </c:pt>
                      <c:pt idx="9971">
                        <c:v>74.577360530148567</c:v>
                      </c:pt>
                      <c:pt idx="9972">
                        <c:v>74.577528364510698</c:v>
                      </c:pt>
                      <c:pt idx="9973">
                        <c:v>74.576358747934307</c:v>
                      </c:pt>
                      <c:pt idx="9974">
                        <c:v>74.575878033263251</c:v>
                      </c:pt>
                      <c:pt idx="9975">
                        <c:v>74.576450710111502</c:v>
                      </c:pt>
                      <c:pt idx="9976">
                        <c:v>74.57746800952232</c:v>
                      </c:pt>
                      <c:pt idx="9977">
                        <c:v>74.57987930101504</c:v>
                      </c:pt>
                      <c:pt idx="9978">
                        <c:v>74.58446543323646</c:v>
                      </c:pt>
                      <c:pt idx="9979">
                        <c:v>74.588198557974152</c:v>
                      </c:pt>
                      <c:pt idx="9980">
                        <c:v>74.592536621450947</c:v>
                      </c:pt>
                      <c:pt idx="9981">
                        <c:v>74.599398065483243</c:v>
                      </c:pt>
                      <c:pt idx="9982">
                        <c:v>74.604352932645071</c:v>
                      </c:pt>
                      <c:pt idx="9983">
                        <c:v>74.609415962832685</c:v>
                      </c:pt>
                      <c:pt idx="9984">
                        <c:v>74.615488276249678</c:v>
                      </c:pt>
                      <c:pt idx="9985">
                        <c:v>74.619810330855557</c:v>
                      </c:pt>
                      <c:pt idx="9986">
                        <c:v>74.622437976282271</c:v>
                      </c:pt>
                      <c:pt idx="9987">
                        <c:v>74.622654195610636</c:v>
                      </c:pt>
                      <c:pt idx="9988">
                        <c:v>74.620134833863105</c:v>
                      </c:pt>
                      <c:pt idx="9989">
                        <c:v>74.615164035167851</c:v>
                      </c:pt>
                      <c:pt idx="9990">
                        <c:v>74.61040129453832</c:v>
                      </c:pt>
                      <c:pt idx="9991">
                        <c:v>74.60699656908605</c:v>
                      </c:pt>
                      <c:pt idx="9992">
                        <c:v>74.602506391499446</c:v>
                      </c:pt>
                      <c:pt idx="9993">
                        <c:v>74.599113736775024</c:v>
                      </c:pt>
                      <c:pt idx="9994">
                        <c:v>74.599201717807858</c:v>
                      </c:pt>
                      <c:pt idx="9995">
                        <c:v>74.596798530828138</c:v>
                      </c:pt>
                      <c:pt idx="9996">
                        <c:v>74.595785158313419</c:v>
                      </c:pt>
                      <c:pt idx="9997">
                        <c:v>74.59611771747646</c:v>
                      </c:pt>
                      <c:pt idx="9998">
                        <c:v>74.59837285082142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6-8F93-45B3-92F7-CAA638BD69A2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v>outlet</c:v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 return'!$A$2:$A$10000</c15:sqref>
                        </c15:formulaRef>
                      </c:ext>
                    </c:extLst>
                    <c:numCache>
                      <c:formatCode>General</c:formatCode>
                      <c:ptCount val="9999"/>
                      <c:pt idx="0">
                        <c:v>0</c:v>
                      </c:pt>
                      <c:pt idx="1">
                        <c:v>0.02</c:v>
                      </c:pt>
                      <c:pt idx="2">
                        <c:v>0.04</c:v>
                      </c:pt>
                      <c:pt idx="3">
                        <c:v>0.06</c:v>
                      </c:pt>
                      <c:pt idx="4">
                        <c:v>0.08</c:v>
                      </c:pt>
                      <c:pt idx="5">
                        <c:v>0.1</c:v>
                      </c:pt>
                      <c:pt idx="6">
                        <c:v>0.12000000000000001</c:v>
                      </c:pt>
                      <c:pt idx="7">
                        <c:v>0.14000000000000001</c:v>
                      </c:pt>
                      <c:pt idx="8">
                        <c:v>0.16</c:v>
                      </c:pt>
                      <c:pt idx="9">
                        <c:v>0.18</c:v>
                      </c:pt>
                      <c:pt idx="10">
                        <c:v>0.19999999999999998</c:v>
                      </c:pt>
                      <c:pt idx="11">
                        <c:v>0.21999999999999997</c:v>
                      </c:pt>
                      <c:pt idx="12">
                        <c:v>0.23999999999999996</c:v>
                      </c:pt>
                      <c:pt idx="13">
                        <c:v>0.25999999999999995</c:v>
                      </c:pt>
                      <c:pt idx="14">
                        <c:v>0.27999999999999997</c:v>
                      </c:pt>
                      <c:pt idx="15">
                        <c:v>0.3</c:v>
                      </c:pt>
                      <c:pt idx="16">
                        <c:v>0.32</c:v>
                      </c:pt>
                      <c:pt idx="17">
                        <c:v>0.34</c:v>
                      </c:pt>
                      <c:pt idx="18">
                        <c:v>0.36000000000000004</c:v>
                      </c:pt>
                      <c:pt idx="19">
                        <c:v>0.38000000000000006</c:v>
                      </c:pt>
                      <c:pt idx="20">
                        <c:v>0.40000000000000008</c:v>
                      </c:pt>
                      <c:pt idx="21">
                        <c:v>0.4200000000000001</c:v>
                      </c:pt>
                      <c:pt idx="22">
                        <c:v>0.44000000000000011</c:v>
                      </c:pt>
                      <c:pt idx="23">
                        <c:v>0.46000000000000013</c:v>
                      </c:pt>
                      <c:pt idx="24">
                        <c:v>0.48000000000000015</c:v>
                      </c:pt>
                      <c:pt idx="25">
                        <c:v>0.50000000000000011</c:v>
                      </c:pt>
                      <c:pt idx="26">
                        <c:v>0.52000000000000013</c:v>
                      </c:pt>
                      <c:pt idx="27">
                        <c:v>0.54000000000000015</c:v>
                      </c:pt>
                      <c:pt idx="28">
                        <c:v>0.56000000000000016</c:v>
                      </c:pt>
                      <c:pt idx="29">
                        <c:v>0.58000000000000018</c:v>
                      </c:pt>
                      <c:pt idx="30">
                        <c:v>0.6000000000000002</c:v>
                      </c:pt>
                      <c:pt idx="31">
                        <c:v>0.62000000000000022</c:v>
                      </c:pt>
                      <c:pt idx="32">
                        <c:v>0.64000000000000024</c:v>
                      </c:pt>
                      <c:pt idx="33">
                        <c:v>0.66000000000000025</c:v>
                      </c:pt>
                      <c:pt idx="34">
                        <c:v>0.68000000000000027</c:v>
                      </c:pt>
                      <c:pt idx="35">
                        <c:v>0.70000000000000029</c:v>
                      </c:pt>
                      <c:pt idx="36">
                        <c:v>0.72000000000000031</c:v>
                      </c:pt>
                      <c:pt idx="37">
                        <c:v>0.74000000000000032</c:v>
                      </c:pt>
                      <c:pt idx="38">
                        <c:v>0.76000000000000034</c:v>
                      </c:pt>
                      <c:pt idx="39">
                        <c:v>0.78000000000000036</c:v>
                      </c:pt>
                      <c:pt idx="40">
                        <c:v>0.80000000000000038</c:v>
                      </c:pt>
                      <c:pt idx="41">
                        <c:v>0.8200000000000004</c:v>
                      </c:pt>
                      <c:pt idx="42">
                        <c:v>0.84000000000000041</c:v>
                      </c:pt>
                      <c:pt idx="43">
                        <c:v>0.86000000000000043</c:v>
                      </c:pt>
                      <c:pt idx="44">
                        <c:v>0.88000000000000045</c:v>
                      </c:pt>
                      <c:pt idx="45">
                        <c:v>0.90000000000000047</c:v>
                      </c:pt>
                      <c:pt idx="46">
                        <c:v>0.92000000000000048</c:v>
                      </c:pt>
                      <c:pt idx="47">
                        <c:v>0.9400000000000005</c:v>
                      </c:pt>
                      <c:pt idx="48">
                        <c:v>0.96000000000000052</c:v>
                      </c:pt>
                      <c:pt idx="49">
                        <c:v>0.98000000000000054</c:v>
                      </c:pt>
                      <c:pt idx="50">
                        <c:v>1.0000000000000004</c:v>
                      </c:pt>
                      <c:pt idx="51">
                        <c:v>1.0200000000000005</c:v>
                      </c:pt>
                      <c:pt idx="52">
                        <c:v>1.0400000000000005</c:v>
                      </c:pt>
                      <c:pt idx="53">
                        <c:v>1.0600000000000005</c:v>
                      </c:pt>
                      <c:pt idx="54">
                        <c:v>1.0800000000000005</c:v>
                      </c:pt>
                      <c:pt idx="55">
                        <c:v>1.1000000000000005</c:v>
                      </c:pt>
                      <c:pt idx="56">
                        <c:v>1.1200000000000006</c:v>
                      </c:pt>
                      <c:pt idx="57">
                        <c:v>1.1400000000000006</c:v>
                      </c:pt>
                      <c:pt idx="58">
                        <c:v>1.1600000000000006</c:v>
                      </c:pt>
                      <c:pt idx="59">
                        <c:v>1.1800000000000006</c:v>
                      </c:pt>
                      <c:pt idx="60">
                        <c:v>1.2000000000000006</c:v>
                      </c:pt>
                      <c:pt idx="61">
                        <c:v>1.2200000000000006</c:v>
                      </c:pt>
                      <c:pt idx="62">
                        <c:v>1.2400000000000007</c:v>
                      </c:pt>
                      <c:pt idx="63">
                        <c:v>1.2600000000000007</c:v>
                      </c:pt>
                      <c:pt idx="64">
                        <c:v>1.2800000000000007</c:v>
                      </c:pt>
                      <c:pt idx="65">
                        <c:v>1.3000000000000007</c:v>
                      </c:pt>
                      <c:pt idx="66">
                        <c:v>1.3200000000000007</c:v>
                      </c:pt>
                      <c:pt idx="67">
                        <c:v>1.3400000000000007</c:v>
                      </c:pt>
                      <c:pt idx="68">
                        <c:v>1.3600000000000008</c:v>
                      </c:pt>
                      <c:pt idx="69">
                        <c:v>1.3800000000000008</c:v>
                      </c:pt>
                      <c:pt idx="70">
                        <c:v>1.4000000000000008</c:v>
                      </c:pt>
                      <c:pt idx="71">
                        <c:v>1.4200000000000008</c:v>
                      </c:pt>
                      <c:pt idx="72">
                        <c:v>1.4400000000000008</c:v>
                      </c:pt>
                      <c:pt idx="73">
                        <c:v>1.4600000000000009</c:v>
                      </c:pt>
                      <c:pt idx="74">
                        <c:v>1.4800000000000009</c:v>
                      </c:pt>
                      <c:pt idx="75">
                        <c:v>1.5000000000000009</c:v>
                      </c:pt>
                      <c:pt idx="76">
                        <c:v>1.5200000000000009</c:v>
                      </c:pt>
                      <c:pt idx="77">
                        <c:v>1.5400000000000009</c:v>
                      </c:pt>
                      <c:pt idx="78">
                        <c:v>1.5600000000000009</c:v>
                      </c:pt>
                      <c:pt idx="79">
                        <c:v>1.580000000000001</c:v>
                      </c:pt>
                      <c:pt idx="80">
                        <c:v>1.600000000000001</c:v>
                      </c:pt>
                      <c:pt idx="81">
                        <c:v>1.620000000000001</c:v>
                      </c:pt>
                      <c:pt idx="82">
                        <c:v>1.640000000000001</c:v>
                      </c:pt>
                      <c:pt idx="83">
                        <c:v>1.660000000000001</c:v>
                      </c:pt>
                      <c:pt idx="84">
                        <c:v>1.680000000000001</c:v>
                      </c:pt>
                      <c:pt idx="85">
                        <c:v>1.7000000000000011</c:v>
                      </c:pt>
                      <c:pt idx="86">
                        <c:v>1.7200000000000011</c:v>
                      </c:pt>
                      <c:pt idx="87">
                        <c:v>1.7400000000000011</c:v>
                      </c:pt>
                      <c:pt idx="88">
                        <c:v>1.7600000000000011</c:v>
                      </c:pt>
                      <c:pt idx="89">
                        <c:v>1.7800000000000011</c:v>
                      </c:pt>
                      <c:pt idx="90">
                        <c:v>1.8000000000000012</c:v>
                      </c:pt>
                      <c:pt idx="91">
                        <c:v>1.8200000000000012</c:v>
                      </c:pt>
                      <c:pt idx="92">
                        <c:v>1.8400000000000012</c:v>
                      </c:pt>
                      <c:pt idx="93">
                        <c:v>1.8600000000000012</c:v>
                      </c:pt>
                      <c:pt idx="94">
                        <c:v>1.8800000000000012</c:v>
                      </c:pt>
                      <c:pt idx="95">
                        <c:v>1.9000000000000012</c:v>
                      </c:pt>
                      <c:pt idx="96">
                        <c:v>1.9200000000000013</c:v>
                      </c:pt>
                      <c:pt idx="97">
                        <c:v>1.9400000000000013</c:v>
                      </c:pt>
                      <c:pt idx="98">
                        <c:v>1.9600000000000013</c:v>
                      </c:pt>
                      <c:pt idx="99">
                        <c:v>1.9800000000000013</c:v>
                      </c:pt>
                      <c:pt idx="100">
                        <c:v>2.0000000000000013</c:v>
                      </c:pt>
                      <c:pt idx="101">
                        <c:v>2.0200000000000014</c:v>
                      </c:pt>
                      <c:pt idx="102">
                        <c:v>2.0400000000000014</c:v>
                      </c:pt>
                      <c:pt idx="103">
                        <c:v>2.0600000000000014</c:v>
                      </c:pt>
                      <c:pt idx="104">
                        <c:v>2.0800000000000014</c:v>
                      </c:pt>
                      <c:pt idx="105">
                        <c:v>2.1000000000000014</c:v>
                      </c:pt>
                      <c:pt idx="106">
                        <c:v>2.1200000000000014</c:v>
                      </c:pt>
                      <c:pt idx="107">
                        <c:v>2.1400000000000015</c:v>
                      </c:pt>
                      <c:pt idx="108">
                        <c:v>2.1600000000000015</c:v>
                      </c:pt>
                      <c:pt idx="109">
                        <c:v>2.1800000000000015</c:v>
                      </c:pt>
                      <c:pt idx="110">
                        <c:v>2.2000000000000015</c:v>
                      </c:pt>
                      <c:pt idx="111">
                        <c:v>2.2200000000000015</c:v>
                      </c:pt>
                      <c:pt idx="112">
                        <c:v>2.2400000000000015</c:v>
                      </c:pt>
                      <c:pt idx="113">
                        <c:v>2.2600000000000016</c:v>
                      </c:pt>
                      <c:pt idx="114">
                        <c:v>2.2800000000000016</c:v>
                      </c:pt>
                      <c:pt idx="115">
                        <c:v>2.3000000000000016</c:v>
                      </c:pt>
                      <c:pt idx="116">
                        <c:v>2.3200000000000016</c:v>
                      </c:pt>
                      <c:pt idx="117">
                        <c:v>2.3400000000000016</c:v>
                      </c:pt>
                      <c:pt idx="118">
                        <c:v>2.3600000000000017</c:v>
                      </c:pt>
                      <c:pt idx="119">
                        <c:v>2.3800000000000017</c:v>
                      </c:pt>
                      <c:pt idx="120">
                        <c:v>2.4000000000000017</c:v>
                      </c:pt>
                      <c:pt idx="121">
                        <c:v>2.4200000000000017</c:v>
                      </c:pt>
                      <c:pt idx="122">
                        <c:v>2.4400000000000017</c:v>
                      </c:pt>
                      <c:pt idx="123">
                        <c:v>2.4600000000000017</c:v>
                      </c:pt>
                      <c:pt idx="124">
                        <c:v>2.4800000000000018</c:v>
                      </c:pt>
                      <c:pt idx="125">
                        <c:v>2.5000000000000018</c:v>
                      </c:pt>
                      <c:pt idx="126">
                        <c:v>2.5200000000000018</c:v>
                      </c:pt>
                      <c:pt idx="127">
                        <c:v>2.5400000000000018</c:v>
                      </c:pt>
                      <c:pt idx="128">
                        <c:v>2.5600000000000018</c:v>
                      </c:pt>
                      <c:pt idx="129">
                        <c:v>2.5800000000000018</c:v>
                      </c:pt>
                      <c:pt idx="130">
                        <c:v>2.6000000000000019</c:v>
                      </c:pt>
                      <c:pt idx="131">
                        <c:v>2.6200000000000019</c:v>
                      </c:pt>
                      <c:pt idx="132">
                        <c:v>2.6400000000000019</c:v>
                      </c:pt>
                      <c:pt idx="133">
                        <c:v>2.6600000000000019</c:v>
                      </c:pt>
                      <c:pt idx="134">
                        <c:v>2.6800000000000019</c:v>
                      </c:pt>
                      <c:pt idx="135">
                        <c:v>2.700000000000002</c:v>
                      </c:pt>
                      <c:pt idx="136">
                        <c:v>2.720000000000002</c:v>
                      </c:pt>
                      <c:pt idx="137">
                        <c:v>2.740000000000002</c:v>
                      </c:pt>
                      <c:pt idx="138">
                        <c:v>2.760000000000002</c:v>
                      </c:pt>
                      <c:pt idx="139">
                        <c:v>2.780000000000002</c:v>
                      </c:pt>
                      <c:pt idx="140">
                        <c:v>2.800000000000002</c:v>
                      </c:pt>
                      <c:pt idx="141">
                        <c:v>2.8200000000000021</c:v>
                      </c:pt>
                      <c:pt idx="142">
                        <c:v>2.8400000000000021</c:v>
                      </c:pt>
                      <c:pt idx="143">
                        <c:v>2.8600000000000021</c:v>
                      </c:pt>
                      <c:pt idx="144">
                        <c:v>2.8800000000000021</c:v>
                      </c:pt>
                      <c:pt idx="145">
                        <c:v>2.9000000000000021</c:v>
                      </c:pt>
                      <c:pt idx="146">
                        <c:v>2.9200000000000021</c:v>
                      </c:pt>
                      <c:pt idx="147">
                        <c:v>2.9400000000000022</c:v>
                      </c:pt>
                      <c:pt idx="148">
                        <c:v>2.9600000000000022</c:v>
                      </c:pt>
                      <c:pt idx="149">
                        <c:v>2.9800000000000022</c:v>
                      </c:pt>
                      <c:pt idx="150">
                        <c:v>3.0000000000000022</c:v>
                      </c:pt>
                      <c:pt idx="151">
                        <c:v>3.0200000000000022</c:v>
                      </c:pt>
                      <c:pt idx="152">
                        <c:v>3.0400000000000023</c:v>
                      </c:pt>
                      <c:pt idx="153">
                        <c:v>3.0600000000000023</c:v>
                      </c:pt>
                      <c:pt idx="154">
                        <c:v>3.0800000000000023</c:v>
                      </c:pt>
                      <c:pt idx="155">
                        <c:v>3.1000000000000023</c:v>
                      </c:pt>
                      <c:pt idx="156">
                        <c:v>3.1200000000000023</c:v>
                      </c:pt>
                      <c:pt idx="157">
                        <c:v>3.1400000000000023</c:v>
                      </c:pt>
                      <c:pt idx="158">
                        <c:v>3.1600000000000024</c:v>
                      </c:pt>
                      <c:pt idx="159">
                        <c:v>3.1800000000000024</c:v>
                      </c:pt>
                      <c:pt idx="160">
                        <c:v>3.2000000000000024</c:v>
                      </c:pt>
                      <c:pt idx="161">
                        <c:v>3.2200000000000024</c:v>
                      </c:pt>
                      <c:pt idx="162">
                        <c:v>3.2400000000000024</c:v>
                      </c:pt>
                      <c:pt idx="163">
                        <c:v>3.2600000000000025</c:v>
                      </c:pt>
                      <c:pt idx="164">
                        <c:v>3.2800000000000025</c:v>
                      </c:pt>
                      <c:pt idx="165">
                        <c:v>3.3000000000000025</c:v>
                      </c:pt>
                      <c:pt idx="166">
                        <c:v>3.3200000000000025</c:v>
                      </c:pt>
                      <c:pt idx="167">
                        <c:v>3.3400000000000025</c:v>
                      </c:pt>
                      <c:pt idx="168">
                        <c:v>3.3600000000000025</c:v>
                      </c:pt>
                      <c:pt idx="169">
                        <c:v>3.3800000000000026</c:v>
                      </c:pt>
                      <c:pt idx="170">
                        <c:v>3.4000000000000026</c:v>
                      </c:pt>
                      <c:pt idx="171">
                        <c:v>3.4200000000000026</c:v>
                      </c:pt>
                      <c:pt idx="172">
                        <c:v>3.4400000000000026</c:v>
                      </c:pt>
                      <c:pt idx="173">
                        <c:v>3.4600000000000026</c:v>
                      </c:pt>
                      <c:pt idx="174">
                        <c:v>3.4800000000000026</c:v>
                      </c:pt>
                      <c:pt idx="175">
                        <c:v>3.5000000000000027</c:v>
                      </c:pt>
                      <c:pt idx="176">
                        <c:v>3.5200000000000027</c:v>
                      </c:pt>
                      <c:pt idx="177">
                        <c:v>3.5400000000000027</c:v>
                      </c:pt>
                      <c:pt idx="178">
                        <c:v>3.5600000000000027</c:v>
                      </c:pt>
                      <c:pt idx="179">
                        <c:v>3.5800000000000027</c:v>
                      </c:pt>
                      <c:pt idx="180">
                        <c:v>3.6000000000000028</c:v>
                      </c:pt>
                      <c:pt idx="181">
                        <c:v>3.6200000000000028</c:v>
                      </c:pt>
                      <c:pt idx="182">
                        <c:v>3.6400000000000028</c:v>
                      </c:pt>
                      <c:pt idx="183">
                        <c:v>3.6600000000000028</c:v>
                      </c:pt>
                      <c:pt idx="184">
                        <c:v>3.6800000000000028</c:v>
                      </c:pt>
                      <c:pt idx="185">
                        <c:v>3.7000000000000028</c:v>
                      </c:pt>
                      <c:pt idx="186">
                        <c:v>3.7200000000000029</c:v>
                      </c:pt>
                      <c:pt idx="187">
                        <c:v>3.7400000000000029</c:v>
                      </c:pt>
                      <c:pt idx="188">
                        <c:v>3.7600000000000029</c:v>
                      </c:pt>
                      <c:pt idx="189">
                        <c:v>3.7800000000000029</c:v>
                      </c:pt>
                      <c:pt idx="190">
                        <c:v>3.8000000000000029</c:v>
                      </c:pt>
                      <c:pt idx="191">
                        <c:v>3.8200000000000029</c:v>
                      </c:pt>
                      <c:pt idx="192">
                        <c:v>3.840000000000003</c:v>
                      </c:pt>
                      <c:pt idx="193">
                        <c:v>3.860000000000003</c:v>
                      </c:pt>
                      <c:pt idx="194">
                        <c:v>3.880000000000003</c:v>
                      </c:pt>
                      <c:pt idx="195">
                        <c:v>3.900000000000003</c:v>
                      </c:pt>
                      <c:pt idx="196">
                        <c:v>3.920000000000003</c:v>
                      </c:pt>
                      <c:pt idx="197">
                        <c:v>3.9400000000000031</c:v>
                      </c:pt>
                      <c:pt idx="198">
                        <c:v>3.9600000000000031</c:v>
                      </c:pt>
                      <c:pt idx="199">
                        <c:v>3.9800000000000031</c:v>
                      </c:pt>
                      <c:pt idx="200">
                        <c:v>4.0000000000000027</c:v>
                      </c:pt>
                      <c:pt idx="201">
                        <c:v>4.0200000000000022</c:v>
                      </c:pt>
                      <c:pt idx="202">
                        <c:v>4.0400000000000018</c:v>
                      </c:pt>
                      <c:pt idx="203">
                        <c:v>4.0600000000000014</c:v>
                      </c:pt>
                      <c:pt idx="204">
                        <c:v>4.080000000000001</c:v>
                      </c:pt>
                      <c:pt idx="205">
                        <c:v>4.1000000000000005</c:v>
                      </c:pt>
                      <c:pt idx="206">
                        <c:v>4.12</c:v>
                      </c:pt>
                      <c:pt idx="207">
                        <c:v>4.1399999999999997</c:v>
                      </c:pt>
                      <c:pt idx="208">
                        <c:v>4.1599999999999993</c:v>
                      </c:pt>
                      <c:pt idx="209">
                        <c:v>4.1799999999999988</c:v>
                      </c:pt>
                      <c:pt idx="210">
                        <c:v>4.1999999999999984</c:v>
                      </c:pt>
                      <c:pt idx="211">
                        <c:v>4.219999999999998</c:v>
                      </c:pt>
                      <c:pt idx="212">
                        <c:v>4.2399999999999975</c:v>
                      </c:pt>
                      <c:pt idx="213">
                        <c:v>4.2599999999999971</c:v>
                      </c:pt>
                      <c:pt idx="214">
                        <c:v>4.2799999999999967</c:v>
                      </c:pt>
                      <c:pt idx="215">
                        <c:v>4.2999999999999963</c:v>
                      </c:pt>
                      <c:pt idx="216">
                        <c:v>4.3199999999999958</c:v>
                      </c:pt>
                      <c:pt idx="217">
                        <c:v>4.3399999999999954</c:v>
                      </c:pt>
                      <c:pt idx="218">
                        <c:v>4.359999999999995</c:v>
                      </c:pt>
                      <c:pt idx="219">
                        <c:v>4.3799999999999946</c:v>
                      </c:pt>
                      <c:pt idx="220">
                        <c:v>4.3999999999999941</c:v>
                      </c:pt>
                      <c:pt idx="221">
                        <c:v>4.4199999999999937</c:v>
                      </c:pt>
                      <c:pt idx="222">
                        <c:v>4.4399999999999933</c:v>
                      </c:pt>
                      <c:pt idx="223">
                        <c:v>4.4599999999999929</c:v>
                      </c:pt>
                      <c:pt idx="224">
                        <c:v>4.4799999999999924</c:v>
                      </c:pt>
                      <c:pt idx="225">
                        <c:v>4.499999999999992</c:v>
                      </c:pt>
                      <c:pt idx="226">
                        <c:v>4.5199999999999916</c:v>
                      </c:pt>
                      <c:pt idx="227">
                        <c:v>4.5399999999999912</c:v>
                      </c:pt>
                      <c:pt idx="228">
                        <c:v>4.5599999999999907</c:v>
                      </c:pt>
                      <c:pt idx="229">
                        <c:v>4.5799999999999903</c:v>
                      </c:pt>
                      <c:pt idx="230">
                        <c:v>4.5999999999999899</c:v>
                      </c:pt>
                      <c:pt idx="231">
                        <c:v>4.6199999999999894</c:v>
                      </c:pt>
                      <c:pt idx="232">
                        <c:v>4.639999999999989</c:v>
                      </c:pt>
                      <c:pt idx="233">
                        <c:v>4.6599999999999886</c:v>
                      </c:pt>
                      <c:pt idx="234">
                        <c:v>4.6799999999999882</c:v>
                      </c:pt>
                      <c:pt idx="235">
                        <c:v>4.6999999999999877</c:v>
                      </c:pt>
                      <c:pt idx="236">
                        <c:v>4.7199999999999873</c:v>
                      </c:pt>
                      <c:pt idx="237">
                        <c:v>4.7399999999999869</c:v>
                      </c:pt>
                      <c:pt idx="238">
                        <c:v>4.7599999999999865</c:v>
                      </c:pt>
                      <c:pt idx="239">
                        <c:v>4.779999999999986</c:v>
                      </c:pt>
                      <c:pt idx="240">
                        <c:v>4.7999999999999856</c:v>
                      </c:pt>
                      <c:pt idx="241">
                        <c:v>4.8199999999999852</c:v>
                      </c:pt>
                      <c:pt idx="242">
                        <c:v>4.8399999999999848</c:v>
                      </c:pt>
                      <c:pt idx="243">
                        <c:v>4.8599999999999843</c:v>
                      </c:pt>
                      <c:pt idx="244">
                        <c:v>4.8799999999999839</c:v>
                      </c:pt>
                      <c:pt idx="245">
                        <c:v>4.8999999999999835</c:v>
                      </c:pt>
                      <c:pt idx="246">
                        <c:v>4.9199999999999831</c:v>
                      </c:pt>
                      <c:pt idx="247">
                        <c:v>4.9399999999999826</c:v>
                      </c:pt>
                      <c:pt idx="248">
                        <c:v>4.9599999999999822</c:v>
                      </c:pt>
                      <c:pt idx="249">
                        <c:v>4.9799999999999818</c:v>
                      </c:pt>
                      <c:pt idx="250">
                        <c:v>4.9999999999999813</c:v>
                      </c:pt>
                      <c:pt idx="251">
                        <c:v>5.0199999999999809</c:v>
                      </c:pt>
                      <c:pt idx="252">
                        <c:v>5.0399999999999805</c:v>
                      </c:pt>
                      <c:pt idx="253">
                        <c:v>5.0599999999999801</c:v>
                      </c:pt>
                      <c:pt idx="254">
                        <c:v>5.0799999999999796</c:v>
                      </c:pt>
                      <c:pt idx="255">
                        <c:v>5.0999999999999792</c:v>
                      </c:pt>
                      <c:pt idx="256">
                        <c:v>5.1199999999999788</c:v>
                      </c:pt>
                      <c:pt idx="257">
                        <c:v>5.1399999999999784</c:v>
                      </c:pt>
                      <c:pt idx="258">
                        <c:v>5.1599999999999779</c:v>
                      </c:pt>
                      <c:pt idx="259">
                        <c:v>5.1799999999999775</c:v>
                      </c:pt>
                      <c:pt idx="260">
                        <c:v>5.1999999999999771</c:v>
                      </c:pt>
                      <c:pt idx="261">
                        <c:v>5.2199999999999767</c:v>
                      </c:pt>
                      <c:pt idx="262">
                        <c:v>5.2399999999999762</c:v>
                      </c:pt>
                      <c:pt idx="263">
                        <c:v>5.2599999999999758</c:v>
                      </c:pt>
                      <c:pt idx="264">
                        <c:v>5.2799999999999754</c:v>
                      </c:pt>
                      <c:pt idx="265">
                        <c:v>5.299999999999975</c:v>
                      </c:pt>
                      <c:pt idx="266">
                        <c:v>5.3199999999999745</c:v>
                      </c:pt>
                      <c:pt idx="267">
                        <c:v>5.3399999999999741</c:v>
                      </c:pt>
                      <c:pt idx="268">
                        <c:v>5.3599999999999737</c:v>
                      </c:pt>
                      <c:pt idx="269">
                        <c:v>5.3799999999999732</c:v>
                      </c:pt>
                      <c:pt idx="270">
                        <c:v>5.3999999999999728</c:v>
                      </c:pt>
                      <c:pt idx="271">
                        <c:v>5.4199999999999724</c:v>
                      </c:pt>
                      <c:pt idx="272">
                        <c:v>5.439999999999972</c:v>
                      </c:pt>
                      <c:pt idx="273">
                        <c:v>5.4599999999999715</c:v>
                      </c:pt>
                      <c:pt idx="274">
                        <c:v>5.4799999999999711</c:v>
                      </c:pt>
                      <c:pt idx="275">
                        <c:v>5.4999999999999707</c:v>
                      </c:pt>
                      <c:pt idx="276">
                        <c:v>5.5199999999999703</c:v>
                      </c:pt>
                      <c:pt idx="277">
                        <c:v>5.5399999999999698</c:v>
                      </c:pt>
                      <c:pt idx="278">
                        <c:v>5.5599999999999694</c:v>
                      </c:pt>
                      <c:pt idx="279">
                        <c:v>5.579999999999969</c:v>
                      </c:pt>
                      <c:pt idx="280">
                        <c:v>5.5999999999999686</c:v>
                      </c:pt>
                      <c:pt idx="281">
                        <c:v>5.6199999999999681</c:v>
                      </c:pt>
                      <c:pt idx="282">
                        <c:v>5.6399999999999677</c:v>
                      </c:pt>
                      <c:pt idx="283">
                        <c:v>5.6599999999999673</c:v>
                      </c:pt>
                      <c:pt idx="284">
                        <c:v>5.6799999999999669</c:v>
                      </c:pt>
                      <c:pt idx="285">
                        <c:v>5.6999999999999664</c:v>
                      </c:pt>
                      <c:pt idx="286">
                        <c:v>5.719999999999966</c:v>
                      </c:pt>
                      <c:pt idx="287">
                        <c:v>5.7399999999999656</c:v>
                      </c:pt>
                      <c:pt idx="288">
                        <c:v>5.7599999999999651</c:v>
                      </c:pt>
                      <c:pt idx="289">
                        <c:v>5.7799999999999647</c:v>
                      </c:pt>
                      <c:pt idx="290">
                        <c:v>5.7999999999999643</c:v>
                      </c:pt>
                      <c:pt idx="291">
                        <c:v>5.8199999999999639</c:v>
                      </c:pt>
                      <c:pt idx="292">
                        <c:v>5.8399999999999634</c:v>
                      </c:pt>
                      <c:pt idx="293">
                        <c:v>5.859999999999963</c:v>
                      </c:pt>
                      <c:pt idx="294">
                        <c:v>5.8799999999999626</c:v>
                      </c:pt>
                      <c:pt idx="295">
                        <c:v>5.8999999999999622</c:v>
                      </c:pt>
                      <c:pt idx="296">
                        <c:v>5.9199999999999617</c:v>
                      </c:pt>
                      <c:pt idx="297">
                        <c:v>5.9399999999999613</c:v>
                      </c:pt>
                      <c:pt idx="298">
                        <c:v>5.9599999999999609</c:v>
                      </c:pt>
                      <c:pt idx="299">
                        <c:v>5.9799999999999605</c:v>
                      </c:pt>
                      <c:pt idx="300">
                        <c:v>5.99999999999996</c:v>
                      </c:pt>
                      <c:pt idx="301">
                        <c:v>6.0199999999999596</c:v>
                      </c:pt>
                      <c:pt idx="302">
                        <c:v>6.0399999999999592</c:v>
                      </c:pt>
                      <c:pt idx="303">
                        <c:v>6.0599999999999588</c:v>
                      </c:pt>
                      <c:pt idx="304">
                        <c:v>6.0799999999999583</c:v>
                      </c:pt>
                      <c:pt idx="305">
                        <c:v>6.0999999999999579</c:v>
                      </c:pt>
                      <c:pt idx="306">
                        <c:v>6.1199999999999575</c:v>
                      </c:pt>
                      <c:pt idx="307">
                        <c:v>6.139999999999957</c:v>
                      </c:pt>
                      <c:pt idx="308">
                        <c:v>6.1599999999999566</c:v>
                      </c:pt>
                      <c:pt idx="309">
                        <c:v>6.1799999999999562</c:v>
                      </c:pt>
                      <c:pt idx="310">
                        <c:v>6.1999999999999558</c:v>
                      </c:pt>
                      <c:pt idx="311">
                        <c:v>6.2199999999999553</c:v>
                      </c:pt>
                      <c:pt idx="312">
                        <c:v>6.2399999999999549</c:v>
                      </c:pt>
                      <c:pt idx="313">
                        <c:v>6.2599999999999545</c:v>
                      </c:pt>
                      <c:pt idx="314">
                        <c:v>6.2799999999999541</c:v>
                      </c:pt>
                      <c:pt idx="315">
                        <c:v>6.2999999999999536</c:v>
                      </c:pt>
                      <c:pt idx="316">
                        <c:v>6.3199999999999532</c:v>
                      </c:pt>
                      <c:pt idx="317">
                        <c:v>6.3399999999999528</c:v>
                      </c:pt>
                      <c:pt idx="318">
                        <c:v>6.3599999999999524</c:v>
                      </c:pt>
                      <c:pt idx="319">
                        <c:v>6.3799999999999519</c:v>
                      </c:pt>
                      <c:pt idx="320">
                        <c:v>6.3999999999999515</c:v>
                      </c:pt>
                      <c:pt idx="321">
                        <c:v>6.4199999999999511</c:v>
                      </c:pt>
                      <c:pt idx="322">
                        <c:v>6.4399999999999507</c:v>
                      </c:pt>
                      <c:pt idx="323">
                        <c:v>6.4599999999999502</c:v>
                      </c:pt>
                      <c:pt idx="324">
                        <c:v>6.4799999999999498</c:v>
                      </c:pt>
                      <c:pt idx="325">
                        <c:v>6.4999999999999494</c:v>
                      </c:pt>
                      <c:pt idx="326">
                        <c:v>6.5199999999999489</c:v>
                      </c:pt>
                      <c:pt idx="327">
                        <c:v>6.5399999999999485</c:v>
                      </c:pt>
                      <c:pt idx="328">
                        <c:v>6.5599999999999481</c:v>
                      </c:pt>
                      <c:pt idx="329">
                        <c:v>6.5799999999999477</c:v>
                      </c:pt>
                      <c:pt idx="330">
                        <c:v>6.5999999999999472</c:v>
                      </c:pt>
                      <c:pt idx="331">
                        <c:v>6.6199999999999468</c:v>
                      </c:pt>
                      <c:pt idx="332">
                        <c:v>6.6399999999999464</c:v>
                      </c:pt>
                      <c:pt idx="333">
                        <c:v>6.659999999999946</c:v>
                      </c:pt>
                      <c:pt idx="334">
                        <c:v>6.6799999999999455</c:v>
                      </c:pt>
                      <c:pt idx="335">
                        <c:v>6.6999999999999451</c:v>
                      </c:pt>
                      <c:pt idx="336">
                        <c:v>6.7199999999999447</c:v>
                      </c:pt>
                      <c:pt idx="337">
                        <c:v>6.7399999999999443</c:v>
                      </c:pt>
                      <c:pt idx="338">
                        <c:v>6.7599999999999438</c:v>
                      </c:pt>
                      <c:pt idx="339">
                        <c:v>6.7799999999999434</c:v>
                      </c:pt>
                      <c:pt idx="340">
                        <c:v>6.799999999999943</c:v>
                      </c:pt>
                      <c:pt idx="341">
                        <c:v>6.8199999999999426</c:v>
                      </c:pt>
                      <c:pt idx="342">
                        <c:v>6.8399999999999421</c:v>
                      </c:pt>
                      <c:pt idx="343">
                        <c:v>6.8599999999999417</c:v>
                      </c:pt>
                      <c:pt idx="344">
                        <c:v>6.8799999999999413</c:v>
                      </c:pt>
                      <c:pt idx="345">
                        <c:v>6.8999999999999408</c:v>
                      </c:pt>
                      <c:pt idx="346">
                        <c:v>6.9199999999999404</c:v>
                      </c:pt>
                      <c:pt idx="347">
                        <c:v>6.93999999999994</c:v>
                      </c:pt>
                      <c:pt idx="348">
                        <c:v>6.9599999999999396</c:v>
                      </c:pt>
                      <c:pt idx="349">
                        <c:v>6.9799999999999391</c:v>
                      </c:pt>
                      <c:pt idx="350">
                        <c:v>6.9999999999999387</c:v>
                      </c:pt>
                      <c:pt idx="351">
                        <c:v>7.0199999999999383</c:v>
                      </c:pt>
                      <c:pt idx="352">
                        <c:v>7.0399999999999379</c:v>
                      </c:pt>
                      <c:pt idx="353">
                        <c:v>7.0599999999999374</c:v>
                      </c:pt>
                      <c:pt idx="354">
                        <c:v>7.079999999999937</c:v>
                      </c:pt>
                      <c:pt idx="355">
                        <c:v>7.0999999999999366</c:v>
                      </c:pt>
                      <c:pt idx="356">
                        <c:v>7.1199999999999362</c:v>
                      </c:pt>
                      <c:pt idx="357">
                        <c:v>7.1399999999999357</c:v>
                      </c:pt>
                      <c:pt idx="358">
                        <c:v>7.1599999999999353</c:v>
                      </c:pt>
                      <c:pt idx="359">
                        <c:v>7.1799999999999349</c:v>
                      </c:pt>
                      <c:pt idx="360">
                        <c:v>7.1999999999999345</c:v>
                      </c:pt>
                      <c:pt idx="361">
                        <c:v>7.219999999999934</c:v>
                      </c:pt>
                      <c:pt idx="362">
                        <c:v>7.2399999999999336</c:v>
                      </c:pt>
                      <c:pt idx="363">
                        <c:v>7.2599999999999332</c:v>
                      </c:pt>
                      <c:pt idx="364">
                        <c:v>7.2799999999999327</c:v>
                      </c:pt>
                      <c:pt idx="365">
                        <c:v>7.2999999999999323</c:v>
                      </c:pt>
                      <c:pt idx="366">
                        <c:v>7.3199999999999319</c:v>
                      </c:pt>
                      <c:pt idx="367">
                        <c:v>7.3399999999999315</c:v>
                      </c:pt>
                      <c:pt idx="368">
                        <c:v>7.359999999999931</c:v>
                      </c:pt>
                      <c:pt idx="369">
                        <c:v>7.3799999999999306</c:v>
                      </c:pt>
                      <c:pt idx="370">
                        <c:v>7.3999999999999302</c:v>
                      </c:pt>
                      <c:pt idx="371">
                        <c:v>7.4199999999999298</c:v>
                      </c:pt>
                      <c:pt idx="372">
                        <c:v>7.4399999999999293</c:v>
                      </c:pt>
                      <c:pt idx="373">
                        <c:v>7.4599999999999289</c:v>
                      </c:pt>
                      <c:pt idx="374">
                        <c:v>7.4799999999999285</c:v>
                      </c:pt>
                      <c:pt idx="375">
                        <c:v>7.4999999999999281</c:v>
                      </c:pt>
                      <c:pt idx="376">
                        <c:v>7.5199999999999276</c:v>
                      </c:pt>
                      <c:pt idx="377">
                        <c:v>7.5399999999999272</c:v>
                      </c:pt>
                      <c:pt idx="378">
                        <c:v>7.5599999999999268</c:v>
                      </c:pt>
                      <c:pt idx="379">
                        <c:v>7.5799999999999264</c:v>
                      </c:pt>
                      <c:pt idx="380">
                        <c:v>7.5999999999999259</c:v>
                      </c:pt>
                      <c:pt idx="381">
                        <c:v>7.6199999999999255</c:v>
                      </c:pt>
                      <c:pt idx="382">
                        <c:v>7.6399999999999251</c:v>
                      </c:pt>
                      <c:pt idx="383">
                        <c:v>7.6599999999999246</c:v>
                      </c:pt>
                      <c:pt idx="384">
                        <c:v>7.6799999999999242</c:v>
                      </c:pt>
                      <c:pt idx="385">
                        <c:v>7.6999999999999238</c:v>
                      </c:pt>
                      <c:pt idx="386">
                        <c:v>7.7199999999999234</c:v>
                      </c:pt>
                      <c:pt idx="387">
                        <c:v>7.7399999999999229</c:v>
                      </c:pt>
                      <c:pt idx="388">
                        <c:v>7.7599999999999225</c:v>
                      </c:pt>
                      <c:pt idx="389">
                        <c:v>7.7799999999999221</c:v>
                      </c:pt>
                      <c:pt idx="390">
                        <c:v>7.7999999999999217</c:v>
                      </c:pt>
                      <c:pt idx="391">
                        <c:v>7.8199999999999212</c:v>
                      </c:pt>
                      <c:pt idx="392">
                        <c:v>7.8399999999999208</c:v>
                      </c:pt>
                      <c:pt idx="393">
                        <c:v>7.8599999999999204</c:v>
                      </c:pt>
                      <c:pt idx="394">
                        <c:v>7.87999999999992</c:v>
                      </c:pt>
                      <c:pt idx="395">
                        <c:v>7.8999999999999195</c:v>
                      </c:pt>
                      <c:pt idx="396">
                        <c:v>7.9199999999999191</c:v>
                      </c:pt>
                      <c:pt idx="397">
                        <c:v>7.9399999999999187</c:v>
                      </c:pt>
                      <c:pt idx="398">
                        <c:v>7.9599999999999183</c:v>
                      </c:pt>
                      <c:pt idx="399">
                        <c:v>7.9799999999999178</c:v>
                      </c:pt>
                      <c:pt idx="400">
                        <c:v>7.9999999999999174</c:v>
                      </c:pt>
                      <c:pt idx="401">
                        <c:v>8.0199999999999179</c:v>
                      </c:pt>
                      <c:pt idx="402">
                        <c:v>8.0399999999999174</c:v>
                      </c:pt>
                      <c:pt idx="403">
                        <c:v>8.059999999999917</c:v>
                      </c:pt>
                      <c:pt idx="404">
                        <c:v>8.0799999999999166</c:v>
                      </c:pt>
                      <c:pt idx="405">
                        <c:v>8.0999999999999162</c:v>
                      </c:pt>
                      <c:pt idx="406">
                        <c:v>8.1199999999999157</c:v>
                      </c:pt>
                      <c:pt idx="407">
                        <c:v>8.1399999999999153</c:v>
                      </c:pt>
                      <c:pt idx="408">
                        <c:v>8.1599999999999149</c:v>
                      </c:pt>
                      <c:pt idx="409">
                        <c:v>8.1799999999999145</c:v>
                      </c:pt>
                      <c:pt idx="410">
                        <c:v>8.199999999999914</c:v>
                      </c:pt>
                      <c:pt idx="411">
                        <c:v>8.2199999999999136</c:v>
                      </c:pt>
                      <c:pt idx="412">
                        <c:v>8.2399999999999132</c:v>
                      </c:pt>
                      <c:pt idx="413">
                        <c:v>8.2599999999999127</c:v>
                      </c:pt>
                      <c:pt idx="414">
                        <c:v>8.2799999999999123</c:v>
                      </c:pt>
                      <c:pt idx="415">
                        <c:v>8.2999999999999119</c:v>
                      </c:pt>
                      <c:pt idx="416">
                        <c:v>8.3199999999999115</c:v>
                      </c:pt>
                      <c:pt idx="417">
                        <c:v>8.339999999999911</c:v>
                      </c:pt>
                      <c:pt idx="418">
                        <c:v>8.3599999999999106</c:v>
                      </c:pt>
                      <c:pt idx="419">
                        <c:v>8.3799999999999102</c:v>
                      </c:pt>
                      <c:pt idx="420">
                        <c:v>8.3999999999999098</c:v>
                      </c:pt>
                      <c:pt idx="421">
                        <c:v>8.4199999999999093</c:v>
                      </c:pt>
                      <c:pt idx="422">
                        <c:v>8.4399999999999089</c:v>
                      </c:pt>
                      <c:pt idx="423">
                        <c:v>8.4599999999999085</c:v>
                      </c:pt>
                      <c:pt idx="424">
                        <c:v>8.4799999999999081</c:v>
                      </c:pt>
                      <c:pt idx="425">
                        <c:v>8.4999999999999076</c:v>
                      </c:pt>
                      <c:pt idx="426">
                        <c:v>8.5199999999999072</c:v>
                      </c:pt>
                      <c:pt idx="427">
                        <c:v>8.5399999999999068</c:v>
                      </c:pt>
                      <c:pt idx="428">
                        <c:v>8.5599999999999064</c:v>
                      </c:pt>
                      <c:pt idx="429">
                        <c:v>8.5799999999999059</c:v>
                      </c:pt>
                      <c:pt idx="430">
                        <c:v>8.5999999999999055</c:v>
                      </c:pt>
                      <c:pt idx="431">
                        <c:v>8.6199999999999051</c:v>
                      </c:pt>
                      <c:pt idx="432">
                        <c:v>8.6399999999999046</c:v>
                      </c:pt>
                      <c:pt idx="433">
                        <c:v>8.6599999999999042</c:v>
                      </c:pt>
                      <c:pt idx="434">
                        <c:v>8.6799999999999038</c:v>
                      </c:pt>
                      <c:pt idx="435">
                        <c:v>8.6999999999999034</c:v>
                      </c:pt>
                      <c:pt idx="436">
                        <c:v>8.7199999999999029</c:v>
                      </c:pt>
                      <c:pt idx="437">
                        <c:v>8.7399999999999025</c:v>
                      </c:pt>
                      <c:pt idx="438">
                        <c:v>8.7599999999999021</c:v>
                      </c:pt>
                      <c:pt idx="439">
                        <c:v>8.7799999999999017</c:v>
                      </c:pt>
                      <c:pt idx="440">
                        <c:v>8.7999999999999012</c:v>
                      </c:pt>
                      <c:pt idx="441">
                        <c:v>8.8199999999999008</c:v>
                      </c:pt>
                      <c:pt idx="442">
                        <c:v>8.8399999999999004</c:v>
                      </c:pt>
                      <c:pt idx="443">
                        <c:v>8.8599999999999</c:v>
                      </c:pt>
                      <c:pt idx="444">
                        <c:v>8.8799999999998995</c:v>
                      </c:pt>
                      <c:pt idx="445">
                        <c:v>8.8999999999998991</c:v>
                      </c:pt>
                      <c:pt idx="446">
                        <c:v>8.9199999999998987</c:v>
                      </c:pt>
                      <c:pt idx="447">
                        <c:v>8.9399999999998983</c:v>
                      </c:pt>
                      <c:pt idx="448">
                        <c:v>8.9599999999998978</c:v>
                      </c:pt>
                      <c:pt idx="449">
                        <c:v>8.9799999999998974</c:v>
                      </c:pt>
                      <c:pt idx="450">
                        <c:v>8.999999999999897</c:v>
                      </c:pt>
                      <c:pt idx="451">
                        <c:v>9.0199999999998965</c:v>
                      </c:pt>
                      <c:pt idx="452">
                        <c:v>9.0399999999998961</c:v>
                      </c:pt>
                      <c:pt idx="453">
                        <c:v>9.0599999999998957</c:v>
                      </c:pt>
                      <c:pt idx="454">
                        <c:v>9.0799999999998953</c:v>
                      </c:pt>
                      <c:pt idx="455">
                        <c:v>9.0999999999998948</c:v>
                      </c:pt>
                      <c:pt idx="456">
                        <c:v>9.1199999999998944</c:v>
                      </c:pt>
                      <c:pt idx="457">
                        <c:v>9.139999999999894</c:v>
                      </c:pt>
                      <c:pt idx="458">
                        <c:v>9.1599999999998936</c:v>
                      </c:pt>
                      <c:pt idx="459">
                        <c:v>9.1799999999998931</c:v>
                      </c:pt>
                      <c:pt idx="460">
                        <c:v>9.1999999999998927</c:v>
                      </c:pt>
                      <c:pt idx="461">
                        <c:v>9.2199999999998923</c:v>
                      </c:pt>
                      <c:pt idx="462">
                        <c:v>9.2399999999998919</c:v>
                      </c:pt>
                      <c:pt idx="463">
                        <c:v>9.2599999999998914</c:v>
                      </c:pt>
                      <c:pt idx="464">
                        <c:v>9.279999999999891</c:v>
                      </c:pt>
                      <c:pt idx="465">
                        <c:v>9.2999999999998906</c:v>
                      </c:pt>
                      <c:pt idx="466">
                        <c:v>9.3199999999998902</c:v>
                      </c:pt>
                      <c:pt idx="467">
                        <c:v>9.3399999999998897</c:v>
                      </c:pt>
                      <c:pt idx="468">
                        <c:v>9.3599999999998893</c:v>
                      </c:pt>
                      <c:pt idx="469">
                        <c:v>9.3799999999998889</c:v>
                      </c:pt>
                      <c:pt idx="470">
                        <c:v>9.3999999999998884</c:v>
                      </c:pt>
                      <c:pt idx="471">
                        <c:v>9.419999999999888</c:v>
                      </c:pt>
                      <c:pt idx="472">
                        <c:v>9.4399999999998876</c:v>
                      </c:pt>
                      <c:pt idx="473">
                        <c:v>9.4599999999998872</c:v>
                      </c:pt>
                      <c:pt idx="474">
                        <c:v>9.4799999999998867</c:v>
                      </c:pt>
                      <c:pt idx="475">
                        <c:v>9.4999999999998863</c:v>
                      </c:pt>
                      <c:pt idx="476">
                        <c:v>9.5199999999998859</c:v>
                      </c:pt>
                      <c:pt idx="477">
                        <c:v>9.5399999999998855</c:v>
                      </c:pt>
                      <c:pt idx="478">
                        <c:v>9.559999999999885</c:v>
                      </c:pt>
                      <c:pt idx="479">
                        <c:v>9.5799999999998846</c:v>
                      </c:pt>
                      <c:pt idx="480">
                        <c:v>9.5999999999998842</c:v>
                      </c:pt>
                      <c:pt idx="481">
                        <c:v>9.6199999999998838</c:v>
                      </c:pt>
                      <c:pt idx="482">
                        <c:v>9.6399999999998833</c:v>
                      </c:pt>
                      <c:pt idx="483">
                        <c:v>9.6599999999998829</c:v>
                      </c:pt>
                      <c:pt idx="484">
                        <c:v>9.6799999999998825</c:v>
                      </c:pt>
                      <c:pt idx="485">
                        <c:v>9.699999999999882</c:v>
                      </c:pt>
                      <c:pt idx="486">
                        <c:v>9.7199999999998816</c:v>
                      </c:pt>
                      <c:pt idx="487">
                        <c:v>9.7399999999998812</c:v>
                      </c:pt>
                      <c:pt idx="488">
                        <c:v>9.7599999999998808</c:v>
                      </c:pt>
                      <c:pt idx="489">
                        <c:v>9.7799999999998803</c:v>
                      </c:pt>
                      <c:pt idx="490">
                        <c:v>9.7999999999998799</c:v>
                      </c:pt>
                      <c:pt idx="491">
                        <c:v>9.8199999999998795</c:v>
                      </c:pt>
                      <c:pt idx="492">
                        <c:v>9.8399999999998791</c:v>
                      </c:pt>
                      <c:pt idx="493">
                        <c:v>9.8599999999998786</c:v>
                      </c:pt>
                      <c:pt idx="494">
                        <c:v>9.8799999999998782</c:v>
                      </c:pt>
                      <c:pt idx="495">
                        <c:v>9.8999999999998778</c:v>
                      </c:pt>
                      <c:pt idx="496">
                        <c:v>9.9199999999998774</c:v>
                      </c:pt>
                      <c:pt idx="497">
                        <c:v>9.9399999999998769</c:v>
                      </c:pt>
                      <c:pt idx="498">
                        <c:v>9.9599999999998765</c:v>
                      </c:pt>
                      <c:pt idx="499">
                        <c:v>9.9799999999998761</c:v>
                      </c:pt>
                      <c:pt idx="500">
                        <c:v>9.9999999999998757</c:v>
                      </c:pt>
                      <c:pt idx="501">
                        <c:v>10.019999999999875</c:v>
                      </c:pt>
                      <c:pt idx="502">
                        <c:v>10.039999999999875</c:v>
                      </c:pt>
                      <c:pt idx="503">
                        <c:v>10.059999999999874</c:v>
                      </c:pt>
                      <c:pt idx="504">
                        <c:v>10.079999999999874</c:v>
                      </c:pt>
                      <c:pt idx="505">
                        <c:v>10.099999999999874</c:v>
                      </c:pt>
                      <c:pt idx="506">
                        <c:v>10.119999999999873</c:v>
                      </c:pt>
                      <c:pt idx="507">
                        <c:v>10.139999999999873</c:v>
                      </c:pt>
                      <c:pt idx="508">
                        <c:v>10.159999999999872</c:v>
                      </c:pt>
                      <c:pt idx="509">
                        <c:v>10.179999999999872</c:v>
                      </c:pt>
                      <c:pt idx="510">
                        <c:v>10.199999999999871</c:v>
                      </c:pt>
                      <c:pt idx="511">
                        <c:v>10.219999999999871</c:v>
                      </c:pt>
                      <c:pt idx="512">
                        <c:v>10.239999999999871</c:v>
                      </c:pt>
                      <c:pt idx="513">
                        <c:v>10.25999999999987</c:v>
                      </c:pt>
                      <c:pt idx="514">
                        <c:v>10.27999999999987</c:v>
                      </c:pt>
                      <c:pt idx="515">
                        <c:v>10.299999999999869</c:v>
                      </c:pt>
                      <c:pt idx="516">
                        <c:v>10.319999999999869</c:v>
                      </c:pt>
                      <c:pt idx="517">
                        <c:v>10.339999999999868</c:v>
                      </c:pt>
                      <c:pt idx="518">
                        <c:v>10.359999999999868</c:v>
                      </c:pt>
                      <c:pt idx="519">
                        <c:v>10.379999999999868</c:v>
                      </c:pt>
                      <c:pt idx="520">
                        <c:v>10.399999999999867</c:v>
                      </c:pt>
                      <c:pt idx="521">
                        <c:v>10.419999999999867</c:v>
                      </c:pt>
                      <c:pt idx="522">
                        <c:v>10.439999999999866</c:v>
                      </c:pt>
                      <c:pt idx="523">
                        <c:v>10.459999999999866</c:v>
                      </c:pt>
                      <c:pt idx="524">
                        <c:v>10.479999999999865</c:v>
                      </c:pt>
                      <c:pt idx="525">
                        <c:v>10.499999999999865</c:v>
                      </c:pt>
                      <c:pt idx="526">
                        <c:v>10.519999999999865</c:v>
                      </c:pt>
                      <c:pt idx="527">
                        <c:v>10.539999999999864</c:v>
                      </c:pt>
                      <c:pt idx="528">
                        <c:v>10.559999999999864</c:v>
                      </c:pt>
                      <c:pt idx="529">
                        <c:v>10.579999999999863</c:v>
                      </c:pt>
                      <c:pt idx="530">
                        <c:v>10.599999999999863</c:v>
                      </c:pt>
                      <c:pt idx="531">
                        <c:v>10.619999999999862</c:v>
                      </c:pt>
                      <c:pt idx="532">
                        <c:v>10.639999999999862</c:v>
                      </c:pt>
                      <c:pt idx="533">
                        <c:v>10.659999999999862</c:v>
                      </c:pt>
                      <c:pt idx="534">
                        <c:v>10.679999999999861</c:v>
                      </c:pt>
                      <c:pt idx="535">
                        <c:v>10.699999999999861</c:v>
                      </c:pt>
                      <c:pt idx="536">
                        <c:v>10.71999999999986</c:v>
                      </c:pt>
                      <c:pt idx="537">
                        <c:v>10.73999999999986</c:v>
                      </c:pt>
                      <c:pt idx="538">
                        <c:v>10.759999999999859</c:v>
                      </c:pt>
                      <c:pt idx="539">
                        <c:v>10.779999999999859</c:v>
                      </c:pt>
                      <c:pt idx="540">
                        <c:v>10.799999999999859</c:v>
                      </c:pt>
                      <c:pt idx="541">
                        <c:v>10.819999999999858</c:v>
                      </c:pt>
                      <c:pt idx="542">
                        <c:v>10.839999999999858</c:v>
                      </c:pt>
                      <c:pt idx="543">
                        <c:v>10.859999999999857</c:v>
                      </c:pt>
                      <c:pt idx="544">
                        <c:v>10.879999999999857</c:v>
                      </c:pt>
                      <c:pt idx="545">
                        <c:v>10.899999999999856</c:v>
                      </c:pt>
                      <c:pt idx="546">
                        <c:v>10.919999999999856</c:v>
                      </c:pt>
                      <c:pt idx="547">
                        <c:v>10.939999999999856</c:v>
                      </c:pt>
                      <c:pt idx="548">
                        <c:v>10.959999999999855</c:v>
                      </c:pt>
                      <c:pt idx="549">
                        <c:v>10.979999999999855</c:v>
                      </c:pt>
                      <c:pt idx="550">
                        <c:v>10.999999999999854</c:v>
                      </c:pt>
                      <c:pt idx="551">
                        <c:v>11.019999999999854</c:v>
                      </c:pt>
                      <c:pt idx="552">
                        <c:v>11.039999999999853</c:v>
                      </c:pt>
                      <c:pt idx="553">
                        <c:v>11.059999999999853</c:v>
                      </c:pt>
                      <c:pt idx="554">
                        <c:v>11.079999999999853</c:v>
                      </c:pt>
                      <c:pt idx="555">
                        <c:v>11.099999999999852</c:v>
                      </c:pt>
                      <c:pt idx="556">
                        <c:v>11.119999999999852</c:v>
                      </c:pt>
                      <c:pt idx="557">
                        <c:v>11.139999999999851</c:v>
                      </c:pt>
                      <c:pt idx="558">
                        <c:v>11.159999999999851</c:v>
                      </c:pt>
                      <c:pt idx="559">
                        <c:v>11.179999999999851</c:v>
                      </c:pt>
                      <c:pt idx="560">
                        <c:v>11.19999999999985</c:v>
                      </c:pt>
                      <c:pt idx="561">
                        <c:v>11.21999999999985</c:v>
                      </c:pt>
                      <c:pt idx="562">
                        <c:v>11.239999999999849</c:v>
                      </c:pt>
                      <c:pt idx="563">
                        <c:v>11.259999999999849</c:v>
                      </c:pt>
                      <c:pt idx="564">
                        <c:v>11.279999999999848</c:v>
                      </c:pt>
                      <c:pt idx="565">
                        <c:v>11.299999999999848</c:v>
                      </c:pt>
                      <c:pt idx="566">
                        <c:v>11.319999999999848</c:v>
                      </c:pt>
                      <c:pt idx="567">
                        <c:v>11.339999999999847</c:v>
                      </c:pt>
                      <c:pt idx="568">
                        <c:v>11.359999999999847</c:v>
                      </c:pt>
                      <c:pt idx="569">
                        <c:v>11.379999999999846</c:v>
                      </c:pt>
                      <c:pt idx="570">
                        <c:v>11.399999999999846</c:v>
                      </c:pt>
                      <c:pt idx="571">
                        <c:v>11.419999999999845</c:v>
                      </c:pt>
                      <c:pt idx="572">
                        <c:v>11.439999999999845</c:v>
                      </c:pt>
                      <c:pt idx="573">
                        <c:v>11.459999999999845</c:v>
                      </c:pt>
                      <c:pt idx="574">
                        <c:v>11.479999999999844</c:v>
                      </c:pt>
                      <c:pt idx="575">
                        <c:v>11.499999999999844</c:v>
                      </c:pt>
                      <c:pt idx="576">
                        <c:v>11.519999999999843</c:v>
                      </c:pt>
                      <c:pt idx="577">
                        <c:v>11.539999999999843</c:v>
                      </c:pt>
                      <c:pt idx="578">
                        <c:v>11.559999999999842</c:v>
                      </c:pt>
                      <c:pt idx="579">
                        <c:v>11.579999999999842</c:v>
                      </c:pt>
                      <c:pt idx="580">
                        <c:v>11.599999999999842</c:v>
                      </c:pt>
                      <c:pt idx="581">
                        <c:v>11.619999999999841</c:v>
                      </c:pt>
                      <c:pt idx="582">
                        <c:v>11.639999999999841</c:v>
                      </c:pt>
                      <c:pt idx="583">
                        <c:v>11.65999999999984</c:v>
                      </c:pt>
                      <c:pt idx="584">
                        <c:v>11.67999999999984</c:v>
                      </c:pt>
                      <c:pt idx="585">
                        <c:v>11.699999999999839</c:v>
                      </c:pt>
                      <c:pt idx="586">
                        <c:v>11.719999999999839</c:v>
                      </c:pt>
                      <c:pt idx="587">
                        <c:v>11.739999999999839</c:v>
                      </c:pt>
                      <c:pt idx="588">
                        <c:v>11.759999999999838</c:v>
                      </c:pt>
                      <c:pt idx="589">
                        <c:v>11.779999999999838</c:v>
                      </c:pt>
                      <c:pt idx="590">
                        <c:v>11.799999999999837</c:v>
                      </c:pt>
                      <c:pt idx="591">
                        <c:v>11.819999999999837</c:v>
                      </c:pt>
                      <c:pt idx="592">
                        <c:v>11.839999999999836</c:v>
                      </c:pt>
                      <c:pt idx="593">
                        <c:v>11.859999999999836</c:v>
                      </c:pt>
                      <c:pt idx="594">
                        <c:v>11.879999999999836</c:v>
                      </c:pt>
                      <c:pt idx="595">
                        <c:v>11.899999999999835</c:v>
                      </c:pt>
                      <c:pt idx="596">
                        <c:v>11.919999999999835</c:v>
                      </c:pt>
                      <c:pt idx="597">
                        <c:v>11.939999999999834</c:v>
                      </c:pt>
                      <c:pt idx="598">
                        <c:v>11.959999999999834</c:v>
                      </c:pt>
                      <c:pt idx="599">
                        <c:v>11.979999999999833</c:v>
                      </c:pt>
                      <c:pt idx="600">
                        <c:v>11.999999999999833</c:v>
                      </c:pt>
                      <c:pt idx="601">
                        <c:v>12.019999999999833</c:v>
                      </c:pt>
                      <c:pt idx="602">
                        <c:v>12.039999999999832</c:v>
                      </c:pt>
                      <c:pt idx="603">
                        <c:v>12.059999999999832</c:v>
                      </c:pt>
                      <c:pt idx="604">
                        <c:v>12.079999999999831</c:v>
                      </c:pt>
                      <c:pt idx="605">
                        <c:v>12.099999999999831</c:v>
                      </c:pt>
                      <c:pt idx="606">
                        <c:v>12.11999999999983</c:v>
                      </c:pt>
                      <c:pt idx="607">
                        <c:v>12.13999999999983</c:v>
                      </c:pt>
                      <c:pt idx="608">
                        <c:v>12.15999999999983</c:v>
                      </c:pt>
                      <c:pt idx="609">
                        <c:v>12.179999999999829</c:v>
                      </c:pt>
                      <c:pt idx="610">
                        <c:v>12.199999999999829</c:v>
                      </c:pt>
                      <c:pt idx="611">
                        <c:v>12.219999999999828</c:v>
                      </c:pt>
                      <c:pt idx="612">
                        <c:v>12.239999999999828</c:v>
                      </c:pt>
                      <c:pt idx="613">
                        <c:v>12.259999999999827</c:v>
                      </c:pt>
                      <c:pt idx="614">
                        <c:v>12.279999999999827</c:v>
                      </c:pt>
                      <c:pt idx="615">
                        <c:v>12.299999999999827</c:v>
                      </c:pt>
                      <c:pt idx="616">
                        <c:v>12.319999999999826</c:v>
                      </c:pt>
                      <c:pt idx="617">
                        <c:v>12.339999999999826</c:v>
                      </c:pt>
                      <c:pt idx="618">
                        <c:v>12.359999999999825</c:v>
                      </c:pt>
                      <c:pt idx="619">
                        <c:v>12.379999999999825</c:v>
                      </c:pt>
                      <c:pt idx="620">
                        <c:v>12.399999999999824</c:v>
                      </c:pt>
                      <c:pt idx="621">
                        <c:v>12.419999999999824</c:v>
                      </c:pt>
                      <c:pt idx="622">
                        <c:v>12.439999999999824</c:v>
                      </c:pt>
                      <c:pt idx="623">
                        <c:v>12.459999999999823</c:v>
                      </c:pt>
                      <c:pt idx="624">
                        <c:v>12.479999999999823</c:v>
                      </c:pt>
                      <c:pt idx="625">
                        <c:v>12.499999999999822</c:v>
                      </c:pt>
                      <c:pt idx="626">
                        <c:v>12.519999999999822</c:v>
                      </c:pt>
                      <c:pt idx="627">
                        <c:v>12.539999999999822</c:v>
                      </c:pt>
                      <c:pt idx="628">
                        <c:v>12.559999999999821</c:v>
                      </c:pt>
                      <c:pt idx="629">
                        <c:v>12.579999999999821</c:v>
                      </c:pt>
                      <c:pt idx="630">
                        <c:v>12.59999999999982</c:v>
                      </c:pt>
                      <c:pt idx="631">
                        <c:v>12.61999999999982</c:v>
                      </c:pt>
                      <c:pt idx="632">
                        <c:v>12.639999999999819</c:v>
                      </c:pt>
                      <c:pt idx="633">
                        <c:v>12.659999999999819</c:v>
                      </c:pt>
                      <c:pt idx="634">
                        <c:v>12.679999999999819</c:v>
                      </c:pt>
                      <c:pt idx="635">
                        <c:v>12.699999999999818</c:v>
                      </c:pt>
                      <c:pt idx="636">
                        <c:v>12.719999999999818</c:v>
                      </c:pt>
                      <c:pt idx="637">
                        <c:v>12.739999999999817</c:v>
                      </c:pt>
                      <c:pt idx="638">
                        <c:v>12.759999999999817</c:v>
                      </c:pt>
                      <c:pt idx="639">
                        <c:v>12.779999999999816</c:v>
                      </c:pt>
                      <c:pt idx="640">
                        <c:v>12.799999999999816</c:v>
                      </c:pt>
                      <c:pt idx="641">
                        <c:v>12.819999999999816</c:v>
                      </c:pt>
                      <c:pt idx="642">
                        <c:v>12.839999999999815</c:v>
                      </c:pt>
                      <c:pt idx="643">
                        <c:v>12.859999999999815</c:v>
                      </c:pt>
                      <c:pt idx="644">
                        <c:v>12.879999999999814</c:v>
                      </c:pt>
                      <c:pt idx="645">
                        <c:v>12.899999999999814</c:v>
                      </c:pt>
                      <c:pt idx="646">
                        <c:v>12.919999999999813</c:v>
                      </c:pt>
                      <c:pt idx="647">
                        <c:v>12.939999999999813</c:v>
                      </c:pt>
                      <c:pt idx="648">
                        <c:v>12.959999999999813</c:v>
                      </c:pt>
                      <c:pt idx="649">
                        <c:v>12.979999999999812</c:v>
                      </c:pt>
                      <c:pt idx="650">
                        <c:v>12.999999999999812</c:v>
                      </c:pt>
                      <c:pt idx="651">
                        <c:v>13.019999999999811</c:v>
                      </c:pt>
                      <c:pt idx="652">
                        <c:v>13.039999999999811</c:v>
                      </c:pt>
                      <c:pt idx="653">
                        <c:v>13.05999999999981</c:v>
                      </c:pt>
                      <c:pt idx="654">
                        <c:v>13.07999999999981</c:v>
                      </c:pt>
                      <c:pt idx="655">
                        <c:v>13.09999999999981</c:v>
                      </c:pt>
                      <c:pt idx="656">
                        <c:v>13.119999999999809</c:v>
                      </c:pt>
                      <c:pt idx="657">
                        <c:v>13.139999999999809</c:v>
                      </c:pt>
                      <c:pt idx="658">
                        <c:v>13.159999999999808</c:v>
                      </c:pt>
                      <c:pt idx="659">
                        <c:v>13.179999999999808</c:v>
                      </c:pt>
                      <c:pt idx="660">
                        <c:v>13.199999999999807</c:v>
                      </c:pt>
                      <c:pt idx="661">
                        <c:v>13.219999999999807</c:v>
                      </c:pt>
                      <c:pt idx="662">
                        <c:v>13.239999999999807</c:v>
                      </c:pt>
                      <c:pt idx="663">
                        <c:v>13.259999999999806</c:v>
                      </c:pt>
                      <c:pt idx="664">
                        <c:v>13.279999999999806</c:v>
                      </c:pt>
                      <c:pt idx="665">
                        <c:v>13.299999999999805</c:v>
                      </c:pt>
                      <c:pt idx="666">
                        <c:v>13.319999999999805</c:v>
                      </c:pt>
                      <c:pt idx="667">
                        <c:v>13.339999999999804</c:v>
                      </c:pt>
                      <c:pt idx="668">
                        <c:v>13.359999999999804</c:v>
                      </c:pt>
                      <c:pt idx="669">
                        <c:v>13.379999999999804</c:v>
                      </c:pt>
                      <c:pt idx="670">
                        <c:v>13.399999999999803</c:v>
                      </c:pt>
                      <c:pt idx="671">
                        <c:v>13.419999999999803</c:v>
                      </c:pt>
                      <c:pt idx="672">
                        <c:v>13.439999999999802</c:v>
                      </c:pt>
                      <c:pt idx="673">
                        <c:v>13.459999999999802</c:v>
                      </c:pt>
                      <c:pt idx="674">
                        <c:v>13.479999999999801</c:v>
                      </c:pt>
                      <c:pt idx="675">
                        <c:v>13.499999999999801</c:v>
                      </c:pt>
                      <c:pt idx="676">
                        <c:v>13.519999999999801</c:v>
                      </c:pt>
                      <c:pt idx="677">
                        <c:v>13.5399999999998</c:v>
                      </c:pt>
                      <c:pt idx="678">
                        <c:v>13.5599999999998</c:v>
                      </c:pt>
                      <c:pt idx="679">
                        <c:v>13.579999999999799</c:v>
                      </c:pt>
                      <c:pt idx="680">
                        <c:v>13.599999999999799</c:v>
                      </c:pt>
                      <c:pt idx="681">
                        <c:v>13.619999999999798</c:v>
                      </c:pt>
                      <c:pt idx="682">
                        <c:v>13.639999999999798</c:v>
                      </c:pt>
                      <c:pt idx="683">
                        <c:v>13.659999999999798</c:v>
                      </c:pt>
                      <c:pt idx="684">
                        <c:v>13.679999999999797</c:v>
                      </c:pt>
                      <c:pt idx="685">
                        <c:v>13.699999999999797</c:v>
                      </c:pt>
                      <c:pt idx="686">
                        <c:v>13.719999999999796</c:v>
                      </c:pt>
                      <c:pt idx="687">
                        <c:v>13.739999999999796</c:v>
                      </c:pt>
                      <c:pt idx="688">
                        <c:v>13.759999999999796</c:v>
                      </c:pt>
                      <c:pt idx="689">
                        <c:v>13.779999999999795</c:v>
                      </c:pt>
                      <c:pt idx="690">
                        <c:v>13.799999999999795</c:v>
                      </c:pt>
                      <c:pt idx="691">
                        <c:v>13.819999999999794</c:v>
                      </c:pt>
                      <c:pt idx="692">
                        <c:v>13.839999999999794</c:v>
                      </c:pt>
                      <c:pt idx="693">
                        <c:v>13.859999999999793</c:v>
                      </c:pt>
                      <c:pt idx="694">
                        <c:v>13.879999999999793</c:v>
                      </c:pt>
                      <c:pt idx="695">
                        <c:v>13.899999999999793</c:v>
                      </c:pt>
                      <c:pt idx="696">
                        <c:v>13.919999999999792</c:v>
                      </c:pt>
                      <c:pt idx="697">
                        <c:v>13.939999999999792</c:v>
                      </c:pt>
                      <c:pt idx="698">
                        <c:v>13.959999999999791</c:v>
                      </c:pt>
                      <c:pt idx="699">
                        <c:v>13.979999999999791</c:v>
                      </c:pt>
                      <c:pt idx="700">
                        <c:v>13.99999999999979</c:v>
                      </c:pt>
                      <c:pt idx="701">
                        <c:v>14.01999999999979</c:v>
                      </c:pt>
                      <c:pt idx="702">
                        <c:v>14.03999999999979</c:v>
                      </c:pt>
                      <c:pt idx="703">
                        <c:v>14.059999999999789</c:v>
                      </c:pt>
                      <c:pt idx="704">
                        <c:v>14.079999999999789</c:v>
                      </c:pt>
                      <c:pt idx="705">
                        <c:v>14.099999999999788</c:v>
                      </c:pt>
                      <c:pt idx="706">
                        <c:v>14.119999999999788</c:v>
                      </c:pt>
                      <c:pt idx="707">
                        <c:v>14.139999999999787</c:v>
                      </c:pt>
                      <c:pt idx="708">
                        <c:v>14.159999999999787</c:v>
                      </c:pt>
                      <c:pt idx="709">
                        <c:v>14.179999999999787</c:v>
                      </c:pt>
                      <c:pt idx="710">
                        <c:v>14.199999999999786</c:v>
                      </c:pt>
                      <c:pt idx="711">
                        <c:v>14.219999999999786</c:v>
                      </c:pt>
                      <c:pt idx="712">
                        <c:v>14.239999999999785</c:v>
                      </c:pt>
                      <c:pt idx="713">
                        <c:v>14.259999999999785</c:v>
                      </c:pt>
                      <c:pt idx="714">
                        <c:v>14.279999999999784</c:v>
                      </c:pt>
                      <c:pt idx="715">
                        <c:v>14.299999999999784</c:v>
                      </c:pt>
                      <c:pt idx="716">
                        <c:v>14.319999999999784</c:v>
                      </c:pt>
                      <c:pt idx="717">
                        <c:v>14.339999999999783</c:v>
                      </c:pt>
                      <c:pt idx="718">
                        <c:v>14.359999999999783</c:v>
                      </c:pt>
                      <c:pt idx="719">
                        <c:v>14.379999999999782</c:v>
                      </c:pt>
                      <c:pt idx="720">
                        <c:v>14.399999999999782</c:v>
                      </c:pt>
                      <c:pt idx="721">
                        <c:v>14.419999999999781</c:v>
                      </c:pt>
                      <c:pt idx="722">
                        <c:v>14.439999999999781</c:v>
                      </c:pt>
                      <c:pt idx="723">
                        <c:v>14.459999999999781</c:v>
                      </c:pt>
                      <c:pt idx="724">
                        <c:v>14.47999999999978</c:v>
                      </c:pt>
                      <c:pt idx="725">
                        <c:v>14.49999999999978</c:v>
                      </c:pt>
                      <c:pt idx="726">
                        <c:v>14.519999999999779</c:v>
                      </c:pt>
                      <c:pt idx="727">
                        <c:v>14.539999999999779</c:v>
                      </c:pt>
                      <c:pt idx="728">
                        <c:v>14.559999999999778</c:v>
                      </c:pt>
                      <c:pt idx="729">
                        <c:v>14.579999999999778</c:v>
                      </c:pt>
                      <c:pt idx="730">
                        <c:v>14.599999999999778</c:v>
                      </c:pt>
                      <c:pt idx="731">
                        <c:v>14.619999999999777</c:v>
                      </c:pt>
                      <c:pt idx="732">
                        <c:v>14.639999999999777</c:v>
                      </c:pt>
                      <c:pt idx="733">
                        <c:v>14.659999999999776</c:v>
                      </c:pt>
                      <c:pt idx="734">
                        <c:v>14.679999999999776</c:v>
                      </c:pt>
                      <c:pt idx="735">
                        <c:v>14.699999999999775</c:v>
                      </c:pt>
                      <c:pt idx="736">
                        <c:v>14.719999999999775</c:v>
                      </c:pt>
                      <c:pt idx="737">
                        <c:v>14.739999999999775</c:v>
                      </c:pt>
                      <c:pt idx="738">
                        <c:v>14.759999999999774</c:v>
                      </c:pt>
                      <c:pt idx="739">
                        <c:v>14.779999999999774</c:v>
                      </c:pt>
                      <c:pt idx="740">
                        <c:v>14.799999999999773</c:v>
                      </c:pt>
                      <c:pt idx="741">
                        <c:v>14.819999999999773</c:v>
                      </c:pt>
                      <c:pt idx="742">
                        <c:v>14.839999999999772</c:v>
                      </c:pt>
                      <c:pt idx="743">
                        <c:v>14.859999999999772</c:v>
                      </c:pt>
                      <c:pt idx="744">
                        <c:v>14.879999999999772</c:v>
                      </c:pt>
                      <c:pt idx="745">
                        <c:v>14.899999999999771</c:v>
                      </c:pt>
                      <c:pt idx="746">
                        <c:v>14.919999999999771</c:v>
                      </c:pt>
                      <c:pt idx="747">
                        <c:v>14.93999999999977</c:v>
                      </c:pt>
                      <c:pt idx="748">
                        <c:v>14.95999999999977</c:v>
                      </c:pt>
                      <c:pt idx="749">
                        <c:v>14.979999999999769</c:v>
                      </c:pt>
                      <c:pt idx="750">
                        <c:v>14.999999999999769</c:v>
                      </c:pt>
                      <c:pt idx="751">
                        <c:v>15.019999999999769</c:v>
                      </c:pt>
                      <c:pt idx="752">
                        <c:v>15.039999999999768</c:v>
                      </c:pt>
                      <c:pt idx="753">
                        <c:v>15.059999999999768</c:v>
                      </c:pt>
                      <c:pt idx="754">
                        <c:v>15.079999999999767</c:v>
                      </c:pt>
                      <c:pt idx="755">
                        <c:v>15.099999999999767</c:v>
                      </c:pt>
                      <c:pt idx="756">
                        <c:v>15.119999999999767</c:v>
                      </c:pt>
                      <c:pt idx="757">
                        <c:v>15.139999999999766</c:v>
                      </c:pt>
                      <c:pt idx="758">
                        <c:v>15.159999999999766</c:v>
                      </c:pt>
                      <c:pt idx="759">
                        <c:v>15.179999999999765</c:v>
                      </c:pt>
                      <c:pt idx="760">
                        <c:v>15.199999999999765</c:v>
                      </c:pt>
                      <c:pt idx="761">
                        <c:v>15.219999999999764</c:v>
                      </c:pt>
                      <c:pt idx="762">
                        <c:v>15.239999999999764</c:v>
                      </c:pt>
                      <c:pt idx="763">
                        <c:v>15.259999999999764</c:v>
                      </c:pt>
                      <c:pt idx="764">
                        <c:v>15.279999999999763</c:v>
                      </c:pt>
                      <c:pt idx="765">
                        <c:v>15.299999999999763</c:v>
                      </c:pt>
                      <c:pt idx="766">
                        <c:v>15.319999999999762</c:v>
                      </c:pt>
                      <c:pt idx="767">
                        <c:v>15.339999999999762</c:v>
                      </c:pt>
                      <c:pt idx="768">
                        <c:v>15.359999999999761</c:v>
                      </c:pt>
                      <c:pt idx="769">
                        <c:v>15.379999999999761</c:v>
                      </c:pt>
                      <c:pt idx="770">
                        <c:v>15.399999999999761</c:v>
                      </c:pt>
                      <c:pt idx="771">
                        <c:v>15.41999999999976</c:v>
                      </c:pt>
                      <c:pt idx="772">
                        <c:v>15.43999999999976</c:v>
                      </c:pt>
                      <c:pt idx="773">
                        <c:v>15.459999999999759</c:v>
                      </c:pt>
                      <c:pt idx="774">
                        <c:v>15.479999999999759</c:v>
                      </c:pt>
                      <c:pt idx="775">
                        <c:v>15.499999999999758</c:v>
                      </c:pt>
                      <c:pt idx="776">
                        <c:v>15.519999999999758</c:v>
                      </c:pt>
                      <c:pt idx="777">
                        <c:v>15.539999999999758</c:v>
                      </c:pt>
                      <c:pt idx="778">
                        <c:v>15.559999999999757</c:v>
                      </c:pt>
                      <c:pt idx="779">
                        <c:v>15.579999999999757</c:v>
                      </c:pt>
                      <c:pt idx="780">
                        <c:v>15.599999999999756</c:v>
                      </c:pt>
                      <c:pt idx="781">
                        <c:v>15.619999999999756</c:v>
                      </c:pt>
                      <c:pt idx="782">
                        <c:v>15.639999999999755</c:v>
                      </c:pt>
                      <c:pt idx="783">
                        <c:v>15.659999999999755</c:v>
                      </c:pt>
                      <c:pt idx="784">
                        <c:v>15.679999999999755</c:v>
                      </c:pt>
                      <c:pt idx="785">
                        <c:v>15.699999999999754</c:v>
                      </c:pt>
                      <c:pt idx="786">
                        <c:v>15.719999999999754</c:v>
                      </c:pt>
                      <c:pt idx="787">
                        <c:v>15.739999999999753</c:v>
                      </c:pt>
                      <c:pt idx="788">
                        <c:v>15.759999999999753</c:v>
                      </c:pt>
                      <c:pt idx="789">
                        <c:v>15.779999999999752</c:v>
                      </c:pt>
                      <c:pt idx="790">
                        <c:v>15.799999999999752</c:v>
                      </c:pt>
                      <c:pt idx="791">
                        <c:v>15.819999999999752</c:v>
                      </c:pt>
                      <c:pt idx="792">
                        <c:v>15.839999999999751</c:v>
                      </c:pt>
                      <c:pt idx="793">
                        <c:v>15.859999999999751</c:v>
                      </c:pt>
                      <c:pt idx="794">
                        <c:v>15.87999999999975</c:v>
                      </c:pt>
                      <c:pt idx="795">
                        <c:v>15.89999999999975</c:v>
                      </c:pt>
                      <c:pt idx="796">
                        <c:v>15.919999999999749</c:v>
                      </c:pt>
                      <c:pt idx="797">
                        <c:v>15.939999999999749</c:v>
                      </c:pt>
                      <c:pt idx="798">
                        <c:v>15.959999999999749</c:v>
                      </c:pt>
                      <c:pt idx="799">
                        <c:v>15.979999999999748</c:v>
                      </c:pt>
                      <c:pt idx="800">
                        <c:v>15.999999999999748</c:v>
                      </c:pt>
                      <c:pt idx="801">
                        <c:v>16.019999999999747</c:v>
                      </c:pt>
                      <c:pt idx="802">
                        <c:v>16.039999999999747</c:v>
                      </c:pt>
                      <c:pt idx="803">
                        <c:v>16.059999999999746</c:v>
                      </c:pt>
                      <c:pt idx="804">
                        <c:v>16.079999999999746</c:v>
                      </c:pt>
                      <c:pt idx="805">
                        <c:v>16.099999999999746</c:v>
                      </c:pt>
                      <c:pt idx="806">
                        <c:v>16.119999999999745</c:v>
                      </c:pt>
                      <c:pt idx="807">
                        <c:v>16.139999999999745</c:v>
                      </c:pt>
                      <c:pt idx="808">
                        <c:v>16.159999999999744</c:v>
                      </c:pt>
                      <c:pt idx="809">
                        <c:v>16.179999999999744</c:v>
                      </c:pt>
                      <c:pt idx="810">
                        <c:v>16.199999999999743</c:v>
                      </c:pt>
                      <c:pt idx="811">
                        <c:v>16.219999999999743</c:v>
                      </c:pt>
                      <c:pt idx="812">
                        <c:v>16.239999999999743</c:v>
                      </c:pt>
                      <c:pt idx="813">
                        <c:v>16.259999999999742</c:v>
                      </c:pt>
                      <c:pt idx="814">
                        <c:v>16.279999999999742</c:v>
                      </c:pt>
                      <c:pt idx="815">
                        <c:v>16.299999999999741</c:v>
                      </c:pt>
                      <c:pt idx="816">
                        <c:v>16.319999999999741</c:v>
                      </c:pt>
                      <c:pt idx="817">
                        <c:v>16.339999999999741</c:v>
                      </c:pt>
                      <c:pt idx="818">
                        <c:v>16.35999999999974</c:v>
                      </c:pt>
                      <c:pt idx="819">
                        <c:v>16.37999999999974</c:v>
                      </c:pt>
                      <c:pt idx="820">
                        <c:v>16.399999999999739</c:v>
                      </c:pt>
                      <c:pt idx="821">
                        <c:v>16.419999999999739</c:v>
                      </c:pt>
                      <c:pt idx="822">
                        <c:v>16.439999999999738</c:v>
                      </c:pt>
                      <c:pt idx="823">
                        <c:v>16.459999999999738</c:v>
                      </c:pt>
                      <c:pt idx="824">
                        <c:v>16.479999999999738</c:v>
                      </c:pt>
                      <c:pt idx="825">
                        <c:v>16.499999999999737</c:v>
                      </c:pt>
                      <c:pt idx="826">
                        <c:v>16.519999999999737</c:v>
                      </c:pt>
                      <c:pt idx="827">
                        <c:v>16.539999999999736</c:v>
                      </c:pt>
                      <c:pt idx="828">
                        <c:v>16.559999999999736</c:v>
                      </c:pt>
                      <c:pt idx="829">
                        <c:v>16.579999999999735</c:v>
                      </c:pt>
                      <c:pt idx="830">
                        <c:v>16.599999999999735</c:v>
                      </c:pt>
                      <c:pt idx="831">
                        <c:v>16.619999999999735</c:v>
                      </c:pt>
                      <c:pt idx="832">
                        <c:v>16.639999999999734</c:v>
                      </c:pt>
                      <c:pt idx="833">
                        <c:v>16.659999999999734</c:v>
                      </c:pt>
                      <c:pt idx="834">
                        <c:v>16.679999999999733</c:v>
                      </c:pt>
                      <c:pt idx="835">
                        <c:v>16.699999999999733</c:v>
                      </c:pt>
                      <c:pt idx="836">
                        <c:v>16.719999999999732</c:v>
                      </c:pt>
                      <c:pt idx="837">
                        <c:v>16.739999999999732</c:v>
                      </c:pt>
                      <c:pt idx="838">
                        <c:v>16.759999999999732</c:v>
                      </c:pt>
                      <c:pt idx="839">
                        <c:v>16.779999999999731</c:v>
                      </c:pt>
                      <c:pt idx="840">
                        <c:v>16.799999999999731</c:v>
                      </c:pt>
                      <c:pt idx="841">
                        <c:v>16.81999999999973</c:v>
                      </c:pt>
                      <c:pt idx="842">
                        <c:v>16.83999999999973</c:v>
                      </c:pt>
                      <c:pt idx="843">
                        <c:v>16.859999999999729</c:v>
                      </c:pt>
                      <c:pt idx="844">
                        <c:v>16.879999999999729</c:v>
                      </c:pt>
                      <c:pt idx="845">
                        <c:v>16.899999999999729</c:v>
                      </c:pt>
                      <c:pt idx="846">
                        <c:v>16.919999999999728</c:v>
                      </c:pt>
                      <c:pt idx="847">
                        <c:v>16.939999999999728</c:v>
                      </c:pt>
                      <c:pt idx="848">
                        <c:v>16.959999999999727</c:v>
                      </c:pt>
                      <c:pt idx="849">
                        <c:v>16.979999999999727</c:v>
                      </c:pt>
                      <c:pt idx="850">
                        <c:v>16.999999999999726</c:v>
                      </c:pt>
                      <c:pt idx="851">
                        <c:v>17.019999999999726</c:v>
                      </c:pt>
                      <c:pt idx="852">
                        <c:v>17.039999999999726</c:v>
                      </c:pt>
                      <c:pt idx="853">
                        <c:v>17.059999999999725</c:v>
                      </c:pt>
                      <c:pt idx="854">
                        <c:v>17.079999999999725</c:v>
                      </c:pt>
                      <c:pt idx="855">
                        <c:v>17.099999999999724</c:v>
                      </c:pt>
                      <c:pt idx="856">
                        <c:v>17.119999999999724</c:v>
                      </c:pt>
                      <c:pt idx="857">
                        <c:v>17.139999999999723</c:v>
                      </c:pt>
                      <c:pt idx="858">
                        <c:v>17.159999999999723</c:v>
                      </c:pt>
                      <c:pt idx="859">
                        <c:v>17.179999999999723</c:v>
                      </c:pt>
                      <c:pt idx="860">
                        <c:v>17.199999999999722</c:v>
                      </c:pt>
                      <c:pt idx="861">
                        <c:v>17.219999999999722</c:v>
                      </c:pt>
                      <c:pt idx="862">
                        <c:v>17.239999999999721</c:v>
                      </c:pt>
                      <c:pt idx="863">
                        <c:v>17.259999999999721</c:v>
                      </c:pt>
                      <c:pt idx="864">
                        <c:v>17.27999999999972</c:v>
                      </c:pt>
                      <c:pt idx="865">
                        <c:v>17.29999999999972</c:v>
                      </c:pt>
                      <c:pt idx="866">
                        <c:v>17.31999999999972</c:v>
                      </c:pt>
                      <c:pt idx="867">
                        <c:v>17.339999999999719</c:v>
                      </c:pt>
                      <c:pt idx="868">
                        <c:v>17.359999999999719</c:v>
                      </c:pt>
                      <c:pt idx="869">
                        <c:v>17.379999999999718</c:v>
                      </c:pt>
                      <c:pt idx="870">
                        <c:v>17.399999999999718</c:v>
                      </c:pt>
                      <c:pt idx="871">
                        <c:v>17.419999999999717</c:v>
                      </c:pt>
                      <c:pt idx="872">
                        <c:v>17.439999999999717</c:v>
                      </c:pt>
                      <c:pt idx="873">
                        <c:v>17.459999999999717</c:v>
                      </c:pt>
                      <c:pt idx="874">
                        <c:v>17.479999999999716</c:v>
                      </c:pt>
                      <c:pt idx="875">
                        <c:v>17.499999999999716</c:v>
                      </c:pt>
                      <c:pt idx="876">
                        <c:v>17.519999999999715</c:v>
                      </c:pt>
                      <c:pt idx="877">
                        <c:v>17.539999999999715</c:v>
                      </c:pt>
                      <c:pt idx="878">
                        <c:v>17.559999999999715</c:v>
                      </c:pt>
                      <c:pt idx="879">
                        <c:v>17.579999999999714</c:v>
                      </c:pt>
                      <c:pt idx="880">
                        <c:v>17.599999999999714</c:v>
                      </c:pt>
                      <c:pt idx="881">
                        <c:v>17.619999999999713</c:v>
                      </c:pt>
                      <c:pt idx="882">
                        <c:v>17.639999999999713</c:v>
                      </c:pt>
                      <c:pt idx="883">
                        <c:v>17.659999999999712</c:v>
                      </c:pt>
                      <c:pt idx="884">
                        <c:v>17.679999999999712</c:v>
                      </c:pt>
                      <c:pt idx="885">
                        <c:v>17.699999999999712</c:v>
                      </c:pt>
                      <c:pt idx="886">
                        <c:v>17.719999999999711</c:v>
                      </c:pt>
                      <c:pt idx="887">
                        <c:v>17.739999999999711</c:v>
                      </c:pt>
                      <c:pt idx="888">
                        <c:v>17.75999999999971</c:v>
                      </c:pt>
                      <c:pt idx="889">
                        <c:v>17.77999999999971</c:v>
                      </c:pt>
                      <c:pt idx="890">
                        <c:v>17.799999999999709</c:v>
                      </c:pt>
                      <c:pt idx="891">
                        <c:v>17.819999999999709</c:v>
                      </c:pt>
                      <c:pt idx="892">
                        <c:v>17.839999999999709</c:v>
                      </c:pt>
                      <c:pt idx="893">
                        <c:v>17.859999999999708</c:v>
                      </c:pt>
                      <c:pt idx="894">
                        <c:v>17.879999999999708</c:v>
                      </c:pt>
                      <c:pt idx="895">
                        <c:v>17.899999999999707</c:v>
                      </c:pt>
                      <c:pt idx="896">
                        <c:v>17.919999999999707</c:v>
                      </c:pt>
                      <c:pt idx="897">
                        <c:v>17.939999999999706</c:v>
                      </c:pt>
                      <c:pt idx="898">
                        <c:v>17.959999999999706</c:v>
                      </c:pt>
                      <c:pt idx="899">
                        <c:v>17.979999999999706</c:v>
                      </c:pt>
                      <c:pt idx="900">
                        <c:v>17.999999999999705</c:v>
                      </c:pt>
                      <c:pt idx="901">
                        <c:v>18.019999999999705</c:v>
                      </c:pt>
                      <c:pt idx="902">
                        <c:v>18.039999999999704</c:v>
                      </c:pt>
                      <c:pt idx="903">
                        <c:v>18.059999999999704</c:v>
                      </c:pt>
                      <c:pt idx="904">
                        <c:v>18.079999999999703</c:v>
                      </c:pt>
                      <c:pt idx="905">
                        <c:v>18.099999999999703</c:v>
                      </c:pt>
                      <c:pt idx="906">
                        <c:v>18.119999999999703</c:v>
                      </c:pt>
                      <c:pt idx="907">
                        <c:v>18.139999999999702</c:v>
                      </c:pt>
                      <c:pt idx="908">
                        <c:v>18.159999999999702</c:v>
                      </c:pt>
                      <c:pt idx="909">
                        <c:v>18.179999999999701</c:v>
                      </c:pt>
                      <c:pt idx="910">
                        <c:v>18.199999999999701</c:v>
                      </c:pt>
                      <c:pt idx="911">
                        <c:v>18.2199999999997</c:v>
                      </c:pt>
                      <c:pt idx="912">
                        <c:v>18.2399999999997</c:v>
                      </c:pt>
                      <c:pt idx="913">
                        <c:v>18.2599999999997</c:v>
                      </c:pt>
                      <c:pt idx="914">
                        <c:v>18.279999999999699</c:v>
                      </c:pt>
                      <c:pt idx="915">
                        <c:v>18.299999999999699</c:v>
                      </c:pt>
                      <c:pt idx="916">
                        <c:v>18.319999999999698</c:v>
                      </c:pt>
                      <c:pt idx="917">
                        <c:v>18.339999999999698</c:v>
                      </c:pt>
                      <c:pt idx="918">
                        <c:v>18.359999999999697</c:v>
                      </c:pt>
                      <c:pt idx="919">
                        <c:v>18.379999999999697</c:v>
                      </c:pt>
                      <c:pt idx="920">
                        <c:v>18.399999999999697</c:v>
                      </c:pt>
                      <c:pt idx="921">
                        <c:v>18.419999999999696</c:v>
                      </c:pt>
                      <c:pt idx="922">
                        <c:v>18.439999999999696</c:v>
                      </c:pt>
                      <c:pt idx="923">
                        <c:v>18.459999999999695</c:v>
                      </c:pt>
                      <c:pt idx="924">
                        <c:v>18.479999999999695</c:v>
                      </c:pt>
                      <c:pt idx="925">
                        <c:v>18.499999999999694</c:v>
                      </c:pt>
                      <c:pt idx="926">
                        <c:v>18.519999999999694</c:v>
                      </c:pt>
                      <c:pt idx="927">
                        <c:v>18.539999999999694</c:v>
                      </c:pt>
                      <c:pt idx="928">
                        <c:v>18.559999999999693</c:v>
                      </c:pt>
                      <c:pt idx="929">
                        <c:v>18.579999999999693</c:v>
                      </c:pt>
                      <c:pt idx="930">
                        <c:v>18.599999999999692</c:v>
                      </c:pt>
                      <c:pt idx="931">
                        <c:v>18.619999999999692</c:v>
                      </c:pt>
                      <c:pt idx="932">
                        <c:v>18.639999999999691</c:v>
                      </c:pt>
                      <c:pt idx="933">
                        <c:v>18.659999999999691</c:v>
                      </c:pt>
                      <c:pt idx="934">
                        <c:v>18.679999999999691</c:v>
                      </c:pt>
                      <c:pt idx="935">
                        <c:v>18.69999999999969</c:v>
                      </c:pt>
                      <c:pt idx="936">
                        <c:v>18.71999999999969</c:v>
                      </c:pt>
                      <c:pt idx="937">
                        <c:v>18.739999999999689</c:v>
                      </c:pt>
                      <c:pt idx="938">
                        <c:v>18.759999999999689</c:v>
                      </c:pt>
                      <c:pt idx="939">
                        <c:v>18.779999999999688</c:v>
                      </c:pt>
                      <c:pt idx="940">
                        <c:v>18.799999999999688</c:v>
                      </c:pt>
                      <c:pt idx="941">
                        <c:v>18.819999999999688</c:v>
                      </c:pt>
                      <c:pt idx="942">
                        <c:v>18.839999999999687</c:v>
                      </c:pt>
                      <c:pt idx="943">
                        <c:v>18.859999999999687</c:v>
                      </c:pt>
                      <c:pt idx="944">
                        <c:v>18.879999999999686</c:v>
                      </c:pt>
                      <c:pt idx="945">
                        <c:v>18.899999999999686</c:v>
                      </c:pt>
                      <c:pt idx="946">
                        <c:v>18.919999999999686</c:v>
                      </c:pt>
                      <c:pt idx="947">
                        <c:v>18.939999999999685</c:v>
                      </c:pt>
                      <c:pt idx="948">
                        <c:v>18.959999999999685</c:v>
                      </c:pt>
                      <c:pt idx="949">
                        <c:v>18.979999999999684</c:v>
                      </c:pt>
                      <c:pt idx="950">
                        <c:v>18.999999999999684</c:v>
                      </c:pt>
                      <c:pt idx="951">
                        <c:v>19.019999999999683</c:v>
                      </c:pt>
                      <c:pt idx="952">
                        <c:v>19.039999999999683</c:v>
                      </c:pt>
                      <c:pt idx="953">
                        <c:v>19.059999999999683</c:v>
                      </c:pt>
                      <c:pt idx="954">
                        <c:v>19.079999999999682</c:v>
                      </c:pt>
                      <c:pt idx="955">
                        <c:v>19.099999999999682</c:v>
                      </c:pt>
                      <c:pt idx="956">
                        <c:v>19.119999999999681</c:v>
                      </c:pt>
                      <c:pt idx="957">
                        <c:v>19.139999999999681</c:v>
                      </c:pt>
                      <c:pt idx="958">
                        <c:v>19.15999999999968</c:v>
                      </c:pt>
                      <c:pt idx="959">
                        <c:v>19.17999999999968</c:v>
                      </c:pt>
                      <c:pt idx="960">
                        <c:v>19.19999999999968</c:v>
                      </c:pt>
                      <c:pt idx="961">
                        <c:v>19.219999999999679</c:v>
                      </c:pt>
                      <c:pt idx="962">
                        <c:v>19.239999999999679</c:v>
                      </c:pt>
                      <c:pt idx="963">
                        <c:v>19.259999999999678</c:v>
                      </c:pt>
                      <c:pt idx="964">
                        <c:v>19.279999999999678</c:v>
                      </c:pt>
                      <c:pt idx="965">
                        <c:v>19.299999999999677</c:v>
                      </c:pt>
                      <c:pt idx="966">
                        <c:v>19.319999999999677</c:v>
                      </c:pt>
                      <c:pt idx="967">
                        <c:v>19.339999999999677</c:v>
                      </c:pt>
                      <c:pt idx="968">
                        <c:v>19.359999999999676</c:v>
                      </c:pt>
                      <c:pt idx="969">
                        <c:v>19.379999999999676</c:v>
                      </c:pt>
                      <c:pt idx="970">
                        <c:v>19.399999999999675</c:v>
                      </c:pt>
                      <c:pt idx="971">
                        <c:v>19.419999999999675</c:v>
                      </c:pt>
                      <c:pt idx="972">
                        <c:v>19.439999999999674</c:v>
                      </c:pt>
                      <c:pt idx="973">
                        <c:v>19.459999999999674</c:v>
                      </c:pt>
                      <c:pt idx="974">
                        <c:v>19.479999999999674</c:v>
                      </c:pt>
                      <c:pt idx="975">
                        <c:v>19.499999999999673</c:v>
                      </c:pt>
                      <c:pt idx="976">
                        <c:v>19.519999999999673</c:v>
                      </c:pt>
                      <c:pt idx="977">
                        <c:v>19.539999999999672</c:v>
                      </c:pt>
                      <c:pt idx="978">
                        <c:v>19.559999999999672</c:v>
                      </c:pt>
                      <c:pt idx="979">
                        <c:v>19.579999999999671</c:v>
                      </c:pt>
                      <c:pt idx="980">
                        <c:v>19.599999999999671</c:v>
                      </c:pt>
                      <c:pt idx="981">
                        <c:v>19.619999999999671</c:v>
                      </c:pt>
                      <c:pt idx="982">
                        <c:v>19.63999999999967</c:v>
                      </c:pt>
                      <c:pt idx="983">
                        <c:v>19.65999999999967</c:v>
                      </c:pt>
                      <c:pt idx="984">
                        <c:v>19.679999999999669</c:v>
                      </c:pt>
                      <c:pt idx="985">
                        <c:v>19.699999999999669</c:v>
                      </c:pt>
                      <c:pt idx="986">
                        <c:v>19.719999999999668</c:v>
                      </c:pt>
                      <c:pt idx="987">
                        <c:v>19.739999999999668</c:v>
                      </c:pt>
                      <c:pt idx="988">
                        <c:v>19.759999999999668</c:v>
                      </c:pt>
                      <c:pt idx="989">
                        <c:v>19.779999999999667</c:v>
                      </c:pt>
                      <c:pt idx="990">
                        <c:v>19.799999999999667</c:v>
                      </c:pt>
                      <c:pt idx="991">
                        <c:v>19.819999999999666</c:v>
                      </c:pt>
                      <c:pt idx="992">
                        <c:v>19.839999999999666</c:v>
                      </c:pt>
                      <c:pt idx="993">
                        <c:v>19.859999999999665</c:v>
                      </c:pt>
                      <c:pt idx="994">
                        <c:v>19.879999999999665</c:v>
                      </c:pt>
                      <c:pt idx="995">
                        <c:v>19.899999999999665</c:v>
                      </c:pt>
                      <c:pt idx="996">
                        <c:v>19.919999999999664</c:v>
                      </c:pt>
                      <c:pt idx="997">
                        <c:v>19.939999999999664</c:v>
                      </c:pt>
                      <c:pt idx="998">
                        <c:v>19.959999999999663</c:v>
                      </c:pt>
                      <c:pt idx="999">
                        <c:v>19.979999999999663</c:v>
                      </c:pt>
                      <c:pt idx="1000">
                        <c:v>19.999999999999662</c:v>
                      </c:pt>
                      <c:pt idx="1001">
                        <c:v>20.019999999999662</c:v>
                      </c:pt>
                      <c:pt idx="1002">
                        <c:v>20.039999999999662</c:v>
                      </c:pt>
                      <c:pt idx="1003">
                        <c:v>20.059999999999661</c:v>
                      </c:pt>
                      <c:pt idx="1004">
                        <c:v>20.079999999999661</c:v>
                      </c:pt>
                      <c:pt idx="1005">
                        <c:v>20.09999999999966</c:v>
                      </c:pt>
                      <c:pt idx="1006">
                        <c:v>20.11999999999966</c:v>
                      </c:pt>
                      <c:pt idx="1007">
                        <c:v>20.13999999999966</c:v>
                      </c:pt>
                      <c:pt idx="1008">
                        <c:v>20.159999999999659</c:v>
                      </c:pt>
                      <c:pt idx="1009">
                        <c:v>20.179999999999659</c:v>
                      </c:pt>
                      <c:pt idx="1010">
                        <c:v>20.199999999999658</c:v>
                      </c:pt>
                      <c:pt idx="1011">
                        <c:v>20.219999999999658</c:v>
                      </c:pt>
                      <c:pt idx="1012">
                        <c:v>20.239999999999657</c:v>
                      </c:pt>
                      <c:pt idx="1013">
                        <c:v>20.259999999999657</c:v>
                      </c:pt>
                      <c:pt idx="1014">
                        <c:v>20.279999999999657</c:v>
                      </c:pt>
                      <c:pt idx="1015">
                        <c:v>20.299999999999656</c:v>
                      </c:pt>
                      <c:pt idx="1016">
                        <c:v>20.319999999999656</c:v>
                      </c:pt>
                      <c:pt idx="1017">
                        <c:v>20.339999999999655</c:v>
                      </c:pt>
                      <c:pt idx="1018">
                        <c:v>20.359999999999655</c:v>
                      </c:pt>
                      <c:pt idx="1019">
                        <c:v>20.379999999999654</c:v>
                      </c:pt>
                      <c:pt idx="1020">
                        <c:v>20.399999999999654</c:v>
                      </c:pt>
                      <c:pt idx="1021">
                        <c:v>20.419999999999654</c:v>
                      </c:pt>
                      <c:pt idx="1022">
                        <c:v>20.439999999999653</c:v>
                      </c:pt>
                      <c:pt idx="1023">
                        <c:v>20.459999999999653</c:v>
                      </c:pt>
                      <c:pt idx="1024">
                        <c:v>20.479999999999652</c:v>
                      </c:pt>
                      <c:pt idx="1025">
                        <c:v>20.499999999999652</c:v>
                      </c:pt>
                      <c:pt idx="1026">
                        <c:v>20.519999999999651</c:v>
                      </c:pt>
                      <c:pt idx="1027">
                        <c:v>20.539999999999651</c:v>
                      </c:pt>
                      <c:pt idx="1028">
                        <c:v>20.559999999999651</c:v>
                      </c:pt>
                      <c:pt idx="1029">
                        <c:v>20.57999999999965</c:v>
                      </c:pt>
                      <c:pt idx="1030">
                        <c:v>20.59999999999965</c:v>
                      </c:pt>
                      <c:pt idx="1031">
                        <c:v>20.619999999999649</c:v>
                      </c:pt>
                      <c:pt idx="1032">
                        <c:v>20.639999999999649</c:v>
                      </c:pt>
                      <c:pt idx="1033">
                        <c:v>20.659999999999648</c:v>
                      </c:pt>
                      <c:pt idx="1034">
                        <c:v>20.679999999999648</c:v>
                      </c:pt>
                      <c:pt idx="1035">
                        <c:v>20.699999999999648</c:v>
                      </c:pt>
                      <c:pt idx="1036">
                        <c:v>20.719999999999647</c:v>
                      </c:pt>
                      <c:pt idx="1037">
                        <c:v>20.739999999999647</c:v>
                      </c:pt>
                      <c:pt idx="1038">
                        <c:v>20.759999999999646</c:v>
                      </c:pt>
                      <c:pt idx="1039">
                        <c:v>20.779999999999646</c:v>
                      </c:pt>
                      <c:pt idx="1040">
                        <c:v>20.799999999999645</c:v>
                      </c:pt>
                      <c:pt idx="1041">
                        <c:v>20.819999999999645</c:v>
                      </c:pt>
                      <c:pt idx="1042">
                        <c:v>20.839999999999645</c:v>
                      </c:pt>
                      <c:pt idx="1043">
                        <c:v>20.859999999999644</c:v>
                      </c:pt>
                      <c:pt idx="1044">
                        <c:v>20.879999999999644</c:v>
                      </c:pt>
                      <c:pt idx="1045">
                        <c:v>20.899999999999643</c:v>
                      </c:pt>
                      <c:pt idx="1046">
                        <c:v>20.919999999999643</c:v>
                      </c:pt>
                      <c:pt idx="1047">
                        <c:v>20.939999999999642</c:v>
                      </c:pt>
                      <c:pt idx="1048">
                        <c:v>20.959999999999642</c:v>
                      </c:pt>
                      <c:pt idx="1049">
                        <c:v>20.979999999999642</c:v>
                      </c:pt>
                      <c:pt idx="1050">
                        <c:v>20.999999999999641</c:v>
                      </c:pt>
                      <c:pt idx="1051">
                        <c:v>21.019999999999641</c:v>
                      </c:pt>
                      <c:pt idx="1052">
                        <c:v>21.03999999999964</c:v>
                      </c:pt>
                      <c:pt idx="1053">
                        <c:v>21.05999999999964</c:v>
                      </c:pt>
                      <c:pt idx="1054">
                        <c:v>21.079999999999639</c:v>
                      </c:pt>
                      <c:pt idx="1055">
                        <c:v>21.099999999999639</c:v>
                      </c:pt>
                      <c:pt idx="1056">
                        <c:v>21.119999999999639</c:v>
                      </c:pt>
                      <c:pt idx="1057">
                        <c:v>21.139999999999638</c:v>
                      </c:pt>
                      <c:pt idx="1058">
                        <c:v>21.159999999999638</c:v>
                      </c:pt>
                      <c:pt idx="1059">
                        <c:v>21.179999999999637</c:v>
                      </c:pt>
                      <c:pt idx="1060">
                        <c:v>21.199999999999637</c:v>
                      </c:pt>
                      <c:pt idx="1061">
                        <c:v>21.219999999999636</c:v>
                      </c:pt>
                      <c:pt idx="1062">
                        <c:v>21.239999999999636</c:v>
                      </c:pt>
                      <c:pt idx="1063">
                        <c:v>21.259999999999636</c:v>
                      </c:pt>
                      <c:pt idx="1064">
                        <c:v>21.279999999999635</c:v>
                      </c:pt>
                      <c:pt idx="1065">
                        <c:v>21.299999999999635</c:v>
                      </c:pt>
                      <c:pt idx="1066">
                        <c:v>21.319999999999634</c:v>
                      </c:pt>
                      <c:pt idx="1067">
                        <c:v>21.339999999999634</c:v>
                      </c:pt>
                      <c:pt idx="1068">
                        <c:v>21.359999999999634</c:v>
                      </c:pt>
                      <c:pt idx="1069">
                        <c:v>21.379999999999633</c:v>
                      </c:pt>
                      <c:pt idx="1070">
                        <c:v>21.399999999999633</c:v>
                      </c:pt>
                      <c:pt idx="1071">
                        <c:v>21.419999999999632</c:v>
                      </c:pt>
                      <c:pt idx="1072">
                        <c:v>21.439999999999632</c:v>
                      </c:pt>
                      <c:pt idx="1073">
                        <c:v>21.459999999999631</c:v>
                      </c:pt>
                      <c:pt idx="1074">
                        <c:v>21.479999999999631</c:v>
                      </c:pt>
                      <c:pt idx="1075">
                        <c:v>21.499999999999631</c:v>
                      </c:pt>
                      <c:pt idx="1076">
                        <c:v>21.51999999999963</c:v>
                      </c:pt>
                      <c:pt idx="1077">
                        <c:v>21.53999999999963</c:v>
                      </c:pt>
                      <c:pt idx="1078">
                        <c:v>21.559999999999629</c:v>
                      </c:pt>
                      <c:pt idx="1079">
                        <c:v>21.579999999999629</c:v>
                      </c:pt>
                      <c:pt idx="1080">
                        <c:v>21.599999999999628</c:v>
                      </c:pt>
                      <c:pt idx="1081">
                        <c:v>21.619999999999628</c:v>
                      </c:pt>
                      <c:pt idx="1082">
                        <c:v>21.639999999999628</c:v>
                      </c:pt>
                      <c:pt idx="1083">
                        <c:v>21.659999999999627</c:v>
                      </c:pt>
                      <c:pt idx="1084">
                        <c:v>21.679999999999627</c:v>
                      </c:pt>
                      <c:pt idx="1085">
                        <c:v>21.699999999999626</c:v>
                      </c:pt>
                      <c:pt idx="1086">
                        <c:v>21.719999999999626</c:v>
                      </c:pt>
                      <c:pt idx="1087">
                        <c:v>21.739999999999625</c:v>
                      </c:pt>
                      <c:pt idx="1088">
                        <c:v>21.759999999999625</c:v>
                      </c:pt>
                      <c:pt idx="1089">
                        <c:v>21.779999999999625</c:v>
                      </c:pt>
                      <c:pt idx="1090">
                        <c:v>21.799999999999624</c:v>
                      </c:pt>
                      <c:pt idx="1091">
                        <c:v>21.819999999999624</c:v>
                      </c:pt>
                      <c:pt idx="1092">
                        <c:v>21.839999999999623</c:v>
                      </c:pt>
                      <c:pt idx="1093">
                        <c:v>21.859999999999623</c:v>
                      </c:pt>
                      <c:pt idx="1094">
                        <c:v>21.879999999999622</c:v>
                      </c:pt>
                      <c:pt idx="1095">
                        <c:v>21.899999999999622</c:v>
                      </c:pt>
                      <c:pt idx="1096">
                        <c:v>21.919999999999622</c:v>
                      </c:pt>
                      <c:pt idx="1097">
                        <c:v>21.939999999999621</c:v>
                      </c:pt>
                      <c:pt idx="1098">
                        <c:v>21.959999999999621</c:v>
                      </c:pt>
                      <c:pt idx="1099">
                        <c:v>21.97999999999962</c:v>
                      </c:pt>
                      <c:pt idx="1100">
                        <c:v>21.99999999999962</c:v>
                      </c:pt>
                      <c:pt idx="1101">
                        <c:v>22.019999999999619</c:v>
                      </c:pt>
                      <c:pt idx="1102">
                        <c:v>22.039999999999619</c:v>
                      </c:pt>
                      <c:pt idx="1103">
                        <c:v>22.059999999999619</c:v>
                      </c:pt>
                      <c:pt idx="1104">
                        <c:v>22.079999999999618</c:v>
                      </c:pt>
                      <c:pt idx="1105">
                        <c:v>22.099999999999618</c:v>
                      </c:pt>
                      <c:pt idx="1106">
                        <c:v>22.119999999999617</c:v>
                      </c:pt>
                      <c:pt idx="1107">
                        <c:v>22.139999999999617</c:v>
                      </c:pt>
                      <c:pt idx="1108">
                        <c:v>22.159999999999616</c:v>
                      </c:pt>
                      <c:pt idx="1109">
                        <c:v>22.179999999999616</c:v>
                      </c:pt>
                      <c:pt idx="1110">
                        <c:v>22.199999999999616</c:v>
                      </c:pt>
                      <c:pt idx="1111">
                        <c:v>22.219999999999615</c:v>
                      </c:pt>
                      <c:pt idx="1112">
                        <c:v>22.239999999999615</c:v>
                      </c:pt>
                      <c:pt idx="1113">
                        <c:v>22.259999999999614</c:v>
                      </c:pt>
                      <c:pt idx="1114">
                        <c:v>22.279999999999614</c:v>
                      </c:pt>
                      <c:pt idx="1115">
                        <c:v>22.299999999999613</c:v>
                      </c:pt>
                      <c:pt idx="1116">
                        <c:v>22.319999999999613</c:v>
                      </c:pt>
                      <c:pt idx="1117">
                        <c:v>22.339999999999613</c:v>
                      </c:pt>
                      <c:pt idx="1118">
                        <c:v>22.359999999999612</c:v>
                      </c:pt>
                      <c:pt idx="1119">
                        <c:v>22.379999999999612</c:v>
                      </c:pt>
                      <c:pt idx="1120">
                        <c:v>22.399999999999611</c:v>
                      </c:pt>
                      <c:pt idx="1121">
                        <c:v>22.419999999999611</c:v>
                      </c:pt>
                      <c:pt idx="1122">
                        <c:v>22.43999999999961</c:v>
                      </c:pt>
                      <c:pt idx="1123">
                        <c:v>22.45999999999961</c:v>
                      </c:pt>
                      <c:pt idx="1124">
                        <c:v>22.47999999999961</c:v>
                      </c:pt>
                      <c:pt idx="1125">
                        <c:v>22.499999999999609</c:v>
                      </c:pt>
                      <c:pt idx="1126">
                        <c:v>22.519999999999609</c:v>
                      </c:pt>
                      <c:pt idx="1127">
                        <c:v>22.539999999999608</c:v>
                      </c:pt>
                      <c:pt idx="1128">
                        <c:v>22.559999999999608</c:v>
                      </c:pt>
                      <c:pt idx="1129">
                        <c:v>22.579999999999607</c:v>
                      </c:pt>
                      <c:pt idx="1130">
                        <c:v>22.599999999999607</c:v>
                      </c:pt>
                      <c:pt idx="1131">
                        <c:v>22.619999999999607</c:v>
                      </c:pt>
                      <c:pt idx="1132">
                        <c:v>22.639999999999606</c:v>
                      </c:pt>
                      <c:pt idx="1133">
                        <c:v>22.659999999999606</c:v>
                      </c:pt>
                      <c:pt idx="1134">
                        <c:v>22.679999999999605</c:v>
                      </c:pt>
                      <c:pt idx="1135">
                        <c:v>22.699999999999605</c:v>
                      </c:pt>
                      <c:pt idx="1136">
                        <c:v>22.719999999999605</c:v>
                      </c:pt>
                      <c:pt idx="1137">
                        <c:v>22.739999999999604</c:v>
                      </c:pt>
                      <c:pt idx="1138">
                        <c:v>22.759999999999604</c:v>
                      </c:pt>
                      <c:pt idx="1139">
                        <c:v>22.779999999999603</c:v>
                      </c:pt>
                      <c:pt idx="1140">
                        <c:v>22.799999999999603</c:v>
                      </c:pt>
                      <c:pt idx="1141">
                        <c:v>22.819999999999602</c:v>
                      </c:pt>
                      <c:pt idx="1142">
                        <c:v>22.839999999999602</c:v>
                      </c:pt>
                      <c:pt idx="1143">
                        <c:v>22.859999999999602</c:v>
                      </c:pt>
                      <c:pt idx="1144">
                        <c:v>22.879999999999601</c:v>
                      </c:pt>
                      <c:pt idx="1145">
                        <c:v>22.899999999999601</c:v>
                      </c:pt>
                      <c:pt idx="1146">
                        <c:v>22.9199999999996</c:v>
                      </c:pt>
                      <c:pt idx="1147">
                        <c:v>22.9399999999996</c:v>
                      </c:pt>
                      <c:pt idx="1148">
                        <c:v>22.959999999999599</c:v>
                      </c:pt>
                      <c:pt idx="1149">
                        <c:v>22.979999999999599</c:v>
                      </c:pt>
                      <c:pt idx="1150">
                        <c:v>22.999999999999599</c:v>
                      </c:pt>
                      <c:pt idx="1151">
                        <c:v>23.019999999999598</c:v>
                      </c:pt>
                      <c:pt idx="1152">
                        <c:v>23.039999999999598</c:v>
                      </c:pt>
                      <c:pt idx="1153">
                        <c:v>23.059999999999597</c:v>
                      </c:pt>
                      <c:pt idx="1154">
                        <c:v>23.079999999999597</c:v>
                      </c:pt>
                      <c:pt idx="1155">
                        <c:v>23.099999999999596</c:v>
                      </c:pt>
                      <c:pt idx="1156">
                        <c:v>23.119999999999596</c:v>
                      </c:pt>
                      <c:pt idx="1157">
                        <c:v>23.139999999999596</c:v>
                      </c:pt>
                      <c:pt idx="1158">
                        <c:v>23.159999999999595</c:v>
                      </c:pt>
                      <c:pt idx="1159">
                        <c:v>23.179999999999595</c:v>
                      </c:pt>
                      <c:pt idx="1160">
                        <c:v>23.199999999999594</c:v>
                      </c:pt>
                      <c:pt idx="1161">
                        <c:v>23.219999999999594</c:v>
                      </c:pt>
                      <c:pt idx="1162">
                        <c:v>23.239999999999593</c:v>
                      </c:pt>
                      <c:pt idx="1163">
                        <c:v>23.259999999999593</c:v>
                      </c:pt>
                      <c:pt idx="1164">
                        <c:v>23.279999999999593</c:v>
                      </c:pt>
                      <c:pt idx="1165">
                        <c:v>23.299999999999592</c:v>
                      </c:pt>
                      <c:pt idx="1166">
                        <c:v>23.319999999999592</c:v>
                      </c:pt>
                      <c:pt idx="1167">
                        <c:v>23.339999999999591</c:v>
                      </c:pt>
                      <c:pt idx="1168">
                        <c:v>23.359999999999591</c:v>
                      </c:pt>
                      <c:pt idx="1169">
                        <c:v>23.37999999999959</c:v>
                      </c:pt>
                      <c:pt idx="1170">
                        <c:v>23.39999999999959</c:v>
                      </c:pt>
                      <c:pt idx="1171">
                        <c:v>23.41999999999959</c:v>
                      </c:pt>
                      <c:pt idx="1172">
                        <c:v>23.439999999999589</c:v>
                      </c:pt>
                      <c:pt idx="1173">
                        <c:v>23.459999999999589</c:v>
                      </c:pt>
                      <c:pt idx="1174">
                        <c:v>23.479999999999588</c:v>
                      </c:pt>
                      <c:pt idx="1175">
                        <c:v>23.499999999999588</c:v>
                      </c:pt>
                      <c:pt idx="1176">
                        <c:v>23.519999999999587</c:v>
                      </c:pt>
                      <c:pt idx="1177">
                        <c:v>23.539999999999587</c:v>
                      </c:pt>
                      <c:pt idx="1178">
                        <c:v>23.559999999999587</c:v>
                      </c:pt>
                      <c:pt idx="1179">
                        <c:v>23.579999999999586</c:v>
                      </c:pt>
                      <c:pt idx="1180">
                        <c:v>23.599999999999586</c:v>
                      </c:pt>
                      <c:pt idx="1181">
                        <c:v>23.619999999999585</c:v>
                      </c:pt>
                      <c:pt idx="1182">
                        <c:v>23.639999999999585</c:v>
                      </c:pt>
                      <c:pt idx="1183">
                        <c:v>23.659999999999584</c:v>
                      </c:pt>
                      <c:pt idx="1184">
                        <c:v>23.679999999999584</c:v>
                      </c:pt>
                      <c:pt idx="1185">
                        <c:v>23.699999999999584</c:v>
                      </c:pt>
                      <c:pt idx="1186">
                        <c:v>23.719999999999583</c:v>
                      </c:pt>
                      <c:pt idx="1187">
                        <c:v>23.739999999999583</c:v>
                      </c:pt>
                      <c:pt idx="1188">
                        <c:v>23.759999999999582</c:v>
                      </c:pt>
                      <c:pt idx="1189">
                        <c:v>23.779999999999582</c:v>
                      </c:pt>
                      <c:pt idx="1190">
                        <c:v>23.799999999999581</c:v>
                      </c:pt>
                      <c:pt idx="1191">
                        <c:v>23.819999999999581</c:v>
                      </c:pt>
                      <c:pt idx="1192">
                        <c:v>23.839999999999581</c:v>
                      </c:pt>
                      <c:pt idx="1193">
                        <c:v>23.85999999999958</c:v>
                      </c:pt>
                      <c:pt idx="1194">
                        <c:v>23.87999999999958</c:v>
                      </c:pt>
                      <c:pt idx="1195">
                        <c:v>23.899999999999579</c:v>
                      </c:pt>
                      <c:pt idx="1196">
                        <c:v>23.919999999999579</c:v>
                      </c:pt>
                      <c:pt idx="1197">
                        <c:v>23.939999999999579</c:v>
                      </c:pt>
                      <c:pt idx="1198">
                        <c:v>23.959999999999578</c:v>
                      </c:pt>
                      <c:pt idx="1199">
                        <c:v>23.979999999999578</c:v>
                      </c:pt>
                      <c:pt idx="1200">
                        <c:v>23.999999999999577</c:v>
                      </c:pt>
                      <c:pt idx="1201">
                        <c:v>24.019999999999577</c:v>
                      </c:pt>
                      <c:pt idx="1202">
                        <c:v>24.039999999999576</c:v>
                      </c:pt>
                      <c:pt idx="1203">
                        <c:v>24.059999999999576</c:v>
                      </c:pt>
                      <c:pt idx="1204">
                        <c:v>24.079999999999576</c:v>
                      </c:pt>
                      <c:pt idx="1205">
                        <c:v>24.099999999999575</c:v>
                      </c:pt>
                      <c:pt idx="1206">
                        <c:v>24.119999999999575</c:v>
                      </c:pt>
                      <c:pt idx="1207">
                        <c:v>24.139999999999574</c:v>
                      </c:pt>
                      <c:pt idx="1208">
                        <c:v>24.159999999999574</c:v>
                      </c:pt>
                      <c:pt idx="1209">
                        <c:v>24.179999999999573</c:v>
                      </c:pt>
                      <c:pt idx="1210">
                        <c:v>24.199999999999573</c:v>
                      </c:pt>
                      <c:pt idx="1211">
                        <c:v>24.219999999999573</c:v>
                      </c:pt>
                      <c:pt idx="1212">
                        <c:v>24.239999999999572</c:v>
                      </c:pt>
                      <c:pt idx="1213">
                        <c:v>24.259999999999572</c:v>
                      </c:pt>
                      <c:pt idx="1214">
                        <c:v>24.279999999999571</c:v>
                      </c:pt>
                      <c:pt idx="1215">
                        <c:v>24.299999999999571</c:v>
                      </c:pt>
                      <c:pt idx="1216">
                        <c:v>24.31999999999957</c:v>
                      </c:pt>
                      <c:pt idx="1217">
                        <c:v>24.33999999999957</c:v>
                      </c:pt>
                      <c:pt idx="1218">
                        <c:v>24.35999999999957</c:v>
                      </c:pt>
                      <c:pt idx="1219">
                        <c:v>24.379999999999569</c:v>
                      </c:pt>
                      <c:pt idx="1220">
                        <c:v>24.399999999999569</c:v>
                      </c:pt>
                      <c:pt idx="1221">
                        <c:v>24.419999999999568</c:v>
                      </c:pt>
                      <c:pt idx="1222">
                        <c:v>24.439999999999568</c:v>
                      </c:pt>
                      <c:pt idx="1223">
                        <c:v>24.459999999999567</c:v>
                      </c:pt>
                      <c:pt idx="1224">
                        <c:v>24.479999999999567</c:v>
                      </c:pt>
                      <c:pt idx="1225">
                        <c:v>24.499999999999567</c:v>
                      </c:pt>
                      <c:pt idx="1226">
                        <c:v>24.519999999999566</c:v>
                      </c:pt>
                      <c:pt idx="1227">
                        <c:v>24.539999999999566</c:v>
                      </c:pt>
                      <c:pt idx="1228">
                        <c:v>24.559999999999565</c:v>
                      </c:pt>
                      <c:pt idx="1229">
                        <c:v>24.579999999999565</c:v>
                      </c:pt>
                      <c:pt idx="1230">
                        <c:v>24.599999999999564</c:v>
                      </c:pt>
                      <c:pt idx="1231">
                        <c:v>24.619999999999564</c:v>
                      </c:pt>
                      <c:pt idx="1232">
                        <c:v>24.639999999999564</c:v>
                      </c:pt>
                      <c:pt idx="1233">
                        <c:v>24.659999999999563</c:v>
                      </c:pt>
                      <c:pt idx="1234">
                        <c:v>24.679999999999563</c:v>
                      </c:pt>
                      <c:pt idx="1235">
                        <c:v>24.699999999999562</c:v>
                      </c:pt>
                      <c:pt idx="1236">
                        <c:v>24.719999999999562</c:v>
                      </c:pt>
                      <c:pt idx="1237">
                        <c:v>24.739999999999561</c:v>
                      </c:pt>
                      <c:pt idx="1238">
                        <c:v>24.759999999999561</c:v>
                      </c:pt>
                      <c:pt idx="1239">
                        <c:v>24.779999999999561</c:v>
                      </c:pt>
                      <c:pt idx="1240">
                        <c:v>24.79999999999956</c:v>
                      </c:pt>
                      <c:pt idx="1241">
                        <c:v>24.81999999999956</c:v>
                      </c:pt>
                      <c:pt idx="1242">
                        <c:v>24.839999999999559</c:v>
                      </c:pt>
                      <c:pt idx="1243">
                        <c:v>24.859999999999559</c:v>
                      </c:pt>
                      <c:pt idx="1244">
                        <c:v>24.879999999999558</c:v>
                      </c:pt>
                      <c:pt idx="1245">
                        <c:v>24.899999999999558</c:v>
                      </c:pt>
                      <c:pt idx="1246">
                        <c:v>24.919999999999558</c:v>
                      </c:pt>
                      <c:pt idx="1247">
                        <c:v>24.939999999999557</c:v>
                      </c:pt>
                      <c:pt idx="1248">
                        <c:v>24.959999999999557</c:v>
                      </c:pt>
                      <c:pt idx="1249">
                        <c:v>24.979999999999556</c:v>
                      </c:pt>
                      <c:pt idx="1250">
                        <c:v>24.999999999999556</c:v>
                      </c:pt>
                      <c:pt idx="1251">
                        <c:v>25.019999999999555</c:v>
                      </c:pt>
                      <c:pt idx="1252">
                        <c:v>25.039999999999555</c:v>
                      </c:pt>
                      <c:pt idx="1253">
                        <c:v>25.059999999999555</c:v>
                      </c:pt>
                      <c:pt idx="1254">
                        <c:v>25.079999999999554</c:v>
                      </c:pt>
                      <c:pt idx="1255">
                        <c:v>25.099999999999554</c:v>
                      </c:pt>
                      <c:pt idx="1256">
                        <c:v>25.119999999999553</c:v>
                      </c:pt>
                      <c:pt idx="1257">
                        <c:v>25.139999999999553</c:v>
                      </c:pt>
                      <c:pt idx="1258">
                        <c:v>25.159999999999553</c:v>
                      </c:pt>
                      <c:pt idx="1259">
                        <c:v>25.179999999999552</c:v>
                      </c:pt>
                      <c:pt idx="1260">
                        <c:v>25.199999999999552</c:v>
                      </c:pt>
                      <c:pt idx="1261">
                        <c:v>25.219999999999551</c:v>
                      </c:pt>
                      <c:pt idx="1262">
                        <c:v>25.239999999999551</c:v>
                      </c:pt>
                      <c:pt idx="1263">
                        <c:v>25.25999999999955</c:v>
                      </c:pt>
                      <c:pt idx="1264">
                        <c:v>25.27999999999955</c:v>
                      </c:pt>
                      <c:pt idx="1265">
                        <c:v>25.29999999999955</c:v>
                      </c:pt>
                      <c:pt idx="1266">
                        <c:v>25.319999999999549</c:v>
                      </c:pt>
                      <c:pt idx="1267">
                        <c:v>25.339999999999549</c:v>
                      </c:pt>
                      <c:pt idx="1268">
                        <c:v>25.359999999999548</c:v>
                      </c:pt>
                      <c:pt idx="1269">
                        <c:v>25.379999999999548</c:v>
                      </c:pt>
                      <c:pt idx="1270">
                        <c:v>25.399999999999547</c:v>
                      </c:pt>
                      <c:pt idx="1271">
                        <c:v>25.419999999999547</c:v>
                      </c:pt>
                      <c:pt idx="1272">
                        <c:v>25.439999999999547</c:v>
                      </c:pt>
                      <c:pt idx="1273">
                        <c:v>25.459999999999546</c:v>
                      </c:pt>
                      <c:pt idx="1274">
                        <c:v>25.479999999999546</c:v>
                      </c:pt>
                      <c:pt idx="1275">
                        <c:v>25.499999999999545</c:v>
                      </c:pt>
                      <c:pt idx="1276">
                        <c:v>25.519999999999545</c:v>
                      </c:pt>
                      <c:pt idx="1277">
                        <c:v>25.539999999999544</c:v>
                      </c:pt>
                      <c:pt idx="1278">
                        <c:v>25.559999999999544</c:v>
                      </c:pt>
                      <c:pt idx="1279">
                        <c:v>25.579999999999544</c:v>
                      </c:pt>
                      <c:pt idx="1280">
                        <c:v>25.599999999999543</c:v>
                      </c:pt>
                      <c:pt idx="1281">
                        <c:v>25.619999999999543</c:v>
                      </c:pt>
                      <c:pt idx="1282">
                        <c:v>25.639999999999542</c:v>
                      </c:pt>
                      <c:pt idx="1283">
                        <c:v>25.659999999999542</c:v>
                      </c:pt>
                      <c:pt idx="1284">
                        <c:v>25.679999999999541</c:v>
                      </c:pt>
                      <c:pt idx="1285">
                        <c:v>25.699999999999541</c:v>
                      </c:pt>
                      <c:pt idx="1286">
                        <c:v>25.719999999999541</c:v>
                      </c:pt>
                      <c:pt idx="1287">
                        <c:v>25.73999999999954</c:v>
                      </c:pt>
                      <c:pt idx="1288">
                        <c:v>25.75999999999954</c:v>
                      </c:pt>
                      <c:pt idx="1289">
                        <c:v>25.779999999999539</c:v>
                      </c:pt>
                      <c:pt idx="1290">
                        <c:v>25.799999999999539</c:v>
                      </c:pt>
                      <c:pt idx="1291">
                        <c:v>25.819999999999538</c:v>
                      </c:pt>
                      <c:pt idx="1292">
                        <c:v>25.839999999999538</c:v>
                      </c:pt>
                      <c:pt idx="1293">
                        <c:v>25.859999999999538</c:v>
                      </c:pt>
                      <c:pt idx="1294">
                        <c:v>25.879999999999537</c:v>
                      </c:pt>
                      <c:pt idx="1295">
                        <c:v>25.899999999999537</c:v>
                      </c:pt>
                      <c:pt idx="1296">
                        <c:v>25.919999999999536</c:v>
                      </c:pt>
                      <c:pt idx="1297">
                        <c:v>25.939999999999536</c:v>
                      </c:pt>
                      <c:pt idx="1298">
                        <c:v>25.959999999999535</c:v>
                      </c:pt>
                      <c:pt idx="1299">
                        <c:v>25.979999999999535</c:v>
                      </c:pt>
                      <c:pt idx="1300">
                        <c:v>25.999999999999535</c:v>
                      </c:pt>
                      <c:pt idx="1301">
                        <c:v>26.019999999999534</c:v>
                      </c:pt>
                      <c:pt idx="1302">
                        <c:v>26.039999999999534</c:v>
                      </c:pt>
                      <c:pt idx="1303">
                        <c:v>26.059999999999533</c:v>
                      </c:pt>
                      <c:pt idx="1304">
                        <c:v>26.079999999999533</c:v>
                      </c:pt>
                      <c:pt idx="1305">
                        <c:v>26.099999999999532</c:v>
                      </c:pt>
                      <c:pt idx="1306">
                        <c:v>26.119999999999532</c:v>
                      </c:pt>
                      <c:pt idx="1307">
                        <c:v>26.139999999999532</c:v>
                      </c:pt>
                      <c:pt idx="1308">
                        <c:v>26.159999999999531</c:v>
                      </c:pt>
                      <c:pt idx="1309">
                        <c:v>26.179999999999531</c:v>
                      </c:pt>
                      <c:pt idx="1310">
                        <c:v>26.19999999999953</c:v>
                      </c:pt>
                      <c:pt idx="1311">
                        <c:v>26.21999999999953</c:v>
                      </c:pt>
                      <c:pt idx="1312">
                        <c:v>26.239999999999529</c:v>
                      </c:pt>
                      <c:pt idx="1313">
                        <c:v>26.259999999999529</c:v>
                      </c:pt>
                      <c:pt idx="1314">
                        <c:v>26.279999999999529</c:v>
                      </c:pt>
                      <c:pt idx="1315">
                        <c:v>26.299999999999528</c:v>
                      </c:pt>
                      <c:pt idx="1316">
                        <c:v>26.319999999999528</c:v>
                      </c:pt>
                      <c:pt idx="1317">
                        <c:v>26.339999999999527</c:v>
                      </c:pt>
                      <c:pt idx="1318">
                        <c:v>26.359999999999527</c:v>
                      </c:pt>
                      <c:pt idx="1319">
                        <c:v>26.379999999999526</c:v>
                      </c:pt>
                      <c:pt idx="1320">
                        <c:v>26.399999999999526</c:v>
                      </c:pt>
                      <c:pt idx="1321">
                        <c:v>26.419999999999526</c:v>
                      </c:pt>
                      <c:pt idx="1322">
                        <c:v>26.439999999999525</c:v>
                      </c:pt>
                      <c:pt idx="1323">
                        <c:v>26.459999999999525</c:v>
                      </c:pt>
                      <c:pt idx="1324">
                        <c:v>26.479999999999524</c:v>
                      </c:pt>
                      <c:pt idx="1325">
                        <c:v>26.499999999999524</c:v>
                      </c:pt>
                      <c:pt idx="1326">
                        <c:v>26.519999999999524</c:v>
                      </c:pt>
                      <c:pt idx="1327">
                        <c:v>26.539999999999523</c:v>
                      </c:pt>
                      <c:pt idx="1328">
                        <c:v>26.559999999999523</c:v>
                      </c:pt>
                      <c:pt idx="1329">
                        <c:v>26.579999999999522</c:v>
                      </c:pt>
                      <c:pt idx="1330">
                        <c:v>26.599999999999522</c:v>
                      </c:pt>
                      <c:pt idx="1331">
                        <c:v>26.619999999999521</c:v>
                      </c:pt>
                      <c:pt idx="1332">
                        <c:v>26.639999999999521</c:v>
                      </c:pt>
                      <c:pt idx="1333">
                        <c:v>26.659999999999521</c:v>
                      </c:pt>
                      <c:pt idx="1334">
                        <c:v>26.67999999999952</c:v>
                      </c:pt>
                      <c:pt idx="1335">
                        <c:v>26.69999999999952</c:v>
                      </c:pt>
                      <c:pt idx="1336">
                        <c:v>26.719999999999519</c:v>
                      </c:pt>
                      <c:pt idx="1337">
                        <c:v>26.739999999999519</c:v>
                      </c:pt>
                      <c:pt idx="1338">
                        <c:v>26.759999999999518</c:v>
                      </c:pt>
                      <c:pt idx="1339">
                        <c:v>26.779999999999518</c:v>
                      </c:pt>
                      <c:pt idx="1340">
                        <c:v>26.799999999999518</c:v>
                      </c:pt>
                      <c:pt idx="1341">
                        <c:v>26.819999999999517</c:v>
                      </c:pt>
                      <c:pt idx="1342">
                        <c:v>26.839999999999517</c:v>
                      </c:pt>
                      <c:pt idx="1343">
                        <c:v>26.859999999999516</c:v>
                      </c:pt>
                      <c:pt idx="1344">
                        <c:v>26.879999999999516</c:v>
                      </c:pt>
                      <c:pt idx="1345">
                        <c:v>26.899999999999515</c:v>
                      </c:pt>
                      <c:pt idx="1346">
                        <c:v>26.919999999999515</c:v>
                      </c:pt>
                      <c:pt idx="1347">
                        <c:v>26.939999999999515</c:v>
                      </c:pt>
                      <c:pt idx="1348">
                        <c:v>26.959999999999514</c:v>
                      </c:pt>
                      <c:pt idx="1349">
                        <c:v>26.979999999999514</c:v>
                      </c:pt>
                      <c:pt idx="1350">
                        <c:v>26.999999999999513</c:v>
                      </c:pt>
                      <c:pt idx="1351">
                        <c:v>27.019999999999513</c:v>
                      </c:pt>
                      <c:pt idx="1352">
                        <c:v>27.039999999999512</c:v>
                      </c:pt>
                      <c:pt idx="1353">
                        <c:v>27.059999999999512</c:v>
                      </c:pt>
                      <c:pt idx="1354">
                        <c:v>27.079999999999512</c:v>
                      </c:pt>
                      <c:pt idx="1355">
                        <c:v>27.099999999999511</c:v>
                      </c:pt>
                      <c:pt idx="1356">
                        <c:v>27.119999999999511</c:v>
                      </c:pt>
                      <c:pt idx="1357">
                        <c:v>27.13999999999951</c:v>
                      </c:pt>
                      <c:pt idx="1358">
                        <c:v>27.15999999999951</c:v>
                      </c:pt>
                      <c:pt idx="1359">
                        <c:v>27.179999999999509</c:v>
                      </c:pt>
                      <c:pt idx="1360">
                        <c:v>27.199999999999509</c:v>
                      </c:pt>
                      <c:pt idx="1361">
                        <c:v>27.219999999999509</c:v>
                      </c:pt>
                      <c:pt idx="1362">
                        <c:v>27.239999999999508</c:v>
                      </c:pt>
                      <c:pt idx="1363">
                        <c:v>27.259999999999508</c:v>
                      </c:pt>
                      <c:pt idx="1364">
                        <c:v>27.279999999999507</c:v>
                      </c:pt>
                      <c:pt idx="1365">
                        <c:v>27.299999999999507</c:v>
                      </c:pt>
                      <c:pt idx="1366">
                        <c:v>27.319999999999506</c:v>
                      </c:pt>
                      <c:pt idx="1367">
                        <c:v>27.339999999999506</c:v>
                      </c:pt>
                      <c:pt idx="1368">
                        <c:v>27.359999999999506</c:v>
                      </c:pt>
                      <c:pt idx="1369">
                        <c:v>27.379999999999505</c:v>
                      </c:pt>
                      <c:pt idx="1370">
                        <c:v>27.399999999999505</c:v>
                      </c:pt>
                      <c:pt idx="1371">
                        <c:v>27.419999999999504</c:v>
                      </c:pt>
                      <c:pt idx="1372">
                        <c:v>27.439999999999504</c:v>
                      </c:pt>
                      <c:pt idx="1373">
                        <c:v>27.459999999999503</c:v>
                      </c:pt>
                      <c:pt idx="1374">
                        <c:v>27.479999999999503</c:v>
                      </c:pt>
                      <c:pt idx="1375">
                        <c:v>27.499999999999503</c:v>
                      </c:pt>
                      <c:pt idx="1376">
                        <c:v>27.519999999999502</c:v>
                      </c:pt>
                      <c:pt idx="1377">
                        <c:v>27.539999999999502</c:v>
                      </c:pt>
                      <c:pt idx="1378">
                        <c:v>27.559999999999501</c:v>
                      </c:pt>
                      <c:pt idx="1379">
                        <c:v>27.579999999999501</c:v>
                      </c:pt>
                      <c:pt idx="1380">
                        <c:v>27.5999999999995</c:v>
                      </c:pt>
                      <c:pt idx="1381">
                        <c:v>27.6199999999995</c:v>
                      </c:pt>
                      <c:pt idx="1382">
                        <c:v>27.6399999999995</c:v>
                      </c:pt>
                      <c:pt idx="1383">
                        <c:v>27.659999999999499</c:v>
                      </c:pt>
                      <c:pt idx="1384">
                        <c:v>27.679999999999499</c:v>
                      </c:pt>
                      <c:pt idx="1385">
                        <c:v>27.699999999999498</c:v>
                      </c:pt>
                      <c:pt idx="1386">
                        <c:v>27.719999999999498</c:v>
                      </c:pt>
                      <c:pt idx="1387">
                        <c:v>27.739999999999498</c:v>
                      </c:pt>
                      <c:pt idx="1388">
                        <c:v>27.759999999999497</c:v>
                      </c:pt>
                      <c:pt idx="1389">
                        <c:v>27.779999999999497</c:v>
                      </c:pt>
                      <c:pt idx="1390">
                        <c:v>27.799999999999496</c:v>
                      </c:pt>
                      <c:pt idx="1391">
                        <c:v>27.819999999999496</c:v>
                      </c:pt>
                      <c:pt idx="1392">
                        <c:v>27.839999999999495</c:v>
                      </c:pt>
                      <c:pt idx="1393">
                        <c:v>27.859999999999495</c:v>
                      </c:pt>
                      <c:pt idx="1394">
                        <c:v>27.879999999999495</c:v>
                      </c:pt>
                      <c:pt idx="1395">
                        <c:v>27.899999999999494</c:v>
                      </c:pt>
                      <c:pt idx="1396">
                        <c:v>27.919999999999494</c:v>
                      </c:pt>
                      <c:pt idx="1397">
                        <c:v>27.939999999999493</c:v>
                      </c:pt>
                      <c:pt idx="1398">
                        <c:v>27.959999999999493</c:v>
                      </c:pt>
                      <c:pt idx="1399">
                        <c:v>27.979999999999492</c:v>
                      </c:pt>
                      <c:pt idx="1400">
                        <c:v>27.999999999999492</c:v>
                      </c:pt>
                      <c:pt idx="1401">
                        <c:v>28.019999999999492</c:v>
                      </c:pt>
                      <c:pt idx="1402">
                        <c:v>28.039999999999491</c:v>
                      </c:pt>
                      <c:pt idx="1403">
                        <c:v>28.059999999999491</c:v>
                      </c:pt>
                      <c:pt idx="1404">
                        <c:v>28.07999999999949</c:v>
                      </c:pt>
                      <c:pt idx="1405">
                        <c:v>28.09999999999949</c:v>
                      </c:pt>
                      <c:pt idx="1406">
                        <c:v>28.119999999999489</c:v>
                      </c:pt>
                      <c:pt idx="1407">
                        <c:v>28.139999999999489</c:v>
                      </c:pt>
                      <c:pt idx="1408">
                        <c:v>28.159999999999489</c:v>
                      </c:pt>
                      <c:pt idx="1409">
                        <c:v>28.179999999999488</c:v>
                      </c:pt>
                      <c:pt idx="1410">
                        <c:v>28.199999999999488</c:v>
                      </c:pt>
                      <c:pt idx="1411">
                        <c:v>28.219999999999487</c:v>
                      </c:pt>
                      <c:pt idx="1412">
                        <c:v>28.239999999999487</c:v>
                      </c:pt>
                      <c:pt idx="1413">
                        <c:v>28.259999999999486</c:v>
                      </c:pt>
                      <c:pt idx="1414">
                        <c:v>28.279999999999486</c:v>
                      </c:pt>
                      <c:pt idx="1415">
                        <c:v>28.299999999999486</c:v>
                      </c:pt>
                      <c:pt idx="1416">
                        <c:v>28.319999999999485</c:v>
                      </c:pt>
                      <c:pt idx="1417">
                        <c:v>28.339999999999485</c:v>
                      </c:pt>
                      <c:pt idx="1418">
                        <c:v>28.359999999999484</c:v>
                      </c:pt>
                      <c:pt idx="1419">
                        <c:v>28.379999999999484</c:v>
                      </c:pt>
                      <c:pt idx="1420">
                        <c:v>28.399999999999483</c:v>
                      </c:pt>
                      <c:pt idx="1421">
                        <c:v>28.419999999999483</c:v>
                      </c:pt>
                      <c:pt idx="1422">
                        <c:v>28.439999999999483</c:v>
                      </c:pt>
                      <c:pt idx="1423">
                        <c:v>28.459999999999482</c:v>
                      </c:pt>
                      <c:pt idx="1424">
                        <c:v>28.479999999999482</c:v>
                      </c:pt>
                      <c:pt idx="1425">
                        <c:v>28.499999999999481</c:v>
                      </c:pt>
                      <c:pt idx="1426">
                        <c:v>28.519999999999481</c:v>
                      </c:pt>
                      <c:pt idx="1427">
                        <c:v>28.53999999999948</c:v>
                      </c:pt>
                      <c:pt idx="1428">
                        <c:v>28.55999999999948</c:v>
                      </c:pt>
                      <c:pt idx="1429">
                        <c:v>28.57999999999948</c:v>
                      </c:pt>
                      <c:pt idx="1430">
                        <c:v>28.599999999999479</c:v>
                      </c:pt>
                      <c:pt idx="1431">
                        <c:v>28.619999999999479</c:v>
                      </c:pt>
                      <c:pt idx="1432">
                        <c:v>28.639999999999478</c:v>
                      </c:pt>
                      <c:pt idx="1433">
                        <c:v>28.659999999999478</c:v>
                      </c:pt>
                      <c:pt idx="1434">
                        <c:v>28.679999999999477</c:v>
                      </c:pt>
                      <c:pt idx="1435">
                        <c:v>28.699999999999477</c:v>
                      </c:pt>
                      <c:pt idx="1436">
                        <c:v>28.719999999999477</c:v>
                      </c:pt>
                      <c:pt idx="1437">
                        <c:v>28.739999999999476</c:v>
                      </c:pt>
                      <c:pt idx="1438">
                        <c:v>28.759999999999476</c:v>
                      </c:pt>
                      <c:pt idx="1439">
                        <c:v>28.779999999999475</c:v>
                      </c:pt>
                      <c:pt idx="1440">
                        <c:v>28.799999999999475</c:v>
                      </c:pt>
                      <c:pt idx="1441">
                        <c:v>28.819999999999474</c:v>
                      </c:pt>
                      <c:pt idx="1442">
                        <c:v>28.839999999999474</c:v>
                      </c:pt>
                      <c:pt idx="1443">
                        <c:v>28.859999999999474</c:v>
                      </c:pt>
                      <c:pt idx="1444">
                        <c:v>28.879999999999473</c:v>
                      </c:pt>
                      <c:pt idx="1445">
                        <c:v>28.899999999999473</c:v>
                      </c:pt>
                      <c:pt idx="1446">
                        <c:v>28.919999999999472</c:v>
                      </c:pt>
                      <c:pt idx="1447">
                        <c:v>28.939999999999472</c:v>
                      </c:pt>
                      <c:pt idx="1448">
                        <c:v>28.959999999999471</c:v>
                      </c:pt>
                      <c:pt idx="1449">
                        <c:v>28.979999999999471</c:v>
                      </c:pt>
                      <c:pt idx="1450">
                        <c:v>28.999999999999471</c:v>
                      </c:pt>
                      <c:pt idx="1451">
                        <c:v>29.01999999999947</c:v>
                      </c:pt>
                      <c:pt idx="1452">
                        <c:v>29.03999999999947</c:v>
                      </c:pt>
                      <c:pt idx="1453">
                        <c:v>29.059999999999469</c:v>
                      </c:pt>
                      <c:pt idx="1454">
                        <c:v>29.079999999999469</c:v>
                      </c:pt>
                      <c:pt idx="1455">
                        <c:v>29.099999999999469</c:v>
                      </c:pt>
                      <c:pt idx="1456">
                        <c:v>29.119999999999468</c:v>
                      </c:pt>
                      <c:pt idx="1457">
                        <c:v>29.139999999999468</c:v>
                      </c:pt>
                      <c:pt idx="1458">
                        <c:v>29.159999999999467</c:v>
                      </c:pt>
                      <c:pt idx="1459">
                        <c:v>29.179999999999467</c:v>
                      </c:pt>
                      <c:pt idx="1460">
                        <c:v>29.199999999999466</c:v>
                      </c:pt>
                      <c:pt idx="1461">
                        <c:v>29.219999999999466</c:v>
                      </c:pt>
                      <c:pt idx="1462">
                        <c:v>29.239999999999466</c:v>
                      </c:pt>
                      <c:pt idx="1463">
                        <c:v>29.259999999999465</c:v>
                      </c:pt>
                      <c:pt idx="1464">
                        <c:v>29.279999999999465</c:v>
                      </c:pt>
                      <c:pt idx="1465">
                        <c:v>29.299999999999464</c:v>
                      </c:pt>
                      <c:pt idx="1466">
                        <c:v>29.319999999999464</c:v>
                      </c:pt>
                      <c:pt idx="1467">
                        <c:v>29.339999999999463</c:v>
                      </c:pt>
                      <c:pt idx="1468">
                        <c:v>29.359999999999463</c:v>
                      </c:pt>
                      <c:pt idx="1469">
                        <c:v>29.379999999999463</c:v>
                      </c:pt>
                      <c:pt idx="1470">
                        <c:v>29.399999999999462</c:v>
                      </c:pt>
                      <c:pt idx="1471">
                        <c:v>29.419999999999462</c:v>
                      </c:pt>
                      <c:pt idx="1472">
                        <c:v>29.439999999999461</c:v>
                      </c:pt>
                      <c:pt idx="1473">
                        <c:v>29.459999999999461</c:v>
                      </c:pt>
                      <c:pt idx="1474">
                        <c:v>29.47999999999946</c:v>
                      </c:pt>
                      <c:pt idx="1475">
                        <c:v>29.49999999999946</c:v>
                      </c:pt>
                      <c:pt idx="1476">
                        <c:v>29.51999999999946</c:v>
                      </c:pt>
                      <c:pt idx="1477">
                        <c:v>29.539999999999459</c:v>
                      </c:pt>
                      <c:pt idx="1478">
                        <c:v>29.559999999999459</c:v>
                      </c:pt>
                      <c:pt idx="1479">
                        <c:v>29.579999999999458</c:v>
                      </c:pt>
                      <c:pt idx="1480">
                        <c:v>29.599999999999458</c:v>
                      </c:pt>
                      <c:pt idx="1481">
                        <c:v>29.619999999999457</c:v>
                      </c:pt>
                      <c:pt idx="1482">
                        <c:v>29.639999999999457</c:v>
                      </c:pt>
                      <c:pt idx="1483">
                        <c:v>29.659999999999457</c:v>
                      </c:pt>
                      <c:pt idx="1484">
                        <c:v>29.679999999999456</c:v>
                      </c:pt>
                      <c:pt idx="1485">
                        <c:v>29.699999999999456</c:v>
                      </c:pt>
                      <c:pt idx="1486">
                        <c:v>29.719999999999455</c:v>
                      </c:pt>
                      <c:pt idx="1487">
                        <c:v>29.739999999999455</c:v>
                      </c:pt>
                      <c:pt idx="1488">
                        <c:v>29.759999999999454</c:v>
                      </c:pt>
                      <c:pt idx="1489">
                        <c:v>29.779999999999454</c:v>
                      </c:pt>
                      <c:pt idx="1490">
                        <c:v>29.799999999999454</c:v>
                      </c:pt>
                      <c:pt idx="1491">
                        <c:v>29.819999999999453</c:v>
                      </c:pt>
                      <c:pt idx="1492">
                        <c:v>29.839999999999453</c:v>
                      </c:pt>
                      <c:pt idx="1493">
                        <c:v>29.859999999999452</c:v>
                      </c:pt>
                      <c:pt idx="1494">
                        <c:v>29.879999999999452</c:v>
                      </c:pt>
                      <c:pt idx="1495">
                        <c:v>29.899999999999451</c:v>
                      </c:pt>
                      <c:pt idx="1496">
                        <c:v>29.919999999999451</c:v>
                      </c:pt>
                      <c:pt idx="1497">
                        <c:v>29.939999999999451</c:v>
                      </c:pt>
                      <c:pt idx="1498">
                        <c:v>29.95999999999945</c:v>
                      </c:pt>
                      <c:pt idx="1499">
                        <c:v>29.97999999999945</c:v>
                      </c:pt>
                      <c:pt idx="1500">
                        <c:v>29.999999999999449</c:v>
                      </c:pt>
                      <c:pt idx="1501">
                        <c:v>30.019999999999449</c:v>
                      </c:pt>
                      <c:pt idx="1502">
                        <c:v>30.039999999999448</c:v>
                      </c:pt>
                      <c:pt idx="1503">
                        <c:v>30.059999999999448</c:v>
                      </c:pt>
                      <c:pt idx="1504">
                        <c:v>30.079999999999448</c:v>
                      </c:pt>
                      <c:pt idx="1505">
                        <c:v>30.099999999999447</c:v>
                      </c:pt>
                      <c:pt idx="1506">
                        <c:v>30.119999999999447</c:v>
                      </c:pt>
                      <c:pt idx="1507">
                        <c:v>30.139999999999446</c:v>
                      </c:pt>
                      <c:pt idx="1508">
                        <c:v>30.159999999999446</c:v>
                      </c:pt>
                      <c:pt idx="1509">
                        <c:v>30.179999999999445</c:v>
                      </c:pt>
                      <c:pt idx="1510">
                        <c:v>30.199999999999445</c:v>
                      </c:pt>
                      <c:pt idx="1511">
                        <c:v>30.219999999999445</c:v>
                      </c:pt>
                      <c:pt idx="1512">
                        <c:v>30.239999999999444</c:v>
                      </c:pt>
                      <c:pt idx="1513">
                        <c:v>30.259999999999444</c:v>
                      </c:pt>
                      <c:pt idx="1514">
                        <c:v>30.279999999999443</c:v>
                      </c:pt>
                      <c:pt idx="1515">
                        <c:v>30.299999999999443</c:v>
                      </c:pt>
                      <c:pt idx="1516">
                        <c:v>30.319999999999443</c:v>
                      </c:pt>
                      <c:pt idx="1517">
                        <c:v>30.339999999999442</c:v>
                      </c:pt>
                      <c:pt idx="1518">
                        <c:v>30.359999999999442</c:v>
                      </c:pt>
                      <c:pt idx="1519">
                        <c:v>30.379999999999441</c:v>
                      </c:pt>
                      <c:pt idx="1520">
                        <c:v>30.399999999999441</c:v>
                      </c:pt>
                      <c:pt idx="1521">
                        <c:v>30.41999999999944</c:v>
                      </c:pt>
                      <c:pt idx="1522">
                        <c:v>30.43999999999944</c:v>
                      </c:pt>
                      <c:pt idx="1523">
                        <c:v>30.45999999999944</c:v>
                      </c:pt>
                      <c:pt idx="1524">
                        <c:v>30.479999999999439</c:v>
                      </c:pt>
                      <c:pt idx="1525">
                        <c:v>30.499999999999439</c:v>
                      </c:pt>
                      <c:pt idx="1526">
                        <c:v>30.519999999999438</c:v>
                      </c:pt>
                      <c:pt idx="1527">
                        <c:v>30.539999999999438</c:v>
                      </c:pt>
                      <c:pt idx="1528">
                        <c:v>30.559999999999437</c:v>
                      </c:pt>
                      <c:pt idx="1529">
                        <c:v>30.579999999999437</c:v>
                      </c:pt>
                      <c:pt idx="1530">
                        <c:v>30.599999999999437</c:v>
                      </c:pt>
                      <c:pt idx="1531">
                        <c:v>30.619999999999436</c:v>
                      </c:pt>
                      <c:pt idx="1532">
                        <c:v>30.639999999999436</c:v>
                      </c:pt>
                      <c:pt idx="1533">
                        <c:v>30.659999999999435</c:v>
                      </c:pt>
                      <c:pt idx="1534">
                        <c:v>30.679999999999435</c:v>
                      </c:pt>
                      <c:pt idx="1535">
                        <c:v>30.699999999999434</c:v>
                      </c:pt>
                      <c:pt idx="1536">
                        <c:v>30.719999999999434</c:v>
                      </c:pt>
                      <c:pt idx="1537">
                        <c:v>30.739999999999434</c:v>
                      </c:pt>
                      <c:pt idx="1538">
                        <c:v>30.759999999999433</c:v>
                      </c:pt>
                      <c:pt idx="1539">
                        <c:v>30.779999999999433</c:v>
                      </c:pt>
                      <c:pt idx="1540">
                        <c:v>30.799999999999432</c:v>
                      </c:pt>
                      <c:pt idx="1541">
                        <c:v>30.819999999999432</c:v>
                      </c:pt>
                      <c:pt idx="1542">
                        <c:v>30.839999999999431</c:v>
                      </c:pt>
                      <c:pt idx="1543">
                        <c:v>30.859999999999431</c:v>
                      </c:pt>
                      <c:pt idx="1544">
                        <c:v>30.879999999999431</c:v>
                      </c:pt>
                      <c:pt idx="1545">
                        <c:v>30.89999999999943</c:v>
                      </c:pt>
                      <c:pt idx="1546">
                        <c:v>30.91999999999943</c:v>
                      </c:pt>
                      <c:pt idx="1547">
                        <c:v>30.939999999999429</c:v>
                      </c:pt>
                      <c:pt idx="1548">
                        <c:v>30.959999999999429</c:v>
                      </c:pt>
                      <c:pt idx="1549">
                        <c:v>30.979999999999428</c:v>
                      </c:pt>
                      <c:pt idx="1550">
                        <c:v>30.999999999999428</c:v>
                      </c:pt>
                      <c:pt idx="1551">
                        <c:v>31.019999999999428</c:v>
                      </c:pt>
                      <c:pt idx="1552">
                        <c:v>31.039999999999427</c:v>
                      </c:pt>
                      <c:pt idx="1553">
                        <c:v>31.059999999999427</c:v>
                      </c:pt>
                      <c:pt idx="1554">
                        <c:v>31.079999999999426</c:v>
                      </c:pt>
                      <c:pt idx="1555">
                        <c:v>31.099999999999426</c:v>
                      </c:pt>
                      <c:pt idx="1556">
                        <c:v>31.119999999999425</c:v>
                      </c:pt>
                      <c:pt idx="1557">
                        <c:v>31.139999999999425</c:v>
                      </c:pt>
                      <c:pt idx="1558">
                        <c:v>31.159999999999425</c:v>
                      </c:pt>
                      <c:pt idx="1559">
                        <c:v>31.179999999999424</c:v>
                      </c:pt>
                      <c:pt idx="1560">
                        <c:v>31.199999999999424</c:v>
                      </c:pt>
                      <c:pt idx="1561">
                        <c:v>31.219999999999423</c:v>
                      </c:pt>
                      <c:pt idx="1562">
                        <c:v>31.239999999999423</c:v>
                      </c:pt>
                      <c:pt idx="1563">
                        <c:v>31.259999999999422</c:v>
                      </c:pt>
                      <c:pt idx="1564">
                        <c:v>31.279999999999422</c:v>
                      </c:pt>
                      <c:pt idx="1565">
                        <c:v>31.299999999999422</c:v>
                      </c:pt>
                      <c:pt idx="1566">
                        <c:v>31.319999999999421</c:v>
                      </c:pt>
                      <c:pt idx="1567">
                        <c:v>31.339999999999421</c:v>
                      </c:pt>
                      <c:pt idx="1568">
                        <c:v>31.35999999999942</c:v>
                      </c:pt>
                      <c:pt idx="1569">
                        <c:v>31.37999999999942</c:v>
                      </c:pt>
                      <c:pt idx="1570">
                        <c:v>31.399999999999419</c:v>
                      </c:pt>
                      <c:pt idx="1571">
                        <c:v>31.419999999999419</c:v>
                      </c:pt>
                      <c:pt idx="1572">
                        <c:v>31.439999999999419</c:v>
                      </c:pt>
                      <c:pt idx="1573">
                        <c:v>31.459999999999418</c:v>
                      </c:pt>
                      <c:pt idx="1574">
                        <c:v>31.479999999999418</c:v>
                      </c:pt>
                      <c:pt idx="1575">
                        <c:v>31.499999999999417</c:v>
                      </c:pt>
                      <c:pt idx="1576">
                        <c:v>31.519999999999417</c:v>
                      </c:pt>
                      <c:pt idx="1577">
                        <c:v>31.539999999999417</c:v>
                      </c:pt>
                      <c:pt idx="1578">
                        <c:v>31.559999999999416</c:v>
                      </c:pt>
                      <c:pt idx="1579">
                        <c:v>31.579999999999416</c:v>
                      </c:pt>
                      <c:pt idx="1580">
                        <c:v>31.599999999999415</c:v>
                      </c:pt>
                      <c:pt idx="1581">
                        <c:v>31.619999999999415</c:v>
                      </c:pt>
                      <c:pt idx="1582">
                        <c:v>31.639999999999414</c:v>
                      </c:pt>
                      <c:pt idx="1583">
                        <c:v>31.659999999999414</c:v>
                      </c:pt>
                      <c:pt idx="1584">
                        <c:v>31.679999999999414</c:v>
                      </c:pt>
                      <c:pt idx="1585">
                        <c:v>31.699999999999413</c:v>
                      </c:pt>
                      <c:pt idx="1586">
                        <c:v>31.719999999999413</c:v>
                      </c:pt>
                      <c:pt idx="1587">
                        <c:v>31.739999999999412</c:v>
                      </c:pt>
                      <c:pt idx="1588">
                        <c:v>31.759999999999412</c:v>
                      </c:pt>
                      <c:pt idx="1589">
                        <c:v>31.779999999999411</c:v>
                      </c:pt>
                      <c:pt idx="1590">
                        <c:v>31.799999999999411</c:v>
                      </c:pt>
                      <c:pt idx="1591">
                        <c:v>31.819999999999411</c:v>
                      </c:pt>
                      <c:pt idx="1592">
                        <c:v>31.83999999999941</c:v>
                      </c:pt>
                      <c:pt idx="1593">
                        <c:v>31.85999999999941</c:v>
                      </c:pt>
                      <c:pt idx="1594">
                        <c:v>31.879999999999409</c:v>
                      </c:pt>
                      <c:pt idx="1595">
                        <c:v>31.899999999999409</c:v>
                      </c:pt>
                      <c:pt idx="1596">
                        <c:v>31.919999999999408</c:v>
                      </c:pt>
                      <c:pt idx="1597">
                        <c:v>31.939999999999408</c:v>
                      </c:pt>
                      <c:pt idx="1598">
                        <c:v>31.959999999999408</c:v>
                      </c:pt>
                      <c:pt idx="1599">
                        <c:v>31.979999999999407</c:v>
                      </c:pt>
                      <c:pt idx="1600">
                        <c:v>31.999999999999407</c:v>
                      </c:pt>
                      <c:pt idx="1601">
                        <c:v>32.019999999999406</c:v>
                      </c:pt>
                      <c:pt idx="1602">
                        <c:v>32.039999999999409</c:v>
                      </c:pt>
                      <c:pt idx="1603">
                        <c:v>32.059999999999413</c:v>
                      </c:pt>
                      <c:pt idx="1604">
                        <c:v>32.079999999999416</c:v>
                      </c:pt>
                      <c:pt idx="1605">
                        <c:v>32.099999999999419</c:v>
                      </c:pt>
                      <c:pt idx="1606">
                        <c:v>32.119999999999422</c:v>
                      </c:pt>
                      <c:pt idx="1607">
                        <c:v>32.139999999999425</c:v>
                      </c:pt>
                      <c:pt idx="1608">
                        <c:v>32.159999999999428</c:v>
                      </c:pt>
                      <c:pt idx="1609">
                        <c:v>32.179999999999431</c:v>
                      </c:pt>
                      <c:pt idx="1610">
                        <c:v>32.199999999999434</c:v>
                      </c:pt>
                      <c:pt idx="1611">
                        <c:v>32.219999999999438</c:v>
                      </c:pt>
                      <c:pt idx="1612">
                        <c:v>32.239999999999441</c:v>
                      </c:pt>
                      <c:pt idx="1613">
                        <c:v>32.259999999999444</c:v>
                      </c:pt>
                      <c:pt idx="1614">
                        <c:v>32.279999999999447</c:v>
                      </c:pt>
                      <c:pt idx="1615">
                        <c:v>32.29999999999945</c:v>
                      </c:pt>
                      <c:pt idx="1616">
                        <c:v>32.319999999999453</c:v>
                      </c:pt>
                      <c:pt idx="1617">
                        <c:v>32.339999999999456</c:v>
                      </c:pt>
                      <c:pt idx="1618">
                        <c:v>32.359999999999459</c:v>
                      </c:pt>
                      <c:pt idx="1619">
                        <c:v>32.379999999999463</c:v>
                      </c:pt>
                      <c:pt idx="1620">
                        <c:v>32.399999999999466</c:v>
                      </c:pt>
                      <c:pt idx="1621">
                        <c:v>32.419999999999469</c:v>
                      </c:pt>
                      <c:pt idx="1622">
                        <c:v>32.439999999999472</c:v>
                      </c:pt>
                      <c:pt idx="1623">
                        <c:v>32.459999999999475</c:v>
                      </c:pt>
                      <c:pt idx="1624">
                        <c:v>32.479999999999478</c:v>
                      </c:pt>
                      <c:pt idx="1625">
                        <c:v>32.499999999999481</c:v>
                      </c:pt>
                      <c:pt idx="1626">
                        <c:v>32.519999999999484</c:v>
                      </c:pt>
                      <c:pt idx="1627">
                        <c:v>32.539999999999488</c:v>
                      </c:pt>
                      <c:pt idx="1628">
                        <c:v>32.559999999999491</c:v>
                      </c:pt>
                      <c:pt idx="1629">
                        <c:v>32.579999999999494</c:v>
                      </c:pt>
                      <c:pt idx="1630">
                        <c:v>32.599999999999497</c:v>
                      </c:pt>
                      <c:pt idx="1631">
                        <c:v>32.6199999999995</c:v>
                      </c:pt>
                      <c:pt idx="1632">
                        <c:v>32.639999999999503</c:v>
                      </c:pt>
                      <c:pt idx="1633">
                        <c:v>32.659999999999506</c:v>
                      </c:pt>
                      <c:pt idx="1634">
                        <c:v>32.679999999999509</c:v>
                      </c:pt>
                      <c:pt idx="1635">
                        <c:v>32.699999999999513</c:v>
                      </c:pt>
                      <c:pt idx="1636">
                        <c:v>32.719999999999516</c:v>
                      </c:pt>
                      <c:pt idx="1637">
                        <c:v>32.739999999999519</c:v>
                      </c:pt>
                      <c:pt idx="1638">
                        <c:v>32.759999999999522</c:v>
                      </c:pt>
                      <c:pt idx="1639">
                        <c:v>32.779999999999525</c:v>
                      </c:pt>
                      <c:pt idx="1640">
                        <c:v>32.799999999999528</c:v>
                      </c:pt>
                      <c:pt idx="1641">
                        <c:v>32.819999999999531</c:v>
                      </c:pt>
                      <c:pt idx="1642">
                        <c:v>32.839999999999534</c:v>
                      </c:pt>
                      <c:pt idx="1643">
                        <c:v>32.859999999999538</c:v>
                      </c:pt>
                      <c:pt idx="1644">
                        <c:v>32.879999999999541</c:v>
                      </c:pt>
                      <c:pt idx="1645">
                        <c:v>32.899999999999544</c:v>
                      </c:pt>
                      <c:pt idx="1646">
                        <c:v>32.919999999999547</c:v>
                      </c:pt>
                      <c:pt idx="1647">
                        <c:v>32.93999999999955</c:v>
                      </c:pt>
                      <c:pt idx="1648">
                        <c:v>32.959999999999553</c:v>
                      </c:pt>
                      <c:pt idx="1649">
                        <c:v>32.979999999999556</c:v>
                      </c:pt>
                      <c:pt idx="1650">
                        <c:v>32.999999999999559</c:v>
                      </c:pt>
                      <c:pt idx="1651">
                        <c:v>33.019999999999563</c:v>
                      </c:pt>
                      <c:pt idx="1652">
                        <c:v>33.039999999999566</c:v>
                      </c:pt>
                      <c:pt idx="1653">
                        <c:v>33.059999999999569</c:v>
                      </c:pt>
                      <c:pt idx="1654">
                        <c:v>33.079999999999572</c:v>
                      </c:pt>
                      <c:pt idx="1655">
                        <c:v>33.099999999999575</c:v>
                      </c:pt>
                      <c:pt idx="1656">
                        <c:v>33.119999999999578</c:v>
                      </c:pt>
                      <c:pt idx="1657">
                        <c:v>33.139999999999581</c:v>
                      </c:pt>
                      <c:pt idx="1658">
                        <c:v>33.159999999999584</c:v>
                      </c:pt>
                      <c:pt idx="1659">
                        <c:v>33.179999999999588</c:v>
                      </c:pt>
                      <c:pt idx="1660">
                        <c:v>33.199999999999591</c:v>
                      </c:pt>
                      <c:pt idx="1661">
                        <c:v>33.219999999999594</c:v>
                      </c:pt>
                      <c:pt idx="1662">
                        <c:v>33.239999999999597</c:v>
                      </c:pt>
                      <c:pt idx="1663">
                        <c:v>33.2599999999996</c:v>
                      </c:pt>
                      <c:pt idx="1664">
                        <c:v>33.279999999999603</c:v>
                      </c:pt>
                      <c:pt idx="1665">
                        <c:v>33.299999999999606</c:v>
                      </c:pt>
                      <c:pt idx="1666">
                        <c:v>33.319999999999609</c:v>
                      </c:pt>
                      <c:pt idx="1667">
                        <c:v>33.339999999999613</c:v>
                      </c:pt>
                      <c:pt idx="1668">
                        <c:v>33.359999999999616</c:v>
                      </c:pt>
                      <c:pt idx="1669">
                        <c:v>33.379999999999619</c:v>
                      </c:pt>
                      <c:pt idx="1670">
                        <c:v>33.399999999999622</c:v>
                      </c:pt>
                      <c:pt idx="1671">
                        <c:v>33.419999999999625</c:v>
                      </c:pt>
                      <c:pt idx="1672">
                        <c:v>33.439999999999628</c:v>
                      </c:pt>
                      <c:pt idx="1673">
                        <c:v>33.459999999999631</c:v>
                      </c:pt>
                      <c:pt idx="1674">
                        <c:v>33.479999999999634</c:v>
                      </c:pt>
                      <c:pt idx="1675">
                        <c:v>33.499999999999638</c:v>
                      </c:pt>
                      <c:pt idx="1676">
                        <c:v>33.519999999999641</c:v>
                      </c:pt>
                      <c:pt idx="1677">
                        <c:v>33.539999999999644</c:v>
                      </c:pt>
                      <c:pt idx="1678">
                        <c:v>33.559999999999647</c:v>
                      </c:pt>
                      <c:pt idx="1679">
                        <c:v>33.57999999999965</c:v>
                      </c:pt>
                      <c:pt idx="1680">
                        <c:v>33.599999999999653</c:v>
                      </c:pt>
                      <c:pt idx="1681">
                        <c:v>33.619999999999656</c:v>
                      </c:pt>
                      <c:pt idx="1682">
                        <c:v>33.63999999999966</c:v>
                      </c:pt>
                      <c:pt idx="1683">
                        <c:v>33.659999999999663</c:v>
                      </c:pt>
                      <c:pt idx="1684">
                        <c:v>33.679999999999666</c:v>
                      </c:pt>
                      <c:pt idx="1685">
                        <c:v>33.699999999999669</c:v>
                      </c:pt>
                      <c:pt idx="1686">
                        <c:v>33.719999999999672</c:v>
                      </c:pt>
                      <c:pt idx="1687">
                        <c:v>33.739999999999675</c:v>
                      </c:pt>
                      <c:pt idx="1688">
                        <c:v>33.759999999999678</c:v>
                      </c:pt>
                      <c:pt idx="1689">
                        <c:v>33.779999999999681</c:v>
                      </c:pt>
                      <c:pt idx="1690">
                        <c:v>33.799999999999685</c:v>
                      </c:pt>
                      <c:pt idx="1691">
                        <c:v>33.819999999999688</c:v>
                      </c:pt>
                      <c:pt idx="1692">
                        <c:v>33.839999999999691</c:v>
                      </c:pt>
                      <c:pt idx="1693">
                        <c:v>33.859999999999694</c:v>
                      </c:pt>
                      <c:pt idx="1694">
                        <c:v>33.879999999999697</c:v>
                      </c:pt>
                      <c:pt idx="1695">
                        <c:v>33.8999999999997</c:v>
                      </c:pt>
                      <c:pt idx="1696">
                        <c:v>33.919999999999703</c:v>
                      </c:pt>
                      <c:pt idx="1697">
                        <c:v>33.939999999999706</c:v>
                      </c:pt>
                      <c:pt idx="1698">
                        <c:v>33.95999999999971</c:v>
                      </c:pt>
                      <c:pt idx="1699">
                        <c:v>33.979999999999713</c:v>
                      </c:pt>
                      <c:pt idx="1700">
                        <c:v>33.999999999999716</c:v>
                      </c:pt>
                      <c:pt idx="1701">
                        <c:v>34.019999999999719</c:v>
                      </c:pt>
                      <c:pt idx="1702">
                        <c:v>34.039999999999722</c:v>
                      </c:pt>
                      <c:pt idx="1703">
                        <c:v>34.059999999999725</c:v>
                      </c:pt>
                      <c:pt idx="1704">
                        <c:v>34.079999999999728</c:v>
                      </c:pt>
                      <c:pt idx="1705">
                        <c:v>34.099999999999731</c:v>
                      </c:pt>
                      <c:pt idx="1706">
                        <c:v>34.119999999999735</c:v>
                      </c:pt>
                      <c:pt idx="1707">
                        <c:v>34.139999999999738</c:v>
                      </c:pt>
                      <c:pt idx="1708">
                        <c:v>34.159999999999741</c:v>
                      </c:pt>
                      <c:pt idx="1709">
                        <c:v>34.179999999999744</c:v>
                      </c:pt>
                      <c:pt idx="1710">
                        <c:v>34.199999999999747</c:v>
                      </c:pt>
                      <c:pt idx="1711">
                        <c:v>34.21999999999975</c:v>
                      </c:pt>
                      <c:pt idx="1712">
                        <c:v>34.239999999999753</c:v>
                      </c:pt>
                      <c:pt idx="1713">
                        <c:v>34.259999999999756</c:v>
                      </c:pt>
                      <c:pt idx="1714">
                        <c:v>34.27999999999976</c:v>
                      </c:pt>
                      <c:pt idx="1715">
                        <c:v>34.299999999999763</c:v>
                      </c:pt>
                      <c:pt idx="1716">
                        <c:v>34.319999999999766</c:v>
                      </c:pt>
                      <c:pt idx="1717">
                        <c:v>34.339999999999769</c:v>
                      </c:pt>
                      <c:pt idx="1718">
                        <c:v>34.359999999999772</c:v>
                      </c:pt>
                      <c:pt idx="1719">
                        <c:v>34.379999999999775</c:v>
                      </c:pt>
                      <c:pt idx="1720">
                        <c:v>34.399999999999778</c:v>
                      </c:pt>
                      <c:pt idx="1721">
                        <c:v>34.419999999999781</c:v>
                      </c:pt>
                      <c:pt idx="1722">
                        <c:v>34.439999999999785</c:v>
                      </c:pt>
                      <c:pt idx="1723">
                        <c:v>34.459999999999788</c:v>
                      </c:pt>
                      <c:pt idx="1724">
                        <c:v>34.479999999999791</c:v>
                      </c:pt>
                      <c:pt idx="1725">
                        <c:v>34.499999999999794</c:v>
                      </c:pt>
                      <c:pt idx="1726">
                        <c:v>34.519999999999797</c:v>
                      </c:pt>
                      <c:pt idx="1727">
                        <c:v>34.5399999999998</c:v>
                      </c:pt>
                      <c:pt idx="1728">
                        <c:v>34.559999999999803</c:v>
                      </c:pt>
                      <c:pt idx="1729">
                        <c:v>34.579999999999806</c:v>
                      </c:pt>
                      <c:pt idx="1730">
                        <c:v>34.59999999999981</c:v>
                      </c:pt>
                      <c:pt idx="1731">
                        <c:v>34.619999999999813</c:v>
                      </c:pt>
                      <c:pt idx="1732">
                        <c:v>34.639999999999816</c:v>
                      </c:pt>
                      <c:pt idx="1733">
                        <c:v>34.659999999999819</c:v>
                      </c:pt>
                      <c:pt idx="1734">
                        <c:v>34.679999999999822</c:v>
                      </c:pt>
                      <c:pt idx="1735">
                        <c:v>34.699999999999825</c:v>
                      </c:pt>
                      <c:pt idx="1736">
                        <c:v>34.719999999999828</c:v>
                      </c:pt>
                      <c:pt idx="1737">
                        <c:v>34.739999999999831</c:v>
                      </c:pt>
                      <c:pt idx="1738">
                        <c:v>34.759999999999835</c:v>
                      </c:pt>
                      <c:pt idx="1739">
                        <c:v>34.779999999999838</c:v>
                      </c:pt>
                      <c:pt idx="1740">
                        <c:v>34.799999999999841</c:v>
                      </c:pt>
                      <c:pt idx="1741">
                        <c:v>34.819999999999844</c:v>
                      </c:pt>
                      <c:pt idx="1742">
                        <c:v>34.839999999999847</c:v>
                      </c:pt>
                      <c:pt idx="1743">
                        <c:v>34.85999999999985</c:v>
                      </c:pt>
                      <c:pt idx="1744">
                        <c:v>34.879999999999853</c:v>
                      </c:pt>
                      <c:pt idx="1745">
                        <c:v>34.899999999999856</c:v>
                      </c:pt>
                      <c:pt idx="1746">
                        <c:v>34.91999999999986</c:v>
                      </c:pt>
                      <c:pt idx="1747">
                        <c:v>34.939999999999863</c:v>
                      </c:pt>
                      <c:pt idx="1748">
                        <c:v>34.959999999999866</c:v>
                      </c:pt>
                      <c:pt idx="1749">
                        <c:v>34.979999999999869</c:v>
                      </c:pt>
                      <c:pt idx="1750">
                        <c:v>34.999999999999872</c:v>
                      </c:pt>
                      <c:pt idx="1751">
                        <c:v>35.019999999999875</c:v>
                      </c:pt>
                      <c:pt idx="1752">
                        <c:v>35.039999999999878</c:v>
                      </c:pt>
                      <c:pt idx="1753">
                        <c:v>35.059999999999881</c:v>
                      </c:pt>
                      <c:pt idx="1754">
                        <c:v>35.079999999999885</c:v>
                      </c:pt>
                      <c:pt idx="1755">
                        <c:v>35.099999999999888</c:v>
                      </c:pt>
                      <c:pt idx="1756">
                        <c:v>35.119999999999891</c:v>
                      </c:pt>
                      <c:pt idx="1757">
                        <c:v>35.139999999999894</c:v>
                      </c:pt>
                      <c:pt idx="1758">
                        <c:v>35.159999999999897</c:v>
                      </c:pt>
                      <c:pt idx="1759">
                        <c:v>35.1799999999999</c:v>
                      </c:pt>
                      <c:pt idx="1760">
                        <c:v>35.199999999999903</c:v>
                      </c:pt>
                      <c:pt idx="1761">
                        <c:v>35.219999999999906</c:v>
                      </c:pt>
                      <c:pt idx="1762">
                        <c:v>35.23999999999991</c:v>
                      </c:pt>
                      <c:pt idx="1763">
                        <c:v>35.259999999999913</c:v>
                      </c:pt>
                      <c:pt idx="1764">
                        <c:v>35.279999999999916</c:v>
                      </c:pt>
                      <c:pt idx="1765">
                        <c:v>35.299999999999919</c:v>
                      </c:pt>
                      <c:pt idx="1766">
                        <c:v>35.319999999999922</c:v>
                      </c:pt>
                      <c:pt idx="1767">
                        <c:v>35.339999999999925</c:v>
                      </c:pt>
                      <c:pt idx="1768">
                        <c:v>35.359999999999928</c:v>
                      </c:pt>
                      <c:pt idx="1769">
                        <c:v>35.379999999999932</c:v>
                      </c:pt>
                      <c:pt idx="1770">
                        <c:v>35.399999999999935</c:v>
                      </c:pt>
                      <c:pt idx="1771">
                        <c:v>35.419999999999938</c:v>
                      </c:pt>
                      <c:pt idx="1772">
                        <c:v>35.439999999999941</c:v>
                      </c:pt>
                      <c:pt idx="1773">
                        <c:v>35.459999999999944</c:v>
                      </c:pt>
                      <c:pt idx="1774">
                        <c:v>35.479999999999947</c:v>
                      </c:pt>
                      <c:pt idx="1775">
                        <c:v>35.49999999999995</c:v>
                      </c:pt>
                      <c:pt idx="1776">
                        <c:v>35.519999999999953</c:v>
                      </c:pt>
                      <c:pt idx="1777">
                        <c:v>35.539999999999957</c:v>
                      </c:pt>
                      <c:pt idx="1778">
                        <c:v>35.55999999999996</c:v>
                      </c:pt>
                      <c:pt idx="1779">
                        <c:v>35.579999999999963</c:v>
                      </c:pt>
                      <c:pt idx="1780">
                        <c:v>35.599999999999966</c:v>
                      </c:pt>
                      <c:pt idx="1781">
                        <c:v>35.619999999999969</c:v>
                      </c:pt>
                      <c:pt idx="1782">
                        <c:v>35.639999999999972</c:v>
                      </c:pt>
                      <c:pt idx="1783">
                        <c:v>35.659999999999975</c:v>
                      </c:pt>
                      <c:pt idx="1784">
                        <c:v>35.679999999999978</c:v>
                      </c:pt>
                      <c:pt idx="1785">
                        <c:v>35.699999999999982</c:v>
                      </c:pt>
                      <c:pt idx="1786">
                        <c:v>35.719999999999985</c:v>
                      </c:pt>
                      <c:pt idx="1787">
                        <c:v>35.739999999999988</c:v>
                      </c:pt>
                      <c:pt idx="1788">
                        <c:v>35.759999999999991</c:v>
                      </c:pt>
                      <c:pt idx="1789">
                        <c:v>35.779999999999994</c:v>
                      </c:pt>
                      <c:pt idx="1790">
                        <c:v>35.799999999999997</c:v>
                      </c:pt>
                      <c:pt idx="1791">
                        <c:v>35.82</c:v>
                      </c:pt>
                      <c:pt idx="1792">
                        <c:v>35.840000000000003</c:v>
                      </c:pt>
                      <c:pt idx="1793">
                        <c:v>35.860000000000007</c:v>
                      </c:pt>
                      <c:pt idx="1794">
                        <c:v>35.88000000000001</c:v>
                      </c:pt>
                      <c:pt idx="1795">
                        <c:v>35.900000000000013</c:v>
                      </c:pt>
                      <c:pt idx="1796">
                        <c:v>35.920000000000016</c:v>
                      </c:pt>
                      <c:pt idx="1797">
                        <c:v>35.940000000000019</c:v>
                      </c:pt>
                      <c:pt idx="1798">
                        <c:v>35.960000000000022</c:v>
                      </c:pt>
                      <c:pt idx="1799">
                        <c:v>35.980000000000025</c:v>
                      </c:pt>
                      <c:pt idx="1800">
                        <c:v>36.000000000000028</c:v>
                      </c:pt>
                      <c:pt idx="1801">
                        <c:v>36.020000000000032</c:v>
                      </c:pt>
                      <c:pt idx="1802">
                        <c:v>36.040000000000035</c:v>
                      </c:pt>
                      <c:pt idx="1803">
                        <c:v>36.060000000000038</c:v>
                      </c:pt>
                      <c:pt idx="1804">
                        <c:v>36.080000000000041</c:v>
                      </c:pt>
                      <c:pt idx="1805">
                        <c:v>36.100000000000044</c:v>
                      </c:pt>
                      <c:pt idx="1806">
                        <c:v>36.120000000000047</c:v>
                      </c:pt>
                      <c:pt idx="1807">
                        <c:v>36.14000000000005</c:v>
                      </c:pt>
                      <c:pt idx="1808">
                        <c:v>36.160000000000053</c:v>
                      </c:pt>
                      <c:pt idx="1809">
                        <c:v>36.180000000000057</c:v>
                      </c:pt>
                      <c:pt idx="1810">
                        <c:v>36.20000000000006</c:v>
                      </c:pt>
                      <c:pt idx="1811">
                        <c:v>36.220000000000063</c:v>
                      </c:pt>
                      <c:pt idx="1812">
                        <c:v>36.240000000000066</c:v>
                      </c:pt>
                      <c:pt idx="1813">
                        <c:v>36.260000000000069</c:v>
                      </c:pt>
                      <c:pt idx="1814">
                        <c:v>36.280000000000072</c:v>
                      </c:pt>
                      <c:pt idx="1815">
                        <c:v>36.300000000000075</c:v>
                      </c:pt>
                      <c:pt idx="1816">
                        <c:v>36.320000000000078</c:v>
                      </c:pt>
                      <c:pt idx="1817">
                        <c:v>36.340000000000082</c:v>
                      </c:pt>
                      <c:pt idx="1818">
                        <c:v>36.360000000000085</c:v>
                      </c:pt>
                      <c:pt idx="1819">
                        <c:v>36.380000000000088</c:v>
                      </c:pt>
                      <c:pt idx="1820">
                        <c:v>36.400000000000091</c:v>
                      </c:pt>
                      <c:pt idx="1821">
                        <c:v>36.420000000000094</c:v>
                      </c:pt>
                      <c:pt idx="1822">
                        <c:v>36.440000000000097</c:v>
                      </c:pt>
                      <c:pt idx="1823">
                        <c:v>36.4600000000001</c:v>
                      </c:pt>
                      <c:pt idx="1824">
                        <c:v>36.480000000000103</c:v>
                      </c:pt>
                      <c:pt idx="1825">
                        <c:v>36.500000000000107</c:v>
                      </c:pt>
                      <c:pt idx="1826">
                        <c:v>36.52000000000011</c:v>
                      </c:pt>
                      <c:pt idx="1827">
                        <c:v>36.540000000000113</c:v>
                      </c:pt>
                      <c:pt idx="1828">
                        <c:v>36.560000000000116</c:v>
                      </c:pt>
                      <c:pt idx="1829">
                        <c:v>36.580000000000119</c:v>
                      </c:pt>
                      <c:pt idx="1830">
                        <c:v>36.600000000000122</c:v>
                      </c:pt>
                      <c:pt idx="1831">
                        <c:v>36.620000000000125</c:v>
                      </c:pt>
                      <c:pt idx="1832">
                        <c:v>36.640000000000128</c:v>
                      </c:pt>
                      <c:pt idx="1833">
                        <c:v>36.660000000000132</c:v>
                      </c:pt>
                      <c:pt idx="1834">
                        <c:v>36.680000000000135</c:v>
                      </c:pt>
                      <c:pt idx="1835">
                        <c:v>36.700000000000138</c:v>
                      </c:pt>
                      <c:pt idx="1836">
                        <c:v>36.720000000000141</c:v>
                      </c:pt>
                      <c:pt idx="1837">
                        <c:v>36.740000000000144</c:v>
                      </c:pt>
                      <c:pt idx="1838">
                        <c:v>36.760000000000147</c:v>
                      </c:pt>
                      <c:pt idx="1839">
                        <c:v>36.78000000000015</c:v>
                      </c:pt>
                      <c:pt idx="1840">
                        <c:v>36.800000000000153</c:v>
                      </c:pt>
                      <c:pt idx="1841">
                        <c:v>36.820000000000157</c:v>
                      </c:pt>
                      <c:pt idx="1842">
                        <c:v>36.84000000000016</c:v>
                      </c:pt>
                      <c:pt idx="1843">
                        <c:v>36.860000000000163</c:v>
                      </c:pt>
                      <c:pt idx="1844">
                        <c:v>36.880000000000166</c:v>
                      </c:pt>
                      <c:pt idx="1845">
                        <c:v>36.900000000000169</c:v>
                      </c:pt>
                      <c:pt idx="1846">
                        <c:v>36.920000000000172</c:v>
                      </c:pt>
                      <c:pt idx="1847">
                        <c:v>36.940000000000175</c:v>
                      </c:pt>
                      <c:pt idx="1848">
                        <c:v>36.960000000000178</c:v>
                      </c:pt>
                      <c:pt idx="1849">
                        <c:v>36.980000000000182</c:v>
                      </c:pt>
                      <c:pt idx="1850">
                        <c:v>37.000000000000185</c:v>
                      </c:pt>
                      <c:pt idx="1851">
                        <c:v>37.020000000000188</c:v>
                      </c:pt>
                      <c:pt idx="1852">
                        <c:v>37.040000000000191</c:v>
                      </c:pt>
                      <c:pt idx="1853">
                        <c:v>37.060000000000194</c:v>
                      </c:pt>
                      <c:pt idx="1854">
                        <c:v>37.080000000000197</c:v>
                      </c:pt>
                      <c:pt idx="1855">
                        <c:v>37.1000000000002</c:v>
                      </c:pt>
                      <c:pt idx="1856">
                        <c:v>37.120000000000203</c:v>
                      </c:pt>
                      <c:pt idx="1857">
                        <c:v>37.140000000000207</c:v>
                      </c:pt>
                      <c:pt idx="1858">
                        <c:v>37.16000000000021</c:v>
                      </c:pt>
                      <c:pt idx="1859">
                        <c:v>37.180000000000213</c:v>
                      </c:pt>
                      <c:pt idx="1860">
                        <c:v>37.200000000000216</c:v>
                      </c:pt>
                      <c:pt idx="1861">
                        <c:v>37.220000000000219</c:v>
                      </c:pt>
                      <c:pt idx="1862">
                        <c:v>37.240000000000222</c:v>
                      </c:pt>
                      <c:pt idx="1863">
                        <c:v>37.260000000000225</c:v>
                      </c:pt>
                      <c:pt idx="1864">
                        <c:v>37.280000000000229</c:v>
                      </c:pt>
                      <c:pt idx="1865">
                        <c:v>37.300000000000232</c:v>
                      </c:pt>
                      <c:pt idx="1866">
                        <c:v>37.320000000000235</c:v>
                      </c:pt>
                      <c:pt idx="1867">
                        <c:v>37.340000000000238</c:v>
                      </c:pt>
                      <c:pt idx="1868">
                        <c:v>37.360000000000241</c:v>
                      </c:pt>
                      <c:pt idx="1869">
                        <c:v>37.380000000000244</c:v>
                      </c:pt>
                      <c:pt idx="1870">
                        <c:v>37.400000000000247</c:v>
                      </c:pt>
                      <c:pt idx="1871">
                        <c:v>37.42000000000025</c:v>
                      </c:pt>
                      <c:pt idx="1872">
                        <c:v>37.440000000000254</c:v>
                      </c:pt>
                      <c:pt idx="1873">
                        <c:v>37.460000000000257</c:v>
                      </c:pt>
                      <c:pt idx="1874">
                        <c:v>37.48000000000026</c:v>
                      </c:pt>
                      <c:pt idx="1875">
                        <c:v>37.500000000000263</c:v>
                      </c:pt>
                      <c:pt idx="1876">
                        <c:v>37.520000000000266</c:v>
                      </c:pt>
                      <c:pt idx="1877">
                        <c:v>37.540000000000269</c:v>
                      </c:pt>
                      <c:pt idx="1878">
                        <c:v>37.560000000000272</c:v>
                      </c:pt>
                      <c:pt idx="1879">
                        <c:v>37.580000000000275</c:v>
                      </c:pt>
                      <c:pt idx="1880">
                        <c:v>37.600000000000279</c:v>
                      </c:pt>
                      <c:pt idx="1881">
                        <c:v>37.620000000000282</c:v>
                      </c:pt>
                      <c:pt idx="1882">
                        <c:v>37.640000000000285</c:v>
                      </c:pt>
                      <c:pt idx="1883">
                        <c:v>37.660000000000288</c:v>
                      </c:pt>
                      <c:pt idx="1884">
                        <c:v>37.680000000000291</c:v>
                      </c:pt>
                      <c:pt idx="1885">
                        <c:v>37.700000000000294</c:v>
                      </c:pt>
                      <c:pt idx="1886">
                        <c:v>37.720000000000297</c:v>
                      </c:pt>
                      <c:pt idx="1887">
                        <c:v>37.7400000000003</c:v>
                      </c:pt>
                      <c:pt idx="1888">
                        <c:v>37.760000000000304</c:v>
                      </c:pt>
                      <c:pt idx="1889">
                        <c:v>37.780000000000307</c:v>
                      </c:pt>
                      <c:pt idx="1890">
                        <c:v>37.80000000000031</c:v>
                      </c:pt>
                      <c:pt idx="1891">
                        <c:v>37.820000000000313</c:v>
                      </c:pt>
                      <c:pt idx="1892">
                        <c:v>37.840000000000316</c:v>
                      </c:pt>
                      <c:pt idx="1893">
                        <c:v>37.860000000000319</c:v>
                      </c:pt>
                      <c:pt idx="1894">
                        <c:v>37.880000000000322</c:v>
                      </c:pt>
                      <c:pt idx="1895">
                        <c:v>37.900000000000325</c:v>
                      </c:pt>
                      <c:pt idx="1896">
                        <c:v>37.920000000000329</c:v>
                      </c:pt>
                      <c:pt idx="1897">
                        <c:v>37.940000000000332</c:v>
                      </c:pt>
                      <c:pt idx="1898">
                        <c:v>37.960000000000335</c:v>
                      </c:pt>
                      <c:pt idx="1899">
                        <c:v>37.980000000000338</c:v>
                      </c:pt>
                      <c:pt idx="1900">
                        <c:v>38.000000000000341</c:v>
                      </c:pt>
                      <c:pt idx="1901">
                        <c:v>38.020000000000344</c:v>
                      </c:pt>
                      <c:pt idx="1902">
                        <c:v>38.040000000000347</c:v>
                      </c:pt>
                      <c:pt idx="1903">
                        <c:v>38.06000000000035</c:v>
                      </c:pt>
                      <c:pt idx="1904">
                        <c:v>38.080000000000354</c:v>
                      </c:pt>
                      <c:pt idx="1905">
                        <c:v>38.100000000000357</c:v>
                      </c:pt>
                      <c:pt idx="1906">
                        <c:v>38.12000000000036</c:v>
                      </c:pt>
                      <c:pt idx="1907">
                        <c:v>38.140000000000363</c:v>
                      </c:pt>
                      <c:pt idx="1908">
                        <c:v>38.160000000000366</c:v>
                      </c:pt>
                      <c:pt idx="1909">
                        <c:v>38.180000000000369</c:v>
                      </c:pt>
                      <c:pt idx="1910">
                        <c:v>38.200000000000372</c:v>
                      </c:pt>
                      <c:pt idx="1911">
                        <c:v>38.220000000000375</c:v>
                      </c:pt>
                      <c:pt idx="1912">
                        <c:v>38.240000000000379</c:v>
                      </c:pt>
                      <c:pt idx="1913">
                        <c:v>38.260000000000382</c:v>
                      </c:pt>
                      <c:pt idx="1914">
                        <c:v>38.280000000000385</c:v>
                      </c:pt>
                      <c:pt idx="1915">
                        <c:v>38.300000000000388</c:v>
                      </c:pt>
                      <c:pt idx="1916">
                        <c:v>38.320000000000391</c:v>
                      </c:pt>
                      <c:pt idx="1917">
                        <c:v>38.340000000000394</c:v>
                      </c:pt>
                      <c:pt idx="1918">
                        <c:v>38.360000000000397</c:v>
                      </c:pt>
                      <c:pt idx="1919">
                        <c:v>38.3800000000004</c:v>
                      </c:pt>
                      <c:pt idx="1920">
                        <c:v>38.400000000000404</c:v>
                      </c:pt>
                      <c:pt idx="1921">
                        <c:v>38.420000000000407</c:v>
                      </c:pt>
                      <c:pt idx="1922">
                        <c:v>38.44000000000041</c:v>
                      </c:pt>
                      <c:pt idx="1923">
                        <c:v>38.460000000000413</c:v>
                      </c:pt>
                      <c:pt idx="1924">
                        <c:v>38.480000000000416</c:v>
                      </c:pt>
                      <c:pt idx="1925">
                        <c:v>38.500000000000419</c:v>
                      </c:pt>
                      <c:pt idx="1926">
                        <c:v>38.520000000000422</c:v>
                      </c:pt>
                      <c:pt idx="1927">
                        <c:v>38.540000000000425</c:v>
                      </c:pt>
                      <c:pt idx="1928">
                        <c:v>38.560000000000429</c:v>
                      </c:pt>
                      <c:pt idx="1929">
                        <c:v>38.580000000000432</c:v>
                      </c:pt>
                      <c:pt idx="1930">
                        <c:v>38.600000000000435</c:v>
                      </c:pt>
                      <c:pt idx="1931">
                        <c:v>38.620000000000438</c:v>
                      </c:pt>
                      <c:pt idx="1932">
                        <c:v>38.640000000000441</c:v>
                      </c:pt>
                      <c:pt idx="1933">
                        <c:v>38.660000000000444</c:v>
                      </c:pt>
                      <c:pt idx="1934">
                        <c:v>38.680000000000447</c:v>
                      </c:pt>
                      <c:pt idx="1935">
                        <c:v>38.70000000000045</c:v>
                      </c:pt>
                      <c:pt idx="1936">
                        <c:v>38.720000000000454</c:v>
                      </c:pt>
                      <c:pt idx="1937">
                        <c:v>38.740000000000457</c:v>
                      </c:pt>
                      <c:pt idx="1938">
                        <c:v>38.76000000000046</c:v>
                      </c:pt>
                      <c:pt idx="1939">
                        <c:v>38.780000000000463</c:v>
                      </c:pt>
                      <c:pt idx="1940">
                        <c:v>38.800000000000466</c:v>
                      </c:pt>
                      <c:pt idx="1941">
                        <c:v>38.820000000000469</c:v>
                      </c:pt>
                      <c:pt idx="1942">
                        <c:v>38.840000000000472</c:v>
                      </c:pt>
                      <c:pt idx="1943">
                        <c:v>38.860000000000475</c:v>
                      </c:pt>
                      <c:pt idx="1944">
                        <c:v>38.880000000000479</c:v>
                      </c:pt>
                      <c:pt idx="1945">
                        <c:v>38.900000000000482</c:v>
                      </c:pt>
                      <c:pt idx="1946">
                        <c:v>38.920000000000485</c:v>
                      </c:pt>
                      <c:pt idx="1947">
                        <c:v>38.940000000000488</c:v>
                      </c:pt>
                      <c:pt idx="1948">
                        <c:v>38.960000000000491</c:v>
                      </c:pt>
                      <c:pt idx="1949">
                        <c:v>38.980000000000494</c:v>
                      </c:pt>
                      <c:pt idx="1950">
                        <c:v>39.000000000000497</c:v>
                      </c:pt>
                      <c:pt idx="1951">
                        <c:v>39.020000000000501</c:v>
                      </c:pt>
                      <c:pt idx="1952">
                        <c:v>39.040000000000504</c:v>
                      </c:pt>
                      <c:pt idx="1953">
                        <c:v>39.060000000000507</c:v>
                      </c:pt>
                      <c:pt idx="1954">
                        <c:v>39.08000000000051</c:v>
                      </c:pt>
                      <c:pt idx="1955">
                        <c:v>39.100000000000513</c:v>
                      </c:pt>
                      <c:pt idx="1956">
                        <c:v>39.120000000000516</c:v>
                      </c:pt>
                      <c:pt idx="1957">
                        <c:v>39.140000000000519</c:v>
                      </c:pt>
                      <c:pt idx="1958">
                        <c:v>39.160000000000522</c:v>
                      </c:pt>
                      <c:pt idx="1959">
                        <c:v>39.180000000000526</c:v>
                      </c:pt>
                      <c:pt idx="1960">
                        <c:v>39.200000000000529</c:v>
                      </c:pt>
                      <c:pt idx="1961">
                        <c:v>39.220000000000532</c:v>
                      </c:pt>
                      <c:pt idx="1962">
                        <c:v>39.240000000000535</c:v>
                      </c:pt>
                      <c:pt idx="1963">
                        <c:v>39.260000000000538</c:v>
                      </c:pt>
                      <c:pt idx="1964">
                        <c:v>39.280000000000541</c:v>
                      </c:pt>
                      <c:pt idx="1965">
                        <c:v>39.300000000000544</c:v>
                      </c:pt>
                      <c:pt idx="1966">
                        <c:v>39.320000000000547</c:v>
                      </c:pt>
                      <c:pt idx="1967">
                        <c:v>39.340000000000551</c:v>
                      </c:pt>
                      <c:pt idx="1968">
                        <c:v>39.360000000000554</c:v>
                      </c:pt>
                      <c:pt idx="1969">
                        <c:v>39.380000000000557</c:v>
                      </c:pt>
                      <c:pt idx="1970">
                        <c:v>39.40000000000056</c:v>
                      </c:pt>
                      <c:pt idx="1971">
                        <c:v>39.420000000000563</c:v>
                      </c:pt>
                      <c:pt idx="1972">
                        <c:v>39.440000000000566</c:v>
                      </c:pt>
                      <c:pt idx="1973">
                        <c:v>39.460000000000569</c:v>
                      </c:pt>
                      <c:pt idx="1974">
                        <c:v>39.480000000000572</c:v>
                      </c:pt>
                      <c:pt idx="1975">
                        <c:v>39.500000000000576</c:v>
                      </c:pt>
                      <c:pt idx="1976">
                        <c:v>39.520000000000579</c:v>
                      </c:pt>
                      <c:pt idx="1977">
                        <c:v>39.540000000000582</c:v>
                      </c:pt>
                      <c:pt idx="1978">
                        <c:v>39.560000000000585</c:v>
                      </c:pt>
                      <c:pt idx="1979">
                        <c:v>39.580000000000588</c:v>
                      </c:pt>
                      <c:pt idx="1980">
                        <c:v>39.600000000000591</c:v>
                      </c:pt>
                      <c:pt idx="1981">
                        <c:v>39.620000000000594</c:v>
                      </c:pt>
                      <c:pt idx="1982">
                        <c:v>39.640000000000597</c:v>
                      </c:pt>
                      <c:pt idx="1983">
                        <c:v>39.660000000000601</c:v>
                      </c:pt>
                      <c:pt idx="1984">
                        <c:v>39.680000000000604</c:v>
                      </c:pt>
                      <c:pt idx="1985">
                        <c:v>39.700000000000607</c:v>
                      </c:pt>
                      <c:pt idx="1986">
                        <c:v>39.72000000000061</c:v>
                      </c:pt>
                      <c:pt idx="1987">
                        <c:v>39.740000000000613</c:v>
                      </c:pt>
                      <c:pt idx="1988">
                        <c:v>39.760000000000616</c:v>
                      </c:pt>
                      <c:pt idx="1989">
                        <c:v>39.780000000000619</c:v>
                      </c:pt>
                      <c:pt idx="1990">
                        <c:v>39.800000000000622</c:v>
                      </c:pt>
                      <c:pt idx="1991">
                        <c:v>39.820000000000626</c:v>
                      </c:pt>
                      <c:pt idx="1992">
                        <c:v>39.840000000000629</c:v>
                      </c:pt>
                      <c:pt idx="1993">
                        <c:v>39.860000000000632</c:v>
                      </c:pt>
                      <c:pt idx="1994">
                        <c:v>39.880000000000635</c:v>
                      </c:pt>
                      <c:pt idx="1995">
                        <c:v>39.900000000000638</c:v>
                      </c:pt>
                      <c:pt idx="1996">
                        <c:v>39.920000000000641</c:v>
                      </c:pt>
                      <c:pt idx="1997">
                        <c:v>39.940000000000644</c:v>
                      </c:pt>
                      <c:pt idx="1998">
                        <c:v>39.960000000000647</c:v>
                      </c:pt>
                      <c:pt idx="1999">
                        <c:v>39.980000000000651</c:v>
                      </c:pt>
                      <c:pt idx="2000">
                        <c:v>40.000000000000654</c:v>
                      </c:pt>
                      <c:pt idx="2001">
                        <c:v>40.020000000000657</c:v>
                      </c:pt>
                      <c:pt idx="2002">
                        <c:v>40.04000000000066</c:v>
                      </c:pt>
                      <c:pt idx="2003">
                        <c:v>40.060000000000663</c:v>
                      </c:pt>
                      <c:pt idx="2004">
                        <c:v>40.080000000000666</c:v>
                      </c:pt>
                      <c:pt idx="2005">
                        <c:v>40.100000000000669</c:v>
                      </c:pt>
                      <c:pt idx="2006">
                        <c:v>40.120000000000672</c:v>
                      </c:pt>
                      <c:pt idx="2007">
                        <c:v>40.140000000000676</c:v>
                      </c:pt>
                      <c:pt idx="2008">
                        <c:v>40.160000000000679</c:v>
                      </c:pt>
                      <c:pt idx="2009">
                        <c:v>40.180000000000682</c:v>
                      </c:pt>
                      <c:pt idx="2010">
                        <c:v>40.200000000000685</c:v>
                      </c:pt>
                      <c:pt idx="2011">
                        <c:v>40.220000000000688</c:v>
                      </c:pt>
                      <c:pt idx="2012">
                        <c:v>40.240000000000691</c:v>
                      </c:pt>
                      <c:pt idx="2013">
                        <c:v>40.260000000000694</c:v>
                      </c:pt>
                      <c:pt idx="2014">
                        <c:v>40.280000000000697</c:v>
                      </c:pt>
                      <c:pt idx="2015">
                        <c:v>40.300000000000701</c:v>
                      </c:pt>
                      <c:pt idx="2016">
                        <c:v>40.320000000000704</c:v>
                      </c:pt>
                      <c:pt idx="2017">
                        <c:v>40.340000000000707</c:v>
                      </c:pt>
                      <c:pt idx="2018">
                        <c:v>40.36000000000071</c:v>
                      </c:pt>
                      <c:pt idx="2019">
                        <c:v>40.380000000000713</c:v>
                      </c:pt>
                      <c:pt idx="2020">
                        <c:v>40.400000000000716</c:v>
                      </c:pt>
                      <c:pt idx="2021">
                        <c:v>40.420000000000719</c:v>
                      </c:pt>
                      <c:pt idx="2022">
                        <c:v>40.440000000000722</c:v>
                      </c:pt>
                      <c:pt idx="2023">
                        <c:v>40.460000000000726</c:v>
                      </c:pt>
                      <c:pt idx="2024">
                        <c:v>40.480000000000729</c:v>
                      </c:pt>
                      <c:pt idx="2025">
                        <c:v>40.500000000000732</c:v>
                      </c:pt>
                      <c:pt idx="2026">
                        <c:v>40.520000000000735</c:v>
                      </c:pt>
                      <c:pt idx="2027">
                        <c:v>40.540000000000738</c:v>
                      </c:pt>
                      <c:pt idx="2028">
                        <c:v>40.560000000000741</c:v>
                      </c:pt>
                      <c:pt idx="2029">
                        <c:v>40.580000000000744</c:v>
                      </c:pt>
                      <c:pt idx="2030">
                        <c:v>40.600000000000747</c:v>
                      </c:pt>
                      <c:pt idx="2031">
                        <c:v>40.620000000000751</c:v>
                      </c:pt>
                      <c:pt idx="2032">
                        <c:v>40.640000000000754</c:v>
                      </c:pt>
                      <c:pt idx="2033">
                        <c:v>40.660000000000757</c:v>
                      </c:pt>
                      <c:pt idx="2034">
                        <c:v>40.68000000000076</c:v>
                      </c:pt>
                      <c:pt idx="2035">
                        <c:v>40.700000000000763</c:v>
                      </c:pt>
                      <c:pt idx="2036">
                        <c:v>40.720000000000766</c:v>
                      </c:pt>
                      <c:pt idx="2037">
                        <c:v>40.740000000000769</c:v>
                      </c:pt>
                      <c:pt idx="2038">
                        <c:v>40.760000000000773</c:v>
                      </c:pt>
                      <c:pt idx="2039">
                        <c:v>40.780000000000776</c:v>
                      </c:pt>
                      <c:pt idx="2040">
                        <c:v>40.800000000000779</c:v>
                      </c:pt>
                      <c:pt idx="2041">
                        <c:v>40.820000000000782</c:v>
                      </c:pt>
                      <c:pt idx="2042">
                        <c:v>40.840000000000785</c:v>
                      </c:pt>
                      <c:pt idx="2043">
                        <c:v>40.860000000000788</c:v>
                      </c:pt>
                      <c:pt idx="2044">
                        <c:v>40.880000000000791</c:v>
                      </c:pt>
                      <c:pt idx="2045">
                        <c:v>40.900000000000794</c:v>
                      </c:pt>
                      <c:pt idx="2046">
                        <c:v>40.920000000000798</c:v>
                      </c:pt>
                      <c:pt idx="2047">
                        <c:v>40.940000000000801</c:v>
                      </c:pt>
                      <c:pt idx="2048">
                        <c:v>40.960000000000804</c:v>
                      </c:pt>
                      <c:pt idx="2049">
                        <c:v>40.980000000000807</c:v>
                      </c:pt>
                      <c:pt idx="2050">
                        <c:v>41.00000000000081</c:v>
                      </c:pt>
                      <c:pt idx="2051">
                        <c:v>41.020000000000813</c:v>
                      </c:pt>
                      <c:pt idx="2052">
                        <c:v>41.040000000000816</c:v>
                      </c:pt>
                      <c:pt idx="2053">
                        <c:v>41.060000000000819</c:v>
                      </c:pt>
                      <c:pt idx="2054">
                        <c:v>41.080000000000823</c:v>
                      </c:pt>
                      <c:pt idx="2055">
                        <c:v>41.100000000000826</c:v>
                      </c:pt>
                      <c:pt idx="2056">
                        <c:v>41.120000000000829</c:v>
                      </c:pt>
                      <c:pt idx="2057">
                        <c:v>41.140000000000832</c:v>
                      </c:pt>
                      <c:pt idx="2058">
                        <c:v>41.160000000000835</c:v>
                      </c:pt>
                      <c:pt idx="2059">
                        <c:v>41.180000000000838</c:v>
                      </c:pt>
                      <c:pt idx="2060">
                        <c:v>41.200000000000841</c:v>
                      </c:pt>
                      <c:pt idx="2061">
                        <c:v>41.220000000000844</c:v>
                      </c:pt>
                      <c:pt idx="2062">
                        <c:v>41.240000000000848</c:v>
                      </c:pt>
                      <c:pt idx="2063">
                        <c:v>41.260000000000851</c:v>
                      </c:pt>
                      <c:pt idx="2064">
                        <c:v>41.280000000000854</c:v>
                      </c:pt>
                      <c:pt idx="2065">
                        <c:v>41.300000000000857</c:v>
                      </c:pt>
                      <c:pt idx="2066">
                        <c:v>41.32000000000086</c:v>
                      </c:pt>
                      <c:pt idx="2067">
                        <c:v>41.340000000000863</c:v>
                      </c:pt>
                      <c:pt idx="2068">
                        <c:v>41.360000000000866</c:v>
                      </c:pt>
                      <c:pt idx="2069">
                        <c:v>41.380000000000869</c:v>
                      </c:pt>
                      <c:pt idx="2070">
                        <c:v>41.400000000000873</c:v>
                      </c:pt>
                      <c:pt idx="2071">
                        <c:v>41.420000000000876</c:v>
                      </c:pt>
                      <c:pt idx="2072">
                        <c:v>41.440000000000879</c:v>
                      </c:pt>
                      <c:pt idx="2073">
                        <c:v>41.460000000000882</c:v>
                      </c:pt>
                      <c:pt idx="2074">
                        <c:v>41.480000000000885</c:v>
                      </c:pt>
                      <c:pt idx="2075">
                        <c:v>41.500000000000888</c:v>
                      </c:pt>
                      <c:pt idx="2076">
                        <c:v>41.520000000000891</c:v>
                      </c:pt>
                      <c:pt idx="2077">
                        <c:v>41.540000000000894</c:v>
                      </c:pt>
                      <c:pt idx="2078">
                        <c:v>41.560000000000898</c:v>
                      </c:pt>
                      <c:pt idx="2079">
                        <c:v>41.580000000000901</c:v>
                      </c:pt>
                      <c:pt idx="2080">
                        <c:v>41.600000000000904</c:v>
                      </c:pt>
                      <c:pt idx="2081">
                        <c:v>41.620000000000907</c:v>
                      </c:pt>
                      <c:pt idx="2082">
                        <c:v>41.64000000000091</c:v>
                      </c:pt>
                      <c:pt idx="2083">
                        <c:v>41.660000000000913</c:v>
                      </c:pt>
                      <c:pt idx="2084">
                        <c:v>41.680000000000916</c:v>
                      </c:pt>
                      <c:pt idx="2085">
                        <c:v>41.700000000000919</c:v>
                      </c:pt>
                      <c:pt idx="2086">
                        <c:v>41.720000000000923</c:v>
                      </c:pt>
                      <c:pt idx="2087">
                        <c:v>41.740000000000926</c:v>
                      </c:pt>
                      <c:pt idx="2088">
                        <c:v>41.760000000000929</c:v>
                      </c:pt>
                      <c:pt idx="2089">
                        <c:v>41.780000000000932</c:v>
                      </c:pt>
                      <c:pt idx="2090">
                        <c:v>41.800000000000935</c:v>
                      </c:pt>
                      <c:pt idx="2091">
                        <c:v>41.820000000000938</c:v>
                      </c:pt>
                      <c:pt idx="2092">
                        <c:v>41.840000000000941</c:v>
                      </c:pt>
                      <c:pt idx="2093">
                        <c:v>41.860000000000944</c:v>
                      </c:pt>
                      <c:pt idx="2094">
                        <c:v>41.880000000000948</c:v>
                      </c:pt>
                      <c:pt idx="2095">
                        <c:v>41.900000000000951</c:v>
                      </c:pt>
                      <c:pt idx="2096">
                        <c:v>41.920000000000954</c:v>
                      </c:pt>
                      <c:pt idx="2097">
                        <c:v>41.940000000000957</c:v>
                      </c:pt>
                      <c:pt idx="2098">
                        <c:v>41.96000000000096</c:v>
                      </c:pt>
                      <c:pt idx="2099">
                        <c:v>41.980000000000963</c:v>
                      </c:pt>
                      <c:pt idx="2100">
                        <c:v>42.000000000000966</c:v>
                      </c:pt>
                      <c:pt idx="2101">
                        <c:v>42.020000000000969</c:v>
                      </c:pt>
                      <c:pt idx="2102">
                        <c:v>42.040000000000973</c:v>
                      </c:pt>
                      <c:pt idx="2103">
                        <c:v>42.060000000000976</c:v>
                      </c:pt>
                      <c:pt idx="2104">
                        <c:v>42.080000000000979</c:v>
                      </c:pt>
                      <c:pt idx="2105">
                        <c:v>42.100000000000982</c:v>
                      </c:pt>
                      <c:pt idx="2106">
                        <c:v>42.120000000000985</c:v>
                      </c:pt>
                      <c:pt idx="2107">
                        <c:v>42.140000000000988</c:v>
                      </c:pt>
                      <c:pt idx="2108">
                        <c:v>42.160000000000991</c:v>
                      </c:pt>
                      <c:pt idx="2109">
                        <c:v>42.180000000000994</c:v>
                      </c:pt>
                      <c:pt idx="2110">
                        <c:v>42.200000000000998</c:v>
                      </c:pt>
                      <c:pt idx="2111">
                        <c:v>42.220000000001001</c:v>
                      </c:pt>
                      <c:pt idx="2112">
                        <c:v>42.240000000001004</c:v>
                      </c:pt>
                      <c:pt idx="2113">
                        <c:v>42.260000000001007</c:v>
                      </c:pt>
                      <c:pt idx="2114">
                        <c:v>42.28000000000101</c:v>
                      </c:pt>
                      <c:pt idx="2115">
                        <c:v>42.300000000001013</c:v>
                      </c:pt>
                      <c:pt idx="2116">
                        <c:v>42.320000000001016</c:v>
                      </c:pt>
                      <c:pt idx="2117">
                        <c:v>42.340000000001019</c:v>
                      </c:pt>
                      <c:pt idx="2118">
                        <c:v>42.360000000001023</c:v>
                      </c:pt>
                      <c:pt idx="2119">
                        <c:v>42.380000000001026</c:v>
                      </c:pt>
                      <c:pt idx="2120">
                        <c:v>42.400000000001029</c:v>
                      </c:pt>
                      <c:pt idx="2121">
                        <c:v>42.420000000001032</c:v>
                      </c:pt>
                      <c:pt idx="2122">
                        <c:v>42.440000000001035</c:v>
                      </c:pt>
                      <c:pt idx="2123">
                        <c:v>42.460000000001038</c:v>
                      </c:pt>
                      <c:pt idx="2124">
                        <c:v>42.480000000001041</c:v>
                      </c:pt>
                      <c:pt idx="2125">
                        <c:v>42.500000000001044</c:v>
                      </c:pt>
                      <c:pt idx="2126">
                        <c:v>42.520000000001048</c:v>
                      </c:pt>
                      <c:pt idx="2127">
                        <c:v>42.540000000001051</c:v>
                      </c:pt>
                      <c:pt idx="2128">
                        <c:v>42.560000000001054</c:v>
                      </c:pt>
                      <c:pt idx="2129">
                        <c:v>42.580000000001057</c:v>
                      </c:pt>
                      <c:pt idx="2130">
                        <c:v>42.60000000000106</c:v>
                      </c:pt>
                      <c:pt idx="2131">
                        <c:v>42.620000000001063</c:v>
                      </c:pt>
                      <c:pt idx="2132">
                        <c:v>42.640000000001066</c:v>
                      </c:pt>
                      <c:pt idx="2133">
                        <c:v>42.66000000000107</c:v>
                      </c:pt>
                      <c:pt idx="2134">
                        <c:v>42.680000000001073</c:v>
                      </c:pt>
                      <c:pt idx="2135">
                        <c:v>42.700000000001076</c:v>
                      </c:pt>
                      <c:pt idx="2136">
                        <c:v>42.720000000001079</c:v>
                      </c:pt>
                      <c:pt idx="2137">
                        <c:v>42.740000000001082</c:v>
                      </c:pt>
                      <c:pt idx="2138">
                        <c:v>42.760000000001085</c:v>
                      </c:pt>
                      <c:pt idx="2139">
                        <c:v>42.780000000001088</c:v>
                      </c:pt>
                      <c:pt idx="2140">
                        <c:v>42.800000000001091</c:v>
                      </c:pt>
                      <c:pt idx="2141">
                        <c:v>42.820000000001095</c:v>
                      </c:pt>
                      <c:pt idx="2142">
                        <c:v>42.840000000001098</c:v>
                      </c:pt>
                      <c:pt idx="2143">
                        <c:v>42.860000000001101</c:v>
                      </c:pt>
                      <c:pt idx="2144">
                        <c:v>42.880000000001104</c:v>
                      </c:pt>
                      <c:pt idx="2145">
                        <c:v>42.900000000001107</c:v>
                      </c:pt>
                      <c:pt idx="2146">
                        <c:v>42.92000000000111</c:v>
                      </c:pt>
                      <c:pt idx="2147">
                        <c:v>42.940000000001113</c:v>
                      </c:pt>
                      <c:pt idx="2148">
                        <c:v>42.960000000001116</c:v>
                      </c:pt>
                      <c:pt idx="2149">
                        <c:v>42.98000000000112</c:v>
                      </c:pt>
                      <c:pt idx="2150">
                        <c:v>43.000000000001123</c:v>
                      </c:pt>
                      <c:pt idx="2151">
                        <c:v>43.020000000001126</c:v>
                      </c:pt>
                      <c:pt idx="2152">
                        <c:v>43.040000000001129</c:v>
                      </c:pt>
                      <c:pt idx="2153">
                        <c:v>43.060000000001132</c:v>
                      </c:pt>
                      <c:pt idx="2154">
                        <c:v>43.080000000001135</c:v>
                      </c:pt>
                      <c:pt idx="2155">
                        <c:v>43.100000000001138</c:v>
                      </c:pt>
                      <c:pt idx="2156">
                        <c:v>43.120000000001141</c:v>
                      </c:pt>
                      <c:pt idx="2157">
                        <c:v>43.140000000001145</c:v>
                      </c:pt>
                      <c:pt idx="2158">
                        <c:v>43.160000000001148</c:v>
                      </c:pt>
                      <c:pt idx="2159">
                        <c:v>43.180000000001151</c:v>
                      </c:pt>
                      <c:pt idx="2160">
                        <c:v>43.200000000001154</c:v>
                      </c:pt>
                      <c:pt idx="2161">
                        <c:v>43.220000000001157</c:v>
                      </c:pt>
                      <c:pt idx="2162">
                        <c:v>43.24000000000116</c:v>
                      </c:pt>
                      <c:pt idx="2163">
                        <c:v>43.260000000001163</c:v>
                      </c:pt>
                      <c:pt idx="2164">
                        <c:v>43.280000000001166</c:v>
                      </c:pt>
                      <c:pt idx="2165">
                        <c:v>43.30000000000117</c:v>
                      </c:pt>
                      <c:pt idx="2166">
                        <c:v>43.320000000001173</c:v>
                      </c:pt>
                      <c:pt idx="2167">
                        <c:v>43.340000000001176</c:v>
                      </c:pt>
                      <c:pt idx="2168">
                        <c:v>43.360000000001179</c:v>
                      </c:pt>
                      <c:pt idx="2169">
                        <c:v>43.380000000001182</c:v>
                      </c:pt>
                      <c:pt idx="2170">
                        <c:v>43.400000000001185</c:v>
                      </c:pt>
                      <c:pt idx="2171">
                        <c:v>43.420000000001188</c:v>
                      </c:pt>
                      <c:pt idx="2172">
                        <c:v>43.440000000001191</c:v>
                      </c:pt>
                      <c:pt idx="2173">
                        <c:v>43.460000000001195</c:v>
                      </c:pt>
                      <c:pt idx="2174">
                        <c:v>43.480000000001198</c:v>
                      </c:pt>
                      <c:pt idx="2175">
                        <c:v>43.500000000001201</c:v>
                      </c:pt>
                      <c:pt idx="2176">
                        <c:v>43.520000000001204</c:v>
                      </c:pt>
                      <c:pt idx="2177">
                        <c:v>43.540000000001207</c:v>
                      </c:pt>
                      <c:pt idx="2178">
                        <c:v>43.56000000000121</c:v>
                      </c:pt>
                      <c:pt idx="2179">
                        <c:v>43.580000000001213</c:v>
                      </c:pt>
                      <c:pt idx="2180">
                        <c:v>43.600000000001216</c:v>
                      </c:pt>
                      <c:pt idx="2181">
                        <c:v>43.62000000000122</c:v>
                      </c:pt>
                      <c:pt idx="2182">
                        <c:v>43.640000000001223</c:v>
                      </c:pt>
                      <c:pt idx="2183">
                        <c:v>43.660000000001226</c:v>
                      </c:pt>
                      <c:pt idx="2184">
                        <c:v>43.680000000001229</c:v>
                      </c:pt>
                      <c:pt idx="2185">
                        <c:v>43.700000000001232</c:v>
                      </c:pt>
                      <c:pt idx="2186">
                        <c:v>43.720000000001235</c:v>
                      </c:pt>
                      <c:pt idx="2187">
                        <c:v>43.740000000001238</c:v>
                      </c:pt>
                      <c:pt idx="2188">
                        <c:v>43.760000000001241</c:v>
                      </c:pt>
                      <c:pt idx="2189">
                        <c:v>43.780000000001245</c:v>
                      </c:pt>
                      <c:pt idx="2190">
                        <c:v>43.800000000001248</c:v>
                      </c:pt>
                      <c:pt idx="2191">
                        <c:v>43.820000000001251</c:v>
                      </c:pt>
                      <c:pt idx="2192">
                        <c:v>43.840000000001254</c:v>
                      </c:pt>
                      <c:pt idx="2193">
                        <c:v>43.860000000001257</c:v>
                      </c:pt>
                      <c:pt idx="2194">
                        <c:v>43.88000000000126</c:v>
                      </c:pt>
                      <c:pt idx="2195">
                        <c:v>43.900000000001263</c:v>
                      </c:pt>
                      <c:pt idx="2196">
                        <c:v>43.920000000001266</c:v>
                      </c:pt>
                      <c:pt idx="2197">
                        <c:v>43.94000000000127</c:v>
                      </c:pt>
                      <c:pt idx="2198">
                        <c:v>43.960000000001273</c:v>
                      </c:pt>
                      <c:pt idx="2199">
                        <c:v>43.980000000001276</c:v>
                      </c:pt>
                      <c:pt idx="2200">
                        <c:v>44.000000000001279</c:v>
                      </c:pt>
                      <c:pt idx="2201">
                        <c:v>44.020000000001282</c:v>
                      </c:pt>
                      <c:pt idx="2202">
                        <c:v>44.040000000001285</c:v>
                      </c:pt>
                      <c:pt idx="2203">
                        <c:v>44.060000000001288</c:v>
                      </c:pt>
                      <c:pt idx="2204">
                        <c:v>44.080000000001291</c:v>
                      </c:pt>
                      <c:pt idx="2205">
                        <c:v>44.100000000001295</c:v>
                      </c:pt>
                      <c:pt idx="2206">
                        <c:v>44.120000000001298</c:v>
                      </c:pt>
                      <c:pt idx="2207">
                        <c:v>44.140000000001301</c:v>
                      </c:pt>
                      <c:pt idx="2208">
                        <c:v>44.160000000001304</c:v>
                      </c:pt>
                      <c:pt idx="2209">
                        <c:v>44.180000000001307</c:v>
                      </c:pt>
                      <c:pt idx="2210">
                        <c:v>44.20000000000131</c:v>
                      </c:pt>
                      <c:pt idx="2211">
                        <c:v>44.220000000001313</c:v>
                      </c:pt>
                      <c:pt idx="2212">
                        <c:v>44.240000000001316</c:v>
                      </c:pt>
                      <c:pt idx="2213">
                        <c:v>44.26000000000132</c:v>
                      </c:pt>
                      <c:pt idx="2214">
                        <c:v>44.280000000001323</c:v>
                      </c:pt>
                      <c:pt idx="2215">
                        <c:v>44.300000000001326</c:v>
                      </c:pt>
                      <c:pt idx="2216">
                        <c:v>44.320000000001329</c:v>
                      </c:pt>
                      <c:pt idx="2217">
                        <c:v>44.340000000001332</c:v>
                      </c:pt>
                      <c:pt idx="2218">
                        <c:v>44.360000000001335</c:v>
                      </c:pt>
                      <c:pt idx="2219">
                        <c:v>44.380000000001338</c:v>
                      </c:pt>
                      <c:pt idx="2220">
                        <c:v>44.400000000001342</c:v>
                      </c:pt>
                      <c:pt idx="2221">
                        <c:v>44.420000000001345</c:v>
                      </c:pt>
                      <c:pt idx="2222">
                        <c:v>44.440000000001348</c:v>
                      </c:pt>
                      <c:pt idx="2223">
                        <c:v>44.460000000001351</c:v>
                      </c:pt>
                      <c:pt idx="2224">
                        <c:v>44.480000000001354</c:v>
                      </c:pt>
                      <c:pt idx="2225">
                        <c:v>44.500000000001357</c:v>
                      </c:pt>
                      <c:pt idx="2226">
                        <c:v>44.52000000000136</c:v>
                      </c:pt>
                      <c:pt idx="2227">
                        <c:v>44.540000000001363</c:v>
                      </c:pt>
                      <c:pt idx="2228">
                        <c:v>44.560000000001367</c:v>
                      </c:pt>
                      <c:pt idx="2229">
                        <c:v>44.58000000000137</c:v>
                      </c:pt>
                      <c:pt idx="2230">
                        <c:v>44.600000000001373</c:v>
                      </c:pt>
                      <c:pt idx="2231">
                        <c:v>44.620000000001376</c:v>
                      </c:pt>
                      <c:pt idx="2232">
                        <c:v>44.640000000001379</c:v>
                      </c:pt>
                      <c:pt idx="2233">
                        <c:v>44.660000000001382</c:v>
                      </c:pt>
                      <c:pt idx="2234">
                        <c:v>44.680000000001385</c:v>
                      </c:pt>
                      <c:pt idx="2235">
                        <c:v>44.700000000001388</c:v>
                      </c:pt>
                      <c:pt idx="2236">
                        <c:v>44.720000000001392</c:v>
                      </c:pt>
                      <c:pt idx="2237">
                        <c:v>44.740000000001395</c:v>
                      </c:pt>
                      <c:pt idx="2238">
                        <c:v>44.760000000001398</c:v>
                      </c:pt>
                      <c:pt idx="2239">
                        <c:v>44.780000000001401</c:v>
                      </c:pt>
                      <c:pt idx="2240">
                        <c:v>44.800000000001404</c:v>
                      </c:pt>
                      <c:pt idx="2241">
                        <c:v>44.820000000001407</c:v>
                      </c:pt>
                      <c:pt idx="2242">
                        <c:v>44.84000000000141</c:v>
                      </c:pt>
                      <c:pt idx="2243">
                        <c:v>44.860000000001413</c:v>
                      </c:pt>
                      <c:pt idx="2244">
                        <c:v>44.880000000001417</c:v>
                      </c:pt>
                      <c:pt idx="2245">
                        <c:v>44.90000000000142</c:v>
                      </c:pt>
                      <c:pt idx="2246">
                        <c:v>44.920000000001423</c:v>
                      </c:pt>
                      <c:pt idx="2247">
                        <c:v>44.940000000001426</c:v>
                      </c:pt>
                      <c:pt idx="2248">
                        <c:v>44.960000000001429</c:v>
                      </c:pt>
                      <c:pt idx="2249">
                        <c:v>44.980000000001432</c:v>
                      </c:pt>
                      <c:pt idx="2250">
                        <c:v>45.000000000001435</c:v>
                      </c:pt>
                      <c:pt idx="2251">
                        <c:v>45.020000000001438</c:v>
                      </c:pt>
                      <c:pt idx="2252">
                        <c:v>45.040000000001442</c:v>
                      </c:pt>
                      <c:pt idx="2253">
                        <c:v>45.060000000001445</c:v>
                      </c:pt>
                      <c:pt idx="2254">
                        <c:v>45.080000000001448</c:v>
                      </c:pt>
                      <c:pt idx="2255">
                        <c:v>45.100000000001451</c:v>
                      </c:pt>
                      <c:pt idx="2256">
                        <c:v>45.120000000001454</c:v>
                      </c:pt>
                      <c:pt idx="2257">
                        <c:v>45.140000000001457</c:v>
                      </c:pt>
                      <c:pt idx="2258">
                        <c:v>45.16000000000146</c:v>
                      </c:pt>
                      <c:pt idx="2259">
                        <c:v>45.180000000001463</c:v>
                      </c:pt>
                      <c:pt idx="2260">
                        <c:v>45.200000000001467</c:v>
                      </c:pt>
                      <c:pt idx="2261">
                        <c:v>45.22000000000147</c:v>
                      </c:pt>
                      <c:pt idx="2262">
                        <c:v>45.240000000001473</c:v>
                      </c:pt>
                      <c:pt idx="2263">
                        <c:v>45.260000000001476</c:v>
                      </c:pt>
                      <c:pt idx="2264">
                        <c:v>45.280000000001479</c:v>
                      </c:pt>
                      <c:pt idx="2265">
                        <c:v>45.300000000001482</c:v>
                      </c:pt>
                      <c:pt idx="2266">
                        <c:v>45.320000000001485</c:v>
                      </c:pt>
                      <c:pt idx="2267">
                        <c:v>45.340000000001488</c:v>
                      </c:pt>
                      <c:pt idx="2268">
                        <c:v>45.360000000001492</c:v>
                      </c:pt>
                      <c:pt idx="2269">
                        <c:v>45.380000000001495</c:v>
                      </c:pt>
                      <c:pt idx="2270">
                        <c:v>45.400000000001498</c:v>
                      </c:pt>
                      <c:pt idx="2271">
                        <c:v>45.420000000001501</c:v>
                      </c:pt>
                      <c:pt idx="2272">
                        <c:v>45.440000000001504</c:v>
                      </c:pt>
                      <c:pt idx="2273">
                        <c:v>45.460000000001507</c:v>
                      </c:pt>
                      <c:pt idx="2274">
                        <c:v>45.48000000000151</c:v>
                      </c:pt>
                      <c:pt idx="2275">
                        <c:v>45.500000000001513</c:v>
                      </c:pt>
                      <c:pt idx="2276">
                        <c:v>45.520000000001517</c:v>
                      </c:pt>
                      <c:pt idx="2277">
                        <c:v>45.54000000000152</c:v>
                      </c:pt>
                      <c:pt idx="2278">
                        <c:v>45.560000000001523</c:v>
                      </c:pt>
                      <c:pt idx="2279">
                        <c:v>45.580000000001526</c:v>
                      </c:pt>
                      <c:pt idx="2280">
                        <c:v>45.600000000001529</c:v>
                      </c:pt>
                      <c:pt idx="2281">
                        <c:v>45.620000000001532</c:v>
                      </c:pt>
                      <c:pt idx="2282">
                        <c:v>45.640000000001535</c:v>
                      </c:pt>
                      <c:pt idx="2283">
                        <c:v>45.660000000001538</c:v>
                      </c:pt>
                      <c:pt idx="2284">
                        <c:v>45.680000000001542</c:v>
                      </c:pt>
                      <c:pt idx="2285">
                        <c:v>45.700000000001545</c:v>
                      </c:pt>
                      <c:pt idx="2286">
                        <c:v>45.720000000001548</c:v>
                      </c:pt>
                      <c:pt idx="2287">
                        <c:v>45.740000000001551</c:v>
                      </c:pt>
                      <c:pt idx="2288">
                        <c:v>45.760000000001554</c:v>
                      </c:pt>
                      <c:pt idx="2289">
                        <c:v>45.780000000001557</c:v>
                      </c:pt>
                      <c:pt idx="2290">
                        <c:v>45.80000000000156</c:v>
                      </c:pt>
                      <c:pt idx="2291">
                        <c:v>45.820000000001563</c:v>
                      </c:pt>
                      <c:pt idx="2292">
                        <c:v>45.840000000001567</c:v>
                      </c:pt>
                      <c:pt idx="2293">
                        <c:v>45.86000000000157</c:v>
                      </c:pt>
                      <c:pt idx="2294">
                        <c:v>45.880000000001573</c:v>
                      </c:pt>
                      <c:pt idx="2295">
                        <c:v>45.900000000001576</c:v>
                      </c:pt>
                      <c:pt idx="2296">
                        <c:v>45.920000000001579</c:v>
                      </c:pt>
                      <c:pt idx="2297">
                        <c:v>45.940000000001582</c:v>
                      </c:pt>
                      <c:pt idx="2298">
                        <c:v>45.960000000001585</c:v>
                      </c:pt>
                      <c:pt idx="2299">
                        <c:v>45.980000000001588</c:v>
                      </c:pt>
                      <c:pt idx="2300">
                        <c:v>46.000000000001592</c:v>
                      </c:pt>
                      <c:pt idx="2301">
                        <c:v>46.020000000001595</c:v>
                      </c:pt>
                      <c:pt idx="2302">
                        <c:v>46.040000000001598</c:v>
                      </c:pt>
                      <c:pt idx="2303">
                        <c:v>46.060000000001601</c:v>
                      </c:pt>
                      <c:pt idx="2304">
                        <c:v>46.080000000001604</c:v>
                      </c:pt>
                      <c:pt idx="2305">
                        <c:v>46.100000000001607</c:v>
                      </c:pt>
                      <c:pt idx="2306">
                        <c:v>46.12000000000161</c:v>
                      </c:pt>
                      <c:pt idx="2307">
                        <c:v>46.140000000001614</c:v>
                      </c:pt>
                      <c:pt idx="2308">
                        <c:v>46.160000000001617</c:v>
                      </c:pt>
                      <c:pt idx="2309">
                        <c:v>46.18000000000162</c:v>
                      </c:pt>
                      <c:pt idx="2310">
                        <c:v>46.200000000001623</c:v>
                      </c:pt>
                      <c:pt idx="2311">
                        <c:v>46.220000000001626</c:v>
                      </c:pt>
                      <c:pt idx="2312">
                        <c:v>46.240000000001629</c:v>
                      </c:pt>
                      <c:pt idx="2313">
                        <c:v>46.260000000001632</c:v>
                      </c:pt>
                      <c:pt idx="2314">
                        <c:v>46.280000000001635</c:v>
                      </c:pt>
                      <c:pt idx="2315">
                        <c:v>46.300000000001639</c:v>
                      </c:pt>
                      <c:pt idx="2316">
                        <c:v>46.320000000001642</c:v>
                      </c:pt>
                      <c:pt idx="2317">
                        <c:v>46.340000000001645</c:v>
                      </c:pt>
                      <c:pt idx="2318">
                        <c:v>46.360000000001648</c:v>
                      </c:pt>
                      <c:pt idx="2319">
                        <c:v>46.380000000001651</c:v>
                      </c:pt>
                      <c:pt idx="2320">
                        <c:v>46.400000000001654</c:v>
                      </c:pt>
                      <c:pt idx="2321">
                        <c:v>46.420000000001657</c:v>
                      </c:pt>
                      <c:pt idx="2322">
                        <c:v>46.44000000000166</c:v>
                      </c:pt>
                      <c:pt idx="2323">
                        <c:v>46.460000000001664</c:v>
                      </c:pt>
                      <c:pt idx="2324">
                        <c:v>46.480000000001667</c:v>
                      </c:pt>
                      <c:pt idx="2325">
                        <c:v>46.50000000000167</c:v>
                      </c:pt>
                      <c:pt idx="2326">
                        <c:v>46.520000000001673</c:v>
                      </c:pt>
                      <c:pt idx="2327">
                        <c:v>46.540000000001676</c:v>
                      </c:pt>
                      <c:pt idx="2328">
                        <c:v>46.560000000001679</c:v>
                      </c:pt>
                      <c:pt idx="2329">
                        <c:v>46.580000000001682</c:v>
                      </c:pt>
                      <c:pt idx="2330">
                        <c:v>46.600000000001685</c:v>
                      </c:pt>
                      <c:pt idx="2331">
                        <c:v>46.620000000001689</c:v>
                      </c:pt>
                      <c:pt idx="2332">
                        <c:v>46.640000000001692</c:v>
                      </c:pt>
                      <c:pt idx="2333">
                        <c:v>46.660000000001695</c:v>
                      </c:pt>
                      <c:pt idx="2334">
                        <c:v>46.680000000001698</c:v>
                      </c:pt>
                      <c:pt idx="2335">
                        <c:v>46.700000000001701</c:v>
                      </c:pt>
                      <c:pt idx="2336">
                        <c:v>46.720000000001704</c:v>
                      </c:pt>
                      <c:pt idx="2337">
                        <c:v>46.740000000001707</c:v>
                      </c:pt>
                      <c:pt idx="2338">
                        <c:v>46.76000000000171</c:v>
                      </c:pt>
                      <c:pt idx="2339">
                        <c:v>46.780000000001714</c:v>
                      </c:pt>
                      <c:pt idx="2340">
                        <c:v>46.800000000001717</c:v>
                      </c:pt>
                      <c:pt idx="2341">
                        <c:v>46.82000000000172</c:v>
                      </c:pt>
                      <c:pt idx="2342">
                        <c:v>46.840000000001723</c:v>
                      </c:pt>
                      <c:pt idx="2343">
                        <c:v>46.860000000001726</c:v>
                      </c:pt>
                      <c:pt idx="2344">
                        <c:v>46.880000000001729</c:v>
                      </c:pt>
                      <c:pt idx="2345">
                        <c:v>46.900000000001732</c:v>
                      </c:pt>
                      <c:pt idx="2346">
                        <c:v>46.920000000001735</c:v>
                      </c:pt>
                      <c:pt idx="2347">
                        <c:v>46.940000000001739</c:v>
                      </c:pt>
                      <c:pt idx="2348">
                        <c:v>46.960000000001742</c:v>
                      </c:pt>
                      <c:pt idx="2349">
                        <c:v>46.980000000001745</c:v>
                      </c:pt>
                      <c:pt idx="2350">
                        <c:v>47.000000000001748</c:v>
                      </c:pt>
                      <c:pt idx="2351">
                        <c:v>47.020000000001751</c:v>
                      </c:pt>
                      <c:pt idx="2352">
                        <c:v>47.040000000001754</c:v>
                      </c:pt>
                      <c:pt idx="2353">
                        <c:v>47.060000000001757</c:v>
                      </c:pt>
                      <c:pt idx="2354">
                        <c:v>47.08000000000176</c:v>
                      </c:pt>
                      <c:pt idx="2355">
                        <c:v>47.100000000001764</c:v>
                      </c:pt>
                      <c:pt idx="2356">
                        <c:v>47.120000000001767</c:v>
                      </c:pt>
                      <c:pt idx="2357">
                        <c:v>47.14000000000177</c:v>
                      </c:pt>
                      <c:pt idx="2358">
                        <c:v>47.160000000001773</c:v>
                      </c:pt>
                      <c:pt idx="2359">
                        <c:v>47.180000000001776</c:v>
                      </c:pt>
                      <c:pt idx="2360">
                        <c:v>47.200000000001779</c:v>
                      </c:pt>
                      <c:pt idx="2361">
                        <c:v>47.220000000001782</c:v>
                      </c:pt>
                      <c:pt idx="2362">
                        <c:v>47.240000000001785</c:v>
                      </c:pt>
                      <c:pt idx="2363">
                        <c:v>47.260000000001789</c:v>
                      </c:pt>
                      <c:pt idx="2364">
                        <c:v>47.280000000001792</c:v>
                      </c:pt>
                      <c:pt idx="2365">
                        <c:v>47.300000000001795</c:v>
                      </c:pt>
                      <c:pt idx="2366">
                        <c:v>47.320000000001798</c:v>
                      </c:pt>
                      <c:pt idx="2367">
                        <c:v>47.340000000001801</c:v>
                      </c:pt>
                      <c:pt idx="2368">
                        <c:v>47.360000000001804</c:v>
                      </c:pt>
                      <c:pt idx="2369">
                        <c:v>47.380000000001807</c:v>
                      </c:pt>
                      <c:pt idx="2370">
                        <c:v>47.40000000000181</c:v>
                      </c:pt>
                      <c:pt idx="2371">
                        <c:v>47.420000000001814</c:v>
                      </c:pt>
                      <c:pt idx="2372">
                        <c:v>47.440000000001817</c:v>
                      </c:pt>
                      <c:pt idx="2373">
                        <c:v>47.46000000000182</c:v>
                      </c:pt>
                      <c:pt idx="2374">
                        <c:v>47.480000000001823</c:v>
                      </c:pt>
                      <c:pt idx="2375">
                        <c:v>47.500000000001826</c:v>
                      </c:pt>
                      <c:pt idx="2376">
                        <c:v>47.520000000001829</c:v>
                      </c:pt>
                      <c:pt idx="2377">
                        <c:v>47.540000000001832</c:v>
                      </c:pt>
                      <c:pt idx="2378">
                        <c:v>47.560000000001835</c:v>
                      </c:pt>
                      <c:pt idx="2379">
                        <c:v>47.580000000001839</c:v>
                      </c:pt>
                      <c:pt idx="2380">
                        <c:v>47.600000000001842</c:v>
                      </c:pt>
                      <c:pt idx="2381">
                        <c:v>47.620000000001845</c:v>
                      </c:pt>
                      <c:pt idx="2382">
                        <c:v>47.640000000001848</c:v>
                      </c:pt>
                      <c:pt idx="2383">
                        <c:v>47.660000000001851</c:v>
                      </c:pt>
                      <c:pt idx="2384">
                        <c:v>47.680000000001854</c:v>
                      </c:pt>
                      <c:pt idx="2385">
                        <c:v>47.700000000001857</c:v>
                      </c:pt>
                      <c:pt idx="2386">
                        <c:v>47.72000000000186</c:v>
                      </c:pt>
                      <c:pt idx="2387">
                        <c:v>47.740000000001864</c:v>
                      </c:pt>
                      <c:pt idx="2388">
                        <c:v>47.760000000001867</c:v>
                      </c:pt>
                      <c:pt idx="2389">
                        <c:v>47.78000000000187</c:v>
                      </c:pt>
                      <c:pt idx="2390">
                        <c:v>47.800000000001873</c:v>
                      </c:pt>
                      <c:pt idx="2391">
                        <c:v>47.820000000001876</c:v>
                      </c:pt>
                      <c:pt idx="2392">
                        <c:v>47.840000000001879</c:v>
                      </c:pt>
                      <c:pt idx="2393">
                        <c:v>47.860000000001882</c:v>
                      </c:pt>
                      <c:pt idx="2394">
                        <c:v>47.880000000001885</c:v>
                      </c:pt>
                      <c:pt idx="2395">
                        <c:v>47.900000000001889</c:v>
                      </c:pt>
                      <c:pt idx="2396">
                        <c:v>47.920000000001892</c:v>
                      </c:pt>
                      <c:pt idx="2397">
                        <c:v>47.940000000001895</c:v>
                      </c:pt>
                      <c:pt idx="2398">
                        <c:v>47.960000000001898</c:v>
                      </c:pt>
                      <c:pt idx="2399">
                        <c:v>47.980000000001901</c:v>
                      </c:pt>
                      <c:pt idx="2400">
                        <c:v>48.000000000001904</c:v>
                      </c:pt>
                      <c:pt idx="2401">
                        <c:v>48.020000000001907</c:v>
                      </c:pt>
                      <c:pt idx="2402">
                        <c:v>48.040000000001911</c:v>
                      </c:pt>
                      <c:pt idx="2403">
                        <c:v>48.060000000001914</c:v>
                      </c:pt>
                      <c:pt idx="2404">
                        <c:v>48.080000000001917</c:v>
                      </c:pt>
                      <c:pt idx="2405">
                        <c:v>48.10000000000192</c:v>
                      </c:pt>
                      <c:pt idx="2406">
                        <c:v>48.120000000001923</c:v>
                      </c:pt>
                      <c:pt idx="2407">
                        <c:v>48.140000000001926</c:v>
                      </c:pt>
                      <c:pt idx="2408">
                        <c:v>48.160000000001929</c:v>
                      </c:pt>
                      <c:pt idx="2409">
                        <c:v>48.180000000001932</c:v>
                      </c:pt>
                      <c:pt idx="2410">
                        <c:v>48.200000000001936</c:v>
                      </c:pt>
                      <c:pt idx="2411">
                        <c:v>48.220000000001939</c:v>
                      </c:pt>
                      <c:pt idx="2412">
                        <c:v>48.240000000001942</c:v>
                      </c:pt>
                      <c:pt idx="2413">
                        <c:v>48.260000000001945</c:v>
                      </c:pt>
                      <c:pt idx="2414">
                        <c:v>48.280000000001948</c:v>
                      </c:pt>
                      <c:pt idx="2415">
                        <c:v>48.300000000001951</c:v>
                      </c:pt>
                      <c:pt idx="2416">
                        <c:v>48.320000000001954</c:v>
                      </c:pt>
                      <c:pt idx="2417">
                        <c:v>48.340000000001957</c:v>
                      </c:pt>
                      <c:pt idx="2418">
                        <c:v>48.360000000001961</c:v>
                      </c:pt>
                      <c:pt idx="2419">
                        <c:v>48.380000000001964</c:v>
                      </c:pt>
                      <c:pt idx="2420">
                        <c:v>48.400000000001967</c:v>
                      </c:pt>
                      <c:pt idx="2421">
                        <c:v>48.42000000000197</c:v>
                      </c:pt>
                      <c:pt idx="2422">
                        <c:v>48.440000000001973</c:v>
                      </c:pt>
                      <c:pt idx="2423">
                        <c:v>48.460000000001976</c:v>
                      </c:pt>
                      <c:pt idx="2424">
                        <c:v>48.480000000001979</c:v>
                      </c:pt>
                      <c:pt idx="2425">
                        <c:v>48.500000000001982</c:v>
                      </c:pt>
                      <c:pt idx="2426">
                        <c:v>48.520000000001986</c:v>
                      </c:pt>
                      <c:pt idx="2427">
                        <c:v>48.540000000001989</c:v>
                      </c:pt>
                      <c:pt idx="2428">
                        <c:v>48.560000000001992</c:v>
                      </c:pt>
                      <c:pt idx="2429">
                        <c:v>48.580000000001995</c:v>
                      </c:pt>
                      <c:pt idx="2430">
                        <c:v>48.600000000001998</c:v>
                      </c:pt>
                      <c:pt idx="2431">
                        <c:v>48.620000000002001</c:v>
                      </c:pt>
                      <c:pt idx="2432">
                        <c:v>48.640000000002004</c:v>
                      </c:pt>
                      <c:pt idx="2433">
                        <c:v>48.660000000002007</c:v>
                      </c:pt>
                      <c:pt idx="2434">
                        <c:v>48.680000000002011</c:v>
                      </c:pt>
                      <c:pt idx="2435">
                        <c:v>48.700000000002014</c:v>
                      </c:pt>
                      <c:pt idx="2436">
                        <c:v>48.720000000002017</c:v>
                      </c:pt>
                      <c:pt idx="2437">
                        <c:v>48.74000000000202</c:v>
                      </c:pt>
                      <c:pt idx="2438">
                        <c:v>48.760000000002023</c:v>
                      </c:pt>
                      <c:pt idx="2439">
                        <c:v>48.780000000002026</c:v>
                      </c:pt>
                      <c:pt idx="2440">
                        <c:v>48.800000000002029</c:v>
                      </c:pt>
                      <c:pt idx="2441">
                        <c:v>48.820000000002032</c:v>
                      </c:pt>
                      <c:pt idx="2442">
                        <c:v>48.840000000002036</c:v>
                      </c:pt>
                      <c:pt idx="2443">
                        <c:v>48.860000000002039</c:v>
                      </c:pt>
                      <c:pt idx="2444">
                        <c:v>48.880000000002042</c:v>
                      </c:pt>
                      <c:pt idx="2445">
                        <c:v>48.900000000002045</c:v>
                      </c:pt>
                      <c:pt idx="2446">
                        <c:v>48.920000000002048</c:v>
                      </c:pt>
                      <c:pt idx="2447">
                        <c:v>48.940000000002051</c:v>
                      </c:pt>
                      <c:pt idx="2448">
                        <c:v>48.960000000002054</c:v>
                      </c:pt>
                      <c:pt idx="2449">
                        <c:v>48.980000000002057</c:v>
                      </c:pt>
                      <c:pt idx="2450">
                        <c:v>49.000000000002061</c:v>
                      </c:pt>
                      <c:pt idx="2451">
                        <c:v>49.020000000002064</c:v>
                      </c:pt>
                      <c:pt idx="2452">
                        <c:v>49.040000000002067</c:v>
                      </c:pt>
                      <c:pt idx="2453">
                        <c:v>49.06000000000207</c:v>
                      </c:pt>
                      <c:pt idx="2454">
                        <c:v>49.080000000002073</c:v>
                      </c:pt>
                      <c:pt idx="2455">
                        <c:v>49.100000000002076</c:v>
                      </c:pt>
                      <c:pt idx="2456">
                        <c:v>49.120000000002079</c:v>
                      </c:pt>
                      <c:pt idx="2457">
                        <c:v>49.140000000002082</c:v>
                      </c:pt>
                      <c:pt idx="2458">
                        <c:v>49.160000000002086</c:v>
                      </c:pt>
                      <c:pt idx="2459">
                        <c:v>49.180000000002089</c:v>
                      </c:pt>
                      <c:pt idx="2460">
                        <c:v>49.200000000002092</c:v>
                      </c:pt>
                      <c:pt idx="2461">
                        <c:v>49.220000000002095</c:v>
                      </c:pt>
                      <c:pt idx="2462">
                        <c:v>49.240000000002098</c:v>
                      </c:pt>
                      <c:pt idx="2463">
                        <c:v>49.260000000002101</c:v>
                      </c:pt>
                      <c:pt idx="2464">
                        <c:v>49.280000000002104</c:v>
                      </c:pt>
                      <c:pt idx="2465">
                        <c:v>49.300000000002107</c:v>
                      </c:pt>
                      <c:pt idx="2466">
                        <c:v>49.320000000002111</c:v>
                      </c:pt>
                      <c:pt idx="2467">
                        <c:v>49.340000000002114</c:v>
                      </c:pt>
                      <c:pt idx="2468">
                        <c:v>49.360000000002117</c:v>
                      </c:pt>
                      <c:pt idx="2469">
                        <c:v>49.38000000000212</c:v>
                      </c:pt>
                      <c:pt idx="2470">
                        <c:v>49.400000000002123</c:v>
                      </c:pt>
                      <c:pt idx="2471">
                        <c:v>49.420000000002126</c:v>
                      </c:pt>
                      <c:pt idx="2472">
                        <c:v>49.440000000002129</c:v>
                      </c:pt>
                      <c:pt idx="2473">
                        <c:v>49.460000000002132</c:v>
                      </c:pt>
                      <c:pt idx="2474">
                        <c:v>49.480000000002136</c:v>
                      </c:pt>
                      <c:pt idx="2475">
                        <c:v>49.500000000002139</c:v>
                      </c:pt>
                      <c:pt idx="2476">
                        <c:v>49.520000000002142</c:v>
                      </c:pt>
                      <c:pt idx="2477">
                        <c:v>49.540000000002145</c:v>
                      </c:pt>
                      <c:pt idx="2478">
                        <c:v>49.560000000002148</c:v>
                      </c:pt>
                      <c:pt idx="2479">
                        <c:v>49.580000000002151</c:v>
                      </c:pt>
                      <c:pt idx="2480">
                        <c:v>49.600000000002154</c:v>
                      </c:pt>
                      <c:pt idx="2481">
                        <c:v>49.620000000002157</c:v>
                      </c:pt>
                      <c:pt idx="2482">
                        <c:v>49.640000000002161</c:v>
                      </c:pt>
                      <c:pt idx="2483">
                        <c:v>49.660000000002164</c:v>
                      </c:pt>
                      <c:pt idx="2484">
                        <c:v>49.680000000002167</c:v>
                      </c:pt>
                      <c:pt idx="2485">
                        <c:v>49.70000000000217</c:v>
                      </c:pt>
                      <c:pt idx="2486">
                        <c:v>49.720000000002173</c:v>
                      </c:pt>
                      <c:pt idx="2487">
                        <c:v>49.740000000002176</c:v>
                      </c:pt>
                      <c:pt idx="2488">
                        <c:v>49.760000000002179</c:v>
                      </c:pt>
                      <c:pt idx="2489">
                        <c:v>49.780000000002183</c:v>
                      </c:pt>
                      <c:pt idx="2490">
                        <c:v>49.800000000002186</c:v>
                      </c:pt>
                      <c:pt idx="2491">
                        <c:v>49.820000000002189</c:v>
                      </c:pt>
                      <c:pt idx="2492">
                        <c:v>49.840000000002192</c:v>
                      </c:pt>
                      <c:pt idx="2493">
                        <c:v>49.860000000002195</c:v>
                      </c:pt>
                      <c:pt idx="2494">
                        <c:v>49.880000000002198</c:v>
                      </c:pt>
                      <c:pt idx="2495">
                        <c:v>49.900000000002201</c:v>
                      </c:pt>
                      <c:pt idx="2496">
                        <c:v>49.920000000002204</c:v>
                      </c:pt>
                      <c:pt idx="2497">
                        <c:v>49.940000000002208</c:v>
                      </c:pt>
                      <c:pt idx="2498">
                        <c:v>49.960000000002211</c:v>
                      </c:pt>
                      <c:pt idx="2499">
                        <c:v>49.980000000002214</c:v>
                      </c:pt>
                      <c:pt idx="2500">
                        <c:v>50.000000000002217</c:v>
                      </c:pt>
                      <c:pt idx="2501">
                        <c:v>50.02000000000222</c:v>
                      </c:pt>
                      <c:pt idx="2502">
                        <c:v>50.040000000002223</c:v>
                      </c:pt>
                      <c:pt idx="2503">
                        <c:v>50.060000000002226</c:v>
                      </c:pt>
                      <c:pt idx="2504">
                        <c:v>50.080000000002229</c:v>
                      </c:pt>
                      <c:pt idx="2505">
                        <c:v>50.100000000002233</c:v>
                      </c:pt>
                      <c:pt idx="2506">
                        <c:v>50.120000000002236</c:v>
                      </c:pt>
                      <c:pt idx="2507">
                        <c:v>50.140000000002239</c:v>
                      </c:pt>
                      <c:pt idx="2508">
                        <c:v>50.160000000002242</c:v>
                      </c:pt>
                      <c:pt idx="2509">
                        <c:v>50.180000000002245</c:v>
                      </c:pt>
                      <c:pt idx="2510">
                        <c:v>50.200000000002248</c:v>
                      </c:pt>
                      <c:pt idx="2511">
                        <c:v>50.220000000002251</c:v>
                      </c:pt>
                      <c:pt idx="2512">
                        <c:v>50.240000000002254</c:v>
                      </c:pt>
                      <c:pt idx="2513">
                        <c:v>50.260000000002258</c:v>
                      </c:pt>
                      <c:pt idx="2514">
                        <c:v>50.280000000002261</c:v>
                      </c:pt>
                      <c:pt idx="2515">
                        <c:v>50.300000000002264</c:v>
                      </c:pt>
                      <c:pt idx="2516">
                        <c:v>50.320000000002267</c:v>
                      </c:pt>
                      <c:pt idx="2517">
                        <c:v>50.34000000000227</c:v>
                      </c:pt>
                      <c:pt idx="2518">
                        <c:v>50.360000000002273</c:v>
                      </c:pt>
                      <c:pt idx="2519">
                        <c:v>50.380000000002276</c:v>
                      </c:pt>
                      <c:pt idx="2520">
                        <c:v>50.400000000002279</c:v>
                      </c:pt>
                      <c:pt idx="2521">
                        <c:v>50.420000000002283</c:v>
                      </c:pt>
                      <c:pt idx="2522">
                        <c:v>50.440000000002286</c:v>
                      </c:pt>
                      <c:pt idx="2523">
                        <c:v>50.460000000002289</c:v>
                      </c:pt>
                      <c:pt idx="2524">
                        <c:v>50.480000000002292</c:v>
                      </c:pt>
                      <c:pt idx="2525">
                        <c:v>50.500000000002295</c:v>
                      </c:pt>
                      <c:pt idx="2526">
                        <c:v>50.520000000002298</c:v>
                      </c:pt>
                      <c:pt idx="2527">
                        <c:v>50.540000000002301</c:v>
                      </c:pt>
                      <c:pt idx="2528">
                        <c:v>50.560000000002304</c:v>
                      </c:pt>
                      <c:pt idx="2529">
                        <c:v>50.580000000002308</c:v>
                      </c:pt>
                      <c:pt idx="2530">
                        <c:v>50.600000000002311</c:v>
                      </c:pt>
                      <c:pt idx="2531">
                        <c:v>50.620000000002314</c:v>
                      </c:pt>
                      <c:pt idx="2532">
                        <c:v>50.640000000002317</c:v>
                      </c:pt>
                      <c:pt idx="2533">
                        <c:v>50.66000000000232</c:v>
                      </c:pt>
                      <c:pt idx="2534">
                        <c:v>50.680000000002323</c:v>
                      </c:pt>
                      <c:pt idx="2535">
                        <c:v>50.700000000002326</c:v>
                      </c:pt>
                      <c:pt idx="2536">
                        <c:v>50.720000000002329</c:v>
                      </c:pt>
                      <c:pt idx="2537">
                        <c:v>50.740000000002333</c:v>
                      </c:pt>
                      <c:pt idx="2538">
                        <c:v>50.760000000002336</c:v>
                      </c:pt>
                      <c:pt idx="2539">
                        <c:v>50.780000000002339</c:v>
                      </c:pt>
                      <c:pt idx="2540">
                        <c:v>50.800000000002342</c:v>
                      </c:pt>
                      <c:pt idx="2541">
                        <c:v>50.820000000002345</c:v>
                      </c:pt>
                      <c:pt idx="2542">
                        <c:v>50.840000000002348</c:v>
                      </c:pt>
                      <c:pt idx="2543">
                        <c:v>50.860000000002351</c:v>
                      </c:pt>
                      <c:pt idx="2544">
                        <c:v>50.880000000002354</c:v>
                      </c:pt>
                      <c:pt idx="2545">
                        <c:v>50.900000000002358</c:v>
                      </c:pt>
                      <c:pt idx="2546">
                        <c:v>50.920000000002361</c:v>
                      </c:pt>
                      <c:pt idx="2547">
                        <c:v>50.940000000002364</c:v>
                      </c:pt>
                      <c:pt idx="2548">
                        <c:v>50.960000000002367</c:v>
                      </c:pt>
                      <c:pt idx="2549">
                        <c:v>50.98000000000237</c:v>
                      </c:pt>
                      <c:pt idx="2550">
                        <c:v>51.000000000002373</c:v>
                      </c:pt>
                      <c:pt idx="2551">
                        <c:v>51.020000000002376</c:v>
                      </c:pt>
                      <c:pt idx="2552">
                        <c:v>51.040000000002379</c:v>
                      </c:pt>
                      <c:pt idx="2553">
                        <c:v>51.060000000002383</c:v>
                      </c:pt>
                      <c:pt idx="2554">
                        <c:v>51.080000000002386</c:v>
                      </c:pt>
                      <c:pt idx="2555">
                        <c:v>51.100000000002389</c:v>
                      </c:pt>
                      <c:pt idx="2556">
                        <c:v>51.120000000002392</c:v>
                      </c:pt>
                      <c:pt idx="2557">
                        <c:v>51.140000000002395</c:v>
                      </c:pt>
                      <c:pt idx="2558">
                        <c:v>51.160000000002398</c:v>
                      </c:pt>
                      <c:pt idx="2559">
                        <c:v>51.180000000002401</c:v>
                      </c:pt>
                      <c:pt idx="2560">
                        <c:v>51.200000000002404</c:v>
                      </c:pt>
                      <c:pt idx="2561">
                        <c:v>51.220000000002408</c:v>
                      </c:pt>
                      <c:pt idx="2562">
                        <c:v>51.240000000002411</c:v>
                      </c:pt>
                      <c:pt idx="2563">
                        <c:v>51.260000000002414</c:v>
                      </c:pt>
                      <c:pt idx="2564">
                        <c:v>51.280000000002417</c:v>
                      </c:pt>
                      <c:pt idx="2565">
                        <c:v>51.30000000000242</c:v>
                      </c:pt>
                      <c:pt idx="2566">
                        <c:v>51.320000000002423</c:v>
                      </c:pt>
                      <c:pt idx="2567">
                        <c:v>51.340000000002426</c:v>
                      </c:pt>
                      <c:pt idx="2568">
                        <c:v>51.360000000002429</c:v>
                      </c:pt>
                      <c:pt idx="2569">
                        <c:v>51.380000000002433</c:v>
                      </c:pt>
                      <c:pt idx="2570">
                        <c:v>51.400000000002436</c:v>
                      </c:pt>
                      <c:pt idx="2571">
                        <c:v>51.420000000002439</c:v>
                      </c:pt>
                      <c:pt idx="2572">
                        <c:v>51.440000000002442</c:v>
                      </c:pt>
                      <c:pt idx="2573">
                        <c:v>51.460000000002445</c:v>
                      </c:pt>
                      <c:pt idx="2574">
                        <c:v>51.480000000002448</c:v>
                      </c:pt>
                      <c:pt idx="2575">
                        <c:v>51.500000000002451</c:v>
                      </c:pt>
                      <c:pt idx="2576">
                        <c:v>51.520000000002454</c:v>
                      </c:pt>
                      <c:pt idx="2577">
                        <c:v>51.540000000002458</c:v>
                      </c:pt>
                      <c:pt idx="2578">
                        <c:v>51.560000000002461</c:v>
                      </c:pt>
                      <c:pt idx="2579">
                        <c:v>51.580000000002464</c:v>
                      </c:pt>
                      <c:pt idx="2580">
                        <c:v>51.600000000002467</c:v>
                      </c:pt>
                      <c:pt idx="2581">
                        <c:v>51.62000000000247</c:v>
                      </c:pt>
                      <c:pt idx="2582">
                        <c:v>51.640000000002473</c:v>
                      </c:pt>
                      <c:pt idx="2583">
                        <c:v>51.660000000002476</c:v>
                      </c:pt>
                      <c:pt idx="2584">
                        <c:v>51.68000000000248</c:v>
                      </c:pt>
                      <c:pt idx="2585">
                        <c:v>51.700000000002483</c:v>
                      </c:pt>
                      <c:pt idx="2586">
                        <c:v>51.720000000002486</c:v>
                      </c:pt>
                      <c:pt idx="2587">
                        <c:v>51.740000000002489</c:v>
                      </c:pt>
                      <c:pt idx="2588">
                        <c:v>51.760000000002492</c:v>
                      </c:pt>
                      <c:pt idx="2589">
                        <c:v>51.780000000002495</c:v>
                      </c:pt>
                      <c:pt idx="2590">
                        <c:v>51.800000000002498</c:v>
                      </c:pt>
                      <c:pt idx="2591">
                        <c:v>51.820000000002501</c:v>
                      </c:pt>
                      <c:pt idx="2592">
                        <c:v>51.840000000002505</c:v>
                      </c:pt>
                      <c:pt idx="2593">
                        <c:v>51.860000000002508</c:v>
                      </c:pt>
                      <c:pt idx="2594">
                        <c:v>51.880000000002511</c:v>
                      </c:pt>
                      <c:pt idx="2595">
                        <c:v>51.900000000002514</c:v>
                      </c:pt>
                      <c:pt idx="2596">
                        <c:v>51.920000000002517</c:v>
                      </c:pt>
                      <c:pt idx="2597">
                        <c:v>51.94000000000252</c:v>
                      </c:pt>
                      <c:pt idx="2598">
                        <c:v>51.960000000002523</c:v>
                      </c:pt>
                      <c:pt idx="2599">
                        <c:v>51.980000000002526</c:v>
                      </c:pt>
                      <c:pt idx="2600">
                        <c:v>52.00000000000253</c:v>
                      </c:pt>
                      <c:pt idx="2601">
                        <c:v>52.020000000002533</c:v>
                      </c:pt>
                      <c:pt idx="2602">
                        <c:v>52.040000000002536</c:v>
                      </c:pt>
                      <c:pt idx="2603">
                        <c:v>52.060000000002539</c:v>
                      </c:pt>
                      <c:pt idx="2604">
                        <c:v>52.080000000002542</c:v>
                      </c:pt>
                      <c:pt idx="2605">
                        <c:v>52.100000000002545</c:v>
                      </c:pt>
                      <c:pt idx="2606">
                        <c:v>52.120000000002548</c:v>
                      </c:pt>
                      <c:pt idx="2607">
                        <c:v>52.140000000002551</c:v>
                      </c:pt>
                      <c:pt idx="2608">
                        <c:v>52.160000000002555</c:v>
                      </c:pt>
                      <c:pt idx="2609">
                        <c:v>52.180000000002558</c:v>
                      </c:pt>
                      <c:pt idx="2610">
                        <c:v>52.200000000002561</c:v>
                      </c:pt>
                      <c:pt idx="2611">
                        <c:v>52.220000000002564</c:v>
                      </c:pt>
                      <c:pt idx="2612">
                        <c:v>52.240000000002567</c:v>
                      </c:pt>
                      <c:pt idx="2613">
                        <c:v>52.26000000000257</c:v>
                      </c:pt>
                      <c:pt idx="2614">
                        <c:v>52.280000000002573</c:v>
                      </c:pt>
                      <c:pt idx="2615">
                        <c:v>52.300000000002576</c:v>
                      </c:pt>
                      <c:pt idx="2616">
                        <c:v>52.32000000000258</c:v>
                      </c:pt>
                      <c:pt idx="2617">
                        <c:v>52.340000000002583</c:v>
                      </c:pt>
                      <c:pt idx="2618">
                        <c:v>52.360000000002586</c:v>
                      </c:pt>
                      <c:pt idx="2619">
                        <c:v>52.380000000002589</c:v>
                      </c:pt>
                      <c:pt idx="2620">
                        <c:v>52.400000000002592</c:v>
                      </c:pt>
                      <c:pt idx="2621">
                        <c:v>52.420000000002595</c:v>
                      </c:pt>
                      <c:pt idx="2622">
                        <c:v>52.440000000002598</c:v>
                      </c:pt>
                      <c:pt idx="2623">
                        <c:v>52.460000000002601</c:v>
                      </c:pt>
                      <c:pt idx="2624">
                        <c:v>52.480000000002605</c:v>
                      </c:pt>
                      <c:pt idx="2625">
                        <c:v>52.500000000002608</c:v>
                      </c:pt>
                      <c:pt idx="2626">
                        <c:v>52.520000000002611</c:v>
                      </c:pt>
                      <c:pt idx="2627">
                        <c:v>52.540000000002614</c:v>
                      </c:pt>
                      <c:pt idx="2628">
                        <c:v>52.560000000002617</c:v>
                      </c:pt>
                      <c:pt idx="2629">
                        <c:v>52.58000000000262</c:v>
                      </c:pt>
                      <c:pt idx="2630">
                        <c:v>52.600000000002623</c:v>
                      </c:pt>
                      <c:pt idx="2631">
                        <c:v>52.620000000002626</c:v>
                      </c:pt>
                      <c:pt idx="2632">
                        <c:v>52.64000000000263</c:v>
                      </c:pt>
                      <c:pt idx="2633">
                        <c:v>52.660000000002633</c:v>
                      </c:pt>
                      <c:pt idx="2634">
                        <c:v>52.680000000002636</c:v>
                      </c:pt>
                      <c:pt idx="2635">
                        <c:v>52.700000000002639</c:v>
                      </c:pt>
                      <c:pt idx="2636">
                        <c:v>52.720000000002642</c:v>
                      </c:pt>
                      <c:pt idx="2637">
                        <c:v>52.740000000002645</c:v>
                      </c:pt>
                      <c:pt idx="2638">
                        <c:v>52.760000000002648</c:v>
                      </c:pt>
                      <c:pt idx="2639">
                        <c:v>52.780000000002651</c:v>
                      </c:pt>
                      <c:pt idx="2640">
                        <c:v>52.800000000002655</c:v>
                      </c:pt>
                      <c:pt idx="2641">
                        <c:v>52.820000000002658</c:v>
                      </c:pt>
                      <c:pt idx="2642">
                        <c:v>52.840000000002661</c:v>
                      </c:pt>
                      <c:pt idx="2643">
                        <c:v>52.860000000002664</c:v>
                      </c:pt>
                      <c:pt idx="2644">
                        <c:v>52.880000000002667</c:v>
                      </c:pt>
                      <c:pt idx="2645">
                        <c:v>52.90000000000267</c:v>
                      </c:pt>
                      <c:pt idx="2646">
                        <c:v>52.920000000002673</c:v>
                      </c:pt>
                      <c:pt idx="2647">
                        <c:v>52.940000000002676</c:v>
                      </c:pt>
                      <c:pt idx="2648">
                        <c:v>52.96000000000268</c:v>
                      </c:pt>
                      <c:pt idx="2649">
                        <c:v>52.980000000002683</c:v>
                      </c:pt>
                      <c:pt idx="2650">
                        <c:v>53.000000000002686</c:v>
                      </c:pt>
                      <c:pt idx="2651">
                        <c:v>53.020000000002689</c:v>
                      </c:pt>
                      <c:pt idx="2652">
                        <c:v>53.040000000002692</c:v>
                      </c:pt>
                      <c:pt idx="2653">
                        <c:v>53.060000000002695</c:v>
                      </c:pt>
                      <c:pt idx="2654">
                        <c:v>53.080000000002698</c:v>
                      </c:pt>
                      <c:pt idx="2655">
                        <c:v>53.100000000002701</c:v>
                      </c:pt>
                      <c:pt idx="2656">
                        <c:v>53.120000000002705</c:v>
                      </c:pt>
                      <c:pt idx="2657">
                        <c:v>53.140000000002708</c:v>
                      </c:pt>
                      <c:pt idx="2658">
                        <c:v>53.160000000002711</c:v>
                      </c:pt>
                      <c:pt idx="2659">
                        <c:v>53.180000000002714</c:v>
                      </c:pt>
                      <c:pt idx="2660">
                        <c:v>53.200000000002717</c:v>
                      </c:pt>
                      <c:pt idx="2661">
                        <c:v>53.22000000000272</c:v>
                      </c:pt>
                      <c:pt idx="2662">
                        <c:v>53.240000000002723</c:v>
                      </c:pt>
                      <c:pt idx="2663">
                        <c:v>53.260000000002726</c:v>
                      </c:pt>
                      <c:pt idx="2664">
                        <c:v>53.28000000000273</c:v>
                      </c:pt>
                      <c:pt idx="2665">
                        <c:v>53.300000000002733</c:v>
                      </c:pt>
                      <c:pt idx="2666">
                        <c:v>53.320000000002736</c:v>
                      </c:pt>
                      <c:pt idx="2667">
                        <c:v>53.340000000002739</c:v>
                      </c:pt>
                      <c:pt idx="2668">
                        <c:v>53.360000000002742</c:v>
                      </c:pt>
                      <c:pt idx="2669">
                        <c:v>53.380000000002745</c:v>
                      </c:pt>
                      <c:pt idx="2670">
                        <c:v>53.400000000002748</c:v>
                      </c:pt>
                      <c:pt idx="2671">
                        <c:v>53.420000000002752</c:v>
                      </c:pt>
                      <c:pt idx="2672">
                        <c:v>53.440000000002755</c:v>
                      </c:pt>
                      <c:pt idx="2673">
                        <c:v>53.460000000002758</c:v>
                      </c:pt>
                      <c:pt idx="2674">
                        <c:v>53.480000000002761</c:v>
                      </c:pt>
                      <c:pt idx="2675">
                        <c:v>53.500000000002764</c:v>
                      </c:pt>
                      <c:pt idx="2676">
                        <c:v>53.520000000002767</c:v>
                      </c:pt>
                      <c:pt idx="2677">
                        <c:v>53.54000000000277</c:v>
                      </c:pt>
                      <c:pt idx="2678">
                        <c:v>53.560000000002773</c:v>
                      </c:pt>
                      <c:pt idx="2679">
                        <c:v>53.580000000002777</c:v>
                      </c:pt>
                      <c:pt idx="2680">
                        <c:v>53.60000000000278</c:v>
                      </c:pt>
                      <c:pt idx="2681">
                        <c:v>53.620000000002783</c:v>
                      </c:pt>
                      <c:pt idx="2682">
                        <c:v>53.640000000002786</c:v>
                      </c:pt>
                      <c:pt idx="2683">
                        <c:v>53.660000000002789</c:v>
                      </c:pt>
                      <c:pt idx="2684">
                        <c:v>53.680000000002792</c:v>
                      </c:pt>
                      <c:pt idx="2685">
                        <c:v>53.700000000002795</c:v>
                      </c:pt>
                      <c:pt idx="2686">
                        <c:v>53.720000000002798</c:v>
                      </c:pt>
                      <c:pt idx="2687">
                        <c:v>53.740000000002802</c:v>
                      </c:pt>
                      <c:pt idx="2688">
                        <c:v>53.760000000002805</c:v>
                      </c:pt>
                      <c:pt idx="2689">
                        <c:v>53.780000000002808</c:v>
                      </c:pt>
                      <c:pt idx="2690">
                        <c:v>53.800000000002811</c:v>
                      </c:pt>
                      <c:pt idx="2691">
                        <c:v>53.820000000002814</c:v>
                      </c:pt>
                      <c:pt idx="2692">
                        <c:v>53.840000000002817</c:v>
                      </c:pt>
                      <c:pt idx="2693">
                        <c:v>53.86000000000282</c:v>
                      </c:pt>
                      <c:pt idx="2694">
                        <c:v>53.880000000002823</c:v>
                      </c:pt>
                      <c:pt idx="2695">
                        <c:v>53.900000000002827</c:v>
                      </c:pt>
                      <c:pt idx="2696">
                        <c:v>53.92000000000283</c:v>
                      </c:pt>
                      <c:pt idx="2697">
                        <c:v>53.940000000002833</c:v>
                      </c:pt>
                      <c:pt idx="2698">
                        <c:v>53.960000000002836</c:v>
                      </c:pt>
                      <c:pt idx="2699">
                        <c:v>53.980000000002839</c:v>
                      </c:pt>
                      <c:pt idx="2700">
                        <c:v>54.000000000002842</c:v>
                      </c:pt>
                      <c:pt idx="2701">
                        <c:v>54.020000000002845</c:v>
                      </c:pt>
                      <c:pt idx="2702">
                        <c:v>54.040000000002848</c:v>
                      </c:pt>
                      <c:pt idx="2703">
                        <c:v>54.060000000002852</c:v>
                      </c:pt>
                      <c:pt idx="2704">
                        <c:v>54.080000000002855</c:v>
                      </c:pt>
                      <c:pt idx="2705">
                        <c:v>54.100000000002858</c:v>
                      </c:pt>
                      <c:pt idx="2706">
                        <c:v>54.120000000002861</c:v>
                      </c:pt>
                      <c:pt idx="2707">
                        <c:v>54.140000000002864</c:v>
                      </c:pt>
                      <c:pt idx="2708">
                        <c:v>54.160000000002867</c:v>
                      </c:pt>
                      <c:pt idx="2709">
                        <c:v>54.18000000000287</c:v>
                      </c:pt>
                      <c:pt idx="2710">
                        <c:v>54.200000000002873</c:v>
                      </c:pt>
                      <c:pt idx="2711">
                        <c:v>54.220000000002877</c:v>
                      </c:pt>
                      <c:pt idx="2712">
                        <c:v>54.24000000000288</c:v>
                      </c:pt>
                      <c:pt idx="2713">
                        <c:v>54.260000000002883</c:v>
                      </c:pt>
                      <c:pt idx="2714">
                        <c:v>54.280000000002886</c:v>
                      </c:pt>
                      <c:pt idx="2715">
                        <c:v>54.300000000002889</c:v>
                      </c:pt>
                      <c:pt idx="2716">
                        <c:v>54.320000000002892</c:v>
                      </c:pt>
                      <c:pt idx="2717">
                        <c:v>54.340000000002895</c:v>
                      </c:pt>
                      <c:pt idx="2718">
                        <c:v>54.360000000002898</c:v>
                      </c:pt>
                      <c:pt idx="2719">
                        <c:v>54.380000000002902</c:v>
                      </c:pt>
                      <c:pt idx="2720">
                        <c:v>54.400000000002905</c:v>
                      </c:pt>
                      <c:pt idx="2721">
                        <c:v>54.420000000002908</c:v>
                      </c:pt>
                      <c:pt idx="2722">
                        <c:v>54.440000000002911</c:v>
                      </c:pt>
                      <c:pt idx="2723">
                        <c:v>54.460000000002914</c:v>
                      </c:pt>
                      <c:pt idx="2724">
                        <c:v>54.480000000002917</c:v>
                      </c:pt>
                      <c:pt idx="2725">
                        <c:v>54.50000000000292</c:v>
                      </c:pt>
                      <c:pt idx="2726">
                        <c:v>54.520000000002923</c:v>
                      </c:pt>
                      <c:pt idx="2727">
                        <c:v>54.540000000002927</c:v>
                      </c:pt>
                      <c:pt idx="2728">
                        <c:v>54.56000000000293</c:v>
                      </c:pt>
                      <c:pt idx="2729">
                        <c:v>54.580000000002933</c:v>
                      </c:pt>
                      <c:pt idx="2730">
                        <c:v>54.600000000002936</c:v>
                      </c:pt>
                      <c:pt idx="2731">
                        <c:v>54.620000000002939</c:v>
                      </c:pt>
                      <c:pt idx="2732">
                        <c:v>54.640000000002942</c:v>
                      </c:pt>
                      <c:pt idx="2733">
                        <c:v>54.660000000002945</c:v>
                      </c:pt>
                      <c:pt idx="2734">
                        <c:v>54.680000000002948</c:v>
                      </c:pt>
                      <c:pt idx="2735">
                        <c:v>54.700000000002952</c:v>
                      </c:pt>
                      <c:pt idx="2736">
                        <c:v>54.720000000002955</c:v>
                      </c:pt>
                      <c:pt idx="2737">
                        <c:v>54.740000000002958</c:v>
                      </c:pt>
                      <c:pt idx="2738">
                        <c:v>54.760000000002961</c:v>
                      </c:pt>
                      <c:pt idx="2739">
                        <c:v>54.780000000002964</c:v>
                      </c:pt>
                      <c:pt idx="2740">
                        <c:v>54.800000000002967</c:v>
                      </c:pt>
                      <c:pt idx="2741">
                        <c:v>54.82000000000297</c:v>
                      </c:pt>
                      <c:pt idx="2742">
                        <c:v>54.840000000002973</c:v>
                      </c:pt>
                      <c:pt idx="2743">
                        <c:v>54.860000000002977</c:v>
                      </c:pt>
                      <c:pt idx="2744">
                        <c:v>54.88000000000298</c:v>
                      </c:pt>
                      <c:pt idx="2745">
                        <c:v>54.900000000002983</c:v>
                      </c:pt>
                      <c:pt idx="2746">
                        <c:v>54.920000000002986</c:v>
                      </c:pt>
                      <c:pt idx="2747">
                        <c:v>54.940000000002989</c:v>
                      </c:pt>
                      <c:pt idx="2748">
                        <c:v>54.960000000002992</c:v>
                      </c:pt>
                      <c:pt idx="2749">
                        <c:v>54.980000000002995</c:v>
                      </c:pt>
                      <c:pt idx="2750">
                        <c:v>55.000000000002998</c:v>
                      </c:pt>
                      <c:pt idx="2751">
                        <c:v>55.020000000003002</c:v>
                      </c:pt>
                      <c:pt idx="2752">
                        <c:v>55.040000000003005</c:v>
                      </c:pt>
                      <c:pt idx="2753">
                        <c:v>55.060000000003008</c:v>
                      </c:pt>
                      <c:pt idx="2754">
                        <c:v>55.080000000003011</c:v>
                      </c:pt>
                      <c:pt idx="2755">
                        <c:v>55.100000000003014</c:v>
                      </c:pt>
                      <c:pt idx="2756">
                        <c:v>55.120000000003017</c:v>
                      </c:pt>
                      <c:pt idx="2757">
                        <c:v>55.14000000000302</c:v>
                      </c:pt>
                      <c:pt idx="2758">
                        <c:v>55.160000000003024</c:v>
                      </c:pt>
                      <c:pt idx="2759">
                        <c:v>55.180000000003027</c:v>
                      </c:pt>
                      <c:pt idx="2760">
                        <c:v>55.20000000000303</c:v>
                      </c:pt>
                      <c:pt idx="2761">
                        <c:v>55.220000000003033</c:v>
                      </c:pt>
                      <c:pt idx="2762">
                        <c:v>55.240000000003036</c:v>
                      </c:pt>
                      <c:pt idx="2763">
                        <c:v>55.260000000003039</c:v>
                      </c:pt>
                      <c:pt idx="2764">
                        <c:v>55.280000000003042</c:v>
                      </c:pt>
                      <c:pt idx="2765">
                        <c:v>55.300000000003045</c:v>
                      </c:pt>
                      <c:pt idx="2766">
                        <c:v>55.320000000003049</c:v>
                      </c:pt>
                      <c:pt idx="2767">
                        <c:v>55.340000000003052</c:v>
                      </c:pt>
                      <c:pt idx="2768">
                        <c:v>55.360000000003055</c:v>
                      </c:pt>
                      <c:pt idx="2769">
                        <c:v>55.380000000003058</c:v>
                      </c:pt>
                      <c:pt idx="2770">
                        <c:v>55.400000000003061</c:v>
                      </c:pt>
                      <c:pt idx="2771">
                        <c:v>55.420000000003064</c:v>
                      </c:pt>
                      <c:pt idx="2772">
                        <c:v>55.440000000003067</c:v>
                      </c:pt>
                      <c:pt idx="2773">
                        <c:v>55.46000000000307</c:v>
                      </c:pt>
                      <c:pt idx="2774">
                        <c:v>55.480000000003074</c:v>
                      </c:pt>
                      <c:pt idx="2775">
                        <c:v>55.500000000003077</c:v>
                      </c:pt>
                      <c:pt idx="2776">
                        <c:v>55.52000000000308</c:v>
                      </c:pt>
                      <c:pt idx="2777">
                        <c:v>55.540000000003083</c:v>
                      </c:pt>
                      <c:pt idx="2778">
                        <c:v>55.560000000003086</c:v>
                      </c:pt>
                      <c:pt idx="2779">
                        <c:v>55.580000000003089</c:v>
                      </c:pt>
                      <c:pt idx="2780">
                        <c:v>55.600000000003092</c:v>
                      </c:pt>
                      <c:pt idx="2781">
                        <c:v>55.620000000003095</c:v>
                      </c:pt>
                      <c:pt idx="2782">
                        <c:v>55.640000000003099</c:v>
                      </c:pt>
                      <c:pt idx="2783">
                        <c:v>55.660000000003102</c:v>
                      </c:pt>
                      <c:pt idx="2784">
                        <c:v>55.680000000003105</c:v>
                      </c:pt>
                      <c:pt idx="2785">
                        <c:v>55.700000000003108</c:v>
                      </c:pt>
                      <c:pt idx="2786">
                        <c:v>55.720000000003111</c:v>
                      </c:pt>
                      <c:pt idx="2787">
                        <c:v>55.740000000003114</c:v>
                      </c:pt>
                      <c:pt idx="2788">
                        <c:v>55.760000000003117</c:v>
                      </c:pt>
                      <c:pt idx="2789">
                        <c:v>55.78000000000312</c:v>
                      </c:pt>
                      <c:pt idx="2790">
                        <c:v>55.800000000003124</c:v>
                      </c:pt>
                      <c:pt idx="2791">
                        <c:v>55.820000000003127</c:v>
                      </c:pt>
                      <c:pt idx="2792">
                        <c:v>55.84000000000313</c:v>
                      </c:pt>
                      <c:pt idx="2793">
                        <c:v>55.860000000003133</c:v>
                      </c:pt>
                      <c:pt idx="2794">
                        <c:v>55.880000000003136</c:v>
                      </c:pt>
                      <c:pt idx="2795">
                        <c:v>55.900000000003139</c:v>
                      </c:pt>
                      <c:pt idx="2796">
                        <c:v>55.920000000003142</c:v>
                      </c:pt>
                      <c:pt idx="2797">
                        <c:v>55.940000000003145</c:v>
                      </c:pt>
                      <c:pt idx="2798">
                        <c:v>55.960000000003149</c:v>
                      </c:pt>
                      <c:pt idx="2799">
                        <c:v>55.980000000003152</c:v>
                      </c:pt>
                      <c:pt idx="2800">
                        <c:v>56.000000000003155</c:v>
                      </c:pt>
                      <c:pt idx="2801">
                        <c:v>56.020000000003158</c:v>
                      </c:pt>
                      <c:pt idx="2802">
                        <c:v>56.040000000003161</c:v>
                      </c:pt>
                      <c:pt idx="2803">
                        <c:v>56.060000000003164</c:v>
                      </c:pt>
                      <c:pt idx="2804">
                        <c:v>56.080000000003167</c:v>
                      </c:pt>
                      <c:pt idx="2805">
                        <c:v>56.10000000000317</c:v>
                      </c:pt>
                      <c:pt idx="2806">
                        <c:v>56.120000000003174</c:v>
                      </c:pt>
                      <c:pt idx="2807">
                        <c:v>56.140000000003177</c:v>
                      </c:pt>
                      <c:pt idx="2808">
                        <c:v>56.16000000000318</c:v>
                      </c:pt>
                      <c:pt idx="2809">
                        <c:v>56.180000000003183</c:v>
                      </c:pt>
                      <c:pt idx="2810">
                        <c:v>56.200000000003186</c:v>
                      </c:pt>
                      <c:pt idx="2811">
                        <c:v>56.220000000003189</c:v>
                      </c:pt>
                      <c:pt idx="2812">
                        <c:v>56.240000000003192</c:v>
                      </c:pt>
                      <c:pt idx="2813">
                        <c:v>56.260000000003195</c:v>
                      </c:pt>
                      <c:pt idx="2814">
                        <c:v>56.280000000003199</c:v>
                      </c:pt>
                      <c:pt idx="2815">
                        <c:v>56.300000000003202</c:v>
                      </c:pt>
                      <c:pt idx="2816">
                        <c:v>56.320000000003205</c:v>
                      </c:pt>
                      <c:pt idx="2817">
                        <c:v>56.340000000003208</c:v>
                      </c:pt>
                      <c:pt idx="2818">
                        <c:v>56.360000000003211</c:v>
                      </c:pt>
                      <c:pt idx="2819">
                        <c:v>56.380000000003214</c:v>
                      </c:pt>
                      <c:pt idx="2820">
                        <c:v>56.400000000003217</c:v>
                      </c:pt>
                      <c:pt idx="2821">
                        <c:v>56.42000000000322</c:v>
                      </c:pt>
                      <c:pt idx="2822">
                        <c:v>56.440000000003224</c:v>
                      </c:pt>
                      <c:pt idx="2823">
                        <c:v>56.460000000003227</c:v>
                      </c:pt>
                      <c:pt idx="2824">
                        <c:v>56.48000000000323</c:v>
                      </c:pt>
                      <c:pt idx="2825">
                        <c:v>56.500000000003233</c:v>
                      </c:pt>
                      <c:pt idx="2826">
                        <c:v>56.520000000003236</c:v>
                      </c:pt>
                      <c:pt idx="2827">
                        <c:v>56.540000000003239</c:v>
                      </c:pt>
                      <c:pt idx="2828">
                        <c:v>56.560000000003242</c:v>
                      </c:pt>
                      <c:pt idx="2829">
                        <c:v>56.580000000003245</c:v>
                      </c:pt>
                      <c:pt idx="2830">
                        <c:v>56.600000000003249</c:v>
                      </c:pt>
                      <c:pt idx="2831">
                        <c:v>56.620000000003252</c:v>
                      </c:pt>
                      <c:pt idx="2832">
                        <c:v>56.640000000003255</c:v>
                      </c:pt>
                      <c:pt idx="2833">
                        <c:v>56.660000000003258</c:v>
                      </c:pt>
                      <c:pt idx="2834">
                        <c:v>56.680000000003261</c:v>
                      </c:pt>
                      <c:pt idx="2835">
                        <c:v>56.700000000003264</c:v>
                      </c:pt>
                      <c:pt idx="2836">
                        <c:v>56.720000000003267</c:v>
                      </c:pt>
                      <c:pt idx="2837">
                        <c:v>56.74000000000327</c:v>
                      </c:pt>
                      <c:pt idx="2838">
                        <c:v>56.760000000003274</c:v>
                      </c:pt>
                      <c:pt idx="2839">
                        <c:v>56.780000000003277</c:v>
                      </c:pt>
                      <c:pt idx="2840">
                        <c:v>56.80000000000328</c:v>
                      </c:pt>
                      <c:pt idx="2841">
                        <c:v>56.820000000003283</c:v>
                      </c:pt>
                      <c:pt idx="2842">
                        <c:v>56.840000000003286</c:v>
                      </c:pt>
                      <c:pt idx="2843">
                        <c:v>56.860000000003289</c:v>
                      </c:pt>
                      <c:pt idx="2844">
                        <c:v>56.880000000003292</c:v>
                      </c:pt>
                      <c:pt idx="2845">
                        <c:v>56.900000000003295</c:v>
                      </c:pt>
                      <c:pt idx="2846">
                        <c:v>56.920000000003299</c:v>
                      </c:pt>
                      <c:pt idx="2847">
                        <c:v>56.940000000003302</c:v>
                      </c:pt>
                      <c:pt idx="2848">
                        <c:v>56.960000000003305</c:v>
                      </c:pt>
                      <c:pt idx="2849">
                        <c:v>56.980000000003308</c:v>
                      </c:pt>
                      <c:pt idx="2850">
                        <c:v>57.000000000003311</c:v>
                      </c:pt>
                      <c:pt idx="2851">
                        <c:v>57.020000000003314</c:v>
                      </c:pt>
                      <c:pt idx="2852">
                        <c:v>57.040000000003317</c:v>
                      </c:pt>
                      <c:pt idx="2853">
                        <c:v>57.060000000003321</c:v>
                      </c:pt>
                      <c:pt idx="2854">
                        <c:v>57.080000000003324</c:v>
                      </c:pt>
                      <c:pt idx="2855">
                        <c:v>57.100000000003327</c:v>
                      </c:pt>
                      <c:pt idx="2856">
                        <c:v>57.12000000000333</c:v>
                      </c:pt>
                      <c:pt idx="2857">
                        <c:v>57.140000000003333</c:v>
                      </c:pt>
                      <c:pt idx="2858">
                        <c:v>57.160000000003336</c:v>
                      </c:pt>
                      <c:pt idx="2859">
                        <c:v>57.180000000003339</c:v>
                      </c:pt>
                      <c:pt idx="2860">
                        <c:v>57.200000000003342</c:v>
                      </c:pt>
                      <c:pt idx="2861">
                        <c:v>57.220000000003346</c:v>
                      </c:pt>
                      <c:pt idx="2862">
                        <c:v>57.240000000003349</c:v>
                      </c:pt>
                      <c:pt idx="2863">
                        <c:v>57.260000000003352</c:v>
                      </c:pt>
                      <c:pt idx="2864">
                        <c:v>57.280000000003355</c:v>
                      </c:pt>
                      <c:pt idx="2865">
                        <c:v>57.300000000003358</c:v>
                      </c:pt>
                      <c:pt idx="2866">
                        <c:v>57.320000000003361</c:v>
                      </c:pt>
                      <c:pt idx="2867">
                        <c:v>57.340000000003364</c:v>
                      </c:pt>
                      <c:pt idx="2868">
                        <c:v>57.360000000003367</c:v>
                      </c:pt>
                      <c:pt idx="2869">
                        <c:v>57.380000000003371</c:v>
                      </c:pt>
                      <c:pt idx="2870">
                        <c:v>57.400000000003374</c:v>
                      </c:pt>
                      <c:pt idx="2871">
                        <c:v>57.420000000003377</c:v>
                      </c:pt>
                      <c:pt idx="2872">
                        <c:v>57.44000000000338</c:v>
                      </c:pt>
                      <c:pt idx="2873">
                        <c:v>57.460000000003383</c:v>
                      </c:pt>
                      <c:pt idx="2874">
                        <c:v>57.480000000003386</c:v>
                      </c:pt>
                      <c:pt idx="2875">
                        <c:v>57.500000000003389</c:v>
                      </c:pt>
                      <c:pt idx="2876">
                        <c:v>57.520000000003392</c:v>
                      </c:pt>
                      <c:pt idx="2877">
                        <c:v>57.540000000003396</c:v>
                      </c:pt>
                      <c:pt idx="2878">
                        <c:v>57.560000000003399</c:v>
                      </c:pt>
                      <c:pt idx="2879">
                        <c:v>57.580000000003402</c:v>
                      </c:pt>
                      <c:pt idx="2880">
                        <c:v>57.600000000003405</c:v>
                      </c:pt>
                      <c:pt idx="2881">
                        <c:v>57.620000000003408</c:v>
                      </c:pt>
                      <c:pt idx="2882">
                        <c:v>57.640000000003411</c:v>
                      </c:pt>
                      <c:pt idx="2883">
                        <c:v>57.660000000003414</c:v>
                      </c:pt>
                      <c:pt idx="2884">
                        <c:v>57.680000000003417</c:v>
                      </c:pt>
                      <c:pt idx="2885">
                        <c:v>57.700000000003421</c:v>
                      </c:pt>
                      <c:pt idx="2886">
                        <c:v>57.720000000003424</c:v>
                      </c:pt>
                      <c:pt idx="2887">
                        <c:v>57.740000000003427</c:v>
                      </c:pt>
                      <c:pt idx="2888">
                        <c:v>57.76000000000343</c:v>
                      </c:pt>
                      <c:pt idx="2889">
                        <c:v>57.780000000003433</c:v>
                      </c:pt>
                      <c:pt idx="2890">
                        <c:v>57.800000000003436</c:v>
                      </c:pt>
                      <c:pt idx="2891">
                        <c:v>57.820000000003439</c:v>
                      </c:pt>
                      <c:pt idx="2892">
                        <c:v>57.840000000003442</c:v>
                      </c:pt>
                      <c:pt idx="2893">
                        <c:v>57.860000000003446</c:v>
                      </c:pt>
                      <c:pt idx="2894">
                        <c:v>57.880000000003449</c:v>
                      </c:pt>
                      <c:pt idx="2895">
                        <c:v>57.900000000003452</c:v>
                      </c:pt>
                      <c:pt idx="2896">
                        <c:v>57.920000000003455</c:v>
                      </c:pt>
                      <c:pt idx="2897">
                        <c:v>57.940000000003458</c:v>
                      </c:pt>
                      <c:pt idx="2898">
                        <c:v>57.960000000003461</c:v>
                      </c:pt>
                      <c:pt idx="2899">
                        <c:v>57.980000000003464</c:v>
                      </c:pt>
                      <c:pt idx="2900">
                        <c:v>58.000000000003467</c:v>
                      </c:pt>
                      <c:pt idx="2901">
                        <c:v>58.020000000003471</c:v>
                      </c:pt>
                      <c:pt idx="2902">
                        <c:v>58.040000000003474</c:v>
                      </c:pt>
                      <c:pt idx="2903">
                        <c:v>58.060000000003477</c:v>
                      </c:pt>
                      <c:pt idx="2904">
                        <c:v>58.08000000000348</c:v>
                      </c:pt>
                      <c:pt idx="2905">
                        <c:v>58.100000000003483</c:v>
                      </c:pt>
                      <c:pt idx="2906">
                        <c:v>58.120000000003486</c:v>
                      </c:pt>
                      <c:pt idx="2907">
                        <c:v>58.140000000003489</c:v>
                      </c:pt>
                      <c:pt idx="2908">
                        <c:v>58.160000000003492</c:v>
                      </c:pt>
                      <c:pt idx="2909">
                        <c:v>58.180000000003496</c:v>
                      </c:pt>
                      <c:pt idx="2910">
                        <c:v>58.200000000003499</c:v>
                      </c:pt>
                      <c:pt idx="2911">
                        <c:v>58.220000000003502</c:v>
                      </c:pt>
                      <c:pt idx="2912">
                        <c:v>58.240000000003505</c:v>
                      </c:pt>
                      <c:pt idx="2913">
                        <c:v>58.260000000003508</c:v>
                      </c:pt>
                      <c:pt idx="2914">
                        <c:v>58.280000000003511</c:v>
                      </c:pt>
                      <c:pt idx="2915">
                        <c:v>58.300000000003514</c:v>
                      </c:pt>
                      <c:pt idx="2916">
                        <c:v>58.320000000003517</c:v>
                      </c:pt>
                      <c:pt idx="2917">
                        <c:v>58.340000000003521</c:v>
                      </c:pt>
                      <c:pt idx="2918">
                        <c:v>58.360000000003524</c:v>
                      </c:pt>
                      <c:pt idx="2919">
                        <c:v>58.380000000003527</c:v>
                      </c:pt>
                      <c:pt idx="2920">
                        <c:v>58.40000000000353</c:v>
                      </c:pt>
                      <c:pt idx="2921">
                        <c:v>58.420000000003533</c:v>
                      </c:pt>
                      <c:pt idx="2922">
                        <c:v>58.440000000003536</c:v>
                      </c:pt>
                      <c:pt idx="2923">
                        <c:v>58.460000000003539</c:v>
                      </c:pt>
                      <c:pt idx="2924">
                        <c:v>58.480000000003542</c:v>
                      </c:pt>
                      <c:pt idx="2925">
                        <c:v>58.500000000003546</c:v>
                      </c:pt>
                      <c:pt idx="2926">
                        <c:v>58.520000000003549</c:v>
                      </c:pt>
                      <c:pt idx="2927">
                        <c:v>58.540000000003552</c:v>
                      </c:pt>
                      <c:pt idx="2928">
                        <c:v>58.560000000003555</c:v>
                      </c:pt>
                      <c:pt idx="2929">
                        <c:v>58.580000000003558</c:v>
                      </c:pt>
                      <c:pt idx="2930">
                        <c:v>58.600000000003561</c:v>
                      </c:pt>
                      <c:pt idx="2931">
                        <c:v>58.620000000003564</c:v>
                      </c:pt>
                      <c:pt idx="2932">
                        <c:v>58.640000000003567</c:v>
                      </c:pt>
                      <c:pt idx="2933">
                        <c:v>58.660000000003571</c:v>
                      </c:pt>
                      <c:pt idx="2934">
                        <c:v>58.680000000003574</c:v>
                      </c:pt>
                      <c:pt idx="2935">
                        <c:v>58.700000000003577</c:v>
                      </c:pt>
                      <c:pt idx="2936">
                        <c:v>58.72000000000358</c:v>
                      </c:pt>
                      <c:pt idx="2937">
                        <c:v>58.740000000003583</c:v>
                      </c:pt>
                      <c:pt idx="2938">
                        <c:v>58.760000000003586</c:v>
                      </c:pt>
                      <c:pt idx="2939">
                        <c:v>58.780000000003589</c:v>
                      </c:pt>
                      <c:pt idx="2940">
                        <c:v>58.800000000003593</c:v>
                      </c:pt>
                      <c:pt idx="2941">
                        <c:v>58.820000000003596</c:v>
                      </c:pt>
                      <c:pt idx="2942">
                        <c:v>58.840000000003599</c:v>
                      </c:pt>
                      <c:pt idx="2943">
                        <c:v>58.860000000003602</c:v>
                      </c:pt>
                      <c:pt idx="2944">
                        <c:v>58.880000000003605</c:v>
                      </c:pt>
                      <c:pt idx="2945">
                        <c:v>58.900000000003608</c:v>
                      </c:pt>
                      <c:pt idx="2946">
                        <c:v>58.920000000003611</c:v>
                      </c:pt>
                      <c:pt idx="2947">
                        <c:v>58.940000000003614</c:v>
                      </c:pt>
                      <c:pt idx="2948">
                        <c:v>58.960000000003618</c:v>
                      </c:pt>
                      <c:pt idx="2949">
                        <c:v>58.980000000003621</c:v>
                      </c:pt>
                      <c:pt idx="2950">
                        <c:v>59.000000000003624</c:v>
                      </c:pt>
                      <c:pt idx="2951">
                        <c:v>59.020000000003627</c:v>
                      </c:pt>
                      <c:pt idx="2952">
                        <c:v>59.04000000000363</c:v>
                      </c:pt>
                      <c:pt idx="2953">
                        <c:v>59.060000000003633</c:v>
                      </c:pt>
                      <c:pt idx="2954">
                        <c:v>59.080000000003636</c:v>
                      </c:pt>
                      <c:pt idx="2955">
                        <c:v>59.100000000003639</c:v>
                      </c:pt>
                      <c:pt idx="2956">
                        <c:v>59.120000000003643</c:v>
                      </c:pt>
                      <c:pt idx="2957">
                        <c:v>59.140000000003646</c:v>
                      </c:pt>
                      <c:pt idx="2958">
                        <c:v>59.160000000003649</c:v>
                      </c:pt>
                      <c:pt idx="2959">
                        <c:v>59.180000000003652</c:v>
                      </c:pt>
                      <c:pt idx="2960">
                        <c:v>59.200000000003655</c:v>
                      </c:pt>
                      <c:pt idx="2961">
                        <c:v>59.220000000003658</c:v>
                      </c:pt>
                      <c:pt idx="2962">
                        <c:v>59.240000000003661</c:v>
                      </c:pt>
                      <c:pt idx="2963">
                        <c:v>59.260000000003664</c:v>
                      </c:pt>
                      <c:pt idx="2964">
                        <c:v>59.280000000003668</c:v>
                      </c:pt>
                      <c:pt idx="2965">
                        <c:v>59.300000000003671</c:v>
                      </c:pt>
                      <c:pt idx="2966">
                        <c:v>59.320000000003674</c:v>
                      </c:pt>
                      <c:pt idx="2967">
                        <c:v>59.340000000003677</c:v>
                      </c:pt>
                      <c:pt idx="2968">
                        <c:v>59.36000000000368</c:v>
                      </c:pt>
                      <c:pt idx="2969">
                        <c:v>59.380000000003683</c:v>
                      </c:pt>
                      <c:pt idx="2970">
                        <c:v>59.400000000003686</c:v>
                      </c:pt>
                      <c:pt idx="2971">
                        <c:v>59.420000000003689</c:v>
                      </c:pt>
                      <c:pt idx="2972">
                        <c:v>59.440000000003693</c:v>
                      </c:pt>
                      <c:pt idx="2973">
                        <c:v>59.460000000003696</c:v>
                      </c:pt>
                      <c:pt idx="2974">
                        <c:v>59.480000000003699</c:v>
                      </c:pt>
                      <c:pt idx="2975">
                        <c:v>59.500000000003702</c:v>
                      </c:pt>
                      <c:pt idx="2976">
                        <c:v>59.520000000003705</c:v>
                      </c:pt>
                      <c:pt idx="2977">
                        <c:v>59.540000000003708</c:v>
                      </c:pt>
                      <c:pt idx="2978">
                        <c:v>59.560000000003711</c:v>
                      </c:pt>
                      <c:pt idx="2979">
                        <c:v>59.580000000003714</c:v>
                      </c:pt>
                      <c:pt idx="2980">
                        <c:v>59.600000000003718</c:v>
                      </c:pt>
                      <c:pt idx="2981">
                        <c:v>59.620000000003721</c:v>
                      </c:pt>
                      <c:pt idx="2982">
                        <c:v>59.640000000003724</c:v>
                      </c:pt>
                      <c:pt idx="2983">
                        <c:v>59.660000000003727</c:v>
                      </c:pt>
                      <c:pt idx="2984">
                        <c:v>59.68000000000373</c:v>
                      </c:pt>
                      <c:pt idx="2985">
                        <c:v>59.700000000003733</c:v>
                      </c:pt>
                      <c:pt idx="2986">
                        <c:v>59.720000000003736</c:v>
                      </c:pt>
                      <c:pt idx="2987">
                        <c:v>59.740000000003739</c:v>
                      </c:pt>
                      <c:pt idx="2988">
                        <c:v>59.760000000003743</c:v>
                      </c:pt>
                      <c:pt idx="2989">
                        <c:v>59.780000000003746</c:v>
                      </c:pt>
                      <c:pt idx="2990">
                        <c:v>59.800000000003749</c:v>
                      </c:pt>
                      <c:pt idx="2991">
                        <c:v>59.820000000003752</c:v>
                      </c:pt>
                      <c:pt idx="2992">
                        <c:v>59.840000000003755</c:v>
                      </c:pt>
                      <c:pt idx="2993">
                        <c:v>59.860000000003758</c:v>
                      </c:pt>
                      <c:pt idx="2994">
                        <c:v>59.880000000003761</c:v>
                      </c:pt>
                      <c:pt idx="2995">
                        <c:v>59.900000000003764</c:v>
                      </c:pt>
                      <c:pt idx="2996">
                        <c:v>59.920000000003768</c:v>
                      </c:pt>
                      <c:pt idx="2997">
                        <c:v>59.940000000003771</c:v>
                      </c:pt>
                      <c:pt idx="2998">
                        <c:v>59.960000000003774</c:v>
                      </c:pt>
                      <c:pt idx="2999">
                        <c:v>59.980000000003777</c:v>
                      </c:pt>
                      <c:pt idx="3000">
                        <c:v>60.00000000000378</c:v>
                      </c:pt>
                      <c:pt idx="3001">
                        <c:v>60.020000000003783</c:v>
                      </c:pt>
                      <c:pt idx="3002">
                        <c:v>60.040000000003786</c:v>
                      </c:pt>
                      <c:pt idx="3003">
                        <c:v>60.060000000003789</c:v>
                      </c:pt>
                      <c:pt idx="3004">
                        <c:v>60.080000000003793</c:v>
                      </c:pt>
                      <c:pt idx="3005">
                        <c:v>60.100000000003796</c:v>
                      </c:pt>
                      <c:pt idx="3006">
                        <c:v>60.120000000003799</c:v>
                      </c:pt>
                      <c:pt idx="3007">
                        <c:v>60.140000000003802</c:v>
                      </c:pt>
                      <c:pt idx="3008">
                        <c:v>60.160000000003805</c:v>
                      </c:pt>
                      <c:pt idx="3009">
                        <c:v>60.180000000003808</c:v>
                      </c:pt>
                      <c:pt idx="3010">
                        <c:v>60.200000000003811</c:v>
                      </c:pt>
                      <c:pt idx="3011">
                        <c:v>60.220000000003814</c:v>
                      </c:pt>
                      <c:pt idx="3012">
                        <c:v>60.240000000003818</c:v>
                      </c:pt>
                      <c:pt idx="3013">
                        <c:v>60.260000000003821</c:v>
                      </c:pt>
                      <c:pt idx="3014">
                        <c:v>60.280000000003824</c:v>
                      </c:pt>
                      <c:pt idx="3015">
                        <c:v>60.300000000003827</c:v>
                      </c:pt>
                      <c:pt idx="3016">
                        <c:v>60.32000000000383</c:v>
                      </c:pt>
                      <c:pt idx="3017">
                        <c:v>60.340000000003833</c:v>
                      </c:pt>
                      <c:pt idx="3018">
                        <c:v>60.360000000003836</c:v>
                      </c:pt>
                      <c:pt idx="3019">
                        <c:v>60.380000000003839</c:v>
                      </c:pt>
                      <c:pt idx="3020">
                        <c:v>60.400000000003843</c:v>
                      </c:pt>
                      <c:pt idx="3021">
                        <c:v>60.420000000003846</c:v>
                      </c:pt>
                      <c:pt idx="3022">
                        <c:v>60.440000000003849</c:v>
                      </c:pt>
                      <c:pt idx="3023">
                        <c:v>60.460000000003852</c:v>
                      </c:pt>
                      <c:pt idx="3024">
                        <c:v>60.480000000003855</c:v>
                      </c:pt>
                      <c:pt idx="3025">
                        <c:v>60.500000000003858</c:v>
                      </c:pt>
                      <c:pt idx="3026">
                        <c:v>60.520000000003861</c:v>
                      </c:pt>
                      <c:pt idx="3027">
                        <c:v>60.540000000003864</c:v>
                      </c:pt>
                      <c:pt idx="3028">
                        <c:v>60.560000000003868</c:v>
                      </c:pt>
                      <c:pt idx="3029">
                        <c:v>60.580000000003871</c:v>
                      </c:pt>
                      <c:pt idx="3030">
                        <c:v>60.600000000003874</c:v>
                      </c:pt>
                      <c:pt idx="3031">
                        <c:v>60.620000000003877</c:v>
                      </c:pt>
                      <c:pt idx="3032">
                        <c:v>60.64000000000388</c:v>
                      </c:pt>
                      <c:pt idx="3033">
                        <c:v>60.660000000003883</c:v>
                      </c:pt>
                      <c:pt idx="3034">
                        <c:v>60.680000000003886</c:v>
                      </c:pt>
                      <c:pt idx="3035">
                        <c:v>60.70000000000389</c:v>
                      </c:pt>
                      <c:pt idx="3036">
                        <c:v>60.720000000003893</c:v>
                      </c:pt>
                      <c:pt idx="3037">
                        <c:v>60.740000000003896</c:v>
                      </c:pt>
                      <c:pt idx="3038">
                        <c:v>60.760000000003899</c:v>
                      </c:pt>
                      <c:pt idx="3039">
                        <c:v>60.780000000003902</c:v>
                      </c:pt>
                      <c:pt idx="3040">
                        <c:v>60.800000000003905</c:v>
                      </c:pt>
                      <c:pt idx="3041">
                        <c:v>60.820000000003908</c:v>
                      </c:pt>
                      <c:pt idx="3042">
                        <c:v>60.840000000003911</c:v>
                      </c:pt>
                      <c:pt idx="3043">
                        <c:v>60.860000000003915</c:v>
                      </c:pt>
                      <c:pt idx="3044">
                        <c:v>60.880000000003918</c:v>
                      </c:pt>
                      <c:pt idx="3045">
                        <c:v>60.900000000003921</c:v>
                      </c:pt>
                      <c:pt idx="3046">
                        <c:v>60.920000000003924</c:v>
                      </c:pt>
                      <c:pt idx="3047">
                        <c:v>60.940000000003927</c:v>
                      </c:pt>
                      <c:pt idx="3048">
                        <c:v>60.96000000000393</c:v>
                      </c:pt>
                      <c:pt idx="3049">
                        <c:v>60.980000000003933</c:v>
                      </c:pt>
                      <c:pt idx="3050">
                        <c:v>61.000000000003936</c:v>
                      </c:pt>
                      <c:pt idx="3051">
                        <c:v>61.02000000000394</c:v>
                      </c:pt>
                      <c:pt idx="3052">
                        <c:v>61.040000000003943</c:v>
                      </c:pt>
                      <c:pt idx="3053">
                        <c:v>61.060000000003946</c:v>
                      </c:pt>
                      <c:pt idx="3054">
                        <c:v>61.080000000003949</c:v>
                      </c:pt>
                      <c:pt idx="3055">
                        <c:v>61.100000000003952</c:v>
                      </c:pt>
                      <c:pt idx="3056">
                        <c:v>61.120000000003955</c:v>
                      </c:pt>
                      <c:pt idx="3057">
                        <c:v>61.140000000003958</c:v>
                      </c:pt>
                      <c:pt idx="3058">
                        <c:v>61.160000000003961</c:v>
                      </c:pt>
                      <c:pt idx="3059">
                        <c:v>61.180000000003965</c:v>
                      </c:pt>
                      <c:pt idx="3060">
                        <c:v>61.200000000003968</c:v>
                      </c:pt>
                      <c:pt idx="3061">
                        <c:v>61.220000000003971</c:v>
                      </c:pt>
                      <c:pt idx="3062">
                        <c:v>61.240000000003974</c:v>
                      </c:pt>
                      <c:pt idx="3063">
                        <c:v>61.260000000003977</c:v>
                      </c:pt>
                      <c:pt idx="3064">
                        <c:v>61.28000000000398</c:v>
                      </c:pt>
                      <c:pt idx="3065">
                        <c:v>61.300000000003983</c:v>
                      </c:pt>
                      <c:pt idx="3066">
                        <c:v>61.320000000003986</c:v>
                      </c:pt>
                      <c:pt idx="3067">
                        <c:v>61.34000000000399</c:v>
                      </c:pt>
                      <c:pt idx="3068">
                        <c:v>61.360000000003993</c:v>
                      </c:pt>
                      <c:pt idx="3069">
                        <c:v>61.380000000003996</c:v>
                      </c:pt>
                      <c:pt idx="3070">
                        <c:v>61.400000000003999</c:v>
                      </c:pt>
                      <c:pt idx="3071">
                        <c:v>61.420000000004002</c:v>
                      </c:pt>
                      <c:pt idx="3072">
                        <c:v>61.440000000004005</c:v>
                      </c:pt>
                      <c:pt idx="3073">
                        <c:v>61.460000000004008</c:v>
                      </c:pt>
                      <c:pt idx="3074">
                        <c:v>61.480000000004011</c:v>
                      </c:pt>
                      <c:pt idx="3075">
                        <c:v>61.500000000004015</c:v>
                      </c:pt>
                      <c:pt idx="3076">
                        <c:v>61.520000000004018</c:v>
                      </c:pt>
                      <c:pt idx="3077">
                        <c:v>61.540000000004021</c:v>
                      </c:pt>
                      <c:pt idx="3078">
                        <c:v>61.560000000004024</c:v>
                      </c:pt>
                      <c:pt idx="3079">
                        <c:v>61.580000000004027</c:v>
                      </c:pt>
                      <c:pt idx="3080">
                        <c:v>61.60000000000403</c:v>
                      </c:pt>
                      <c:pt idx="3081">
                        <c:v>61.620000000004033</c:v>
                      </c:pt>
                      <c:pt idx="3082">
                        <c:v>61.640000000004036</c:v>
                      </c:pt>
                      <c:pt idx="3083">
                        <c:v>61.66000000000404</c:v>
                      </c:pt>
                      <c:pt idx="3084">
                        <c:v>61.680000000004043</c:v>
                      </c:pt>
                      <c:pt idx="3085">
                        <c:v>61.700000000004046</c:v>
                      </c:pt>
                      <c:pt idx="3086">
                        <c:v>61.720000000004049</c:v>
                      </c:pt>
                      <c:pt idx="3087">
                        <c:v>61.740000000004052</c:v>
                      </c:pt>
                      <c:pt idx="3088">
                        <c:v>61.760000000004055</c:v>
                      </c:pt>
                      <c:pt idx="3089">
                        <c:v>61.780000000004058</c:v>
                      </c:pt>
                      <c:pt idx="3090">
                        <c:v>61.800000000004061</c:v>
                      </c:pt>
                      <c:pt idx="3091">
                        <c:v>61.820000000004065</c:v>
                      </c:pt>
                      <c:pt idx="3092">
                        <c:v>61.840000000004068</c:v>
                      </c:pt>
                      <c:pt idx="3093">
                        <c:v>61.860000000004071</c:v>
                      </c:pt>
                      <c:pt idx="3094">
                        <c:v>61.880000000004074</c:v>
                      </c:pt>
                      <c:pt idx="3095">
                        <c:v>61.900000000004077</c:v>
                      </c:pt>
                      <c:pt idx="3096">
                        <c:v>61.92000000000408</c:v>
                      </c:pt>
                      <c:pt idx="3097">
                        <c:v>61.940000000004083</c:v>
                      </c:pt>
                      <c:pt idx="3098">
                        <c:v>61.960000000004086</c:v>
                      </c:pt>
                      <c:pt idx="3099">
                        <c:v>61.98000000000409</c:v>
                      </c:pt>
                      <c:pt idx="3100">
                        <c:v>62.000000000004093</c:v>
                      </c:pt>
                      <c:pt idx="3101">
                        <c:v>62.020000000004096</c:v>
                      </c:pt>
                      <c:pt idx="3102">
                        <c:v>62.040000000004099</c:v>
                      </c:pt>
                      <c:pt idx="3103">
                        <c:v>62.060000000004102</c:v>
                      </c:pt>
                      <c:pt idx="3104">
                        <c:v>62.080000000004105</c:v>
                      </c:pt>
                      <c:pt idx="3105">
                        <c:v>62.100000000004108</c:v>
                      </c:pt>
                      <c:pt idx="3106">
                        <c:v>62.120000000004111</c:v>
                      </c:pt>
                      <c:pt idx="3107">
                        <c:v>62.140000000004115</c:v>
                      </c:pt>
                      <c:pt idx="3108">
                        <c:v>62.160000000004118</c:v>
                      </c:pt>
                      <c:pt idx="3109">
                        <c:v>62.180000000004121</c:v>
                      </c:pt>
                      <c:pt idx="3110">
                        <c:v>62.200000000004124</c:v>
                      </c:pt>
                      <c:pt idx="3111">
                        <c:v>62.220000000004127</c:v>
                      </c:pt>
                      <c:pt idx="3112">
                        <c:v>62.24000000000413</c:v>
                      </c:pt>
                      <c:pt idx="3113">
                        <c:v>62.260000000004133</c:v>
                      </c:pt>
                      <c:pt idx="3114">
                        <c:v>62.280000000004136</c:v>
                      </c:pt>
                      <c:pt idx="3115">
                        <c:v>62.30000000000414</c:v>
                      </c:pt>
                      <c:pt idx="3116">
                        <c:v>62.320000000004143</c:v>
                      </c:pt>
                      <c:pt idx="3117">
                        <c:v>62.340000000004146</c:v>
                      </c:pt>
                      <c:pt idx="3118">
                        <c:v>62.360000000004149</c:v>
                      </c:pt>
                      <c:pt idx="3119">
                        <c:v>62.380000000004152</c:v>
                      </c:pt>
                      <c:pt idx="3120">
                        <c:v>62.400000000004155</c:v>
                      </c:pt>
                      <c:pt idx="3121">
                        <c:v>62.420000000004158</c:v>
                      </c:pt>
                      <c:pt idx="3122">
                        <c:v>62.440000000004162</c:v>
                      </c:pt>
                      <c:pt idx="3123">
                        <c:v>62.460000000004165</c:v>
                      </c:pt>
                      <c:pt idx="3124">
                        <c:v>62.480000000004168</c:v>
                      </c:pt>
                      <c:pt idx="3125">
                        <c:v>62.500000000004171</c:v>
                      </c:pt>
                      <c:pt idx="3126">
                        <c:v>62.520000000004174</c:v>
                      </c:pt>
                      <c:pt idx="3127">
                        <c:v>62.540000000004177</c:v>
                      </c:pt>
                      <c:pt idx="3128">
                        <c:v>62.56000000000418</c:v>
                      </c:pt>
                      <c:pt idx="3129">
                        <c:v>62.580000000004183</c:v>
                      </c:pt>
                      <c:pt idx="3130">
                        <c:v>62.600000000004187</c:v>
                      </c:pt>
                      <c:pt idx="3131">
                        <c:v>62.62000000000419</c:v>
                      </c:pt>
                      <c:pt idx="3132">
                        <c:v>62.640000000004193</c:v>
                      </c:pt>
                      <c:pt idx="3133">
                        <c:v>62.660000000004196</c:v>
                      </c:pt>
                      <c:pt idx="3134">
                        <c:v>62.680000000004199</c:v>
                      </c:pt>
                      <c:pt idx="3135">
                        <c:v>62.700000000004202</c:v>
                      </c:pt>
                      <c:pt idx="3136">
                        <c:v>62.720000000004205</c:v>
                      </c:pt>
                      <c:pt idx="3137">
                        <c:v>62.740000000004208</c:v>
                      </c:pt>
                      <c:pt idx="3138">
                        <c:v>62.760000000004212</c:v>
                      </c:pt>
                      <c:pt idx="3139">
                        <c:v>62.780000000004215</c:v>
                      </c:pt>
                      <c:pt idx="3140">
                        <c:v>62.800000000004218</c:v>
                      </c:pt>
                      <c:pt idx="3141">
                        <c:v>62.820000000004221</c:v>
                      </c:pt>
                      <c:pt idx="3142">
                        <c:v>62.840000000004224</c:v>
                      </c:pt>
                      <c:pt idx="3143">
                        <c:v>62.860000000004227</c:v>
                      </c:pt>
                      <c:pt idx="3144">
                        <c:v>62.88000000000423</c:v>
                      </c:pt>
                      <c:pt idx="3145">
                        <c:v>62.900000000004233</c:v>
                      </c:pt>
                      <c:pt idx="3146">
                        <c:v>62.920000000004237</c:v>
                      </c:pt>
                      <c:pt idx="3147">
                        <c:v>62.94000000000424</c:v>
                      </c:pt>
                      <c:pt idx="3148">
                        <c:v>62.960000000004243</c:v>
                      </c:pt>
                      <c:pt idx="3149">
                        <c:v>62.980000000004246</c:v>
                      </c:pt>
                      <c:pt idx="3150">
                        <c:v>63.000000000004249</c:v>
                      </c:pt>
                      <c:pt idx="3151">
                        <c:v>63.020000000004252</c:v>
                      </c:pt>
                      <c:pt idx="3152">
                        <c:v>63.040000000004255</c:v>
                      </c:pt>
                      <c:pt idx="3153">
                        <c:v>63.060000000004258</c:v>
                      </c:pt>
                      <c:pt idx="3154">
                        <c:v>63.080000000004262</c:v>
                      </c:pt>
                      <c:pt idx="3155">
                        <c:v>63.100000000004265</c:v>
                      </c:pt>
                      <c:pt idx="3156">
                        <c:v>63.120000000004268</c:v>
                      </c:pt>
                      <c:pt idx="3157">
                        <c:v>63.140000000004271</c:v>
                      </c:pt>
                      <c:pt idx="3158">
                        <c:v>63.160000000004274</c:v>
                      </c:pt>
                      <c:pt idx="3159">
                        <c:v>63.180000000004277</c:v>
                      </c:pt>
                      <c:pt idx="3160">
                        <c:v>63.20000000000428</c:v>
                      </c:pt>
                      <c:pt idx="3161">
                        <c:v>63.220000000004283</c:v>
                      </c:pt>
                      <c:pt idx="3162">
                        <c:v>63.240000000004287</c:v>
                      </c:pt>
                      <c:pt idx="3163">
                        <c:v>63.26000000000429</c:v>
                      </c:pt>
                      <c:pt idx="3164">
                        <c:v>63.280000000004293</c:v>
                      </c:pt>
                      <c:pt idx="3165">
                        <c:v>63.300000000004296</c:v>
                      </c:pt>
                      <c:pt idx="3166">
                        <c:v>63.320000000004299</c:v>
                      </c:pt>
                      <c:pt idx="3167">
                        <c:v>63.340000000004302</c:v>
                      </c:pt>
                      <c:pt idx="3168">
                        <c:v>63.360000000004305</c:v>
                      </c:pt>
                      <c:pt idx="3169">
                        <c:v>63.380000000004308</c:v>
                      </c:pt>
                      <c:pt idx="3170">
                        <c:v>63.400000000004312</c:v>
                      </c:pt>
                      <c:pt idx="3171">
                        <c:v>63.420000000004315</c:v>
                      </c:pt>
                      <c:pt idx="3172">
                        <c:v>63.440000000004318</c:v>
                      </c:pt>
                      <c:pt idx="3173">
                        <c:v>63.460000000004321</c:v>
                      </c:pt>
                      <c:pt idx="3174">
                        <c:v>63.480000000004324</c:v>
                      </c:pt>
                      <c:pt idx="3175">
                        <c:v>63.500000000004327</c:v>
                      </c:pt>
                      <c:pt idx="3176">
                        <c:v>63.52000000000433</c:v>
                      </c:pt>
                      <c:pt idx="3177">
                        <c:v>63.540000000004333</c:v>
                      </c:pt>
                      <c:pt idx="3178">
                        <c:v>63.560000000004337</c:v>
                      </c:pt>
                      <c:pt idx="3179">
                        <c:v>63.58000000000434</c:v>
                      </c:pt>
                      <c:pt idx="3180">
                        <c:v>63.600000000004343</c:v>
                      </c:pt>
                      <c:pt idx="3181">
                        <c:v>63.620000000004346</c:v>
                      </c:pt>
                      <c:pt idx="3182">
                        <c:v>63.640000000004349</c:v>
                      </c:pt>
                      <c:pt idx="3183">
                        <c:v>63.660000000004352</c:v>
                      </c:pt>
                      <c:pt idx="3184">
                        <c:v>63.680000000004355</c:v>
                      </c:pt>
                      <c:pt idx="3185">
                        <c:v>63.700000000004358</c:v>
                      </c:pt>
                      <c:pt idx="3186">
                        <c:v>63.720000000004362</c:v>
                      </c:pt>
                      <c:pt idx="3187">
                        <c:v>63.740000000004365</c:v>
                      </c:pt>
                      <c:pt idx="3188">
                        <c:v>63.760000000004368</c:v>
                      </c:pt>
                      <c:pt idx="3189">
                        <c:v>63.780000000004371</c:v>
                      </c:pt>
                      <c:pt idx="3190">
                        <c:v>63.800000000004374</c:v>
                      </c:pt>
                      <c:pt idx="3191">
                        <c:v>63.820000000004377</c:v>
                      </c:pt>
                      <c:pt idx="3192">
                        <c:v>63.84000000000438</c:v>
                      </c:pt>
                      <c:pt idx="3193">
                        <c:v>63.860000000004383</c:v>
                      </c:pt>
                      <c:pt idx="3194">
                        <c:v>63.880000000004387</c:v>
                      </c:pt>
                      <c:pt idx="3195">
                        <c:v>63.90000000000439</c:v>
                      </c:pt>
                      <c:pt idx="3196">
                        <c:v>63.920000000004393</c:v>
                      </c:pt>
                      <c:pt idx="3197">
                        <c:v>63.940000000004396</c:v>
                      </c:pt>
                      <c:pt idx="3198">
                        <c:v>63.960000000004399</c:v>
                      </c:pt>
                      <c:pt idx="3199">
                        <c:v>63.980000000004402</c:v>
                      </c:pt>
                      <c:pt idx="3200">
                        <c:v>64.000000000004405</c:v>
                      </c:pt>
                      <c:pt idx="3201">
                        <c:v>64.020000000004401</c:v>
                      </c:pt>
                      <c:pt idx="3202">
                        <c:v>64.040000000004397</c:v>
                      </c:pt>
                      <c:pt idx="3203">
                        <c:v>64.060000000004393</c:v>
                      </c:pt>
                      <c:pt idx="3204">
                        <c:v>64.080000000004389</c:v>
                      </c:pt>
                      <c:pt idx="3205">
                        <c:v>64.100000000004385</c:v>
                      </c:pt>
                      <c:pt idx="3206">
                        <c:v>64.120000000004381</c:v>
                      </c:pt>
                      <c:pt idx="3207">
                        <c:v>64.140000000004378</c:v>
                      </c:pt>
                      <c:pt idx="3208">
                        <c:v>64.160000000004374</c:v>
                      </c:pt>
                      <c:pt idx="3209">
                        <c:v>64.18000000000437</c:v>
                      </c:pt>
                      <c:pt idx="3210">
                        <c:v>64.200000000004366</c:v>
                      </c:pt>
                      <c:pt idx="3211">
                        <c:v>64.220000000004362</c:v>
                      </c:pt>
                      <c:pt idx="3212">
                        <c:v>64.240000000004358</c:v>
                      </c:pt>
                      <c:pt idx="3213">
                        <c:v>64.260000000004354</c:v>
                      </c:pt>
                      <c:pt idx="3214">
                        <c:v>64.28000000000435</c:v>
                      </c:pt>
                      <c:pt idx="3215">
                        <c:v>64.300000000004346</c:v>
                      </c:pt>
                      <c:pt idx="3216">
                        <c:v>64.320000000004342</c:v>
                      </c:pt>
                      <c:pt idx="3217">
                        <c:v>64.340000000004338</c:v>
                      </c:pt>
                      <c:pt idx="3218">
                        <c:v>64.360000000004334</c:v>
                      </c:pt>
                      <c:pt idx="3219">
                        <c:v>64.38000000000433</c:v>
                      </c:pt>
                      <c:pt idx="3220">
                        <c:v>64.400000000004326</c:v>
                      </c:pt>
                      <c:pt idx="3221">
                        <c:v>64.420000000004322</c:v>
                      </c:pt>
                      <c:pt idx="3222">
                        <c:v>64.440000000004318</c:v>
                      </c:pt>
                      <c:pt idx="3223">
                        <c:v>64.460000000004314</c:v>
                      </c:pt>
                      <c:pt idx="3224">
                        <c:v>64.48000000000431</c:v>
                      </c:pt>
                      <c:pt idx="3225">
                        <c:v>64.500000000004306</c:v>
                      </c:pt>
                      <c:pt idx="3226">
                        <c:v>64.520000000004302</c:v>
                      </c:pt>
                      <c:pt idx="3227">
                        <c:v>64.540000000004298</c:v>
                      </c:pt>
                      <c:pt idx="3228">
                        <c:v>64.560000000004294</c:v>
                      </c:pt>
                      <c:pt idx="3229">
                        <c:v>64.58000000000429</c:v>
                      </c:pt>
                      <c:pt idx="3230">
                        <c:v>64.600000000004286</c:v>
                      </c:pt>
                      <c:pt idx="3231">
                        <c:v>64.620000000004282</c:v>
                      </c:pt>
                      <c:pt idx="3232">
                        <c:v>64.640000000004278</c:v>
                      </c:pt>
                      <c:pt idx="3233">
                        <c:v>64.660000000004274</c:v>
                      </c:pt>
                      <c:pt idx="3234">
                        <c:v>64.68000000000427</c:v>
                      </c:pt>
                      <c:pt idx="3235">
                        <c:v>64.700000000004266</c:v>
                      </c:pt>
                      <c:pt idx="3236">
                        <c:v>64.720000000004262</c:v>
                      </c:pt>
                      <c:pt idx="3237">
                        <c:v>64.740000000004258</c:v>
                      </c:pt>
                      <c:pt idx="3238">
                        <c:v>64.760000000004254</c:v>
                      </c:pt>
                      <c:pt idx="3239">
                        <c:v>64.78000000000425</c:v>
                      </c:pt>
                      <c:pt idx="3240">
                        <c:v>64.800000000004246</c:v>
                      </c:pt>
                      <c:pt idx="3241">
                        <c:v>64.820000000004242</c:v>
                      </c:pt>
                      <c:pt idx="3242">
                        <c:v>64.840000000004238</c:v>
                      </c:pt>
                      <c:pt idx="3243">
                        <c:v>64.860000000004234</c:v>
                      </c:pt>
                      <c:pt idx="3244">
                        <c:v>64.88000000000423</c:v>
                      </c:pt>
                      <c:pt idx="3245">
                        <c:v>64.900000000004226</c:v>
                      </c:pt>
                      <c:pt idx="3246">
                        <c:v>64.920000000004222</c:v>
                      </c:pt>
                      <c:pt idx="3247">
                        <c:v>64.940000000004218</c:v>
                      </c:pt>
                      <c:pt idx="3248">
                        <c:v>64.960000000004214</c:v>
                      </c:pt>
                      <c:pt idx="3249">
                        <c:v>64.98000000000421</c:v>
                      </c:pt>
                      <c:pt idx="3250">
                        <c:v>65.000000000004206</c:v>
                      </c:pt>
                      <c:pt idx="3251">
                        <c:v>65.020000000004202</c:v>
                      </c:pt>
                      <c:pt idx="3252">
                        <c:v>65.040000000004198</c:v>
                      </c:pt>
                      <c:pt idx="3253">
                        <c:v>65.060000000004194</c:v>
                      </c:pt>
                      <c:pt idx="3254">
                        <c:v>65.08000000000419</c:v>
                      </c:pt>
                      <c:pt idx="3255">
                        <c:v>65.100000000004187</c:v>
                      </c:pt>
                      <c:pt idx="3256">
                        <c:v>65.120000000004183</c:v>
                      </c:pt>
                      <c:pt idx="3257">
                        <c:v>65.140000000004179</c:v>
                      </c:pt>
                      <c:pt idx="3258">
                        <c:v>65.160000000004175</c:v>
                      </c:pt>
                      <c:pt idx="3259">
                        <c:v>65.180000000004171</c:v>
                      </c:pt>
                      <c:pt idx="3260">
                        <c:v>65.200000000004167</c:v>
                      </c:pt>
                      <c:pt idx="3261">
                        <c:v>65.220000000004163</c:v>
                      </c:pt>
                      <c:pt idx="3262">
                        <c:v>65.240000000004159</c:v>
                      </c:pt>
                      <c:pt idx="3263">
                        <c:v>65.260000000004155</c:v>
                      </c:pt>
                      <c:pt idx="3264">
                        <c:v>65.280000000004151</c:v>
                      </c:pt>
                      <c:pt idx="3265">
                        <c:v>65.300000000004147</c:v>
                      </c:pt>
                      <c:pt idx="3266">
                        <c:v>65.320000000004143</c:v>
                      </c:pt>
                      <c:pt idx="3267">
                        <c:v>65.340000000004139</c:v>
                      </c:pt>
                      <c:pt idx="3268">
                        <c:v>65.360000000004135</c:v>
                      </c:pt>
                      <c:pt idx="3269">
                        <c:v>65.380000000004131</c:v>
                      </c:pt>
                      <c:pt idx="3270">
                        <c:v>65.400000000004127</c:v>
                      </c:pt>
                      <c:pt idx="3271">
                        <c:v>65.420000000004123</c:v>
                      </c:pt>
                      <c:pt idx="3272">
                        <c:v>65.440000000004119</c:v>
                      </c:pt>
                      <c:pt idx="3273">
                        <c:v>65.460000000004115</c:v>
                      </c:pt>
                      <c:pt idx="3274">
                        <c:v>65.480000000004111</c:v>
                      </c:pt>
                      <c:pt idx="3275">
                        <c:v>65.500000000004107</c:v>
                      </c:pt>
                      <c:pt idx="3276">
                        <c:v>65.520000000004103</c:v>
                      </c:pt>
                      <c:pt idx="3277">
                        <c:v>65.540000000004099</c:v>
                      </c:pt>
                      <c:pt idx="3278">
                        <c:v>65.560000000004095</c:v>
                      </c:pt>
                      <c:pt idx="3279">
                        <c:v>65.580000000004091</c:v>
                      </c:pt>
                      <c:pt idx="3280">
                        <c:v>65.600000000004087</c:v>
                      </c:pt>
                      <c:pt idx="3281">
                        <c:v>65.620000000004083</c:v>
                      </c:pt>
                      <c:pt idx="3282">
                        <c:v>65.640000000004079</c:v>
                      </c:pt>
                      <c:pt idx="3283">
                        <c:v>65.660000000004075</c:v>
                      </c:pt>
                      <c:pt idx="3284">
                        <c:v>65.680000000004071</c:v>
                      </c:pt>
                      <c:pt idx="3285">
                        <c:v>65.700000000004067</c:v>
                      </c:pt>
                      <c:pt idx="3286">
                        <c:v>65.720000000004063</c:v>
                      </c:pt>
                      <c:pt idx="3287">
                        <c:v>65.740000000004059</c:v>
                      </c:pt>
                      <c:pt idx="3288">
                        <c:v>65.760000000004055</c:v>
                      </c:pt>
                      <c:pt idx="3289">
                        <c:v>65.780000000004051</c:v>
                      </c:pt>
                      <c:pt idx="3290">
                        <c:v>65.800000000004047</c:v>
                      </c:pt>
                      <c:pt idx="3291">
                        <c:v>65.820000000004043</c:v>
                      </c:pt>
                      <c:pt idx="3292">
                        <c:v>65.840000000004039</c:v>
                      </c:pt>
                      <c:pt idx="3293">
                        <c:v>65.860000000004035</c:v>
                      </c:pt>
                      <c:pt idx="3294">
                        <c:v>65.880000000004031</c:v>
                      </c:pt>
                      <c:pt idx="3295">
                        <c:v>65.900000000004027</c:v>
                      </c:pt>
                      <c:pt idx="3296">
                        <c:v>65.920000000004023</c:v>
                      </c:pt>
                      <c:pt idx="3297">
                        <c:v>65.940000000004019</c:v>
                      </c:pt>
                      <c:pt idx="3298">
                        <c:v>65.960000000004015</c:v>
                      </c:pt>
                      <c:pt idx="3299">
                        <c:v>65.980000000004011</c:v>
                      </c:pt>
                      <c:pt idx="3300">
                        <c:v>66.000000000004007</c:v>
                      </c:pt>
                      <c:pt idx="3301">
                        <c:v>66.020000000004003</c:v>
                      </c:pt>
                      <c:pt idx="3302">
                        <c:v>66.040000000004</c:v>
                      </c:pt>
                      <c:pt idx="3303">
                        <c:v>66.060000000003996</c:v>
                      </c:pt>
                      <c:pt idx="3304">
                        <c:v>66.080000000003992</c:v>
                      </c:pt>
                      <c:pt idx="3305">
                        <c:v>66.100000000003988</c:v>
                      </c:pt>
                      <c:pt idx="3306">
                        <c:v>66.120000000003984</c:v>
                      </c:pt>
                      <c:pt idx="3307">
                        <c:v>66.14000000000398</c:v>
                      </c:pt>
                      <c:pt idx="3308">
                        <c:v>66.160000000003976</c:v>
                      </c:pt>
                      <c:pt idx="3309">
                        <c:v>66.180000000003972</c:v>
                      </c:pt>
                      <c:pt idx="3310">
                        <c:v>66.200000000003968</c:v>
                      </c:pt>
                      <c:pt idx="3311">
                        <c:v>66.220000000003964</c:v>
                      </c:pt>
                      <c:pt idx="3312">
                        <c:v>66.24000000000396</c:v>
                      </c:pt>
                      <c:pt idx="3313">
                        <c:v>66.260000000003956</c:v>
                      </c:pt>
                      <c:pt idx="3314">
                        <c:v>66.280000000003952</c:v>
                      </c:pt>
                      <c:pt idx="3315">
                        <c:v>66.300000000003948</c:v>
                      </c:pt>
                      <c:pt idx="3316">
                        <c:v>66.320000000003944</c:v>
                      </c:pt>
                      <c:pt idx="3317">
                        <c:v>66.34000000000394</c:v>
                      </c:pt>
                      <c:pt idx="3318">
                        <c:v>66.360000000003936</c:v>
                      </c:pt>
                      <c:pt idx="3319">
                        <c:v>66.380000000003932</c:v>
                      </c:pt>
                      <c:pt idx="3320">
                        <c:v>66.400000000003928</c:v>
                      </c:pt>
                      <c:pt idx="3321">
                        <c:v>66.420000000003924</c:v>
                      </c:pt>
                      <c:pt idx="3322">
                        <c:v>66.44000000000392</c:v>
                      </c:pt>
                      <c:pt idx="3323">
                        <c:v>66.460000000003916</c:v>
                      </c:pt>
                      <c:pt idx="3324">
                        <c:v>66.480000000003912</c:v>
                      </c:pt>
                      <c:pt idx="3325">
                        <c:v>66.500000000003908</c:v>
                      </c:pt>
                      <c:pt idx="3326">
                        <c:v>66.520000000003904</c:v>
                      </c:pt>
                      <c:pt idx="3327">
                        <c:v>66.5400000000039</c:v>
                      </c:pt>
                      <c:pt idx="3328">
                        <c:v>66.560000000003896</c:v>
                      </c:pt>
                      <c:pt idx="3329">
                        <c:v>66.580000000003892</c:v>
                      </c:pt>
                      <c:pt idx="3330">
                        <c:v>66.600000000003888</c:v>
                      </c:pt>
                      <c:pt idx="3331">
                        <c:v>66.620000000003884</c:v>
                      </c:pt>
                      <c:pt idx="3332">
                        <c:v>66.64000000000388</c:v>
                      </c:pt>
                      <c:pt idx="3333">
                        <c:v>66.660000000003876</c:v>
                      </c:pt>
                      <c:pt idx="3334">
                        <c:v>66.680000000003872</c:v>
                      </c:pt>
                      <c:pt idx="3335">
                        <c:v>66.700000000003868</c:v>
                      </c:pt>
                      <c:pt idx="3336">
                        <c:v>66.720000000003864</c:v>
                      </c:pt>
                      <c:pt idx="3337">
                        <c:v>66.74000000000386</c:v>
                      </c:pt>
                      <c:pt idx="3338">
                        <c:v>66.760000000003856</c:v>
                      </c:pt>
                      <c:pt idx="3339">
                        <c:v>66.780000000003852</c:v>
                      </c:pt>
                      <c:pt idx="3340">
                        <c:v>66.800000000003848</c:v>
                      </c:pt>
                      <c:pt idx="3341">
                        <c:v>66.820000000003844</c:v>
                      </c:pt>
                      <c:pt idx="3342">
                        <c:v>66.84000000000384</c:v>
                      </c:pt>
                      <c:pt idx="3343">
                        <c:v>66.860000000003836</c:v>
                      </c:pt>
                      <c:pt idx="3344">
                        <c:v>66.880000000003832</c:v>
                      </c:pt>
                      <c:pt idx="3345">
                        <c:v>66.900000000003828</c:v>
                      </c:pt>
                      <c:pt idx="3346">
                        <c:v>66.920000000003824</c:v>
                      </c:pt>
                      <c:pt idx="3347">
                        <c:v>66.94000000000382</c:v>
                      </c:pt>
                      <c:pt idx="3348">
                        <c:v>66.960000000003816</c:v>
                      </c:pt>
                      <c:pt idx="3349">
                        <c:v>66.980000000003812</c:v>
                      </c:pt>
                      <c:pt idx="3350">
                        <c:v>67.000000000003809</c:v>
                      </c:pt>
                      <c:pt idx="3351">
                        <c:v>67.020000000003805</c:v>
                      </c:pt>
                      <c:pt idx="3352">
                        <c:v>67.040000000003801</c:v>
                      </c:pt>
                      <c:pt idx="3353">
                        <c:v>67.060000000003797</c:v>
                      </c:pt>
                      <c:pt idx="3354">
                        <c:v>67.080000000003793</c:v>
                      </c:pt>
                      <c:pt idx="3355">
                        <c:v>67.100000000003789</c:v>
                      </c:pt>
                      <c:pt idx="3356">
                        <c:v>67.120000000003785</c:v>
                      </c:pt>
                      <c:pt idx="3357">
                        <c:v>67.140000000003781</c:v>
                      </c:pt>
                      <c:pt idx="3358">
                        <c:v>67.160000000003777</c:v>
                      </c:pt>
                      <c:pt idx="3359">
                        <c:v>67.180000000003773</c:v>
                      </c:pt>
                      <c:pt idx="3360">
                        <c:v>67.200000000003769</c:v>
                      </c:pt>
                      <c:pt idx="3361">
                        <c:v>67.220000000003765</c:v>
                      </c:pt>
                      <c:pt idx="3362">
                        <c:v>67.240000000003761</c:v>
                      </c:pt>
                      <c:pt idx="3363">
                        <c:v>67.260000000003757</c:v>
                      </c:pt>
                      <c:pt idx="3364">
                        <c:v>67.280000000003753</c:v>
                      </c:pt>
                      <c:pt idx="3365">
                        <c:v>67.300000000003749</c:v>
                      </c:pt>
                      <c:pt idx="3366">
                        <c:v>67.320000000003745</c:v>
                      </c:pt>
                      <c:pt idx="3367">
                        <c:v>67.340000000003741</c:v>
                      </c:pt>
                      <c:pt idx="3368">
                        <c:v>67.360000000003737</c:v>
                      </c:pt>
                      <c:pt idx="3369">
                        <c:v>67.380000000003733</c:v>
                      </c:pt>
                      <c:pt idx="3370">
                        <c:v>67.400000000003729</c:v>
                      </c:pt>
                      <c:pt idx="3371">
                        <c:v>67.420000000003725</c:v>
                      </c:pt>
                      <c:pt idx="3372">
                        <c:v>67.440000000003721</c:v>
                      </c:pt>
                      <c:pt idx="3373">
                        <c:v>67.460000000003717</c:v>
                      </c:pt>
                      <c:pt idx="3374">
                        <c:v>67.480000000003713</c:v>
                      </c:pt>
                      <c:pt idx="3375">
                        <c:v>67.500000000003709</c:v>
                      </c:pt>
                      <c:pt idx="3376">
                        <c:v>67.520000000003705</c:v>
                      </c:pt>
                      <c:pt idx="3377">
                        <c:v>67.540000000003701</c:v>
                      </c:pt>
                      <c:pt idx="3378">
                        <c:v>67.560000000003697</c:v>
                      </c:pt>
                      <c:pt idx="3379">
                        <c:v>67.580000000003693</c:v>
                      </c:pt>
                      <c:pt idx="3380">
                        <c:v>67.600000000003689</c:v>
                      </c:pt>
                      <c:pt idx="3381">
                        <c:v>67.620000000003685</c:v>
                      </c:pt>
                      <c:pt idx="3382">
                        <c:v>67.640000000003681</c:v>
                      </c:pt>
                      <c:pt idx="3383">
                        <c:v>67.660000000003677</c:v>
                      </c:pt>
                      <c:pt idx="3384">
                        <c:v>67.680000000003673</c:v>
                      </c:pt>
                      <c:pt idx="3385">
                        <c:v>67.700000000003669</c:v>
                      </c:pt>
                      <c:pt idx="3386">
                        <c:v>67.720000000003665</c:v>
                      </c:pt>
                      <c:pt idx="3387">
                        <c:v>67.740000000003661</c:v>
                      </c:pt>
                      <c:pt idx="3388">
                        <c:v>67.760000000003657</c:v>
                      </c:pt>
                      <c:pt idx="3389">
                        <c:v>67.780000000003653</c:v>
                      </c:pt>
                      <c:pt idx="3390">
                        <c:v>67.800000000003649</c:v>
                      </c:pt>
                      <c:pt idx="3391">
                        <c:v>67.820000000003645</c:v>
                      </c:pt>
                      <c:pt idx="3392">
                        <c:v>67.840000000003641</c:v>
                      </c:pt>
                      <c:pt idx="3393">
                        <c:v>67.860000000003637</c:v>
                      </c:pt>
                      <c:pt idx="3394">
                        <c:v>67.880000000003633</c:v>
                      </c:pt>
                      <c:pt idx="3395">
                        <c:v>67.900000000003629</c:v>
                      </c:pt>
                      <c:pt idx="3396">
                        <c:v>67.920000000003625</c:v>
                      </c:pt>
                      <c:pt idx="3397">
                        <c:v>67.940000000003621</c:v>
                      </c:pt>
                      <c:pt idx="3398">
                        <c:v>67.960000000003618</c:v>
                      </c:pt>
                      <c:pt idx="3399">
                        <c:v>67.980000000003614</c:v>
                      </c:pt>
                      <c:pt idx="3400">
                        <c:v>68.00000000000361</c:v>
                      </c:pt>
                      <c:pt idx="3401">
                        <c:v>68.020000000003606</c:v>
                      </c:pt>
                      <c:pt idx="3402">
                        <c:v>68.040000000003602</c:v>
                      </c:pt>
                      <c:pt idx="3403">
                        <c:v>68.060000000003598</c:v>
                      </c:pt>
                      <c:pt idx="3404">
                        <c:v>68.080000000003594</c:v>
                      </c:pt>
                      <c:pt idx="3405">
                        <c:v>68.10000000000359</c:v>
                      </c:pt>
                      <c:pt idx="3406">
                        <c:v>68.120000000003586</c:v>
                      </c:pt>
                      <c:pt idx="3407">
                        <c:v>68.140000000003582</c:v>
                      </c:pt>
                      <c:pt idx="3408">
                        <c:v>68.160000000003578</c:v>
                      </c:pt>
                      <c:pt idx="3409">
                        <c:v>68.180000000003574</c:v>
                      </c:pt>
                      <c:pt idx="3410">
                        <c:v>68.20000000000357</c:v>
                      </c:pt>
                      <c:pt idx="3411">
                        <c:v>68.220000000003566</c:v>
                      </c:pt>
                      <c:pt idx="3412">
                        <c:v>68.240000000003562</c:v>
                      </c:pt>
                      <c:pt idx="3413">
                        <c:v>68.260000000003558</c:v>
                      </c:pt>
                      <c:pt idx="3414">
                        <c:v>68.280000000003554</c:v>
                      </c:pt>
                      <c:pt idx="3415">
                        <c:v>68.30000000000355</c:v>
                      </c:pt>
                      <c:pt idx="3416">
                        <c:v>68.320000000003546</c:v>
                      </c:pt>
                      <c:pt idx="3417">
                        <c:v>68.340000000003542</c:v>
                      </c:pt>
                      <c:pt idx="3418">
                        <c:v>68.360000000003538</c:v>
                      </c:pt>
                      <c:pt idx="3419">
                        <c:v>68.380000000003534</c:v>
                      </c:pt>
                      <c:pt idx="3420">
                        <c:v>68.40000000000353</c:v>
                      </c:pt>
                      <c:pt idx="3421">
                        <c:v>68.420000000003526</c:v>
                      </c:pt>
                      <c:pt idx="3422">
                        <c:v>68.440000000003522</c:v>
                      </c:pt>
                      <c:pt idx="3423">
                        <c:v>68.460000000003518</c:v>
                      </c:pt>
                      <c:pt idx="3424">
                        <c:v>68.480000000003514</c:v>
                      </c:pt>
                      <c:pt idx="3425">
                        <c:v>68.50000000000351</c:v>
                      </c:pt>
                      <c:pt idx="3426">
                        <c:v>68.520000000003506</c:v>
                      </c:pt>
                      <c:pt idx="3427">
                        <c:v>68.540000000003502</c:v>
                      </c:pt>
                      <c:pt idx="3428">
                        <c:v>68.560000000003498</c:v>
                      </c:pt>
                      <c:pt idx="3429">
                        <c:v>68.580000000003494</c:v>
                      </c:pt>
                      <c:pt idx="3430">
                        <c:v>68.60000000000349</c:v>
                      </c:pt>
                      <c:pt idx="3431">
                        <c:v>68.620000000003486</c:v>
                      </c:pt>
                      <c:pt idx="3432">
                        <c:v>68.640000000003482</c:v>
                      </c:pt>
                      <c:pt idx="3433">
                        <c:v>68.660000000003478</c:v>
                      </c:pt>
                      <c:pt idx="3434">
                        <c:v>68.680000000003474</c:v>
                      </c:pt>
                      <c:pt idx="3435">
                        <c:v>68.70000000000347</c:v>
                      </c:pt>
                      <c:pt idx="3436">
                        <c:v>68.720000000003466</c:v>
                      </c:pt>
                      <c:pt idx="3437">
                        <c:v>68.740000000003462</c:v>
                      </c:pt>
                      <c:pt idx="3438">
                        <c:v>68.760000000003458</c:v>
                      </c:pt>
                      <c:pt idx="3439">
                        <c:v>68.780000000003454</c:v>
                      </c:pt>
                      <c:pt idx="3440">
                        <c:v>68.80000000000345</c:v>
                      </c:pt>
                      <c:pt idx="3441">
                        <c:v>68.820000000003446</c:v>
                      </c:pt>
                      <c:pt idx="3442">
                        <c:v>68.840000000003442</c:v>
                      </c:pt>
                      <c:pt idx="3443">
                        <c:v>68.860000000003438</c:v>
                      </c:pt>
                      <c:pt idx="3444">
                        <c:v>68.880000000003434</c:v>
                      </c:pt>
                      <c:pt idx="3445">
                        <c:v>68.900000000003431</c:v>
                      </c:pt>
                      <c:pt idx="3446">
                        <c:v>68.920000000003427</c:v>
                      </c:pt>
                      <c:pt idx="3447">
                        <c:v>68.940000000003423</c:v>
                      </c:pt>
                      <c:pt idx="3448">
                        <c:v>68.960000000003419</c:v>
                      </c:pt>
                      <c:pt idx="3449">
                        <c:v>68.980000000003415</c:v>
                      </c:pt>
                      <c:pt idx="3450">
                        <c:v>69.000000000003411</c:v>
                      </c:pt>
                      <c:pt idx="3451">
                        <c:v>69.020000000003407</c:v>
                      </c:pt>
                      <c:pt idx="3452">
                        <c:v>69.040000000003403</c:v>
                      </c:pt>
                      <c:pt idx="3453">
                        <c:v>69.060000000003399</c:v>
                      </c:pt>
                      <c:pt idx="3454">
                        <c:v>69.080000000003395</c:v>
                      </c:pt>
                      <c:pt idx="3455">
                        <c:v>69.100000000003391</c:v>
                      </c:pt>
                      <c:pt idx="3456">
                        <c:v>69.120000000003387</c:v>
                      </c:pt>
                      <c:pt idx="3457">
                        <c:v>69.140000000003383</c:v>
                      </c:pt>
                      <c:pt idx="3458">
                        <c:v>69.160000000003379</c:v>
                      </c:pt>
                      <c:pt idx="3459">
                        <c:v>69.180000000003375</c:v>
                      </c:pt>
                      <c:pt idx="3460">
                        <c:v>69.200000000003371</c:v>
                      </c:pt>
                      <c:pt idx="3461">
                        <c:v>69.220000000003367</c:v>
                      </c:pt>
                      <c:pt idx="3462">
                        <c:v>69.240000000003363</c:v>
                      </c:pt>
                      <c:pt idx="3463">
                        <c:v>69.260000000003359</c:v>
                      </c:pt>
                      <c:pt idx="3464">
                        <c:v>69.280000000003355</c:v>
                      </c:pt>
                      <c:pt idx="3465">
                        <c:v>69.300000000003351</c:v>
                      </c:pt>
                      <c:pt idx="3466">
                        <c:v>69.320000000003347</c:v>
                      </c:pt>
                      <c:pt idx="3467">
                        <c:v>69.340000000003343</c:v>
                      </c:pt>
                      <c:pt idx="3468">
                        <c:v>69.360000000003339</c:v>
                      </c:pt>
                      <c:pt idx="3469">
                        <c:v>69.380000000003335</c:v>
                      </c:pt>
                      <c:pt idx="3470">
                        <c:v>69.400000000003331</c:v>
                      </c:pt>
                      <c:pt idx="3471">
                        <c:v>69.420000000003327</c:v>
                      </c:pt>
                      <c:pt idx="3472">
                        <c:v>69.440000000003323</c:v>
                      </c:pt>
                      <c:pt idx="3473">
                        <c:v>69.460000000003319</c:v>
                      </c:pt>
                      <c:pt idx="3474">
                        <c:v>69.480000000003315</c:v>
                      </c:pt>
                      <c:pt idx="3475">
                        <c:v>69.500000000003311</c:v>
                      </c:pt>
                      <c:pt idx="3476">
                        <c:v>69.520000000003307</c:v>
                      </c:pt>
                      <c:pt idx="3477">
                        <c:v>69.540000000003303</c:v>
                      </c:pt>
                      <c:pt idx="3478">
                        <c:v>69.560000000003299</c:v>
                      </c:pt>
                      <c:pt idx="3479">
                        <c:v>69.580000000003295</c:v>
                      </c:pt>
                      <c:pt idx="3480">
                        <c:v>69.600000000003291</c:v>
                      </c:pt>
                      <c:pt idx="3481">
                        <c:v>69.620000000003287</c:v>
                      </c:pt>
                      <c:pt idx="3482">
                        <c:v>69.640000000003283</c:v>
                      </c:pt>
                      <c:pt idx="3483">
                        <c:v>69.660000000003279</c:v>
                      </c:pt>
                      <c:pt idx="3484">
                        <c:v>69.680000000003275</c:v>
                      </c:pt>
                      <c:pt idx="3485">
                        <c:v>69.700000000003271</c:v>
                      </c:pt>
                      <c:pt idx="3486">
                        <c:v>69.720000000003267</c:v>
                      </c:pt>
                      <c:pt idx="3487">
                        <c:v>69.740000000003263</c:v>
                      </c:pt>
                      <c:pt idx="3488">
                        <c:v>69.760000000003259</c:v>
                      </c:pt>
                      <c:pt idx="3489">
                        <c:v>69.780000000003255</c:v>
                      </c:pt>
                      <c:pt idx="3490">
                        <c:v>69.800000000003251</c:v>
                      </c:pt>
                      <c:pt idx="3491">
                        <c:v>69.820000000003247</c:v>
                      </c:pt>
                      <c:pt idx="3492">
                        <c:v>69.840000000003243</c:v>
                      </c:pt>
                      <c:pt idx="3493">
                        <c:v>69.86000000000324</c:v>
                      </c:pt>
                      <c:pt idx="3494">
                        <c:v>69.880000000003236</c:v>
                      </c:pt>
                      <c:pt idx="3495">
                        <c:v>69.900000000003232</c:v>
                      </c:pt>
                      <c:pt idx="3496">
                        <c:v>69.920000000003228</c:v>
                      </c:pt>
                      <c:pt idx="3497">
                        <c:v>69.940000000003224</c:v>
                      </c:pt>
                      <c:pt idx="3498">
                        <c:v>69.96000000000322</c:v>
                      </c:pt>
                      <c:pt idx="3499">
                        <c:v>69.980000000003216</c:v>
                      </c:pt>
                      <c:pt idx="3500">
                        <c:v>70.000000000003212</c:v>
                      </c:pt>
                      <c:pt idx="3501">
                        <c:v>70.020000000003208</c:v>
                      </c:pt>
                      <c:pt idx="3502">
                        <c:v>70.040000000003204</c:v>
                      </c:pt>
                      <c:pt idx="3503">
                        <c:v>70.0600000000032</c:v>
                      </c:pt>
                      <c:pt idx="3504">
                        <c:v>70.080000000003196</c:v>
                      </c:pt>
                      <c:pt idx="3505">
                        <c:v>70.100000000003192</c:v>
                      </c:pt>
                      <c:pt idx="3506">
                        <c:v>70.120000000003188</c:v>
                      </c:pt>
                      <c:pt idx="3507">
                        <c:v>70.140000000003184</c:v>
                      </c:pt>
                      <c:pt idx="3508">
                        <c:v>70.16000000000318</c:v>
                      </c:pt>
                      <c:pt idx="3509">
                        <c:v>70.180000000003176</c:v>
                      </c:pt>
                      <c:pt idx="3510">
                        <c:v>70.200000000003172</c:v>
                      </c:pt>
                      <c:pt idx="3511">
                        <c:v>70.220000000003168</c:v>
                      </c:pt>
                      <c:pt idx="3512">
                        <c:v>70.240000000003164</c:v>
                      </c:pt>
                      <c:pt idx="3513">
                        <c:v>70.26000000000316</c:v>
                      </c:pt>
                      <c:pt idx="3514">
                        <c:v>70.280000000003156</c:v>
                      </c:pt>
                      <c:pt idx="3515">
                        <c:v>70.300000000003152</c:v>
                      </c:pt>
                      <c:pt idx="3516">
                        <c:v>70.320000000003148</c:v>
                      </c:pt>
                      <c:pt idx="3517">
                        <c:v>70.340000000003144</c:v>
                      </c:pt>
                      <c:pt idx="3518">
                        <c:v>70.36000000000314</c:v>
                      </c:pt>
                      <c:pt idx="3519">
                        <c:v>70.380000000003136</c:v>
                      </c:pt>
                      <c:pt idx="3520">
                        <c:v>70.400000000003132</c:v>
                      </c:pt>
                      <c:pt idx="3521">
                        <c:v>70.420000000003128</c:v>
                      </c:pt>
                      <c:pt idx="3522">
                        <c:v>70.440000000003124</c:v>
                      </c:pt>
                      <c:pt idx="3523">
                        <c:v>70.46000000000312</c:v>
                      </c:pt>
                      <c:pt idx="3524">
                        <c:v>70.480000000003116</c:v>
                      </c:pt>
                      <c:pt idx="3525">
                        <c:v>70.500000000003112</c:v>
                      </c:pt>
                      <c:pt idx="3526">
                        <c:v>70.520000000003108</c:v>
                      </c:pt>
                      <c:pt idx="3527">
                        <c:v>70.540000000003104</c:v>
                      </c:pt>
                      <c:pt idx="3528">
                        <c:v>70.5600000000031</c:v>
                      </c:pt>
                      <c:pt idx="3529">
                        <c:v>70.580000000003096</c:v>
                      </c:pt>
                      <c:pt idx="3530">
                        <c:v>70.600000000003092</c:v>
                      </c:pt>
                      <c:pt idx="3531">
                        <c:v>70.620000000003088</c:v>
                      </c:pt>
                      <c:pt idx="3532">
                        <c:v>70.640000000003084</c:v>
                      </c:pt>
                      <c:pt idx="3533">
                        <c:v>70.66000000000308</c:v>
                      </c:pt>
                      <c:pt idx="3534">
                        <c:v>70.680000000003076</c:v>
                      </c:pt>
                      <c:pt idx="3535">
                        <c:v>70.700000000003072</c:v>
                      </c:pt>
                      <c:pt idx="3536">
                        <c:v>70.720000000003068</c:v>
                      </c:pt>
                      <c:pt idx="3537">
                        <c:v>70.740000000003064</c:v>
                      </c:pt>
                      <c:pt idx="3538">
                        <c:v>70.76000000000306</c:v>
                      </c:pt>
                      <c:pt idx="3539">
                        <c:v>70.780000000003056</c:v>
                      </c:pt>
                      <c:pt idx="3540">
                        <c:v>70.800000000003052</c:v>
                      </c:pt>
                      <c:pt idx="3541">
                        <c:v>70.820000000003049</c:v>
                      </c:pt>
                      <c:pt idx="3542">
                        <c:v>70.840000000003045</c:v>
                      </c:pt>
                      <c:pt idx="3543">
                        <c:v>70.860000000003041</c:v>
                      </c:pt>
                      <c:pt idx="3544">
                        <c:v>70.880000000003037</c:v>
                      </c:pt>
                      <c:pt idx="3545">
                        <c:v>70.900000000003033</c:v>
                      </c:pt>
                      <c:pt idx="3546">
                        <c:v>70.920000000003029</c:v>
                      </c:pt>
                      <c:pt idx="3547">
                        <c:v>70.940000000003025</c:v>
                      </c:pt>
                      <c:pt idx="3548">
                        <c:v>70.960000000003021</c:v>
                      </c:pt>
                      <c:pt idx="3549">
                        <c:v>70.980000000003017</c:v>
                      </c:pt>
                      <c:pt idx="3550">
                        <c:v>71.000000000003013</c:v>
                      </c:pt>
                      <c:pt idx="3551">
                        <c:v>71.020000000003009</c:v>
                      </c:pt>
                      <c:pt idx="3552">
                        <c:v>71.040000000003005</c:v>
                      </c:pt>
                      <c:pt idx="3553">
                        <c:v>71.060000000003001</c:v>
                      </c:pt>
                      <c:pt idx="3554">
                        <c:v>71.080000000002997</c:v>
                      </c:pt>
                      <c:pt idx="3555">
                        <c:v>71.100000000002993</c:v>
                      </c:pt>
                      <c:pt idx="3556">
                        <c:v>71.120000000002989</c:v>
                      </c:pt>
                      <c:pt idx="3557">
                        <c:v>71.140000000002985</c:v>
                      </c:pt>
                      <c:pt idx="3558">
                        <c:v>71.160000000002981</c:v>
                      </c:pt>
                      <c:pt idx="3559">
                        <c:v>71.180000000002977</c:v>
                      </c:pt>
                      <c:pt idx="3560">
                        <c:v>71.200000000002973</c:v>
                      </c:pt>
                      <c:pt idx="3561">
                        <c:v>71.220000000002969</c:v>
                      </c:pt>
                      <c:pt idx="3562">
                        <c:v>71.240000000002965</c:v>
                      </c:pt>
                      <c:pt idx="3563">
                        <c:v>71.260000000002961</c:v>
                      </c:pt>
                      <c:pt idx="3564">
                        <c:v>71.280000000002957</c:v>
                      </c:pt>
                      <c:pt idx="3565">
                        <c:v>71.300000000002953</c:v>
                      </c:pt>
                      <c:pt idx="3566">
                        <c:v>71.320000000002949</c:v>
                      </c:pt>
                      <c:pt idx="3567">
                        <c:v>71.340000000002945</c:v>
                      </c:pt>
                      <c:pt idx="3568">
                        <c:v>71.360000000002941</c:v>
                      </c:pt>
                      <c:pt idx="3569">
                        <c:v>71.380000000002937</c:v>
                      </c:pt>
                      <c:pt idx="3570">
                        <c:v>71.400000000002933</c:v>
                      </c:pt>
                      <c:pt idx="3571">
                        <c:v>71.420000000002929</c:v>
                      </c:pt>
                      <c:pt idx="3572">
                        <c:v>71.440000000002925</c:v>
                      </c:pt>
                      <c:pt idx="3573">
                        <c:v>71.460000000002921</c:v>
                      </c:pt>
                      <c:pt idx="3574">
                        <c:v>71.480000000002917</c:v>
                      </c:pt>
                      <c:pt idx="3575">
                        <c:v>71.500000000002913</c:v>
                      </c:pt>
                      <c:pt idx="3576">
                        <c:v>71.520000000002909</c:v>
                      </c:pt>
                      <c:pt idx="3577">
                        <c:v>71.540000000002905</c:v>
                      </c:pt>
                      <c:pt idx="3578">
                        <c:v>71.560000000002901</c:v>
                      </c:pt>
                      <c:pt idx="3579">
                        <c:v>71.580000000002897</c:v>
                      </c:pt>
                      <c:pt idx="3580">
                        <c:v>71.600000000002893</c:v>
                      </c:pt>
                      <c:pt idx="3581">
                        <c:v>71.620000000002889</c:v>
                      </c:pt>
                      <c:pt idx="3582">
                        <c:v>71.640000000002885</c:v>
                      </c:pt>
                      <c:pt idx="3583">
                        <c:v>71.660000000002881</c:v>
                      </c:pt>
                      <c:pt idx="3584">
                        <c:v>71.680000000002877</c:v>
                      </c:pt>
                      <c:pt idx="3585">
                        <c:v>71.700000000002873</c:v>
                      </c:pt>
                      <c:pt idx="3586">
                        <c:v>71.720000000002869</c:v>
                      </c:pt>
                      <c:pt idx="3587">
                        <c:v>71.740000000002865</c:v>
                      </c:pt>
                      <c:pt idx="3588">
                        <c:v>71.760000000002861</c:v>
                      </c:pt>
                      <c:pt idx="3589">
                        <c:v>71.780000000002858</c:v>
                      </c:pt>
                      <c:pt idx="3590">
                        <c:v>71.800000000002854</c:v>
                      </c:pt>
                      <c:pt idx="3591">
                        <c:v>71.82000000000285</c:v>
                      </c:pt>
                      <c:pt idx="3592">
                        <c:v>71.840000000002846</c:v>
                      </c:pt>
                      <c:pt idx="3593">
                        <c:v>71.860000000002842</c:v>
                      </c:pt>
                      <c:pt idx="3594">
                        <c:v>71.880000000002838</c:v>
                      </c:pt>
                      <c:pt idx="3595">
                        <c:v>71.900000000002834</c:v>
                      </c:pt>
                      <c:pt idx="3596">
                        <c:v>71.92000000000283</c:v>
                      </c:pt>
                      <c:pt idx="3597">
                        <c:v>71.940000000002826</c:v>
                      </c:pt>
                      <c:pt idx="3598">
                        <c:v>71.960000000002822</c:v>
                      </c:pt>
                      <c:pt idx="3599">
                        <c:v>71.980000000002818</c:v>
                      </c:pt>
                      <c:pt idx="3600">
                        <c:v>72.000000000002814</c:v>
                      </c:pt>
                      <c:pt idx="3601">
                        <c:v>72.02000000000281</c:v>
                      </c:pt>
                      <c:pt idx="3602">
                        <c:v>72.040000000002806</c:v>
                      </c:pt>
                      <c:pt idx="3603">
                        <c:v>72.060000000002802</c:v>
                      </c:pt>
                      <c:pt idx="3604">
                        <c:v>72.080000000002798</c:v>
                      </c:pt>
                      <c:pt idx="3605">
                        <c:v>72.100000000002794</c:v>
                      </c:pt>
                      <c:pt idx="3606">
                        <c:v>72.12000000000279</c:v>
                      </c:pt>
                      <c:pt idx="3607">
                        <c:v>72.140000000002786</c:v>
                      </c:pt>
                      <c:pt idx="3608">
                        <c:v>72.160000000002782</c:v>
                      </c:pt>
                      <c:pt idx="3609">
                        <c:v>72.180000000002778</c:v>
                      </c:pt>
                      <c:pt idx="3610">
                        <c:v>72.200000000002774</c:v>
                      </c:pt>
                      <c:pt idx="3611">
                        <c:v>72.22000000000277</c:v>
                      </c:pt>
                      <c:pt idx="3612">
                        <c:v>72.240000000002766</c:v>
                      </c:pt>
                      <c:pt idx="3613">
                        <c:v>72.260000000002762</c:v>
                      </c:pt>
                      <c:pt idx="3614">
                        <c:v>72.280000000002758</c:v>
                      </c:pt>
                      <c:pt idx="3615">
                        <c:v>72.300000000002754</c:v>
                      </c:pt>
                      <c:pt idx="3616">
                        <c:v>72.32000000000275</c:v>
                      </c:pt>
                      <c:pt idx="3617">
                        <c:v>72.340000000002746</c:v>
                      </c:pt>
                      <c:pt idx="3618">
                        <c:v>72.360000000002742</c:v>
                      </c:pt>
                      <c:pt idx="3619">
                        <c:v>72.380000000002738</c:v>
                      </c:pt>
                      <c:pt idx="3620">
                        <c:v>72.400000000002734</c:v>
                      </c:pt>
                      <c:pt idx="3621">
                        <c:v>72.42000000000273</c:v>
                      </c:pt>
                      <c:pt idx="3622">
                        <c:v>72.440000000002726</c:v>
                      </c:pt>
                      <c:pt idx="3623">
                        <c:v>72.460000000002722</c:v>
                      </c:pt>
                      <c:pt idx="3624">
                        <c:v>72.480000000002718</c:v>
                      </c:pt>
                      <c:pt idx="3625">
                        <c:v>72.500000000002714</c:v>
                      </c:pt>
                      <c:pt idx="3626">
                        <c:v>72.52000000000271</c:v>
                      </c:pt>
                      <c:pt idx="3627">
                        <c:v>72.540000000002706</c:v>
                      </c:pt>
                      <c:pt idx="3628">
                        <c:v>72.560000000002702</c:v>
                      </c:pt>
                      <c:pt idx="3629">
                        <c:v>72.580000000002698</c:v>
                      </c:pt>
                      <c:pt idx="3630">
                        <c:v>72.600000000002694</c:v>
                      </c:pt>
                      <c:pt idx="3631">
                        <c:v>72.62000000000269</c:v>
                      </c:pt>
                      <c:pt idx="3632">
                        <c:v>72.640000000002686</c:v>
                      </c:pt>
                      <c:pt idx="3633">
                        <c:v>72.660000000002682</c:v>
                      </c:pt>
                      <c:pt idx="3634">
                        <c:v>72.680000000002678</c:v>
                      </c:pt>
                      <c:pt idx="3635">
                        <c:v>72.700000000002674</c:v>
                      </c:pt>
                      <c:pt idx="3636">
                        <c:v>72.720000000002671</c:v>
                      </c:pt>
                      <c:pt idx="3637">
                        <c:v>72.740000000002667</c:v>
                      </c:pt>
                      <c:pt idx="3638">
                        <c:v>72.760000000002663</c:v>
                      </c:pt>
                      <c:pt idx="3639">
                        <c:v>72.780000000002659</c:v>
                      </c:pt>
                      <c:pt idx="3640">
                        <c:v>72.800000000002655</c:v>
                      </c:pt>
                      <c:pt idx="3641">
                        <c:v>72.820000000002651</c:v>
                      </c:pt>
                      <c:pt idx="3642">
                        <c:v>72.840000000002647</c:v>
                      </c:pt>
                      <c:pt idx="3643">
                        <c:v>72.860000000002643</c:v>
                      </c:pt>
                      <c:pt idx="3644">
                        <c:v>72.880000000002639</c:v>
                      </c:pt>
                      <c:pt idx="3645">
                        <c:v>72.900000000002635</c:v>
                      </c:pt>
                      <c:pt idx="3646">
                        <c:v>72.920000000002631</c:v>
                      </c:pt>
                      <c:pt idx="3647">
                        <c:v>72.940000000002627</c:v>
                      </c:pt>
                      <c:pt idx="3648">
                        <c:v>72.960000000002623</c:v>
                      </c:pt>
                      <c:pt idx="3649">
                        <c:v>72.980000000002619</c:v>
                      </c:pt>
                      <c:pt idx="3650">
                        <c:v>73.000000000002615</c:v>
                      </c:pt>
                      <c:pt idx="3651">
                        <c:v>73.020000000002611</c:v>
                      </c:pt>
                      <c:pt idx="3652">
                        <c:v>73.040000000002607</c:v>
                      </c:pt>
                      <c:pt idx="3653">
                        <c:v>73.060000000002603</c:v>
                      </c:pt>
                      <c:pt idx="3654">
                        <c:v>73.080000000002599</c:v>
                      </c:pt>
                      <c:pt idx="3655">
                        <c:v>73.100000000002595</c:v>
                      </c:pt>
                      <c:pt idx="3656">
                        <c:v>73.120000000002591</c:v>
                      </c:pt>
                      <c:pt idx="3657">
                        <c:v>73.140000000002587</c:v>
                      </c:pt>
                      <c:pt idx="3658">
                        <c:v>73.160000000002583</c:v>
                      </c:pt>
                      <c:pt idx="3659">
                        <c:v>73.180000000002579</c:v>
                      </c:pt>
                      <c:pt idx="3660">
                        <c:v>73.200000000002575</c:v>
                      </c:pt>
                      <c:pt idx="3661">
                        <c:v>73.220000000002571</c:v>
                      </c:pt>
                      <c:pt idx="3662">
                        <c:v>73.240000000002567</c:v>
                      </c:pt>
                      <c:pt idx="3663">
                        <c:v>73.260000000002563</c:v>
                      </c:pt>
                      <c:pt idx="3664">
                        <c:v>73.280000000002559</c:v>
                      </c:pt>
                      <c:pt idx="3665">
                        <c:v>73.300000000002555</c:v>
                      </c:pt>
                      <c:pt idx="3666">
                        <c:v>73.320000000002551</c:v>
                      </c:pt>
                      <c:pt idx="3667">
                        <c:v>73.340000000002547</c:v>
                      </c:pt>
                      <c:pt idx="3668">
                        <c:v>73.360000000002543</c:v>
                      </c:pt>
                      <c:pt idx="3669">
                        <c:v>73.380000000002539</c:v>
                      </c:pt>
                      <c:pt idx="3670">
                        <c:v>73.400000000002535</c:v>
                      </c:pt>
                      <c:pt idx="3671">
                        <c:v>73.420000000002531</c:v>
                      </c:pt>
                      <c:pt idx="3672">
                        <c:v>73.440000000002527</c:v>
                      </c:pt>
                      <c:pt idx="3673">
                        <c:v>73.460000000002523</c:v>
                      </c:pt>
                      <c:pt idx="3674">
                        <c:v>73.480000000002519</c:v>
                      </c:pt>
                      <c:pt idx="3675">
                        <c:v>73.500000000002515</c:v>
                      </c:pt>
                      <c:pt idx="3676">
                        <c:v>73.520000000002511</c:v>
                      </c:pt>
                      <c:pt idx="3677">
                        <c:v>73.540000000002507</c:v>
                      </c:pt>
                      <c:pt idx="3678">
                        <c:v>73.560000000002503</c:v>
                      </c:pt>
                      <c:pt idx="3679">
                        <c:v>73.580000000002499</c:v>
                      </c:pt>
                      <c:pt idx="3680">
                        <c:v>73.600000000002495</c:v>
                      </c:pt>
                      <c:pt idx="3681">
                        <c:v>73.620000000002491</c:v>
                      </c:pt>
                      <c:pt idx="3682">
                        <c:v>73.640000000002487</c:v>
                      </c:pt>
                      <c:pt idx="3683">
                        <c:v>73.660000000002483</c:v>
                      </c:pt>
                      <c:pt idx="3684">
                        <c:v>73.68000000000248</c:v>
                      </c:pt>
                      <c:pt idx="3685">
                        <c:v>73.700000000002476</c:v>
                      </c:pt>
                      <c:pt idx="3686">
                        <c:v>73.720000000002472</c:v>
                      </c:pt>
                      <c:pt idx="3687">
                        <c:v>73.740000000002468</c:v>
                      </c:pt>
                      <c:pt idx="3688">
                        <c:v>73.760000000002464</c:v>
                      </c:pt>
                      <c:pt idx="3689">
                        <c:v>73.78000000000246</c:v>
                      </c:pt>
                      <c:pt idx="3690">
                        <c:v>73.800000000002456</c:v>
                      </c:pt>
                      <c:pt idx="3691">
                        <c:v>73.820000000002452</c:v>
                      </c:pt>
                      <c:pt idx="3692">
                        <c:v>73.840000000002448</c:v>
                      </c:pt>
                      <c:pt idx="3693">
                        <c:v>73.860000000002444</c:v>
                      </c:pt>
                      <c:pt idx="3694">
                        <c:v>73.88000000000244</c:v>
                      </c:pt>
                      <c:pt idx="3695">
                        <c:v>73.900000000002436</c:v>
                      </c:pt>
                      <c:pt idx="3696">
                        <c:v>73.920000000002432</c:v>
                      </c:pt>
                      <c:pt idx="3697">
                        <c:v>73.940000000002428</c:v>
                      </c:pt>
                      <c:pt idx="3698">
                        <c:v>73.960000000002424</c:v>
                      </c:pt>
                      <c:pt idx="3699">
                        <c:v>73.98000000000242</c:v>
                      </c:pt>
                      <c:pt idx="3700">
                        <c:v>74.000000000002416</c:v>
                      </c:pt>
                      <c:pt idx="3701">
                        <c:v>74.020000000002412</c:v>
                      </c:pt>
                      <c:pt idx="3702">
                        <c:v>74.040000000002408</c:v>
                      </c:pt>
                      <c:pt idx="3703">
                        <c:v>74.060000000002404</c:v>
                      </c:pt>
                      <c:pt idx="3704">
                        <c:v>74.0800000000024</c:v>
                      </c:pt>
                      <c:pt idx="3705">
                        <c:v>74.100000000002396</c:v>
                      </c:pt>
                      <c:pt idx="3706">
                        <c:v>74.120000000002392</c:v>
                      </c:pt>
                      <c:pt idx="3707">
                        <c:v>74.140000000002388</c:v>
                      </c:pt>
                      <c:pt idx="3708">
                        <c:v>74.160000000002384</c:v>
                      </c:pt>
                      <c:pt idx="3709">
                        <c:v>74.18000000000238</c:v>
                      </c:pt>
                      <c:pt idx="3710">
                        <c:v>74.200000000002376</c:v>
                      </c:pt>
                      <c:pt idx="3711">
                        <c:v>74.220000000002372</c:v>
                      </c:pt>
                      <c:pt idx="3712">
                        <c:v>74.240000000002368</c:v>
                      </c:pt>
                      <c:pt idx="3713">
                        <c:v>74.260000000002364</c:v>
                      </c:pt>
                      <c:pt idx="3714">
                        <c:v>74.28000000000236</c:v>
                      </c:pt>
                      <c:pt idx="3715">
                        <c:v>74.300000000002356</c:v>
                      </c:pt>
                      <c:pt idx="3716">
                        <c:v>74.320000000002352</c:v>
                      </c:pt>
                      <c:pt idx="3717">
                        <c:v>74.340000000002348</c:v>
                      </c:pt>
                      <c:pt idx="3718">
                        <c:v>74.360000000002344</c:v>
                      </c:pt>
                      <c:pt idx="3719">
                        <c:v>74.38000000000234</c:v>
                      </c:pt>
                      <c:pt idx="3720">
                        <c:v>74.400000000002336</c:v>
                      </c:pt>
                      <c:pt idx="3721">
                        <c:v>74.420000000002332</c:v>
                      </c:pt>
                      <c:pt idx="3722">
                        <c:v>74.440000000002328</c:v>
                      </c:pt>
                      <c:pt idx="3723">
                        <c:v>74.460000000002324</c:v>
                      </c:pt>
                      <c:pt idx="3724">
                        <c:v>74.48000000000232</c:v>
                      </c:pt>
                      <c:pt idx="3725">
                        <c:v>74.500000000002316</c:v>
                      </c:pt>
                      <c:pt idx="3726">
                        <c:v>74.520000000002312</c:v>
                      </c:pt>
                      <c:pt idx="3727">
                        <c:v>74.540000000002308</c:v>
                      </c:pt>
                      <c:pt idx="3728">
                        <c:v>74.560000000002304</c:v>
                      </c:pt>
                      <c:pt idx="3729">
                        <c:v>74.5800000000023</c:v>
                      </c:pt>
                      <c:pt idx="3730">
                        <c:v>74.600000000002296</c:v>
                      </c:pt>
                      <c:pt idx="3731">
                        <c:v>74.620000000002292</c:v>
                      </c:pt>
                      <c:pt idx="3732">
                        <c:v>74.640000000002289</c:v>
                      </c:pt>
                      <c:pt idx="3733">
                        <c:v>74.660000000002285</c:v>
                      </c:pt>
                      <c:pt idx="3734">
                        <c:v>74.680000000002281</c:v>
                      </c:pt>
                      <c:pt idx="3735">
                        <c:v>74.700000000002277</c:v>
                      </c:pt>
                      <c:pt idx="3736">
                        <c:v>74.720000000002273</c:v>
                      </c:pt>
                      <c:pt idx="3737">
                        <c:v>74.740000000002269</c:v>
                      </c:pt>
                      <c:pt idx="3738">
                        <c:v>74.760000000002265</c:v>
                      </c:pt>
                      <c:pt idx="3739">
                        <c:v>74.780000000002261</c:v>
                      </c:pt>
                      <c:pt idx="3740">
                        <c:v>74.800000000002257</c:v>
                      </c:pt>
                      <c:pt idx="3741">
                        <c:v>74.820000000002253</c:v>
                      </c:pt>
                      <c:pt idx="3742">
                        <c:v>74.840000000002249</c:v>
                      </c:pt>
                      <c:pt idx="3743">
                        <c:v>74.860000000002245</c:v>
                      </c:pt>
                      <c:pt idx="3744">
                        <c:v>74.880000000002241</c:v>
                      </c:pt>
                      <c:pt idx="3745">
                        <c:v>74.900000000002237</c:v>
                      </c:pt>
                      <c:pt idx="3746">
                        <c:v>74.920000000002233</c:v>
                      </c:pt>
                      <c:pt idx="3747">
                        <c:v>74.940000000002229</c:v>
                      </c:pt>
                      <c:pt idx="3748">
                        <c:v>74.960000000002225</c:v>
                      </c:pt>
                      <c:pt idx="3749">
                        <c:v>74.980000000002221</c:v>
                      </c:pt>
                      <c:pt idx="3750">
                        <c:v>75.000000000002217</c:v>
                      </c:pt>
                      <c:pt idx="3751">
                        <c:v>75.020000000002213</c:v>
                      </c:pt>
                      <c:pt idx="3752">
                        <c:v>75.040000000002209</c:v>
                      </c:pt>
                      <c:pt idx="3753">
                        <c:v>75.060000000002205</c:v>
                      </c:pt>
                      <c:pt idx="3754">
                        <c:v>75.080000000002201</c:v>
                      </c:pt>
                      <c:pt idx="3755">
                        <c:v>75.100000000002197</c:v>
                      </c:pt>
                      <c:pt idx="3756">
                        <c:v>75.120000000002193</c:v>
                      </c:pt>
                      <c:pt idx="3757">
                        <c:v>75.140000000002189</c:v>
                      </c:pt>
                      <c:pt idx="3758">
                        <c:v>75.160000000002185</c:v>
                      </c:pt>
                      <c:pt idx="3759">
                        <c:v>75.180000000002181</c:v>
                      </c:pt>
                      <c:pt idx="3760">
                        <c:v>75.200000000002177</c:v>
                      </c:pt>
                      <c:pt idx="3761">
                        <c:v>75.220000000002173</c:v>
                      </c:pt>
                      <c:pt idx="3762">
                        <c:v>75.240000000002169</c:v>
                      </c:pt>
                      <c:pt idx="3763">
                        <c:v>75.260000000002165</c:v>
                      </c:pt>
                      <c:pt idx="3764">
                        <c:v>75.280000000002161</c:v>
                      </c:pt>
                      <c:pt idx="3765">
                        <c:v>75.300000000002157</c:v>
                      </c:pt>
                      <c:pt idx="3766">
                        <c:v>75.320000000002153</c:v>
                      </c:pt>
                      <c:pt idx="3767">
                        <c:v>75.340000000002149</c:v>
                      </c:pt>
                      <c:pt idx="3768">
                        <c:v>75.360000000002145</c:v>
                      </c:pt>
                      <c:pt idx="3769">
                        <c:v>75.380000000002141</c:v>
                      </c:pt>
                      <c:pt idx="3770">
                        <c:v>75.400000000002137</c:v>
                      </c:pt>
                      <c:pt idx="3771">
                        <c:v>75.420000000002133</c:v>
                      </c:pt>
                      <c:pt idx="3772">
                        <c:v>75.440000000002129</c:v>
                      </c:pt>
                      <c:pt idx="3773">
                        <c:v>75.460000000002125</c:v>
                      </c:pt>
                      <c:pt idx="3774">
                        <c:v>75.480000000002121</c:v>
                      </c:pt>
                      <c:pt idx="3775">
                        <c:v>75.500000000002117</c:v>
                      </c:pt>
                      <c:pt idx="3776">
                        <c:v>75.520000000002113</c:v>
                      </c:pt>
                      <c:pt idx="3777">
                        <c:v>75.540000000002109</c:v>
                      </c:pt>
                      <c:pt idx="3778">
                        <c:v>75.560000000002105</c:v>
                      </c:pt>
                      <c:pt idx="3779">
                        <c:v>75.580000000002102</c:v>
                      </c:pt>
                      <c:pt idx="3780">
                        <c:v>75.600000000002098</c:v>
                      </c:pt>
                      <c:pt idx="3781">
                        <c:v>75.620000000002094</c:v>
                      </c:pt>
                      <c:pt idx="3782">
                        <c:v>75.64000000000209</c:v>
                      </c:pt>
                      <c:pt idx="3783">
                        <c:v>75.660000000002086</c:v>
                      </c:pt>
                      <c:pt idx="3784">
                        <c:v>75.680000000002082</c:v>
                      </c:pt>
                      <c:pt idx="3785">
                        <c:v>75.700000000002078</c:v>
                      </c:pt>
                      <c:pt idx="3786">
                        <c:v>75.720000000002074</c:v>
                      </c:pt>
                      <c:pt idx="3787">
                        <c:v>75.74000000000207</c:v>
                      </c:pt>
                      <c:pt idx="3788">
                        <c:v>75.760000000002066</c:v>
                      </c:pt>
                      <c:pt idx="3789">
                        <c:v>75.780000000002062</c:v>
                      </c:pt>
                      <c:pt idx="3790">
                        <c:v>75.800000000002058</c:v>
                      </c:pt>
                      <c:pt idx="3791">
                        <c:v>75.820000000002054</c:v>
                      </c:pt>
                      <c:pt idx="3792">
                        <c:v>75.84000000000205</c:v>
                      </c:pt>
                      <c:pt idx="3793">
                        <c:v>75.860000000002046</c:v>
                      </c:pt>
                      <c:pt idx="3794">
                        <c:v>75.880000000002042</c:v>
                      </c:pt>
                      <c:pt idx="3795">
                        <c:v>75.900000000002038</c:v>
                      </c:pt>
                      <c:pt idx="3796">
                        <c:v>75.920000000002034</c:v>
                      </c:pt>
                      <c:pt idx="3797">
                        <c:v>75.94000000000203</c:v>
                      </c:pt>
                      <c:pt idx="3798">
                        <c:v>75.960000000002026</c:v>
                      </c:pt>
                      <c:pt idx="3799">
                        <c:v>75.980000000002022</c:v>
                      </c:pt>
                      <c:pt idx="3800">
                        <c:v>76.000000000002018</c:v>
                      </c:pt>
                      <c:pt idx="3801">
                        <c:v>76.020000000002014</c:v>
                      </c:pt>
                      <c:pt idx="3802">
                        <c:v>76.04000000000201</c:v>
                      </c:pt>
                      <c:pt idx="3803">
                        <c:v>76.060000000002006</c:v>
                      </c:pt>
                      <c:pt idx="3804">
                        <c:v>76.080000000002002</c:v>
                      </c:pt>
                      <c:pt idx="3805">
                        <c:v>76.100000000001998</c:v>
                      </c:pt>
                      <c:pt idx="3806">
                        <c:v>76.120000000001994</c:v>
                      </c:pt>
                      <c:pt idx="3807">
                        <c:v>76.14000000000199</c:v>
                      </c:pt>
                      <c:pt idx="3808">
                        <c:v>76.160000000001986</c:v>
                      </c:pt>
                      <c:pt idx="3809">
                        <c:v>76.180000000001982</c:v>
                      </c:pt>
                      <c:pt idx="3810">
                        <c:v>76.200000000001978</c:v>
                      </c:pt>
                      <c:pt idx="3811">
                        <c:v>76.220000000001974</c:v>
                      </c:pt>
                      <c:pt idx="3812">
                        <c:v>76.24000000000197</c:v>
                      </c:pt>
                      <c:pt idx="3813">
                        <c:v>76.260000000001966</c:v>
                      </c:pt>
                      <c:pt idx="3814">
                        <c:v>76.280000000001962</c:v>
                      </c:pt>
                      <c:pt idx="3815">
                        <c:v>76.300000000001958</c:v>
                      </c:pt>
                      <c:pt idx="3816">
                        <c:v>76.320000000001954</c:v>
                      </c:pt>
                      <c:pt idx="3817">
                        <c:v>76.34000000000195</c:v>
                      </c:pt>
                      <c:pt idx="3818">
                        <c:v>76.360000000001946</c:v>
                      </c:pt>
                      <c:pt idx="3819">
                        <c:v>76.380000000001942</c:v>
                      </c:pt>
                      <c:pt idx="3820">
                        <c:v>76.400000000001938</c:v>
                      </c:pt>
                      <c:pt idx="3821">
                        <c:v>76.420000000001934</c:v>
                      </c:pt>
                      <c:pt idx="3822">
                        <c:v>76.44000000000193</c:v>
                      </c:pt>
                      <c:pt idx="3823">
                        <c:v>76.460000000001926</c:v>
                      </c:pt>
                      <c:pt idx="3824">
                        <c:v>76.480000000001922</c:v>
                      </c:pt>
                      <c:pt idx="3825">
                        <c:v>76.500000000001918</c:v>
                      </c:pt>
                      <c:pt idx="3826">
                        <c:v>76.520000000001914</c:v>
                      </c:pt>
                      <c:pt idx="3827">
                        <c:v>76.540000000001911</c:v>
                      </c:pt>
                      <c:pt idx="3828">
                        <c:v>76.560000000001907</c:v>
                      </c:pt>
                      <c:pt idx="3829">
                        <c:v>76.580000000001903</c:v>
                      </c:pt>
                      <c:pt idx="3830">
                        <c:v>76.600000000001899</c:v>
                      </c:pt>
                      <c:pt idx="3831">
                        <c:v>76.620000000001895</c:v>
                      </c:pt>
                      <c:pt idx="3832">
                        <c:v>76.640000000001891</c:v>
                      </c:pt>
                      <c:pt idx="3833">
                        <c:v>76.660000000001887</c:v>
                      </c:pt>
                      <c:pt idx="3834">
                        <c:v>76.680000000001883</c:v>
                      </c:pt>
                      <c:pt idx="3835">
                        <c:v>76.700000000001879</c:v>
                      </c:pt>
                      <c:pt idx="3836">
                        <c:v>76.720000000001875</c:v>
                      </c:pt>
                      <c:pt idx="3837">
                        <c:v>76.740000000001871</c:v>
                      </c:pt>
                      <c:pt idx="3838">
                        <c:v>76.760000000001867</c:v>
                      </c:pt>
                      <c:pt idx="3839">
                        <c:v>76.780000000001863</c:v>
                      </c:pt>
                      <c:pt idx="3840">
                        <c:v>76.800000000001859</c:v>
                      </c:pt>
                      <c:pt idx="3841">
                        <c:v>76.820000000001855</c:v>
                      </c:pt>
                      <c:pt idx="3842">
                        <c:v>76.840000000001851</c:v>
                      </c:pt>
                      <c:pt idx="3843">
                        <c:v>76.860000000001847</c:v>
                      </c:pt>
                      <c:pt idx="3844">
                        <c:v>76.880000000001843</c:v>
                      </c:pt>
                      <c:pt idx="3845">
                        <c:v>76.900000000001839</c:v>
                      </c:pt>
                      <c:pt idx="3846">
                        <c:v>76.920000000001835</c:v>
                      </c:pt>
                      <c:pt idx="3847">
                        <c:v>76.940000000001831</c:v>
                      </c:pt>
                      <c:pt idx="3848">
                        <c:v>76.960000000001827</c:v>
                      </c:pt>
                      <c:pt idx="3849">
                        <c:v>76.980000000001823</c:v>
                      </c:pt>
                      <c:pt idx="3850">
                        <c:v>77.000000000001819</c:v>
                      </c:pt>
                      <c:pt idx="3851">
                        <c:v>77.020000000001815</c:v>
                      </c:pt>
                      <c:pt idx="3852">
                        <c:v>77.040000000001811</c:v>
                      </c:pt>
                      <c:pt idx="3853">
                        <c:v>77.060000000001807</c:v>
                      </c:pt>
                      <c:pt idx="3854">
                        <c:v>77.080000000001803</c:v>
                      </c:pt>
                      <c:pt idx="3855">
                        <c:v>77.100000000001799</c:v>
                      </c:pt>
                      <c:pt idx="3856">
                        <c:v>77.120000000001795</c:v>
                      </c:pt>
                      <c:pt idx="3857">
                        <c:v>77.140000000001791</c:v>
                      </c:pt>
                      <c:pt idx="3858">
                        <c:v>77.160000000001787</c:v>
                      </c:pt>
                      <c:pt idx="3859">
                        <c:v>77.180000000001783</c:v>
                      </c:pt>
                      <c:pt idx="3860">
                        <c:v>77.200000000001779</c:v>
                      </c:pt>
                      <c:pt idx="3861">
                        <c:v>77.220000000001775</c:v>
                      </c:pt>
                      <c:pt idx="3862">
                        <c:v>77.240000000001771</c:v>
                      </c:pt>
                      <c:pt idx="3863">
                        <c:v>77.260000000001767</c:v>
                      </c:pt>
                      <c:pt idx="3864">
                        <c:v>77.280000000001763</c:v>
                      </c:pt>
                      <c:pt idx="3865">
                        <c:v>77.300000000001759</c:v>
                      </c:pt>
                      <c:pt idx="3866">
                        <c:v>77.320000000001755</c:v>
                      </c:pt>
                      <c:pt idx="3867">
                        <c:v>77.340000000001751</c:v>
                      </c:pt>
                      <c:pt idx="3868">
                        <c:v>77.360000000001747</c:v>
                      </c:pt>
                      <c:pt idx="3869">
                        <c:v>77.380000000001743</c:v>
                      </c:pt>
                      <c:pt idx="3870">
                        <c:v>77.400000000001739</c:v>
                      </c:pt>
                      <c:pt idx="3871">
                        <c:v>77.420000000001735</c:v>
                      </c:pt>
                      <c:pt idx="3872">
                        <c:v>77.440000000001731</c:v>
                      </c:pt>
                      <c:pt idx="3873">
                        <c:v>77.460000000001727</c:v>
                      </c:pt>
                      <c:pt idx="3874">
                        <c:v>77.480000000001723</c:v>
                      </c:pt>
                      <c:pt idx="3875">
                        <c:v>77.50000000000172</c:v>
                      </c:pt>
                      <c:pt idx="3876">
                        <c:v>77.520000000001716</c:v>
                      </c:pt>
                      <c:pt idx="3877">
                        <c:v>77.540000000001712</c:v>
                      </c:pt>
                      <c:pt idx="3878">
                        <c:v>77.560000000001708</c:v>
                      </c:pt>
                      <c:pt idx="3879">
                        <c:v>77.580000000001704</c:v>
                      </c:pt>
                      <c:pt idx="3880">
                        <c:v>77.6000000000017</c:v>
                      </c:pt>
                      <c:pt idx="3881">
                        <c:v>77.620000000001696</c:v>
                      </c:pt>
                      <c:pt idx="3882">
                        <c:v>77.640000000001692</c:v>
                      </c:pt>
                      <c:pt idx="3883">
                        <c:v>77.660000000001688</c:v>
                      </c:pt>
                      <c:pt idx="3884">
                        <c:v>77.680000000001684</c:v>
                      </c:pt>
                      <c:pt idx="3885">
                        <c:v>77.70000000000168</c:v>
                      </c:pt>
                      <c:pt idx="3886">
                        <c:v>77.720000000001676</c:v>
                      </c:pt>
                      <c:pt idx="3887">
                        <c:v>77.740000000001672</c:v>
                      </c:pt>
                      <c:pt idx="3888">
                        <c:v>77.760000000001668</c:v>
                      </c:pt>
                      <c:pt idx="3889">
                        <c:v>77.780000000001664</c:v>
                      </c:pt>
                      <c:pt idx="3890">
                        <c:v>77.80000000000166</c:v>
                      </c:pt>
                      <c:pt idx="3891">
                        <c:v>77.820000000001656</c:v>
                      </c:pt>
                      <c:pt idx="3892">
                        <c:v>77.840000000001652</c:v>
                      </c:pt>
                      <c:pt idx="3893">
                        <c:v>77.860000000001648</c:v>
                      </c:pt>
                      <c:pt idx="3894">
                        <c:v>77.880000000001644</c:v>
                      </c:pt>
                      <c:pt idx="3895">
                        <c:v>77.90000000000164</c:v>
                      </c:pt>
                      <c:pt idx="3896">
                        <c:v>77.920000000001636</c:v>
                      </c:pt>
                      <c:pt idx="3897">
                        <c:v>77.940000000001632</c:v>
                      </c:pt>
                      <c:pt idx="3898">
                        <c:v>77.960000000001628</c:v>
                      </c:pt>
                      <c:pt idx="3899">
                        <c:v>77.980000000001624</c:v>
                      </c:pt>
                      <c:pt idx="3900">
                        <c:v>78.00000000000162</c:v>
                      </c:pt>
                      <c:pt idx="3901">
                        <c:v>78.020000000001616</c:v>
                      </c:pt>
                      <c:pt idx="3902">
                        <c:v>78.040000000001612</c:v>
                      </c:pt>
                      <c:pt idx="3903">
                        <c:v>78.060000000001608</c:v>
                      </c:pt>
                      <c:pt idx="3904">
                        <c:v>78.080000000001604</c:v>
                      </c:pt>
                      <c:pt idx="3905">
                        <c:v>78.1000000000016</c:v>
                      </c:pt>
                      <c:pt idx="3906">
                        <c:v>78.120000000001596</c:v>
                      </c:pt>
                      <c:pt idx="3907">
                        <c:v>78.140000000001592</c:v>
                      </c:pt>
                      <c:pt idx="3908">
                        <c:v>78.160000000001588</c:v>
                      </c:pt>
                      <c:pt idx="3909">
                        <c:v>78.180000000001584</c:v>
                      </c:pt>
                      <c:pt idx="3910">
                        <c:v>78.20000000000158</c:v>
                      </c:pt>
                      <c:pt idx="3911">
                        <c:v>78.220000000001576</c:v>
                      </c:pt>
                      <c:pt idx="3912">
                        <c:v>78.240000000001572</c:v>
                      </c:pt>
                      <c:pt idx="3913">
                        <c:v>78.260000000001568</c:v>
                      </c:pt>
                      <c:pt idx="3914">
                        <c:v>78.280000000001564</c:v>
                      </c:pt>
                      <c:pt idx="3915">
                        <c:v>78.30000000000156</c:v>
                      </c:pt>
                      <c:pt idx="3916">
                        <c:v>78.320000000001556</c:v>
                      </c:pt>
                      <c:pt idx="3917">
                        <c:v>78.340000000001552</c:v>
                      </c:pt>
                      <c:pt idx="3918">
                        <c:v>78.360000000001548</c:v>
                      </c:pt>
                      <c:pt idx="3919">
                        <c:v>78.380000000001544</c:v>
                      </c:pt>
                      <c:pt idx="3920">
                        <c:v>78.40000000000154</c:v>
                      </c:pt>
                      <c:pt idx="3921">
                        <c:v>78.420000000001536</c:v>
                      </c:pt>
                      <c:pt idx="3922">
                        <c:v>78.440000000001532</c:v>
                      </c:pt>
                      <c:pt idx="3923">
                        <c:v>78.460000000001529</c:v>
                      </c:pt>
                      <c:pt idx="3924">
                        <c:v>78.480000000001525</c:v>
                      </c:pt>
                      <c:pt idx="3925">
                        <c:v>78.500000000001521</c:v>
                      </c:pt>
                      <c:pt idx="3926">
                        <c:v>78.520000000001517</c:v>
                      </c:pt>
                      <c:pt idx="3927">
                        <c:v>78.540000000001513</c:v>
                      </c:pt>
                      <c:pt idx="3928">
                        <c:v>78.560000000001509</c:v>
                      </c:pt>
                      <c:pt idx="3929">
                        <c:v>78.580000000001505</c:v>
                      </c:pt>
                      <c:pt idx="3930">
                        <c:v>78.600000000001501</c:v>
                      </c:pt>
                      <c:pt idx="3931">
                        <c:v>78.620000000001497</c:v>
                      </c:pt>
                      <c:pt idx="3932">
                        <c:v>78.640000000001493</c:v>
                      </c:pt>
                      <c:pt idx="3933">
                        <c:v>78.660000000001489</c:v>
                      </c:pt>
                      <c:pt idx="3934">
                        <c:v>78.680000000001485</c:v>
                      </c:pt>
                      <c:pt idx="3935">
                        <c:v>78.700000000001481</c:v>
                      </c:pt>
                      <c:pt idx="3936">
                        <c:v>78.720000000001477</c:v>
                      </c:pt>
                      <c:pt idx="3937">
                        <c:v>78.740000000001473</c:v>
                      </c:pt>
                      <c:pt idx="3938">
                        <c:v>78.760000000001469</c:v>
                      </c:pt>
                      <c:pt idx="3939">
                        <c:v>78.780000000001465</c:v>
                      </c:pt>
                      <c:pt idx="3940">
                        <c:v>78.800000000001461</c:v>
                      </c:pt>
                      <c:pt idx="3941">
                        <c:v>78.820000000001457</c:v>
                      </c:pt>
                      <c:pt idx="3942">
                        <c:v>78.840000000001453</c:v>
                      </c:pt>
                      <c:pt idx="3943">
                        <c:v>78.860000000001449</c:v>
                      </c:pt>
                      <c:pt idx="3944">
                        <c:v>78.880000000001445</c:v>
                      </c:pt>
                      <c:pt idx="3945">
                        <c:v>78.900000000001441</c:v>
                      </c:pt>
                      <c:pt idx="3946">
                        <c:v>78.920000000001437</c:v>
                      </c:pt>
                      <c:pt idx="3947">
                        <c:v>78.940000000001433</c:v>
                      </c:pt>
                      <c:pt idx="3948">
                        <c:v>78.960000000001429</c:v>
                      </c:pt>
                      <c:pt idx="3949">
                        <c:v>78.980000000001425</c:v>
                      </c:pt>
                      <c:pt idx="3950">
                        <c:v>79.000000000001421</c:v>
                      </c:pt>
                      <c:pt idx="3951">
                        <c:v>79.020000000001417</c:v>
                      </c:pt>
                      <c:pt idx="3952">
                        <c:v>79.040000000001413</c:v>
                      </c:pt>
                      <c:pt idx="3953">
                        <c:v>79.060000000001409</c:v>
                      </c:pt>
                      <c:pt idx="3954">
                        <c:v>79.080000000001405</c:v>
                      </c:pt>
                      <c:pt idx="3955">
                        <c:v>79.100000000001401</c:v>
                      </c:pt>
                      <c:pt idx="3956">
                        <c:v>79.120000000001397</c:v>
                      </c:pt>
                      <c:pt idx="3957">
                        <c:v>79.140000000001393</c:v>
                      </c:pt>
                      <c:pt idx="3958">
                        <c:v>79.160000000001389</c:v>
                      </c:pt>
                      <c:pt idx="3959">
                        <c:v>79.180000000001385</c:v>
                      </c:pt>
                      <c:pt idx="3960">
                        <c:v>79.200000000001381</c:v>
                      </c:pt>
                      <c:pt idx="3961">
                        <c:v>79.220000000001377</c:v>
                      </c:pt>
                      <c:pt idx="3962">
                        <c:v>79.240000000001373</c:v>
                      </c:pt>
                      <c:pt idx="3963">
                        <c:v>79.260000000001369</c:v>
                      </c:pt>
                      <c:pt idx="3964">
                        <c:v>79.280000000001365</c:v>
                      </c:pt>
                      <c:pt idx="3965">
                        <c:v>79.300000000001361</c:v>
                      </c:pt>
                      <c:pt idx="3966">
                        <c:v>79.320000000001357</c:v>
                      </c:pt>
                      <c:pt idx="3967">
                        <c:v>79.340000000001353</c:v>
                      </c:pt>
                      <c:pt idx="3968">
                        <c:v>79.360000000001349</c:v>
                      </c:pt>
                      <c:pt idx="3969">
                        <c:v>79.380000000001345</c:v>
                      </c:pt>
                      <c:pt idx="3970">
                        <c:v>79.400000000001342</c:v>
                      </c:pt>
                      <c:pt idx="3971">
                        <c:v>79.420000000001338</c:v>
                      </c:pt>
                      <c:pt idx="3972">
                        <c:v>79.440000000001334</c:v>
                      </c:pt>
                      <c:pt idx="3973">
                        <c:v>79.46000000000133</c:v>
                      </c:pt>
                      <c:pt idx="3974">
                        <c:v>79.480000000001326</c:v>
                      </c:pt>
                      <c:pt idx="3975">
                        <c:v>79.500000000001322</c:v>
                      </c:pt>
                      <c:pt idx="3976">
                        <c:v>79.520000000001318</c:v>
                      </c:pt>
                      <c:pt idx="3977">
                        <c:v>79.540000000001314</c:v>
                      </c:pt>
                      <c:pt idx="3978">
                        <c:v>79.56000000000131</c:v>
                      </c:pt>
                      <c:pt idx="3979">
                        <c:v>79.580000000001306</c:v>
                      </c:pt>
                      <c:pt idx="3980">
                        <c:v>79.600000000001302</c:v>
                      </c:pt>
                      <c:pt idx="3981">
                        <c:v>79.620000000001298</c:v>
                      </c:pt>
                      <c:pt idx="3982">
                        <c:v>79.640000000001294</c:v>
                      </c:pt>
                      <c:pt idx="3983">
                        <c:v>79.66000000000129</c:v>
                      </c:pt>
                      <c:pt idx="3984">
                        <c:v>79.680000000001286</c:v>
                      </c:pt>
                      <c:pt idx="3985">
                        <c:v>79.700000000001282</c:v>
                      </c:pt>
                      <c:pt idx="3986">
                        <c:v>79.720000000001278</c:v>
                      </c:pt>
                      <c:pt idx="3987">
                        <c:v>79.740000000001274</c:v>
                      </c:pt>
                      <c:pt idx="3988">
                        <c:v>79.76000000000127</c:v>
                      </c:pt>
                      <c:pt idx="3989">
                        <c:v>79.780000000001266</c:v>
                      </c:pt>
                      <c:pt idx="3990">
                        <c:v>79.800000000001262</c:v>
                      </c:pt>
                      <c:pt idx="3991">
                        <c:v>79.820000000001258</c:v>
                      </c:pt>
                      <c:pt idx="3992">
                        <c:v>79.840000000001254</c:v>
                      </c:pt>
                      <c:pt idx="3993">
                        <c:v>79.86000000000125</c:v>
                      </c:pt>
                      <c:pt idx="3994">
                        <c:v>79.880000000001246</c:v>
                      </c:pt>
                      <c:pt idx="3995">
                        <c:v>79.900000000001242</c:v>
                      </c:pt>
                      <c:pt idx="3996">
                        <c:v>79.920000000001238</c:v>
                      </c:pt>
                      <c:pt idx="3997">
                        <c:v>79.940000000001234</c:v>
                      </c:pt>
                      <c:pt idx="3998">
                        <c:v>79.96000000000123</c:v>
                      </c:pt>
                      <c:pt idx="3999">
                        <c:v>79.980000000001226</c:v>
                      </c:pt>
                      <c:pt idx="4000">
                        <c:v>80.000000000001222</c:v>
                      </c:pt>
                      <c:pt idx="4001">
                        <c:v>80.020000000001218</c:v>
                      </c:pt>
                      <c:pt idx="4002">
                        <c:v>80.040000000001214</c:v>
                      </c:pt>
                      <c:pt idx="4003">
                        <c:v>80.06000000000121</c:v>
                      </c:pt>
                      <c:pt idx="4004">
                        <c:v>80.080000000001206</c:v>
                      </c:pt>
                      <c:pt idx="4005">
                        <c:v>80.100000000001202</c:v>
                      </c:pt>
                      <c:pt idx="4006">
                        <c:v>80.120000000001198</c:v>
                      </c:pt>
                      <c:pt idx="4007">
                        <c:v>80.140000000001194</c:v>
                      </c:pt>
                      <c:pt idx="4008">
                        <c:v>80.16000000000119</c:v>
                      </c:pt>
                      <c:pt idx="4009">
                        <c:v>80.180000000001186</c:v>
                      </c:pt>
                      <c:pt idx="4010">
                        <c:v>80.200000000001182</c:v>
                      </c:pt>
                      <c:pt idx="4011">
                        <c:v>80.220000000001178</c:v>
                      </c:pt>
                      <c:pt idx="4012">
                        <c:v>80.240000000001174</c:v>
                      </c:pt>
                      <c:pt idx="4013">
                        <c:v>80.26000000000117</c:v>
                      </c:pt>
                      <c:pt idx="4014">
                        <c:v>80.280000000001166</c:v>
                      </c:pt>
                      <c:pt idx="4015">
                        <c:v>80.300000000001162</c:v>
                      </c:pt>
                      <c:pt idx="4016">
                        <c:v>80.320000000001158</c:v>
                      </c:pt>
                      <c:pt idx="4017">
                        <c:v>80.340000000001154</c:v>
                      </c:pt>
                      <c:pt idx="4018">
                        <c:v>80.360000000001151</c:v>
                      </c:pt>
                      <c:pt idx="4019">
                        <c:v>80.380000000001147</c:v>
                      </c:pt>
                      <c:pt idx="4020">
                        <c:v>80.400000000001143</c:v>
                      </c:pt>
                      <c:pt idx="4021">
                        <c:v>80.420000000001139</c:v>
                      </c:pt>
                      <c:pt idx="4022">
                        <c:v>80.440000000001135</c:v>
                      </c:pt>
                      <c:pt idx="4023">
                        <c:v>80.460000000001131</c:v>
                      </c:pt>
                      <c:pt idx="4024">
                        <c:v>80.480000000001127</c:v>
                      </c:pt>
                      <c:pt idx="4025">
                        <c:v>80.500000000001123</c:v>
                      </c:pt>
                      <c:pt idx="4026">
                        <c:v>80.520000000001119</c:v>
                      </c:pt>
                      <c:pt idx="4027">
                        <c:v>80.540000000001115</c:v>
                      </c:pt>
                      <c:pt idx="4028">
                        <c:v>80.560000000001111</c:v>
                      </c:pt>
                      <c:pt idx="4029">
                        <c:v>80.580000000001107</c:v>
                      </c:pt>
                      <c:pt idx="4030">
                        <c:v>80.600000000001103</c:v>
                      </c:pt>
                      <c:pt idx="4031">
                        <c:v>80.620000000001099</c:v>
                      </c:pt>
                      <c:pt idx="4032">
                        <c:v>80.640000000001095</c:v>
                      </c:pt>
                      <c:pt idx="4033">
                        <c:v>80.660000000001091</c:v>
                      </c:pt>
                      <c:pt idx="4034">
                        <c:v>80.680000000001087</c:v>
                      </c:pt>
                      <c:pt idx="4035">
                        <c:v>80.700000000001083</c:v>
                      </c:pt>
                      <c:pt idx="4036">
                        <c:v>80.720000000001079</c:v>
                      </c:pt>
                      <c:pt idx="4037">
                        <c:v>80.740000000001075</c:v>
                      </c:pt>
                      <c:pt idx="4038">
                        <c:v>80.760000000001071</c:v>
                      </c:pt>
                      <c:pt idx="4039">
                        <c:v>80.780000000001067</c:v>
                      </c:pt>
                      <c:pt idx="4040">
                        <c:v>80.800000000001063</c:v>
                      </c:pt>
                      <c:pt idx="4041">
                        <c:v>80.820000000001059</c:v>
                      </c:pt>
                      <c:pt idx="4042">
                        <c:v>80.840000000001055</c:v>
                      </c:pt>
                      <c:pt idx="4043">
                        <c:v>80.860000000001051</c:v>
                      </c:pt>
                      <c:pt idx="4044">
                        <c:v>80.880000000001047</c:v>
                      </c:pt>
                      <c:pt idx="4045">
                        <c:v>80.900000000001043</c:v>
                      </c:pt>
                      <c:pt idx="4046">
                        <c:v>80.920000000001039</c:v>
                      </c:pt>
                      <c:pt idx="4047">
                        <c:v>80.940000000001035</c:v>
                      </c:pt>
                      <c:pt idx="4048">
                        <c:v>80.960000000001031</c:v>
                      </c:pt>
                      <c:pt idx="4049">
                        <c:v>80.980000000001027</c:v>
                      </c:pt>
                      <c:pt idx="4050">
                        <c:v>81.000000000001023</c:v>
                      </c:pt>
                      <c:pt idx="4051">
                        <c:v>81.020000000001019</c:v>
                      </c:pt>
                      <c:pt idx="4052">
                        <c:v>81.040000000001015</c:v>
                      </c:pt>
                      <c:pt idx="4053">
                        <c:v>81.060000000001011</c:v>
                      </c:pt>
                      <c:pt idx="4054">
                        <c:v>81.080000000001007</c:v>
                      </c:pt>
                      <c:pt idx="4055">
                        <c:v>81.100000000001003</c:v>
                      </c:pt>
                      <c:pt idx="4056">
                        <c:v>81.120000000000999</c:v>
                      </c:pt>
                      <c:pt idx="4057">
                        <c:v>81.140000000000995</c:v>
                      </c:pt>
                      <c:pt idx="4058">
                        <c:v>81.160000000000991</c:v>
                      </c:pt>
                      <c:pt idx="4059">
                        <c:v>81.180000000000987</c:v>
                      </c:pt>
                      <c:pt idx="4060">
                        <c:v>81.200000000000983</c:v>
                      </c:pt>
                      <c:pt idx="4061">
                        <c:v>81.220000000000979</c:v>
                      </c:pt>
                      <c:pt idx="4062">
                        <c:v>81.240000000000975</c:v>
                      </c:pt>
                      <c:pt idx="4063">
                        <c:v>81.260000000000971</c:v>
                      </c:pt>
                      <c:pt idx="4064">
                        <c:v>81.280000000000967</c:v>
                      </c:pt>
                      <c:pt idx="4065">
                        <c:v>81.300000000000963</c:v>
                      </c:pt>
                      <c:pt idx="4066">
                        <c:v>81.32000000000096</c:v>
                      </c:pt>
                      <c:pt idx="4067">
                        <c:v>81.340000000000956</c:v>
                      </c:pt>
                      <c:pt idx="4068">
                        <c:v>81.360000000000952</c:v>
                      </c:pt>
                      <c:pt idx="4069">
                        <c:v>81.380000000000948</c:v>
                      </c:pt>
                      <c:pt idx="4070">
                        <c:v>81.400000000000944</c:v>
                      </c:pt>
                      <c:pt idx="4071">
                        <c:v>81.42000000000094</c:v>
                      </c:pt>
                      <c:pt idx="4072">
                        <c:v>81.440000000000936</c:v>
                      </c:pt>
                      <c:pt idx="4073">
                        <c:v>81.460000000000932</c:v>
                      </c:pt>
                      <c:pt idx="4074">
                        <c:v>81.480000000000928</c:v>
                      </c:pt>
                      <c:pt idx="4075">
                        <c:v>81.500000000000924</c:v>
                      </c:pt>
                      <c:pt idx="4076">
                        <c:v>81.52000000000092</c:v>
                      </c:pt>
                      <c:pt idx="4077">
                        <c:v>81.540000000000916</c:v>
                      </c:pt>
                      <c:pt idx="4078">
                        <c:v>81.560000000000912</c:v>
                      </c:pt>
                      <c:pt idx="4079">
                        <c:v>81.580000000000908</c:v>
                      </c:pt>
                      <c:pt idx="4080">
                        <c:v>81.600000000000904</c:v>
                      </c:pt>
                      <c:pt idx="4081">
                        <c:v>81.6200000000009</c:v>
                      </c:pt>
                      <c:pt idx="4082">
                        <c:v>81.640000000000896</c:v>
                      </c:pt>
                      <c:pt idx="4083">
                        <c:v>81.660000000000892</c:v>
                      </c:pt>
                      <c:pt idx="4084">
                        <c:v>81.680000000000888</c:v>
                      </c:pt>
                      <c:pt idx="4085">
                        <c:v>81.700000000000884</c:v>
                      </c:pt>
                      <c:pt idx="4086">
                        <c:v>81.72000000000088</c:v>
                      </c:pt>
                      <c:pt idx="4087">
                        <c:v>81.740000000000876</c:v>
                      </c:pt>
                      <c:pt idx="4088">
                        <c:v>81.760000000000872</c:v>
                      </c:pt>
                      <c:pt idx="4089">
                        <c:v>81.780000000000868</c:v>
                      </c:pt>
                      <c:pt idx="4090">
                        <c:v>81.800000000000864</c:v>
                      </c:pt>
                      <c:pt idx="4091">
                        <c:v>81.82000000000086</c:v>
                      </c:pt>
                      <c:pt idx="4092">
                        <c:v>81.840000000000856</c:v>
                      </c:pt>
                      <c:pt idx="4093">
                        <c:v>81.860000000000852</c:v>
                      </c:pt>
                      <c:pt idx="4094">
                        <c:v>81.880000000000848</c:v>
                      </c:pt>
                      <c:pt idx="4095">
                        <c:v>81.900000000000844</c:v>
                      </c:pt>
                      <c:pt idx="4096">
                        <c:v>81.92000000000084</c:v>
                      </c:pt>
                      <c:pt idx="4097">
                        <c:v>81.940000000000836</c:v>
                      </c:pt>
                      <c:pt idx="4098">
                        <c:v>81.960000000000832</c:v>
                      </c:pt>
                      <c:pt idx="4099">
                        <c:v>81.980000000000828</c:v>
                      </c:pt>
                      <c:pt idx="4100">
                        <c:v>82.000000000000824</c:v>
                      </c:pt>
                      <c:pt idx="4101">
                        <c:v>82.02000000000082</c:v>
                      </c:pt>
                      <c:pt idx="4102">
                        <c:v>82.040000000000816</c:v>
                      </c:pt>
                      <c:pt idx="4103">
                        <c:v>82.060000000000812</c:v>
                      </c:pt>
                      <c:pt idx="4104">
                        <c:v>82.080000000000808</c:v>
                      </c:pt>
                      <c:pt idx="4105">
                        <c:v>82.100000000000804</c:v>
                      </c:pt>
                      <c:pt idx="4106">
                        <c:v>82.1200000000008</c:v>
                      </c:pt>
                      <c:pt idx="4107">
                        <c:v>82.140000000000796</c:v>
                      </c:pt>
                      <c:pt idx="4108">
                        <c:v>82.160000000000792</c:v>
                      </c:pt>
                      <c:pt idx="4109">
                        <c:v>82.180000000000788</c:v>
                      </c:pt>
                      <c:pt idx="4110">
                        <c:v>82.200000000000784</c:v>
                      </c:pt>
                      <c:pt idx="4111">
                        <c:v>82.22000000000078</c:v>
                      </c:pt>
                      <c:pt idx="4112">
                        <c:v>82.240000000000776</c:v>
                      </c:pt>
                      <c:pt idx="4113">
                        <c:v>82.260000000000773</c:v>
                      </c:pt>
                      <c:pt idx="4114">
                        <c:v>82.280000000000769</c:v>
                      </c:pt>
                      <c:pt idx="4115">
                        <c:v>82.300000000000765</c:v>
                      </c:pt>
                      <c:pt idx="4116">
                        <c:v>82.320000000000761</c:v>
                      </c:pt>
                      <c:pt idx="4117">
                        <c:v>82.340000000000757</c:v>
                      </c:pt>
                      <c:pt idx="4118">
                        <c:v>82.360000000000753</c:v>
                      </c:pt>
                      <c:pt idx="4119">
                        <c:v>82.380000000000749</c:v>
                      </c:pt>
                      <c:pt idx="4120">
                        <c:v>82.400000000000745</c:v>
                      </c:pt>
                      <c:pt idx="4121">
                        <c:v>82.420000000000741</c:v>
                      </c:pt>
                      <c:pt idx="4122">
                        <c:v>82.440000000000737</c:v>
                      </c:pt>
                      <c:pt idx="4123">
                        <c:v>82.460000000000733</c:v>
                      </c:pt>
                      <c:pt idx="4124">
                        <c:v>82.480000000000729</c:v>
                      </c:pt>
                      <c:pt idx="4125">
                        <c:v>82.500000000000725</c:v>
                      </c:pt>
                      <c:pt idx="4126">
                        <c:v>82.520000000000721</c:v>
                      </c:pt>
                      <c:pt idx="4127">
                        <c:v>82.540000000000717</c:v>
                      </c:pt>
                      <c:pt idx="4128">
                        <c:v>82.560000000000713</c:v>
                      </c:pt>
                      <c:pt idx="4129">
                        <c:v>82.580000000000709</c:v>
                      </c:pt>
                      <c:pt idx="4130">
                        <c:v>82.600000000000705</c:v>
                      </c:pt>
                      <c:pt idx="4131">
                        <c:v>82.620000000000701</c:v>
                      </c:pt>
                      <c:pt idx="4132">
                        <c:v>82.640000000000697</c:v>
                      </c:pt>
                      <c:pt idx="4133">
                        <c:v>82.660000000000693</c:v>
                      </c:pt>
                      <c:pt idx="4134">
                        <c:v>82.680000000000689</c:v>
                      </c:pt>
                      <c:pt idx="4135">
                        <c:v>82.700000000000685</c:v>
                      </c:pt>
                      <c:pt idx="4136">
                        <c:v>82.720000000000681</c:v>
                      </c:pt>
                      <c:pt idx="4137">
                        <c:v>82.740000000000677</c:v>
                      </c:pt>
                      <c:pt idx="4138">
                        <c:v>82.760000000000673</c:v>
                      </c:pt>
                      <c:pt idx="4139">
                        <c:v>82.780000000000669</c:v>
                      </c:pt>
                      <c:pt idx="4140">
                        <c:v>82.800000000000665</c:v>
                      </c:pt>
                      <c:pt idx="4141">
                        <c:v>82.820000000000661</c:v>
                      </c:pt>
                      <c:pt idx="4142">
                        <c:v>82.840000000000657</c:v>
                      </c:pt>
                      <c:pt idx="4143">
                        <c:v>82.860000000000653</c:v>
                      </c:pt>
                      <c:pt idx="4144">
                        <c:v>82.880000000000649</c:v>
                      </c:pt>
                      <c:pt idx="4145">
                        <c:v>82.900000000000645</c:v>
                      </c:pt>
                      <c:pt idx="4146">
                        <c:v>82.920000000000641</c:v>
                      </c:pt>
                      <c:pt idx="4147">
                        <c:v>82.940000000000637</c:v>
                      </c:pt>
                      <c:pt idx="4148">
                        <c:v>82.960000000000633</c:v>
                      </c:pt>
                      <c:pt idx="4149">
                        <c:v>82.980000000000629</c:v>
                      </c:pt>
                      <c:pt idx="4150">
                        <c:v>83.000000000000625</c:v>
                      </c:pt>
                      <c:pt idx="4151">
                        <c:v>83.020000000000621</c:v>
                      </c:pt>
                      <c:pt idx="4152">
                        <c:v>83.040000000000617</c:v>
                      </c:pt>
                      <c:pt idx="4153">
                        <c:v>83.060000000000613</c:v>
                      </c:pt>
                      <c:pt idx="4154">
                        <c:v>83.080000000000609</c:v>
                      </c:pt>
                      <c:pt idx="4155">
                        <c:v>83.100000000000605</c:v>
                      </c:pt>
                      <c:pt idx="4156">
                        <c:v>83.120000000000601</c:v>
                      </c:pt>
                      <c:pt idx="4157">
                        <c:v>83.140000000000597</c:v>
                      </c:pt>
                      <c:pt idx="4158">
                        <c:v>83.160000000000593</c:v>
                      </c:pt>
                      <c:pt idx="4159">
                        <c:v>83.180000000000589</c:v>
                      </c:pt>
                      <c:pt idx="4160">
                        <c:v>83.200000000000585</c:v>
                      </c:pt>
                      <c:pt idx="4161">
                        <c:v>83.220000000000582</c:v>
                      </c:pt>
                      <c:pt idx="4162">
                        <c:v>83.240000000000578</c:v>
                      </c:pt>
                      <c:pt idx="4163">
                        <c:v>83.260000000000574</c:v>
                      </c:pt>
                      <c:pt idx="4164">
                        <c:v>83.28000000000057</c:v>
                      </c:pt>
                      <c:pt idx="4165">
                        <c:v>83.300000000000566</c:v>
                      </c:pt>
                      <c:pt idx="4166">
                        <c:v>83.320000000000562</c:v>
                      </c:pt>
                      <c:pt idx="4167">
                        <c:v>83.340000000000558</c:v>
                      </c:pt>
                      <c:pt idx="4168">
                        <c:v>83.360000000000554</c:v>
                      </c:pt>
                      <c:pt idx="4169">
                        <c:v>83.38000000000055</c:v>
                      </c:pt>
                      <c:pt idx="4170">
                        <c:v>83.400000000000546</c:v>
                      </c:pt>
                      <c:pt idx="4171">
                        <c:v>83.420000000000542</c:v>
                      </c:pt>
                      <c:pt idx="4172">
                        <c:v>83.440000000000538</c:v>
                      </c:pt>
                      <c:pt idx="4173">
                        <c:v>83.460000000000534</c:v>
                      </c:pt>
                      <c:pt idx="4174">
                        <c:v>83.48000000000053</c:v>
                      </c:pt>
                      <c:pt idx="4175">
                        <c:v>83.500000000000526</c:v>
                      </c:pt>
                      <c:pt idx="4176">
                        <c:v>83.520000000000522</c:v>
                      </c:pt>
                      <c:pt idx="4177">
                        <c:v>83.540000000000518</c:v>
                      </c:pt>
                      <c:pt idx="4178">
                        <c:v>83.560000000000514</c:v>
                      </c:pt>
                      <c:pt idx="4179">
                        <c:v>83.58000000000051</c:v>
                      </c:pt>
                      <c:pt idx="4180">
                        <c:v>83.600000000000506</c:v>
                      </c:pt>
                      <c:pt idx="4181">
                        <c:v>83.620000000000502</c:v>
                      </c:pt>
                      <c:pt idx="4182">
                        <c:v>83.640000000000498</c:v>
                      </c:pt>
                      <c:pt idx="4183">
                        <c:v>83.660000000000494</c:v>
                      </c:pt>
                      <c:pt idx="4184">
                        <c:v>83.68000000000049</c:v>
                      </c:pt>
                      <c:pt idx="4185">
                        <c:v>83.700000000000486</c:v>
                      </c:pt>
                      <c:pt idx="4186">
                        <c:v>83.720000000000482</c:v>
                      </c:pt>
                      <c:pt idx="4187">
                        <c:v>83.740000000000478</c:v>
                      </c:pt>
                      <c:pt idx="4188">
                        <c:v>83.760000000000474</c:v>
                      </c:pt>
                      <c:pt idx="4189">
                        <c:v>83.78000000000047</c:v>
                      </c:pt>
                      <c:pt idx="4190">
                        <c:v>83.800000000000466</c:v>
                      </c:pt>
                      <c:pt idx="4191">
                        <c:v>83.820000000000462</c:v>
                      </c:pt>
                      <c:pt idx="4192">
                        <c:v>83.840000000000458</c:v>
                      </c:pt>
                      <c:pt idx="4193">
                        <c:v>83.860000000000454</c:v>
                      </c:pt>
                      <c:pt idx="4194">
                        <c:v>83.88000000000045</c:v>
                      </c:pt>
                      <c:pt idx="4195">
                        <c:v>83.900000000000446</c:v>
                      </c:pt>
                      <c:pt idx="4196">
                        <c:v>83.920000000000442</c:v>
                      </c:pt>
                      <c:pt idx="4197">
                        <c:v>83.940000000000438</c:v>
                      </c:pt>
                      <c:pt idx="4198">
                        <c:v>83.960000000000434</c:v>
                      </c:pt>
                      <c:pt idx="4199">
                        <c:v>83.98000000000043</c:v>
                      </c:pt>
                      <c:pt idx="4200">
                        <c:v>84.000000000000426</c:v>
                      </c:pt>
                      <c:pt idx="4201">
                        <c:v>84.020000000000422</c:v>
                      </c:pt>
                      <c:pt idx="4202">
                        <c:v>84.040000000000418</c:v>
                      </c:pt>
                      <c:pt idx="4203">
                        <c:v>84.060000000000414</c:v>
                      </c:pt>
                      <c:pt idx="4204">
                        <c:v>84.08000000000041</c:v>
                      </c:pt>
                      <c:pt idx="4205">
                        <c:v>84.100000000000406</c:v>
                      </c:pt>
                      <c:pt idx="4206">
                        <c:v>84.120000000000402</c:v>
                      </c:pt>
                      <c:pt idx="4207">
                        <c:v>84.140000000000398</c:v>
                      </c:pt>
                      <c:pt idx="4208">
                        <c:v>84.160000000000394</c:v>
                      </c:pt>
                      <c:pt idx="4209">
                        <c:v>84.180000000000391</c:v>
                      </c:pt>
                      <c:pt idx="4210">
                        <c:v>84.200000000000387</c:v>
                      </c:pt>
                      <c:pt idx="4211">
                        <c:v>84.220000000000383</c:v>
                      </c:pt>
                      <c:pt idx="4212">
                        <c:v>84.240000000000379</c:v>
                      </c:pt>
                      <c:pt idx="4213">
                        <c:v>84.260000000000375</c:v>
                      </c:pt>
                      <c:pt idx="4214">
                        <c:v>84.280000000000371</c:v>
                      </c:pt>
                      <c:pt idx="4215">
                        <c:v>84.300000000000367</c:v>
                      </c:pt>
                      <c:pt idx="4216">
                        <c:v>84.320000000000363</c:v>
                      </c:pt>
                      <c:pt idx="4217">
                        <c:v>84.340000000000359</c:v>
                      </c:pt>
                      <c:pt idx="4218">
                        <c:v>84.360000000000355</c:v>
                      </c:pt>
                      <c:pt idx="4219">
                        <c:v>84.380000000000351</c:v>
                      </c:pt>
                      <c:pt idx="4220">
                        <c:v>84.400000000000347</c:v>
                      </c:pt>
                      <c:pt idx="4221">
                        <c:v>84.420000000000343</c:v>
                      </c:pt>
                      <c:pt idx="4222">
                        <c:v>84.440000000000339</c:v>
                      </c:pt>
                      <c:pt idx="4223">
                        <c:v>84.460000000000335</c:v>
                      </c:pt>
                      <c:pt idx="4224">
                        <c:v>84.480000000000331</c:v>
                      </c:pt>
                      <c:pt idx="4225">
                        <c:v>84.500000000000327</c:v>
                      </c:pt>
                      <c:pt idx="4226">
                        <c:v>84.520000000000323</c:v>
                      </c:pt>
                      <c:pt idx="4227">
                        <c:v>84.540000000000319</c:v>
                      </c:pt>
                      <c:pt idx="4228">
                        <c:v>84.560000000000315</c:v>
                      </c:pt>
                      <c:pt idx="4229">
                        <c:v>84.580000000000311</c:v>
                      </c:pt>
                      <c:pt idx="4230">
                        <c:v>84.600000000000307</c:v>
                      </c:pt>
                      <c:pt idx="4231">
                        <c:v>84.620000000000303</c:v>
                      </c:pt>
                      <c:pt idx="4232">
                        <c:v>84.640000000000299</c:v>
                      </c:pt>
                      <c:pt idx="4233">
                        <c:v>84.660000000000295</c:v>
                      </c:pt>
                      <c:pt idx="4234">
                        <c:v>84.680000000000291</c:v>
                      </c:pt>
                      <c:pt idx="4235">
                        <c:v>84.700000000000287</c:v>
                      </c:pt>
                      <c:pt idx="4236">
                        <c:v>84.720000000000283</c:v>
                      </c:pt>
                      <c:pt idx="4237">
                        <c:v>84.740000000000279</c:v>
                      </c:pt>
                      <c:pt idx="4238">
                        <c:v>84.760000000000275</c:v>
                      </c:pt>
                      <c:pt idx="4239">
                        <c:v>84.780000000000271</c:v>
                      </c:pt>
                      <c:pt idx="4240">
                        <c:v>84.800000000000267</c:v>
                      </c:pt>
                      <c:pt idx="4241">
                        <c:v>84.820000000000263</c:v>
                      </c:pt>
                      <c:pt idx="4242">
                        <c:v>84.840000000000259</c:v>
                      </c:pt>
                      <c:pt idx="4243">
                        <c:v>84.860000000000255</c:v>
                      </c:pt>
                      <c:pt idx="4244">
                        <c:v>84.880000000000251</c:v>
                      </c:pt>
                      <c:pt idx="4245">
                        <c:v>84.900000000000247</c:v>
                      </c:pt>
                      <c:pt idx="4246">
                        <c:v>84.920000000000243</c:v>
                      </c:pt>
                      <c:pt idx="4247">
                        <c:v>84.940000000000239</c:v>
                      </c:pt>
                      <c:pt idx="4248">
                        <c:v>84.960000000000235</c:v>
                      </c:pt>
                      <c:pt idx="4249">
                        <c:v>84.980000000000231</c:v>
                      </c:pt>
                      <c:pt idx="4250">
                        <c:v>85.000000000000227</c:v>
                      </c:pt>
                      <c:pt idx="4251">
                        <c:v>85.020000000000223</c:v>
                      </c:pt>
                      <c:pt idx="4252">
                        <c:v>85.040000000000219</c:v>
                      </c:pt>
                      <c:pt idx="4253">
                        <c:v>85.060000000000215</c:v>
                      </c:pt>
                      <c:pt idx="4254">
                        <c:v>85.080000000000211</c:v>
                      </c:pt>
                      <c:pt idx="4255">
                        <c:v>85.100000000000207</c:v>
                      </c:pt>
                      <c:pt idx="4256">
                        <c:v>85.120000000000203</c:v>
                      </c:pt>
                      <c:pt idx="4257">
                        <c:v>85.1400000000002</c:v>
                      </c:pt>
                      <c:pt idx="4258">
                        <c:v>85.160000000000196</c:v>
                      </c:pt>
                      <c:pt idx="4259">
                        <c:v>85.180000000000192</c:v>
                      </c:pt>
                      <c:pt idx="4260">
                        <c:v>85.200000000000188</c:v>
                      </c:pt>
                      <c:pt idx="4261">
                        <c:v>85.220000000000184</c:v>
                      </c:pt>
                      <c:pt idx="4262">
                        <c:v>85.24000000000018</c:v>
                      </c:pt>
                      <c:pt idx="4263">
                        <c:v>85.260000000000176</c:v>
                      </c:pt>
                      <c:pt idx="4264">
                        <c:v>85.280000000000172</c:v>
                      </c:pt>
                      <c:pt idx="4265">
                        <c:v>85.300000000000168</c:v>
                      </c:pt>
                      <c:pt idx="4266">
                        <c:v>85.320000000000164</c:v>
                      </c:pt>
                      <c:pt idx="4267">
                        <c:v>85.34000000000016</c:v>
                      </c:pt>
                      <c:pt idx="4268">
                        <c:v>85.360000000000156</c:v>
                      </c:pt>
                      <c:pt idx="4269">
                        <c:v>85.380000000000152</c:v>
                      </c:pt>
                      <c:pt idx="4270">
                        <c:v>85.400000000000148</c:v>
                      </c:pt>
                      <c:pt idx="4271">
                        <c:v>85.420000000000144</c:v>
                      </c:pt>
                      <c:pt idx="4272">
                        <c:v>85.44000000000014</c:v>
                      </c:pt>
                      <c:pt idx="4273">
                        <c:v>85.460000000000136</c:v>
                      </c:pt>
                      <c:pt idx="4274">
                        <c:v>85.480000000000132</c:v>
                      </c:pt>
                      <c:pt idx="4275">
                        <c:v>85.500000000000128</c:v>
                      </c:pt>
                      <c:pt idx="4276">
                        <c:v>85.520000000000124</c:v>
                      </c:pt>
                      <c:pt idx="4277">
                        <c:v>85.54000000000012</c:v>
                      </c:pt>
                      <c:pt idx="4278">
                        <c:v>85.560000000000116</c:v>
                      </c:pt>
                      <c:pt idx="4279">
                        <c:v>85.580000000000112</c:v>
                      </c:pt>
                      <c:pt idx="4280">
                        <c:v>85.600000000000108</c:v>
                      </c:pt>
                      <c:pt idx="4281">
                        <c:v>85.620000000000104</c:v>
                      </c:pt>
                      <c:pt idx="4282">
                        <c:v>85.6400000000001</c:v>
                      </c:pt>
                      <c:pt idx="4283">
                        <c:v>85.660000000000096</c:v>
                      </c:pt>
                      <c:pt idx="4284">
                        <c:v>85.680000000000092</c:v>
                      </c:pt>
                      <c:pt idx="4285">
                        <c:v>85.700000000000088</c:v>
                      </c:pt>
                      <c:pt idx="4286">
                        <c:v>85.720000000000084</c:v>
                      </c:pt>
                      <c:pt idx="4287">
                        <c:v>85.74000000000008</c:v>
                      </c:pt>
                      <c:pt idx="4288">
                        <c:v>85.760000000000076</c:v>
                      </c:pt>
                      <c:pt idx="4289">
                        <c:v>85.780000000000072</c:v>
                      </c:pt>
                      <c:pt idx="4290">
                        <c:v>85.800000000000068</c:v>
                      </c:pt>
                      <c:pt idx="4291">
                        <c:v>85.820000000000064</c:v>
                      </c:pt>
                      <c:pt idx="4292">
                        <c:v>85.84000000000006</c:v>
                      </c:pt>
                      <c:pt idx="4293">
                        <c:v>85.860000000000056</c:v>
                      </c:pt>
                      <c:pt idx="4294">
                        <c:v>85.880000000000052</c:v>
                      </c:pt>
                      <c:pt idx="4295">
                        <c:v>85.900000000000048</c:v>
                      </c:pt>
                      <c:pt idx="4296">
                        <c:v>85.920000000000044</c:v>
                      </c:pt>
                      <c:pt idx="4297">
                        <c:v>85.94000000000004</c:v>
                      </c:pt>
                      <c:pt idx="4298">
                        <c:v>85.960000000000036</c:v>
                      </c:pt>
                      <c:pt idx="4299">
                        <c:v>85.980000000000032</c:v>
                      </c:pt>
                      <c:pt idx="4300">
                        <c:v>86.000000000000028</c:v>
                      </c:pt>
                      <c:pt idx="4301">
                        <c:v>86.020000000000024</c:v>
                      </c:pt>
                      <c:pt idx="4302">
                        <c:v>86.04000000000002</c:v>
                      </c:pt>
                      <c:pt idx="4303">
                        <c:v>86.060000000000016</c:v>
                      </c:pt>
                      <c:pt idx="4304">
                        <c:v>86.080000000000013</c:v>
                      </c:pt>
                      <c:pt idx="4305">
                        <c:v>86.100000000000009</c:v>
                      </c:pt>
                      <c:pt idx="4306">
                        <c:v>86.12</c:v>
                      </c:pt>
                      <c:pt idx="4307">
                        <c:v>86.14</c:v>
                      </c:pt>
                      <c:pt idx="4308">
                        <c:v>86.16</c:v>
                      </c:pt>
                      <c:pt idx="4309">
                        <c:v>86.179999999999993</c:v>
                      </c:pt>
                      <c:pt idx="4310">
                        <c:v>86.199999999999989</c:v>
                      </c:pt>
                      <c:pt idx="4311">
                        <c:v>86.219999999999985</c:v>
                      </c:pt>
                      <c:pt idx="4312">
                        <c:v>86.239999999999981</c:v>
                      </c:pt>
                      <c:pt idx="4313">
                        <c:v>86.259999999999977</c:v>
                      </c:pt>
                      <c:pt idx="4314">
                        <c:v>86.279999999999973</c:v>
                      </c:pt>
                      <c:pt idx="4315">
                        <c:v>86.299999999999969</c:v>
                      </c:pt>
                      <c:pt idx="4316">
                        <c:v>86.319999999999965</c:v>
                      </c:pt>
                      <c:pt idx="4317">
                        <c:v>86.339999999999961</c:v>
                      </c:pt>
                      <c:pt idx="4318">
                        <c:v>86.359999999999957</c:v>
                      </c:pt>
                      <c:pt idx="4319">
                        <c:v>86.379999999999953</c:v>
                      </c:pt>
                      <c:pt idx="4320">
                        <c:v>86.399999999999949</c:v>
                      </c:pt>
                      <c:pt idx="4321">
                        <c:v>86.419999999999945</c:v>
                      </c:pt>
                      <c:pt idx="4322">
                        <c:v>86.439999999999941</c:v>
                      </c:pt>
                      <c:pt idx="4323">
                        <c:v>86.459999999999937</c:v>
                      </c:pt>
                      <c:pt idx="4324">
                        <c:v>86.479999999999933</c:v>
                      </c:pt>
                      <c:pt idx="4325">
                        <c:v>86.499999999999929</c:v>
                      </c:pt>
                      <c:pt idx="4326">
                        <c:v>86.519999999999925</c:v>
                      </c:pt>
                      <c:pt idx="4327">
                        <c:v>86.539999999999921</c:v>
                      </c:pt>
                      <c:pt idx="4328">
                        <c:v>86.559999999999917</c:v>
                      </c:pt>
                      <c:pt idx="4329">
                        <c:v>86.579999999999913</c:v>
                      </c:pt>
                      <c:pt idx="4330">
                        <c:v>86.599999999999909</c:v>
                      </c:pt>
                      <c:pt idx="4331">
                        <c:v>86.619999999999905</c:v>
                      </c:pt>
                      <c:pt idx="4332">
                        <c:v>86.639999999999901</c:v>
                      </c:pt>
                      <c:pt idx="4333">
                        <c:v>86.659999999999897</c:v>
                      </c:pt>
                      <c:pt idx="4334">
                        <c:v>86.679999999999893</c:v>
                      </c:pt>
                      <c:pt idx="4335">
                        <c:v>86.699999999999889</c:v>
                      </c:pt>
                      <c:pt idx="4336">
                        <c:v>86.719999999999885</c:v>
                      </c:pt>
                      <c:pt idx="4337">
                        <c:v>86.739999999999881</c:v>
                      </c:pt>
                      <c:pt idx="4338">
                        <c:v>86.759999999999877</c:v>
                      </c:pt>
                      <c:pt idx="4339">
                        <c:v>86.779999999999873</c:v>
                      </c:pt>
                      <c:pt idx="4340">
                        <c:v>86.799999999999869</c:v>
                      </c:pt>
                      <c:pt idx="4341">
                        <c:v>86.819999999999865</c:v>
                      </c:pt>
                      <c:pt idx="4342">
                        <c:v>86.839999999999861</c:v>
                      </c:pt>
                      <c:pt idx="4343">
                        <c:v>86.859999999999857</c:v>
                      </c:pt>
                      <c:pt idx="4344">
                        <c:v>86.879999999999853</c:v>
                      </c:pt>
                      <c:pt idx="4345">
                        <c:v>86.899999999999849</c:v>
                      </c:pt>
                      <c:pt idx="4346">
                        <c:v>86.919999999999845</c:v>
                      </c:pt>
                      <c:pt idx="4347">
                        <c:v>86.939999999999841</c:v>
                      </c:pt>
                      <c:pt idx="4348">
                        <c:v>86.959999999999837</c:v>
                      </c:pt>
                      <c:pt idx="4349">
                        <c:v>86.979999999999833</c:v>
                      </c:pt>
                      <c:pt idx="4350">
                        <c:v>86.999999999999829</c:v>
                      </c:pt>
                      <c:pt idx="4351">
                        <c:v>87.019999999999825</c:v>
                      </c:pt>
                      <c:pt idx="4352">
                        <c:v>87.039999999999822</c:v>
                      </c:pt>
                      <c:pt idx="4353">
                        <c:v>87.059999999999818</c:v>
                      </c:pt>
                      <c:pt idx="4354">
                        <c:v>87.079999999999814</c:v>
                      </c:pt>
                      <c:pt idx="4355">
                        <c:v>87.09999999999981</c:v>
                      </c:pt>
                      <c:pt idx="4356">
                        <c:v>87.119999999999806</c:v>
                      </c:pt>
                      <c:pt idx="4357">
                        <c:v>87.139999999999802</c:v>
                      </c:pt>
                      <c:pt idx="4358">
                        <c:v>87.159999999999798</c:v>
                      </c:pt>
                      <c:pt idx="4359">
                        <c:v>87.179999999999794</c:v>
                      </c:pt>
                      <c:pt idx="4360">
                        <c:v>87.19999999999979</c:v>
                      </c:pt>
                      <c:pt idx="4361">
                        <c:v>87.219999999999786</c:v>
                      </c:pt>
                      <c:pt idx="4362">
                        <c:v>87.239999999999782</c:v>
                      </c:pt>
                      <c:pt idx="4363">
                        <c:v>87.259999999999778</c:v>
                      </c:pt>
                      <c:pt idx="4364">
                        <c:v>87.279999999999774</c:v>
                      </c:pt>
                      <c:pt idx="4365">
                        <c:v>87.29999999999977</c:v>
                      </c:pt>
                      <c:pt idx="4366">
                        <c:v>87.319999999999766</c:v>
                      </c:pt>
                      <c:pt idx="4367">
                        <c:v>87.339999999999762</c:v>
                      </c:pt>
                      <c:pt idx="4368">
                        <c:v>87.359999999999758</c:v>
                      </c:pt>
                      <c:pt idx="4369">
                        <c:v>87.379999999999754</c:v>
                      </c:pt>
                      <c:pt idx="4370">
                        <c:v>87.39999999999975</c:v>
                      </c:pt>
                      <c:pt idx="4371">
                        <c:v>87.419999999999746</c:v>
                      </c:pt>
                      <c:pt idx="4372">
                        <c:v>87.439999999999742</c:v>
                      </c:pt>
                      <c:pt idx="4373">
                        <c:v>87.459999999999738</c:v>
                      </c:pt>
                      <c:pt idx="4374">
                        <c:v>87.479999999999734</c:v>
                      </c:pt>
                      <c:pt idx="4375">
                        <c:v>87.49999999999973</c:v>
                      </c:pt>
                      <c:pt idx="4376">
                        <c:v>87.519999999999726</c:v>
                      </c:pt>
                      <c:pt idx="4377">
                        <c:v>87.539999999999722</c:v>
                      </c:pt>
                      <c:pt idx="4378">
                        <c:v>87.559999999999718</c:v>
                      </c:pt>
                      <c:pt idx="4379">
                        <c:v>87.579999999999714</c:v>
                      </c:pt>
                      <c:pt idx="4380">
                        <c:v>87.59999999999971</c:v>
                      </c:pt>
                      <c:pt idx="4381">
                        <c:v>87.619999999999706</c:v>
                      </c:pt>
                      <c:pt idx="4382">
                        <c:v>87.639999999999702</c:v>
                      </c:pt>
                      <c:pt idx="4383">
                        <c:v>87.659999999999698</c:v>
                      </c:pt>
                      <c:pt idx="4384">
                        <c:v>87.679999999999694</c:v>
                      </c:pt>
                      <c:pt idx="4385">
                        <c:v>87.69999999999969</c:v>
                      </c:pt>
                      <c:pt idx="4386">
                        <c:v>87.719999999999686</c:v>
                      </c:pt>
                      <c:pt idx="4387">
                        <c:v>87.739999999999682</c:v>
                      </c:pt>
                      <c:pt idx="4388">
                        <c:v>87.759999999999678</c:v>
                      </c:pt>
                      <c:pt idx="4389">
                        <c:v>87.779999999999674</c:v>
                      </c:pt>
                      <c:pt idx="4390">
                        <c:v>87.79999999999967</c:v>
                      </c:pt>
                      <c:pt idx="4391">
                        <c:v>87.819999999999666</c:v>
                      </c:pt>
                      <c:pt idx="4392">
                        <c:v>87.839999999999662</c:v>
                      </c:pt>
                      <c:pt idx="4393">
                        <c:v>87.859999999999658</c:v>
                      </c:pt>
                      <c:pt idx="4394">
                        <c:v>87.879999999999654</c:v>
                      </c:pt>
                      <c:pt idx="4395">
                        <c:v>87.89999999999965</c:v>
                      </c:pt>
                      <c:pt idx="4396">
                        <c:v>87.919999999999646</c:v>
                      </c:pt>
                      <c:pt idx="4397">
                        <c:v>87.939999999999642</c:v>
                      </c:pt>
                      <c:pt idx="4398">
                        <c:v>87.959999999999638</c:v>
                      </c:pt>
                      <c:pt idx="4399">
                        <c:v>87.979999999999634</c:v>
                      </c:pt>
                      <c:pt idx="4400">
                        <c:v>87.999999999999631</c:v>
                      </c:pt>
                      <c:pt idx="4401">
                        <c:v>88.019999999999627</c:v>
                      </c:pt>
                      <c:pt idx="4402">
                        <c:v>88.039999999999623</c:v>
                      </c:pt>
                      <c:pt idx="4403">
                        <c:v>88.059999999999619</c:v>
                      </c:pt>
                      <c:pt idx="4404">
                        <c:v>88.079999999999615</c:v>
                      </c:pt>
                      <c:pt idx="4405">
                        <c:v>88.099999999999611</c:v>
                      </c:pt>
                      <c:pt idx="4406">
                        <c:v>88.119999999999607</c:v>
                      </c:pt>
                      <c:pt idx="4407">
                        <c:v>88.139999999999603</c:v>
                      </c:pt>
                      <c:pt idx="4408">
                        <c:v>88.159999999999599</c:v>
                      </c:pt>
                      <c:pt idx="4409">
                        <c:v>88.179999999999595</c:v>
                      </c:pt>
                      <c:pt idx="4410">
                        <c:v>88.199999999999591</c:v>
                      </c:pt>
                      <c:pt idx="4411">
                        <c:v>88.219999999999587</c:v>
                      </c:pt>
                      <c:pt idx="4412">
                        <c:v>88.239999999999583</c:v>
                      </c:pt>
                      <c:pt idx="4413">
                        <c:v>88.259999999999579</c:v>
                      </c:pt>
                      <c:pt idx="4414">
                        <c:v>88.279999999999575</c:v>
                      </c:pt>
                      <c:pt idx="4415">
                        <c:v>88.299999999999571</c:v>
                      </c:pt>
                      <c:pt idx="4416">
                        <c:v>88.319999999999567</c:v>
                      </c:pt>
                      <c:pt idx="4417">
                        <c:v>88.339999999999563</c:v>
                      </c:pt>
                      <c:pt idx="4418">
                        <c:v>88.359999999999559</c:v>
                      </c:pt>
                      <c:pt idx="4419">
                        <c:v>88.379999999999555</c:v>
                      </c:pt>
                      <c:pt idx="4420">
                        <c:v>88.399999999999551</c:v>
                      </c:pt>
                      <c:pt idx="4421">
                        <c:v>88.419999999999547</c:v>
                      </c:pt>
                      <c:pt idx="4422">
                        <c:v>88.439999999999543</c:v>
                      </c:pt>
                      <c:pt idx="4423">
                        <c:v>88.459999999999539</c:v>
                      </c:pt>
                      <c:pt idx="4424">
                        <c:v>88.479999999999535</c:v>
                      </c:pt>
                      <c:pt idx="4425">
                        <c:v>88.499999999999531</c:v>
                      </c:pt>
                      <c:pt idx="4426">
                        <c:v>88.519999999999527</c:v>
                      </c:pt>
                      <c:pt idx="4427">
                        <c:v>88.539999999999523</c:v>
                      </c:pt>
                      <c:pt idx="4428">
                        <c:v>88.559999999999519</c:v>
                      </c:pt>
                      <c:pt idx="4429">
                        <c:v>88.579999999999515</c:v>
                      </c:pt>
                      <c:pt idx="4430">
                        <c:v>88.599999999999511</c:v>
                      </c:pt>
                      <c:pt idx="4431">
                        <c:v>88.619999999999507</c:v>
                      </c:pt>
                      <c:pt idx="4432">
                        <c:v>88.639999999999503</c:v>
                      </c:pt>
                      <c:pt idx="4433">
                        <c:v>88.659999999999499</c:v>
                      </c:pt>
                      <c:pt idx="4434">
                        <c:v>88.679999999999495</c:v>
                      </c:pt>
                      <c:pt idx="4435">
                        <c:v>88.699999999999491</c:v>
                      </c:pt>
                      <c:pt idx="4436">
                        <c:v>88.719999999999487</c:v>
                      </c:pt>
                      <c:pt idx="4437">
                        <c:v>88.739999999999483</c:v>
                      </c:pt>
                      <c:pt idx="4438">
                        <c:v>88.759999999999479</c:v>
                      </c:pt>
                      <c:pt idx="4439">
                        <c:v>88.779999999999475</c:v>
                      </c:pt>
                      <c:pt idx="4440">
                        <c:v>88.799999999999471</c:v>
                      </c:pt>
                      <c:pt idx="4441">
                        <c:v>88.819999999999467</c:v>
                      </c:pt>
                      <c:pt idx="4442">
                        <c:v>88.839999999999463</c:v>
                      </c:pt>
                      <c:pt idx="4443">
                        <c:v>88.859999999999459</c:v>
                      </c:pt>
                      <c:pt idx="4444">
                        <c:v>88.879999999999455</c:v>
                      </c:pt>
                      <c:pt idx="4445">
                        <c:v>88.899999999999451</c:v>
                      </c:pt>
                      <c:pt idx="4446">
                        <c:v>88.919999999999447</c:v>
                      </c:pt>
                      <c:pt idx="4447">
                        <c:v>88.939999999999444</c:v>
                      </c:pt>
                      <c:pt idx="4448">
                        <c:v>88.95999999999944</c:v>
                      </c:pt>
                      <c:pt idx="4449">
                        <c:v>88.979999999999436</c:v>
                      </c:pt>
                      <c:pt idx="4450">
                        <c:v>88.999999999999432</c:v>
                      </c:pt>
                      <c:pt idx="4451">
                        <c:v>89.019999999999428</c:v>
                      </c:pt>
                      <c:pt idx="4452">
                        <c:v>89.039999999999424</c:v>
                      </c:pt>
                      <c:pt idx="4453">
                        <c:v>89.05999999999942</c:v>
                      </c:pt>
                      <c:pt idx="4454">
                        <c:v>89.079999999999416</c:v>
                      </c:pt>
                      <c:pt idx="4455">
                        <c:v>89.099999999999412</c:v>
                      </c:pt>
                      <c:pt idx="4456">
                        <c:v>89.119999999999408</c:v>
                      </c:pt>
                      <c:pt idx="4457">
                        <c:v>89.139999999999404</c:v>
                      </c:pt>
                      <c:pt idx="4458">
                        <c:v>89.1599999999994</c:v>
                      </c:pt>
                      <c:pt idx="4459">
                        <c:v>89.179999999999396</c:v>
                      </c:pt>
                      <c:pt idx="4460">
                        <c:v>89.199999999999392</c:v>
                      </c:pt>
                      <c:pt idx="4461">
                        <c:v>89.219999999999388</c:v>
                      </c:pt>
                      <c:pt idx="4462">
                        <c:v>89.239999999999384</c:v>
                      </c:pt>
                      <c:pt idx="4463">
                        <c:v>89.25999999999938</c:v>
                      </c:pt>
                      <c:pt idx="4464">
                        <c:v>89.279999999999376</c:v>
                      </c:pt>
                      <c:pt idx="4465">
                        <c:v>89.299999999999372</c:v>
                      </c:pt>
                      <c:pt idx="4466">
                        <c:v>89.319999999999368</c:v>
                      </c:pt>
                      <c:pt idx="4467">
                        <c:v>89.339999999999364</c:v>
                      </c:pt>
                      <c:pt idx="4468">
                        <c:v>89.35999999999936</c:v>
                      </c:pt>
                      <c:pt idx="4469">
                        <c:v>89.379999999999356</c:v>
                      </c:pt>
                      <c:pt idx="4470">
                        <c:v>89.399999999999352</c:v>
                      </c:pt>
                      <c:pt idx="4471">
                        <c:v>89.419999999999348</c:v>
                      </c:pt>
                      <c:pt idx="4472">
                        <c:v>89.439999999999344</c:v>
                      </c:pt>
                      <c:pt idx="4473">
                        <c:v>89.45999999999934</c:v>
                      </c:pt>
                      <c:pt idx="4474">
                        <c:v>89.479999999999336</c:v>
                      </c:pt>
                      <c:pt idx="4475">
                        <c:v>89.499999999999332</c:v>
                      </c:pt>
                      <c:pt idx="4476">
                        <c:v>89.519999999999328</c:v>
                      </c:pt>
                      <c:pt idx="4477">
                        <c:v>89.539999999999324</c:v>
                      </c:pt>
                      <c:pt idx="4478">
                        <c:v>89.55999999999932</c:v>
                      </c:pt>
                      <c:pt idx="4479">
                        <c:v>89.579999999999316</c:v>
                      </c:pt>
                      <c:pt idx="4480">
                        <c:v>89.599999999999312</c:v>
                      </c:pt>
                      <c:pt idx="4481">
                        <c:v>89.619999999999308</c:v>
                      </c:pt>
                      <c:pt idx="4482">
                        <c:v>89.639999999999304</c:v>
                      </c:pt>
                      <c:pt idx="4483">
                        <c:v>89.6599999999993</c:v>
                      </c:pt>
                      <c:pt idx="4484">
                        <c:v>89.679999999999296</c:v>
                      </c:pt>
                      <c:pt idx="4485">
                        <c:v>89.699999999999292</c:v>
                      </c:pt>
                      <c:pt idx="4486">
                        <c:v>89.719999999999288</c:v>
                      </c:pt>
                      <c:pt idx="4487">
                        <c:v>89.739999999999284</c:v>
                      </c:pt>
                      <c:pt idx="4488">
                        <c:v>89.75999999999928</c:v>
                      </c:pt>
                      <c:pt idx="4489">
                        <c:v>89.779999999999276</c:v>
                      </c:pt>
                      <c:pt idx="4490">
                        <c:v>89.799999999999272</c:v>
                      </c:pt>
                      <c:pt idx="4491">
                        <c:v>89.819999999999268</c:v>
                      </c:pt>
                      <c:pt idx="4492">
                        <c:v>89.839999999999264</c:v>
                      </c:pt>
                      <c:pt idx="4493">
                        <c:v>89.85999999999926</c:v>
                      </c:pt>
                      <c:pt idx="4494">
                        <c:v>89.879999999999256</c:v>
                      </c:pt>
                      <c:pt idx="4495">
                        <c:v>89.899999999999253</c:v>
                      </c:pt>
                      <c:pt idx="4496">
                        <c:v>89.919999999999249</c:v>
                      </c:pt>
                      <c:pt idx="4497">
                        <c:v>89.939999999999245</c:v>
                      </c:pt>
                      <c:pt idx="4498">
                        <c:v>89.959999999999241</c:v>
                      </c:pt>
                      <c:pt idx="4499">
                        <c:v>89.979999999999237</c:v>
                      </c:pt>
                      <c:pt idx="4500">
                        <c:v>89.999999999999233</c:v>
                      </c:pt>
                      <c:pt idx="4501">
                        <c:v>90.019999999999229</c:v>
                      </c:pt>
                      <c:pt idx="4502">
                        <c:v>90.039999999999225</c:v>
                      </c:pt>
                      <c:pt idx="4503">
                        <c:v>90.059999999999221</c:v>
                      </c:pt>
                      <c:pt idx="4504">
                        <c:v>90.079999999999217</c:v>
                      </c:pt>
                      <c:pt idx="4505">
                        <c:v>90.099999999999213</c:v>
                      </c:pt>
                      <c:pt idx="4506">
                        <c:v>90.119999999999209</c:v>
                      </c:pt>
                      <c:pt idx="4507">
                        <c:v>90.139999999999205</c:v>
                      </c:pt>
                      <c:pt idx="4508">
                        <c:v>90.159999999999201</c:v>
                      </c:pt>
                      <c:pt idx="4509">
                        <c:v>90.179999999999197</c:v>
                      </c:pt>
                      <c:pt idx="4510">
                        <c:v>90.199999999999193</c:v>
                      </c:pt>
                      <c:pt idx="4511">
                        <c:v>90.219999999999189</c:v>
                      </c:pt>
                      <c:pt idx="4512">
                        <c:v>90.239999999999185</c:v>
                      </c:pt>
                      <c:pt idx="4513">
                        <c:v>90.259999999999181</c:v>
                      </c:pt>
                      <c:pt idx="4514">
                        <c:v>90.279999999999177</c:v>
                      </c:pt>
                      <c:pt idx="4515">
                        <c:v>90.299999999999173</c:v>
                      </c:pt>
                      <c:pt idx="4516">
                        <c:v>90.319999999999169</c:v>
                      </c:pt>
                      <c:pt idx="4517">
                        <c:v>90.339999999999165</c:v>
                      </c:pt>
                      <c:pt idx="4518">
                        <c:v>90.359999999999161</c:v>
                      </c:pt>
                      <c:pt idx="4519">
                        <c:v>90.379999999999157</c:v>
                      </c:pt>
                      <c:pt idx="4520">
                        <c:v>90.399999999999153</c:v>
                      </c:pt>
                      <c:pt idx="4521">
                        <c:v>90.419999999999149</c:v>
                      </c:pt>
                      <c:pt idx="4522">
                        <c:v>90.439999999999145</c:v>
                      </c:pt>
                      <c:pt idx="4523">
                        <c:v>90.459999999999141</c:v>
                      </c:pt>
                      <c:pt idx="4524">
                        <c:v>90.479999999999137</c:v>
                      </c:pt>
                      <c:pt idx="4525">
                        <c:v>90.499999999999133</c:v>
                      </c:pt>
                      <c:pt idx="4526">
                        <c:v>90.519999999999129</c:v>
                      </c:pt>
                      <c:pt idx="4527">
                        <c:v>90.539999999999125</c:v>
                      </c:pt>
                      <c:pt idx="4528">
                        <c:v>90.559999999999121</c:v>
                      </c:pt>
                      <c:pt idx="4529">
                        <c:v>90.579999999999117</c:v>
                      </c:pt>
                      <c:pt idx="4530">
                        <c:v>90.599999999999113</c:v>
                      </c:pt>
                      <c:pt idx="4531">
                        <c:v>90.619999999999109</c:v>
                      </c:pt>
                      <c:pt idx="4532">
                        <c:v>90.639999999999105</c:v>
                      </c:pt>
                      <c:pt idx="4533">
                        <c:v>90.659999999999101</c:v>
                      </c:pt>
                      <c:pt idx="4534">
                        <c:v>90.679999999999097</c:v>
                      </c:pt>
                      <c:pt idx="4535">
                        <c:v>90.699999999999093</c:v>
                      </c:pt>
                      <c:pt idx="4536">
                        <c:v>90.719999999999089</c:v>
                      </c:pt>
                      <c:pt idx="4537">
                        <c:v>90.739999999999085</c:v>
                      </c:pt>
                      <c:pt idx="4538">
                        <c:v>90.759999999999081</c:v>
                      </c:pt>
                      <c:pt idx="4539">
                        <c:v>90.779999999999077</c:v>
                      </c:pt>
                      <c:pt idx="4540">
                        <c:v>90.799999999999073</c:v>
                      </c:pt>
                      <c:pt idx="4541">
                        <c:v>90.819999999999069</c:v>
                      </c:pt>
                      <c:pt idx="4542">
                        <c:v>90.839999999999065</c:v>
                      </c:pt>
                      <c:pt idx="4543">
                        <c:v>90.859999999999062</c:v>
                      </c:pt>
                      <c:pt idx="4544">
                        <c:v>90.879999999999058</c:v>
                      </c:pt>
                      <c:pt idx="4545">
                        <c:v>90.899999999999054</c:v>
                      </c:pt>
                      <c:pt idx="4546">
                        <c:v>90.91999999999905</c:v>
                      </c:pt>
                      <c:pt idx="4547">
                        <c:v>90.939999999999046</c:v>
                      </c:pt>
                      <c:pt idx="4548">
                        <c:v>90.959999999999042</c:v>
                      </c:pt>
                      <c:pt idx="4549">
                        <c:v>90.979999999999038</c:v>
                      </c:pt>
                      <c:pt idx="4550">
                        <c:v>90.999999999999034</c:v>
                      </c:pt>
                      <c:pt idx="4551">
                        <c:v>91.01999999999903</c:v>
                      </c:pt>
                      <c:pt idx="4552">
                        <c:v>91.039999999999026</c:v>
                      </c:pt>
                      <c:pt idx="4553">
                        <c:v>91.059999999999022</c:v>
                      </c:pt>
                      <c:pt idx="4554">
                        <c:v>91.079999999999018</c:v>
                      </c:pt>
                      <c:pt idx="4555">
                        <c:v>91.099999999999014</c:v>
                      </c:pt>
                      <c:pt idx="4556">
                        <c:v>91.11999999999901</c:v>
                      </c:pt>
                      <c:pt idx="4557">
                        <c:v>91.139999999999006</c:v>
                      </c:pt>
                      <c:pt idx="4558">
                        <c:v>91.159999999999002</c:v>
                      </c:pt>
                      <c:pt idx="4559">
                        <c:v>91.179999999998998</c:v>
                      </c:pt>
                      <c:pt idx="4560">
                        <c:v>91.199999999998994</c:v>
                      </c:pt>
                      <c:pt idx="4561">
                        <c:v>91.21999999999899</c:v>
                      </c:pt>
                      <c:pt idx="4562">
                        <c:v>91.239999999998986</c:v>
                      </c:pt>
                      <c:pt idx="4563">
                        <c:v>91.259999999998982</c:v>
                      </c:pt>
                      <c:pt idx="4564">
                        <c:v>91.279999999998978</c:v>
                      </c:pt>
                      <c:pt idx="4565">
                        <c:v>91.299999999998974</c:v>
                      </c:pt>
                      <c:pt idx="4566">
                        <c:v>91.31999999999897</c:v>
                      </c:pt>
                      <c:pt idx="4567">
                        <c:v>91.339999999998966</c:v>
                      </c:pt>
                      <c:pt idx="4568">
                        <c:v>91.359999999998962</c:v>
                      </c:pt>
                      <c:pt idx="4569">
                        <c:v>91.379999999998958</c:v>
                      </c:pt>
                      <c:pt idx="4570">
                        <c:v>91.399999999998954</c:v>
                      </c:pt>
                      <c:pt idx="4571">
                        <c:v>91.41999999999895</c:v>
                      </c:pt>
                      <c:pt idx="4572">
                        <c:v>91.439999999998946</c:v>
                      </c:pt>
                      <c:pt idx="4573">
                        <c:v>91.459999999998942</c:v>
                      </c:pt>
                      <c:pt idx="4574">
                        <c:v>91.479999999998938</c:v>
                      </c:pt>
                      <c:pt idx="4575">
                        <c:v>91.499999999998934</c:v>
                      </c:pt>
                      <c:pt idx="4576">
                        <c:v>91.51999999999893</c:v>
                      </c:pt>
                      <c:pt idx="4577">
                        <c:v>91.539999999998926</c:v>
                      </c:pt>
                      <c:pt idx="4578">
                        <c:v>91.559999999998922</c:v>
                      </c:pt>
                      <c:pt idx="4579">
                        <c:v>91.579999999998918</c:v>
                      </c:pt>
                      <c:pt idx="4580">
                        <c:v>91.599999999998914</c:v>
                      </c:pt>
                      <c:pt idx="4581">
                        <c:v>91.61999999999891</c:v>
                      </c:pt>
                      <c:pt idx="4582">
                        <c:v>91.639999999998906</c:v>
                      </c:pt>
                      <c:pt idx="4583">
                        <c:v>91.659999999998902</c:v>
                      </c:pt>
                      <c:pt idx="4584">
                        <c:v>91.679999999998898</c:v>
                      </c:pt>
                      <c:pt idx="4585">
                        <c:v>91.699999999998894</c:v>
                      </c:pt>
                      <c:pt idx="4586">
                        <c:v>91.71999999999889</c:v>
                      </c:pt>
                      <c:pt idx="4587">
                        <c:v>91.739999999998886</c:v>
                      </c:pt>
                      <c:pt idx="4588">
                        <c:v>91.759999999998882</c:v>
                      </c:pt>
                      <c:pt idx="4589">
                        <c:v>91.779999999998878</c:v>
                      </c:pt>
                      <c:pt idx="4590">
                        <c:v>91.799999999998875</c:v>
                      </c:pt>
                      <c:pt idx="4591">
                        <c:v>91.819999999998871</c:v>
                      </c:pt>
                      <c:pt idx="4592">
                        <c:v>91.839999999998867</c:v>
                      </c:pt>
                      <c:pt idx="4593">
                        <c:v>91.859999999998863</c:v>
                      </c:pt>
                      <c:pt idx="4594">
                        <c:v>91.879999999998859</c:v>
                      </c:pt>
                      <c:pt idx="4595">
                        <c:v>91.899999999998855</c:v>
                      </c:pt>
                      <c:pt idx="4596">
                        <c:v>91.919999999998851</c:v>
                      </c:pt>
                      <c:pt idx="4597">
                        <c:v>91.939999999998847</c:v>
                      </c:pt>
                      <c:pt idx="4598">
                        <c:v>91.959999999998843</c:v>
                      </c:pt>
                      <c:pt idx="4599">
                        <c:v>91.979999999998839</c:v>
                      </c:pt>
                      <c:pt idx="4600">
                        <c:v>91.999999999998835</c:v>
                      </c:pt>
                      <c:pt idx="4601">
                        <c:v>92.019999999998831</c:v>
                      </c:pt>
                      <c:pt idx="4602">
                        <c:v>92.039999999998827</c:v>
                      </c:pt>
                      <c:pt idx="4603">
                        <c:v>92.059999999998823</c:v>
                      </c:pt>
                      <c:pt idx="4604">
                        <c:v>92.079999999998819</c:v>
                      </c:pt>
                      <c:pt idx="4605">
                        <c:v>92.099999999998815</c:v>
                      </c:pt>
                      <c:pt idx="4606">
                        <c:v>92.119999999998811</c:v>
                      </c:pt>
                      <c:pt idx="4607">
                        <c:v>92.139999999998807</c:v>
                      </c:pt>
                      <c:pt idx="4608">
                        <c:v>92.159999999998803</c:v>
                      </c:pt>
                      <c:pt idx="4609">
                        <c:v>92.179999999998799</c:v>
                      </c:pt>
                      <c:pt idx="4610">
                        <c:v>92.199999999998795</c:v>
                      </c:pt>
                      <c:pt idx="4611">
                        <c:v>92.219999999998791</c:v>
                      </c:pt>
                      <c:pt idx="4612">
                        <c:v>92.239999999998787</c:v>
                      </c:pt>
                      <c:pt idx="4613">
                        <c:v>92.259999999998783</c:v>
                      </c:pt>
                      <c:pt idx="4614">
                        <c:v>92.279999999998779</c:v>
                      </c:pt>
                      <c:pt idx="4615">
                        <c:v>92.299999999998775</c:v>
                      </c:pt>
                      <c:pt idx="4616">
                        <c:v>92.319999999998771</c:v>
                      </c:pt>
                      <c:pt idx="4617">
                        <c:v>92.339999999998767</c:v>
                      </c:pt>
                      <c:pt idx="4618">
                        <c:v>92.359999999998763</c:v>
                      </c:pt>
                      <c:pt idx="4619">
                        <c:v>92.379999999998759</c:v>
                      </c:pt>
                      <c:pt idx="4620">
                        <c:v>92.399999999998755</c:v>
                      </c:pt>
                      <c:pt idx="4621">
                        <c:v>92.419999999998751</c:v>
                      </c:pt>
                      <c:pt idx="4622">
                        <c:v>92.439999999998747</c:v>
                      </c:pt>
                      <c:pt idx="4623">
                        <c:v>92.459999999998743</c:v>
                      </c:pt>
                      <c:pt idx="4624">
                        <c:v>92.479999999998739</c:v>
                      </c:pt>
                      <c:pt idx="4625">
                        <c:v>92.499999999998735</c:v>
                      </c:pt>
                      <c:pt idx="4626">
                        <c:v>92.519999999998731</c:v>
                      </c:pt>
                      <c:pt idx="4627">
                        <c:v>92.539999999998727</c:v>
                      </c:pt>
                      <c:pt idx="4628">
                        <c:v>92.559999999998723</c:v>
                      </c:pt>
                      <c:pt idx="4629">
                        <c:v>92.579999999998719</c:v>
                      </c:pt>
                      <c:pt idx="4630">
                        <c:v>92.599999999998715</c:v>
                      </c:pt>
                      <c:pt idx="4631">
                        <c:v>92.619999999998711</c:v>
                      </c:pt>
                      <c:pt idx="4632">
                        <c:v>92.639999999998707</c:v>
                      </c:pt>
                      <c:pt idx="4633">
                        <c:v>92.659999999998703</c:v>
                      </c:pt>
                      <c:pt idx="4634">
                        <c:v>92.679999999998699</c:v>
                      </c:pt>
                      <c:pt idx="4635">
                        <c:v>92.699999999998695</c:v>
                      </c:pt>
                      <c:pt idx="4636">
                        <c:v>92.719999999998691</c:v>
                      </c:pt>
                      <c:pt idx="4637">
                        <c:v>92.739999999998687</c:v>
                      </c:pt>
                      <c:pt idx="4638">
                        <c:v>92.759999999998684</c:v>
                      </c:pt>
                      <c:pt idx="4639">
                        <c:v>92.77999999999868</c:v>
                      </c:pt>
                      <c:pt idx="4640">
                        <c:v>92.799999999998676</c:v>
                      </c:pt>
                      <c:pt idx="4641">
                        <c:v>92.819999999998672</c:v>
                      </c:pt>
                      <c:pt idx="4642">
                        <c:v>92.839999999998668</c:v>
                      </c:pt>
                      <c:pt idx="4643">
                        <c:v>92.859999999998664</c:v>
                      </c:pt>
                      <c:pt idx="4644">
                        <c:v>92.87999999999866</c:v>
                      </c:pt>
                      <c:pt idx="4645">
                        <c:v>92.899999999998656</c:v>
                      </c:pt>
                      <c:pt idx="4646">
                        <c:v>92.919999999998652</c:v>
                      </c:pt>
                      <c:pt idx="4647">
                        <c:v>92.939999999998648</c:v>
                      </c:pt>
                      <c:pt idx="4648">
                        <c:v>92.959999999998644</c:v>
                      </c:pt>
                      <c:pt idx="4649">
                        <c:v>92.97999999999864</c:v>
                      </c:pt>
                      <c:pt idx="4650">
                        <c:v>92.999999999998636</c:v>
                      </c:pt>
                      <c:pt idx="4651">
                        <c:v>93.019999999998632</c:v>
                      </c:pt>
                      <c:pt idx="4652">
                        <c:v>93.039999999998628</c:v>
                      </c:pt>
                      <c:pt idx="4653">
                        <c:v>93.059999999998624</c:v>
                      </c:pt>
                      <c:pt idx="4654">
                        <c:v>93.07999999999862</c:v>
                      </c:pt>
                      <c:pt idx="4655">
                        <c:v>93.099999999998616</c:v>
                      </c:pt>
                      <c:pt idx="4656">
                        <c:v>93.119999999998612</c:v>
                      </c:pt>
                      <c:pt idx="4657">
                        <c:v>93.139999999998608</c:v>
                      </c:pt>
                      <c:pt idx="4658">
                        <c:v>93.159999999998604</c:v>
                      </c:pt>
                      <c:pt idx="4659">
                        <c:v>93.1799999999986</c:v>
                      </c:pt>
                      <c:pt idx="4660">
                        <c:v>93.199999999998596</c:v>
                      </c:pt>
                      <c:pt idx="4661">
                        <c:v>93.219999999998592</c:v>
                      </c:pt>
                      <c:pt idx="4662">
                        <c:v>93.239999999998588</c:v>
                      </c:pt>
                      <c:pt idx="4663">
                        <c:v>93.259999999998584</c:v>
                      </c:pt>
                      <c:pt idx="4664">
                        <c:v>93.27999999999858</c:v>
                      </c:pt>
                      <c:pt idx="4665">
                        <c:v>93.299999999998576</c:v>
                      </c:pt>
                      <c:pt idx="4666">
                        <c:v>93.319999999998572</c:v>
                      </c:pt>
                      <c:pt idx="4667">
                        <c:v>93.339999999998568</c:v>
                      </c:pt>
                      <c:pt idx="4668">
                        <c:v>93.359999999998564</c:v>
                      </c:pt>
                      <c:pt idx="4669">
                        <c:v>93.37999999999856</c:v>
                      </c:pt>
                      <c:pt idx="4670">
                        <c:v>93.399999999998556</c:v>
                      </c:pt>
                      <c:pt idx="4671">
                        <c:v>93.419999999998552</c:v>
                      </c:pt>
                      <c:pt idx="4672">
                        <c:v>93.439999999998548</c:v>
                      </c:pt>
                      <c:pt idx="4673">
                        <c:v>93.459999999998544</c:v>
                      </c:pt>
                      <c:pt idx="4674">
                        <c:v>93.47999999999854</c:v>
                      </c:pt>
                      <c:pt idx="4675">
                        <c:v>93.499999999998536</c:v>
                      </c:pt>
                      <c:pt idx="4676">
                        <c:v>93.519999999998532</c:v>
                      </c:pt>
                      <c:pt idx="4677">
                        <c:v>93.539999999998528</c:v>
                      </c:pt>
                      <c:pt idx="4678">
                        <c:v>93.559999999998524</c:v>
                      </c:pt>
                      <c:pt idx="4679">
                        <c:v>93.57999999999852</c:v>
                      </c:pt>
                      <c:pt idx="4680">
                        <c:v>93.599999999998516</c:v>
                      </c:pt>
                      <c:pt idx="4681">
                        <c:v>93.619999999998512</c:v>
                      </c:pt>
                      <c:pt idx="4682">
                        <c:v>93.639999999998508</c:v>
                      </c:pt>
                      <c:pt idx="4683">
                        <c:v>93.659999999998504</c:v>
                      </c:pt>
                      <c:pt idx="4684">
                        <c:v>93.6799999999985</c:v>
                      </c:pt>
                      <c:pt idx="4685">
                        <c:v>93.699999999998496</c:v>
                      </c:pt>
                      <c:pt idx="4686">
                        <c:v>93.719999999998493</c:v>
                      </c:pt>
                      <c:pt idx="4687">
                        <c:v>93.739999999998489</c:v>
                      </c:pt>
                      <c:pt idx="4688">
                        <c:v>93.759999999998485</c:v>
                      </c:pt>
                      <c:pt idx="4689">
                        <c:v>93.779999999998481</c:v>
                      </c:pt>
                      <c:pt idx="4690">
                        <c:v>93.799999999998477</c:v>
                      </c:pt>
                      <c:pt idx="4691">
                        <c:v>93.819999999998473</c:v>
                      </c:pt>
                      <c:pt idx="4692">
                        <c:v>93.839999999998469</c:v>
                      </c:pt>
                      <c:pt idx="4693">
                        <c:v>93.859999999998465</c:v>
                      </c:pt>
                      <c:pt idx="4694">
                        <c:v>93.879999999998461</c:v>
                      </c:pt>
                      <c:pt idx="4695">
                        <c:v>93.899999999998457</c:v>
                      </c:pt>
                      <c:pt idx="4696">
                        <c:v>93.919999999998453</c:v>
                      </c:pt>
                      <c:pt idx="4697">
                        <c:v>93.939999999998449</c:v>
                      </c:pt>
                      <c:pt idx="4698">
                        <c:v>93.959999999998445</c:v>
                      </c:pt>
                      <c:pt idx="4699">
                        <c:v>93.979999999998441</c:v>
                      </c:pt>
                      <c:pt idx="4700">
                        <c:v>93.999999999998437</c:v>
                      </c:pt>
                      <c:pt idx="4701">
                        <c:v>94.019999999998433</c:v>
                      </c:pt>
                      <c:pt idx="4702">
                        <c:v>94.039999999998429</c:v>
                      </c:pt>
                      <c:pt idx="4703">
                        <c:v>94.059999999998425</c:v>
                      </c:pt>
                      <c:pt idx="4704">
                        <c:v>94.079999999998421</c:v>
                      </c:pt>
                      <c:pt idx="4705">
                        <c:v>94.099999999998417</c:v>
                      </c:pt>
                      <c:pt idx="4706">
                        <c:v>94.119999999998413</c:v>
                      </c:pt>
                      <c:pt idx="4707">
                        <c:v>94.139999999998409</c:v>
                      </c:pt>
                      <c:pt idx="4708">
                        <c:v>94.159999999998405</c:v>
                      </c:pt>
                      <c:pt idx="4709">
                        <c:v>94.179999999998401</c:v>
                      </c:pt>
                      <c:pt idx="4710">
                        <c:v>94.199999999998397</c:v>
                      </c:pt>
                      <c:pt idx="4711">
                        <c:v>94.219999999998393</c:v>
                      </c:pt>
                      <c:pt idx="4712">
                        <c:v>94.239999999998389</c:v>
                      </c:pt>
                      <c:pt idx="4713">
                        <c:v>94.259999999998385</c:v>
                      </c:pt>
                      <c:pt idx="4714">
                        <c:v>94.279999999998381</c:v>
                      </c:pt>
                      <c:pt idx="4715">
                        <c:v>94.299999999998377</c:v>
                      </c:pt>
                      <c:pt idx="4716">
                        <c:v>94.319999999998373</c:v>
                      </c:pt>
                      <c:pt idx="4717">
                        <c:v>94.339999999998369</c:v>
                      </c:pt>
                      <c:pt idx="4718">
                        <c:v>94.359999999998365</c:v>
                      </c:pt>
                      <c:pt idx="4719">
                        <c:v>94.379999999998361</c:v>
                      </c:pt>
                      <c:pt idx="4720">
                        <c:v>94.399999999998357</c:v>
                      </c:pt>
                      <c:pt idx="4721">
                        <c:v>94.419999999998353</c:v>
                      </c:pt>
                      <c:pt idx="4722">
                        <c:v>94.439999999998349</c:v>
                      </c:pt>
                      <c:pt idx="4723">
                        <c:v>94.459999999998345</c:v>
                      </c:pt>
                      <c:pt idx="4724">
                        <c:v>94.479999999998341</c:v>
                      </c:pt>
                      <c:pt idx="4725">
                        <c:v>94.499999999998337</c:v>
                      </c:pt>
                      <c:pt idx="4726">
                        <c:v>94.519999999998333</c:v>
                      </c:pt>
                      <c:pt idx="4727">
                        <c:v>94.539999999998329</c:v>
                      </c:pt>
                      <c:pt idx="4728">
                        <c:v>94.559999999998325</c:v>
                      </c:pt>
                      <c:pt idx="4729">
                        <c:v>94.579999999998321</c:v>
                      </c:pt>
                      <c:pt idx="4730">
                        <c:v>94.599999999998317</c:v>
                      </c:pt>
                      <c:pt idx="4731">
                        <c:v>94.619999999998313</c:v>
                      </c:pt>
                      <c:pt idx="4732">
                        <c:v>94.639999999998309</c:v>
                      </c:pt>
                      <c:pt idx="4733">
                        <c:v>94.659999999998305</c:v>
                      </c:pt>
                      <c:pt idx="4734">
                        <c:v>94.679999999998302</c:v>
                      </c:pt>
                      <c:pt idx="4735">
                        <c:v>94.699999999998298</c:v>
                      </c:pt>
                      <c:pt idx="4736">
                        <c:v>94.719999999998294</c:v>
                      </c:pt>
                      <c:pt idx="4737">
                        <c:v>94.73999999999829</c:v>
                      </c:pt>
                      <c:pt idx="4738">
                        <c:v>94.759999999998286</c:v>
                      </c:pt>
                      <c:pt idx="4739">
                        <c:v>94.779999999998282</c:v>
                      </c:pt>
                      <c:pt idx="4740">
                        <c:v>94.799999999998278</c:v>
                      </c:pt>
                      <c:pt idx="4741">
                        <c:v>94.819999999998274</c:v>
                      </c:pt>
                      <c:pt idx="4742">
                        <c:v>94.83999999999827</c:v>
                      </c:pt>
                      <c:pt idx="4743">
                        <c:v>94.859999999998266</c:v>
                      </c:pt>
                      <c:pt idx="4744">
                        <c:v>94.879999999998262</c:v>
                      </c:pt>
                      <c:pt idx="4745">
                        <c:v>94.899999999998258</c:v>
                      </c:pt>
                      <c:pt idx="4746">
                        <c:v>94.919999999998254</c:v>
                      </c:pt>
                      <c:pt idx="4747">
                        <c:v>94.93999999999825</c:v>
                      </c:pt>
                      <c:pt idx="4748">
                        <c:v>94.959999999998246</c:v>
                      </c:pt>
                      <c:pt idx="4749">
                        <c:v>94.979999999998242</c:v>
                      </c:pt>
                      <c:pt idx="4750">
                        <c:v>94.999999999998238</c:v>
                      </c:pt>
                      <c:pt idx="4751">
                        <c:v>95.019999999998234</c:v>
                      </c:pt>
                      <c:pt idx="4752">
                        <c:v>95.03999999999823</c:v>
                      </c:pt>
                      <c:pt idx="4753">
                        <c:v>95.059999999998226</c:v>
                      </c:pt>
                      <c:pt idx="4754">
                        <c:v>95.079999999998222</c:v>
                      </c:pt>
                      <c:pt idx="4755">
                        <c:v>95.099999999998218</c:v>
                      </c:pt>
                      <c:pt idx="4756">
                        <c:v>95.119999999998214</c:v>
                      </c:pt>
                      <c:pt idx="4757">
                        <c:v>95.13999999999821</c:v>
                      </c:pt>
                      <c:pt idx="4758">
                        <c:v>95.159999999998206</c:v>
                      </c:pt>
                      <c:pt idx="4759">
                        <c:v>95.179999999998202</c:v>
                      </c:pt>
                      <c:pt idx="4760">
                        <c:v>95.199999999998198</c:v>
                      </c:pt>
                      <c:pt idx="4761">
                        <c:v>95.219999999998194</c:v>
                      </c:pt>
                      <c:pt idx="4762">
                        <c:v>95.23999999999819</c:v>
                      </c:pt>
                      <c:pt idx="4763">
                        <c:v>95.259999999998186</c:v>
                      </c:pt>
                      <c:pt idx="4764">
                        <c:v>95.279999999998182</c:v>
                      </c:pt>
                      <c:pt idx="4765">
                        <c:v>95.299999999998178</c:v>
                      </c:pt>
                      <c:pt idx="4766">
                        <c:v>95.319999999998174</c:v>
                      </c:pt>
                      <c:pt idx="4767">
                        <c:v>95.33999999999817</c:v>
                      </c:pt>
                      <c:pt idx="4768">
                        <c:v>95.359999999998166</c:v>
                      </c:pt>
                      <c:pt idx="4769">
                        <c:v>95.379999999998162</c:v>
                      </c:pt>
                      <c:pt idx="4770">
                        <c:v>95.399999999998158</c:v>
                      </c:pt>
                      <c:pt idx="4771">
                        <c:v>95.419999999998154</c:v>
                      </c:pt>
                      <c:pt idx="4772">
                        <c:v>95.43999999999815</c:v>
                      </c:pt>
                      <c:pt idx="4773">
                        <c:v>95.459999999998146</c:v>
                      </c:pt>
                      <c:pt idx="4774">
                        <c:v>95.479999999998142</c:v>
                      </c:pt>
                      <c:pt idx="4775">
                        <c:v>95.499999999998138</c:v>
                      </c:pt>
                      <c:pt idx="4776">
                        <c:v>95.519999999998134</c:v>
                      </c:pt>
                      <c:pt idx="4777">
                        <c:v>95.53999999999813</c:v>
                      </c:pt>
                      <c:pt idx="4778">
                        <c:v>95.559999999998126</c:v>
                      </c:pt>
                      <c:pt idx="4779">
                        <c:v>95.579999999998122</c:v>
                      </c:pt>
                      <c:pt idx="4780">
                        <c:v>95.599999999998118</c:v>
                      </c:pt>
                      <c:pt idx="4781">
                        <c:v>95.619999999998115</c:v>
                      </c:pt>
                      <c:pt idx="4782">
                        <c:v>95.639999999998111</c:v>
                      </c:pt>
                      <c:pt idx="4783">
                        <c:v>95.659999999998107</c:v>
                      </c:pt>
                      <c:pt idx="4784">
                        <c:v>95.679999999998103</c:v>
                      </c:pt>
                      <c:pt idx="4785">
                        <c:v>95.699999999998099</c:v>
                      </c:pt>
                      <c:pt idx="4786">
                        <c:v>95.719999999998095</c:v>
                      </c:pt>
                      <c:pt idx="4787">
                        <c:v>95.739999999998091</c:v>
                      </c:pt>
                      <c:pt idx="4788">
                        <c:v>95.759999999998087</c:v>
                      </c:pt>
                      <c:pt idx="4789">
                        <c:v>95.779999999998083</c:v>
                      </c:pt>
                      <c:pt idx="4790">
                        <c:v>95.799999999998079</c:v>
                      </c:pt>
                      <c:pt idx="4791">
                        <c:v>95.819999999998075</c:v>
                      </c:pt>
                      <c:pt idx="4792">
                        <c:v>95.839999999998071</c:v>
                      </c:pt>
                      <c:pt idx="4793">
                        <c:v>95.859999999998067</c:v>
                      </c:pt>
                      <c:pt idx="4794">
                        <c:v>95.879999999998063</c:v>
                      </c:pt>
                      <c:pt idx="4795">
                        <c:v>95.899999999998059</c:v>
                      </c:pt>
                      <c:pt idx="4796">
                        <c:v>95.919999999998055</c:v>
                      </c:pt>
                      <c:pt idx="4797">
                        <c:v>95.939999999998051</c:v>
                      </c:pt>
                      <c:pt idx="4798">
                        <c:v>95.959999999998047</c:v>
                      </c:pt>
                      <c:pt idx="4799">
                        <c:v>95.979999999998043</c:v>
                      </c:pt>
                      <c:pt idx="4800">
                        <c:v>95.999999999998039</c:v>
                      </c:pt>
                      <c:pt idx="4801">
                        <c:v>96.019999999998035</c:v>
                      </c:pt>
                      <c:pt idx="4802">
                        <c:v>96.039999999998031</c:v>
                      </c:pt>
                      <c:pt idx="4803">
                        <c:v>96.059999999998027</c:v>
                      </c:pt>
                      <c:pt idx="4804">
                        <c:v>96.079999999998023</c:v>
                      </c:pt>
                      <c:pt idx="4805">
                        <c:v>96.099999999998019</c:v>
                      </c:pt>
                      <c:pt idx="4806">
                        <c:v>96.119999999998015</c:v>
                      </c:pt>
                      <c:pt idx="4807">
                        <c:v>96.139999999998011</c:v>
                      </c:pt>
                      <c:pt idx="4808">
                        <c:v>96.159999999998007</c:v>
                      </c:pt>
                      <c:pt idx="4809">
                        <c:v>96.179999999998003</c:v>
                      </c:pt>
                      <c:pt idx="4810">
                        <c:v>96.199999999997999</c:v>
                      </c:pt>
                      <c:pt idx="4811">
                        <c:v>96.219999999997995</c:v>
                      </c:pt>
                      <c:pt idx="4812">
                        <c:v>96.239999999997991</c:v>
                      </c:pt>
                      <c:pt idx="4813">
                        <c:v>96.259999999997987</c:v>
                      </c:pt>
                      <c:pt idx="4814">
                        <c:v>96.279999999997983</c:v>
                      </c:pt>
                      <c:pt idx="4815">
                        <c:v>96.299999999997979</c:v>
                      </c:pt>
                      <c:pt idx="4816">
                        <c:v>96.319999999997975</c:v>
                      </c:pt>
                      <c:pt idx="4817">
                        <c:v>96.339999999997971</c:v>
                      </c:pt>
                      <c:pt idx="4818">
                        <c:v>96.359999999997967</c:v>
                      </c:pt>
                      <c:pt idx="4819">
                        <c:v>96.379999999997963</c:v>
                      </c:pt>
                      <c:pt idx="4820">
                        <c:v>96.399999999997959</c:v>
                      </c:pt>
                      <c:pt idx="4821">
                        <c:v>96.419999999997955</c:v>
                      </c:pt>
                      <c:pt idx="4822">
                        <c:v>96.439999999997951</c:v>
                      </c:pt>
                      <c:pt idx="4823">
                        <c:v>96.459999999997947</c:v>
                      </c:pt>
                      <c:pt idx="4824">
                        <c:v>96.479999999997943</c:v>
                      </c:pt>
                      <c:pt idx="4825">
                        <c:v>96.499999999997939</c:v>
                      </c:pt>
                      <c:pt idx="4826">
                        <c:v>96.519999999997935</c:v>
                      </c:pt>
                      <c:pt idx="4827">
                        <c:v>96.539999999997931</c:v>
                      </c:pt>
                      <c:pt idx="4828">
                        <c:v>96.559999999997927</c:v>
                      </c:pt>
                      <c:pt idx="4829">
                        <c:v>96.579999999997924</c:v>
                      </c:pt>
                      <c:pt idx="4830">
                        <c:v>96.59999999999792</c:v>
                      </c:pt>
                      <c:pt idx="4831">
                        <c:v>96.619999999997916</c:v>
                      </c:pt>
                      <c:pt idx="4832">
                        <c:v>96.639999999997912</c:v>
                      </c:pt>
                      <c:pt idx="4833">
                        <c:v>96.659999999997908</c:v>
                      </c:pt>
                      <c:pt idx="4834">
                        <c:v>96.679999999997904</c:v>
                      </c:pt>
                      <c:pt idx="4835">
                        <c:v>96.6999999999979</c:v>
                      </c:pt>
                      <c:pt idx="4836">
                        <c:v>96.719999999997896</c:v>
                      </c:pt>
                      <c:pt idx="4837">
                        <c:v>96.739999999997892</c:v>
                      </c:pt>
                      <c:pt idx="4838">
                        <c:v>96.759999999997888</c:v>
                      </c:pt>
                      <c:pt idx="4839">
                        <c:v>96.779999999997884</c:v>
                      </c:pt>
                      <c:pt idx="4840">
                        <c:v>96.79999999999788</c:v>
                      </c:pt>
                      <c:pt idx="4841">
                        <c:v>96.819999999997876</c:v>
                      </c:pt>
                      <c:pt idx="4842">
                        <c:v>96.839999999997872</c:v>
                      </c:pt>
                      <c:pt idx="4843">
                        <c:v>96.859999999997868</c:v>
                      </c:pt>
                      <c:pt idx="4844">
                        <c:v>96.879999999997864</c:v>
                      </c:pt>
                      <c:pt idx="4845">
                        <c:v>96.89999999999786</c:v>
                      </c:pt>
                      <c:pt idx="4846">
                        <c:v>96.919999999997856</c:v>
                      </c:pt>
                      <c:pt idx="4847">
                        <c:v>96.939999999997852</c:v>
                      </c:pt>
                      <c:pt idx="4848">
                        <c:v>96.959999999997848</c:v>
                      </c:pt>
                      <c:pt idx="4849">
                        <c:v>96.979999999997844</c:v>
                      </c:pt>
                      <c:pt idx="4850">
                        <c:v>96.99999999999784</c:v>
                      </c:pt>
                      <c:pt idx="4851">
                        <c:v>97.019999999997836</c:v>
                      </c:pt>
                      <c:pt idx="4852">
                        <c:v>97.039999999997832</c:v>
                      </c:pt>
                      <c:pt idx="4853">
                        <c:v>97.059999999997828</c:v>
                      </c:pt>
                      <c:pt idx="4854">
                        <c:v>97.079999999997824</c:v>
                      </c:pt>
                      <c:pt idx="4855">
                        <c:v>97.09999999999782</c:v>
                      </c:pt>
                      <c:pt idx="4856">
                        <c:v>97.119999999997816</c:v>
                      </c:pt>
                      <c:pt idx="4857">
                        <c:v>97.139999999997812</c:v>
                      </c:pt>
                      <c:pt idx="4858">
                        <c:v>97.159999999997808</c:v>
                      </c:pt>
                      <c:pt idx="4859">
                        <c:v>97.179999999997804</c:v>
                      </c:pt>
                      <c:pt idx="4860">
                        <c:v>97.1999999999978</c:v>
                      </c:pt>
                      <c:pt idx="4861">
                        <c:v>97.219999999997796</c:v>
                      </c:pt>
                      <c:pt idx="4862">
                        <c:v>97.239999999997792</c:v>
                      </c:pt>
                      <c:pt idx="4863">
                        <c:v>97.259999999997788</c:v>
                      </c:pt>
                      <c:pt idx="4864">
                        <c:v>97.279999999997784</c:v>
                      </c:pt>
                      <c:pt idx="4865">
                        <c:v>97.29999999999778</c:v>
                      </c:pt>
                      <c:pt idx="4866">
                        <c:v>97.319999999997776</c:v>
                      </c:pt>
                      <c:pt idx="4867">
                        <c:v>97.339999999997772</c:v>
                      </c:pt>
                      <c:pt idx="4868">
                        <c:v>97.359999999997768</c:v>
                      </c:pt>
                      <c:pt idx="4869">
                        <c:v>97.379999999997764</c:v>
                      </c:pt>
                      <c:pt idx="4870">
                        <c:v>97.39999999999776</c:v>
                      </c:pt>
                      <c:pt idx="4871">
                        <c:v>97.419999999997756</c:v>
                      </c:pt>
                      <c:pt idx="4872">
                        <c:v>97.439999999997752</c:v>
                      </c:pt>
                      <c:pt idx="4873">
                        <c:v>97.459999999997748</c:v>
                      </c:pt>
                      <c:pt idx="4874">
                        <c:v>97.479999999997744</c:v>
                      </c:pt>
                      <c:pt idx="4875">
                        <c:v>97.49999999999774</c:v>
                      </c:pt>
                      <c:pt idx="4876">
                        <c:v>97.519999999997736</c:v>
                      </c:pt>
                      <c:pt idx="4877">
                        <c:v>97.539999999997733</c:v>
                      </c:pt>
                      <c:pt idx="4878">
                        <c:v>97.559999999997729</c:v>
                      </c:pt>
                      <c:pt idx="4879">
                        <c:v>97.579999999997725</c:v>
                      </c:pt>
                      <c:pt idx="4880">
                        <c:v>97.599999999997721</c:v>
                      </c:pt>
                      <c:pt idx="4881">
                        <c:v>97.619999999997717</c:v>
                      </c:pt>
                      <c:pt idx="4882">
                        <c:v>97.639999999997713</c:v>
                      </c:pt>
                      <c:pt idx="4883">
                        <c:v>97.659999999997709</c:v>
                      </c:pt>
                      <c:pt idx="4884">
                        <c:v>97.679999999997705</c:v>
                      </c:pt>
                      <c:pt idx="4885">
                        <c:v>97.699999999997701</c:v>
                      </c:pt>
                      <c:pt idx="4886">
                        <c:v>97.719999999997697</c:v>
                      </c:pt>
                      <c:pt idx="4887">
                        <c:v>97.739999999997693</c:v>
                      </c:pt>
                      <c:pt idx="4888">
                        <c:v>97.759999999997689</c:v>
                      </c:pt>
                      <c:pt idx="4889">
                        <c:v>97.779999999997685</c:v>
                      </c:pt>
                      <c:pt idx="4890">
                        <c:v>97.799999999997681</c:v>
                      </c:pt>
                      <c:pt idx="4891">
                        <c:v>97.819999999997677</c:v>
                      </c:pt>
                      <c:pt idx="4892">
                        <c:v>97.839999999997673</c:v>
                      </c:pt>
                      <c:pt idx="4893">
                        <c:v>97.859999999997669</c:v>
                      </c:pt>
                      <c:pt idx="4894">
                        <c:v>97.879999999997665</c:v>
                      </c:pt>
                      <c:pt idx="4895">
                        <c:v>97.899999999997661</c:v>
                      </c:pt>
                      <c:pt idx="4896">
                        <c:v>97.919999999997657</c:v>
                      </c:pt>
                      <c:pt idx="4897">
                        <c:v>97.939999999997653</c:v>
                      </c:pt>
                      <c:pt idx="4898">
                        <c:v>97.959999999997649</c:v>
                      </c:pt>
                      <c:pt idx="4899">
                        <c:v>97.979999999997645</c:v>
                      </c:pt>
                      <c:pt idx="4900">
                        <c:v>97.999999999997641</c:v>
                      </c:pt>
                      <c:pt idx="4901">
                        <c:v>98.019999999997637</c:v>
                      </c:pt>
                      <c:pt idx="4902">
                        <c:v>98.039999999997633</c:v>
                      </c:pt>
                      <c:pt idx="4903">
                        <c:v>98.059999999997629</c:v>
                      </c:pt>
                      <c:pt idx="4904">
                        <c:v>98.079999999997625</c:v>
                      </c:pt>
                      <c:pt idx="4905">
                        <c:v>98.099999999997621</c:v>
                      </c:pt>
                      <c:pt idx="4906">
                        <c:v>98.119999999997617</c:v>
                      </c:pt>
                      <c:pt idx="4907">
                        <c:v>98.139999999997613</c:v>
                      </c:pt>
                      <c:pt idx="4908">
                        <c:v>98.159999999997609</c:v>
                      </c:pt>
                      <c:pt idx="4909">
                        <c:v>98.179999999997605</c:v>
                      </c:pt>
                      <c:pt idx="4910">
                        <c:v>98.199999999997601</c:v>
                      </c:pt>
                      <c:pt idx="4911">
                        <c:v>98.219999999997597</c:v>
                      </c:pt>
                      <c:pt idx="4912">
                        <c:v>98.239999999997593</c:v>
                      </c:pt>
                      <c:pt idx="4913">
                        <c:v>98.259999999997589</c:v>
                      </c:pt>
                      <c:pt idx="4914">
                        <c:v>98.279999999997585</c:v>
                      </c:pt>
                      <c:pt idx="4915">
                        <c:v>98.299999999997581</c:v>
                      </c:pt>
                      <c:pt idx="4916">
                        <c:v>98.319999999997577</c:v>
                      </c:pt>
                      <c:pt idx="4917">
                        <c:v>98.339999999997573</c:v>
                      </c:pt>
                      <c:pt idx="4918">
                        <c:v>98.359999999997569</c:v>
                      </c:pt>
                      <c:pt idx="4919">
                        <c:v>98.379999999997565</c:v>
                      </c:pt>
                      <c:pt idx="4920">
                        <c:v>98.399999999997561</c:v>
                      </c:pt>
                      <c:pt idx="4921">
                        <c:v>98.419999999997557</c:v>
                      </c:pt>
                      <c:pt idx="4922">
                        <c:v>98.439999999997553</c:v>
                      </c:pt>
                      <c:pt idx="4923">
                        <c:v>98.459999999997549</c:v>
                      </c:pt>
                      <c:pt idx="4924">
                        <c:v>98.479999999997546</c:v>
                      </c:pt>
                      <c:pt idx="4925">
                        <c:v>98.499999999997542</c:v>
                      </c:pt>
                      <c:pt idx="4926">
                        <c:v>98.519999999997538</c:v>
                      </c:pt>
                      <c:pt idx="4927">
                        <c:v>98.539999999997534</c:v>
                      </c:pt>
                      <c:pt idx="4928">
                        <c:v>98.55999999999753</c:v>
                      </c:pt>
                      <c:pt idx="4929">
                        <c:v>98.579999999997526</c:v>
                      </c:pt>
                      <c:pt idx="4930">
                        <c:v>98.599999999997522</c:v>
                      </c:pt>
                      <c:pt idx="4931">
                        <c:v>98.619999999997518</c:v>
                      </c:pt>
                      <c:pt idx="4932">
                        <c:v>98.639999999997514</c:v>
                      </c:pt>
                      <c:pt idx="4933">
                        <c:v>98.65999999999751</c:v>
                      </c:pt>
                      <c:pt idx="4934">
                        <c:v>98.679999999997506</c:v>
                      </c:pt>
                      <c:pt idx="4935">
                        <c:v>98.699999999997502</c:v>
                      </c:pt>
                      <c:pt idx="4936">
                        <c:v>98.719999999997498</c:v>
                      </c:pt>
                      <c:pt idx="4937">
                        <c:v>98.739999999997494</c:v>
                      </c:pt>
                      <c:pt idx="4938">
                        <c:v>98.75999999999749</c:v>
                      </c:pt>
                      <c:pt idx="4939">
                        <c:v>98.779999999997486</c:v>
                      </c:pt>
                      <c:pt idx="4940">
                        <c:v>98.799999999997482</c:v>
                      </c:pt>
                      <c:pt idx="4941">
                        <c:v>98.819999999997478</c:v>
                      </c:pt>
                      <c:pt idx="4942">
                        <c:v>98.839999999997474</c:v>
                      </c:pt>
                      <c:pt idx="4943">
                        <c:v>98.85999999999747</c:v>
                      </c:pt>
                      <c:pt idx="4944">
                        <c:v>98.879999999997466</c:v>
                      </c:pt>
                      <c:pt idx="4945">
                        <c:v>98.899999999997462</c:v>
                      </c:pt>
                      <c:pt idx="4946">
                        <c:v>98.919999999997458</c:v>
                      </c:pt>
                      <c:pt idx="4947">
                        <c:v>98.939999999997454</c:v>
                      </c:pt>
                      <c:pt idx="4948">
                        <c:v>98.95999999999745</c:v>
                      </c:pt>
                      <c:pt idx="4949">
                        <c:v>98.979999999997446</c:v>
                      </c:pt>
                      <c:pt idx="4950">
                        <c:v>98.999999999997442</c:v>
                      </c:pt>
                      <c:pt idx="4951">
                        <c:v>99.019999999997438</c:v>
                      </c:pt>
                      <c:pt idx="4952">
                        <c:v>99.039999999997434</c:v>
                      </c:pt>
                      <c:pt idx="4953">
                        <c:v>99.05999999999743</c:v>
                      </c:pt>
                      <c:pt idx="4954">
                        <c:v>99.079999999997426</c:v>
                      </c:pt>
                      <c:pt idx="4955">
                        <c:v>99.099999999997422</c:v>
                      </c:pt>
                      <c:pt idx="4956">
                        <c:v>99.119999999997418</c:v>
                      </c:pt>
                      <c:pt idx="4957">
                        <c:v>99.139999999997414</c:v>
                      </c:pt>
                      <c:pt idx="4958">
                        <c:v>99.15999999999741</c:v>
                      </c:pt>
                      <c:pt idx="4959">
                        <c:v>99.179999999997406</c:v>
                      </c:pt>
                      <c:pt idx="4960">
                        <c:v>99.199999999997402</c:v>
                      </c:pt>
                      <c:pt idx="4961">
                        <c:v>99.219999999997398</c:v>
                      </c:pt>
                      <c:pt idx="4962">
                        <c:v>99.239999999997394</c:v>
                      </c:pt>
                      <c:pt idx="4963">
                        <c:v>99.25999999999739</c:v>
                      </c:pt>
                      <c:pt idx="4964">
                        <c:v>99.279999999997386</c:v>
                      </c:pt>
                      <c:pt idx="4965">
                        <c:v>99.299999999997382</c:v>
                      </c:pt>
                      <c:pt idx="4966">
                        <c:v>99.319999999997378</c:v>
                      </c:pt>
                      <c:pt idx="4967">
                        <c:v>99.339999999997374</c:v>
                      </c:pt>
                      <c:pt idx="4968">
                        <c:v>99.35999999999737</c:v>
                      </c:pt>
                      <c:pt idx="4969">
                        <c:v>99.379999999997366</c:v>
                      </c:pt>
                      <c:pt idx="4970">
                        <c:v>99.399999999997362</c:v>
                      </c:pt>
                      <c:pt idx="4971">
                        <c:v>99.419999999997358</c:v>
                      </c:pt>
                      <c:pt idx="4972">
                        <c:v>99.439999999997355</c:v>
                      </c:pt>
                      <c:pt idx="4973">
                        <c:v>99.459999999997351</c:v>
                      </c:pt>
                      <c:pt idx="4974">
                        <c:v>99.479999999997347</c:v>
                      </c:pt>
                      <c:pt idx="4975">
                        <c:v>99.499999999997343</c:v>
                      </c:pt>
                      <c:pt idx="4976">
                        <c:v>99.519999999997339</c:v>
                      </c:pt>
                      <c:pt idx="4977">
                        <c:v>99.539999999997335</c:v>
                      </c:pt>
                      <c:pt idx="4978">
                        <c:v>99.559999999997331</c:v>
                      </c:pt>
                      <c:pt idx="4979">
                        <c:v>99.579999999997327</c:v>
                      </c:pt>
                      <c:pt idx="4980">
                        <c:v>99.599999999997323</c:v>
                      </c:pt>
                      <c:pt idx="4981">
                        <c:v>99.619999999997319</c:v>
                      </c:pt>
                      <c:pt idx="4982">
                        <c:v>99.639999999997315</c:v>
                      </c:pt>
                      <c:pt idx="4983">
                        <c:v>99.659999999997311</c:v>
                      </c:pt>
                      <c:pt idx="4984">
                        <c:v>99.679999999997307</c:v>
                      </c:pt>
                      <c:pt idx="4985">
                        <c:v>99.699999999997303</c:v>
                      </c:pt>
                      <c:pt idx="4986">
                        <c:v>99.719999999997299</c:v>
                      </c:pt>
                      <c:pt idx="4987">
                        <c:v>99.739999999997295</c:v>
                      </c:pt>
                      <c:pt idx="4988">
                        <c:v>99.759999999997291</c:v>
                      </c:pt>
                      <c:pt idx="4989">
                        <c:v>99.779999999997287</c:v>
                      </c:pt>
                      <c:pt idx="4990">
                        <c:v>99.799999999997283</c:v>
                      </c:pt>
                      <c:pt idx="4991">
                        <c:v>99.819999999997279</c:v>
                      </c:pt>
                      <c:pt idx="4992">
                        <c:v>99.839999999997275</c:v>
                      </c:pt>
                      <c:pt idx="4993">
                        <c:v>99.859999999997271</c:v>
                      </c:pt>
                      <c:pt idx="4994">
                        <c:v>99.879999999997267</c:v>
                      </c:pt>
                      <c:pt idx="4995">
                        <c:v>99.899999999997263</c:v>
                      </c:pt>
                      <c:pt idx="4996">
                        <c:v>99.919999999997259</c:v>
                      </c:pt>
                      <c:pt idx="4997">
                        <c:v>99.939999999997255</c:v>
                      </c:pt>
                      <c:pt idx="4998">
                        <c:v>99.959999999997251</c:v>
                      </c:pt>
                      <c:pt idx="4999">
                        <c:v>99.979999999997247</c:v>
                      </c:pt>
                      <c:pt idx="5000">
                        <c:v>99.999999999997243</c:v>
                      </c:pt>
                      <c:pt idx="5001">
                        <c:v>100.01999999999724</c:v>
                      </c:pt>
                      <c:pt idx="5002">
                        <c:v>100.03999999999724</c:v>
                      </c:pt>
                      <c:pt idx="5003">
                        <c:v>100.05999999999723</c:v>
                      </c:pt>
                      <c:pt idx="5004">
                        <c:v>100.07999999999723</c:v>
                      </c:pt>
                      <c:pt idx="5005">
                        <c:v>100.09999999999722</c:v>
                      </c:pt>
                      <c:pt idx="5006">
                        <c:v>100.11999999999722</c:v>
                      </c:pt>
                      <c:pt idx="5007">
                        <c:v>100.13999999999722</c:v>
                      </c:pt>
                      <c:pt idx="5008">
                        <c:v>100.15999999999721</c:v>
                      </c:pt>
                      <c:pt idx="5009">
                        <c:v>100.17999999999721</c:v>
                      </c:pt>
                      <c:pt idx="5010">
                        <c:v>100.1999999999972</c:v>
                      </c:pt>
                      <c:pt idx="5011">
                        <c:v>100.2199999999972</c:v>
                      </c:pt>
                      <c:pt idx="5012">
                        <c:v>100.2399999999972</c:v>
                      </c:pt>
                      <c:pt idx="5013">
                        <c:v>100.25999999999719</c:v>
                      </c:pt>
                      <c:pt idx="5014">
                        <c:v>100.27999999999719</c:v>
                      </c:pt>
                      <c:pt idx="5015">
                        <c:v>100.29999999999718</c:v>
                      </c:pt>
                      <c:pt idx="5016">
                        <c:v>100.31999999999718</c:v>
                      </c:pt>
                      <c:pt idx="5017">
                        <c:v>100.33999999999718</c:v>
                      </c:pt>
                      <c:pt idx="5018">
                        <c:v>100.35999999999717</c:v>
                      </c:pt>
                      <c:pt idx="5019">
                        <c:v>100.37999999999717</c:v>
                      </c:pt>
                      <c:pt idx="5020">
                        <c:v>100.39999999999716</c:v>
                      </c:pt>
                      <c:pt idx="5021">
                        <c:v>100.41999999999716</c:v>
                      </c:pt>
                      <c:pt idx="5022">
                        <c:v>100.43999999999716</c:v>
                      </c:pt>
                      <c:pt idx="5023">
                        <c:v>100.45999999999715</c:v>
                      </c:pt>
                      <c:pt idx="5024">
                        <c:v>100.47999999999715</c:v>
                      </c:pt>
                      <c:pt idx="5025">
                        <c:v>100.49999999999714</c:v>
                      </c:pt>
                      <c:pt idx="5026">
                        <c:v>100.51999999999714</c:v>
                      </c:pt>
                      <c:pt idx="5027">
                        <c:v>100.53999999999714</c:v>
                      </c:pt>
                      <c:pt idx="5028">
                        <c:v>100.55999999999713</c:v>
                      </c:pt>
                      <c:pt idx="5029">
                        <c:v>100.57999999999713</c:v>
                      </c:pt>
                      <c:pt idx="5030">
                        <c:v>100.59999999999712</c:v>
                      </c:pt>
                      <c:pt idx="5031">
                        <c:v>100.61999999999712</c:v>
                      </c:pt>
                      <c:pt idx="5032">
                        <c:v>100.63999999999712</c:v>
                      </c:pt>
                      <c:pt idx="5033">
                        <c:v>100.65999999999711</c:v>
                      </c:pt>
                      <c:pt idx="5034">
                        <c:v>100.67999999999711</c:v>
                      </c:pt>
                      <c:pt idx="5035">
                        <c:v>100.6999999999971</c:v>
                      </c:pt>
                      <c:pt idx="5036">
                        <c:v>100.7199999999971</c:v>
                      </c:pt>
                      <c:pt idx="5037">
                        <c:v>100.7399999999971</c:v>
                      </c:pt>
                      <c:pt idx="5038">
                        <c:v>100.75999999999709</c:v>
                      </c:pt>
                      <c:pt idx="5039">
                        <c:v>100.77999999999709</c:v>
                      </c:pt>
                      <c:pt idx="5040">
                        <c:v>100.79999999999708</c:v>
                      </c:pt>
                      <c:pt idx="5041">
                        <c:v>100.81999999999708</c:v>
                      </c:pt>
                      <c:pt idx="5042">
                        <c:v>100.83999999999708</c:v>
                      </c:pt>
                      <c:pt idx="5043">
                        <c:v>100.85999999999707</c:v>
                      </c:pt>
                      <c:pt idx="5044">
                        <c:v>100.87999999999707</c:v>
                      </c:pt>
                      <c:pt idx="5045">
                        <c:v>100.89999999999706</c:v>
                      </c:pt>
                      <c:pt idx="5046">
                        <c:v>100.91999999999706</c:v>
                      </c:pt>
                      <c:pt idx="5047">
                        <c:v>100.93999999999706</c:v>
                      </c:pt>
                      <c:pt idx="5048">
                        <c:v>100.95999999999705</c:v>
                      </c:pt>
                      <c:pt idx="5049">
                        <c:v>100.97999999999705</c:v>
                      </c:pt>
                      <c:pt idx="5050">
                        <c:v>100.99999999999704</c:v>
                      </c:pt>
                      <c:pt idx="5051">
                        <c:v>101.01999999999704</c:v>
                      </c:pt>
                      <c:pt idx="5052">
                        <c:v>101.03999999999704</c:v>
                      </c:pt>
                      <c:pt idx="5053">
                        <c:v>101.05999999999703</c:v>
                      </c:pt>
                      <c:pt idx="5054">
                        <c:v>101.07999999999703</c:v>
                      </c:pt>
                      <c:pt idx="5055">
                        <c:v>101.09999999999702</c:v>
                      </c:pt>
                      <c:pt idx="5056">
                        <c:v>101.11999999999702</c:v>
                      </c:pt>
                      <c:pt idx="5057">
                        <c:v>101.13999999999702</c:v>
                      </c:pt>
                      <c:pt idx="5058">
                        <c:v>101.15999999999701</c:v>
                      </c:pt>
                      <c:pt idx="5059">
                        <c:v>101.17999999999701</c:v>
                      </c:pt>
                      <c:pt idx="5060">
                        <c:v>101.199999999997</c:v>
                      </c:pt>
                      <c:pt idx="5061">
                        <c:v>101.219999999997</c:v>
                      </c:pt>
                      <c:pt idx="5062">
                        <c:v>101.239999999997</c:v>
                      </c:pt>
                      <c:pt idx="5063">
                        <c:v>101.25999999999699</c:v>
                      </c:pt>
                      <c:pt idx="5064">
                        <c:v>101.27999999999699</c:v>
                      </c:pt>
                      <c:pt idx="5065">
                        <c:v>101.29999999999698</c:v>
                      </c:pt>
                      <c:pt idx="5066">
                        <c:v>101.31999999999698</c:v>
                      </c:pt>
                      <c:pt idx="5067">
                        <c:v>101.33999999999698</c:v>
                      </c:pt>
                      <c:pt idx="5068">
                        <c:v>101.35999999999697</c:v>
                      </c:pt>
                      <c:pt idx="5069">
                        <c:v>101.37999999999697</c:v>
                      </c:pt>
                      <c:pt idx="5070">
                        <c:v>101.39999999999696</c:v>
                      </c:pt>
                      <c:pt idx="5071">
                        <c:v>101.41999999999696</c:v>
                      </c:pt>
                      <c:pt idx="5072">
                        <c:v>101.43999999999696</c:v>
                      </c:pt>
                      <c:pt idx="5073">
                        <c:v>101.45999999999695</c:v>
                      </c:pt>
                      <c:pt idx="5074">
                        <c:v>101.47999999999695</c:v>
                      </c:pt>
                      <c:pt idx="5075">
                        <c:v>101.49999999999694</c:v>
                      </c:pt>
                      <c:pt idx="5076">
                        <c:v>101.51999999999694</c:v>
                      </c:pt>
                      <c:pt idx="5077">
                        <c:v>101.53999999999694</c:v>
                      </c:pt>
                      <c:pt idx="5078">
                        <c:v>101.55999999999693</c:v>
                      </c:pt>
                      <c:pt idx="5079">
                        <c:v>101.57999999999693</c:v>
                      </c:pt>
                      <c:pt idx="5080">
                        <c:v>101.59999999999692</c:v>
                      </c:pt>
                      <c:pt idx="5081">
                        <c:v>101.61999999999692</c:v>
                      </c:pt>
                      <c:pt idx="5082">
                        <c:v>101.63999999999692</c:v>
                      </c:pt>
                      <c:pt idx="5083">
                        <c:v>101.65999999999691</c:v>
                      </c:pt>
                      <c:pt idx="5084">
                        <c:v>101.67999999999691</c:v>
                      </c:pt>
                      <c:pt idx="5085">
                        <c:v>101.6999999999969</c:v>
                      </c:pt>
                      <c:pt idx="5086">
                        <c:v>101.7199999999969</c:v>
                      </c:pt>
                      <c:pt idx="5087">
                        <c:v>101.7399999999969</c:v>
                      </c:pt>
                      <c:pt idx="5088">
                        <c:v>101.75999999999689</c:v>
                      </c:pt>
                      <c:pt idx="5089">
                        <c:v>101.77999999999689</c:v>
                      </c:pt>
                      <c:pt idx="5090">
                        <c:v>101.79999999999688</c:v>
                      </c:pt>
                      <c:pt idx="5091">
                        <c:v>101.81999999999688</c:v>
                      </c:pt>
                      <c:pt idx="5092">
                        <c:v>101.83999999999688</c:v>
                      </c:pt>
                      <c:pt idx="5093">
                        <c:v>101.85999999999687</c:v>
                      </c:pt>
                      <c:pt idx="5094">
                        <c:v>101.87999999999687</c:v>
                      </c:pt>
                      <c:pt idx="5095">
                        <c:v>101.89999999999687</c:v>
                      </c:pt>
                      <c:pt idx="5096">
                        <c:v>101.91999999999686</c:v>
                      </c:pt>
                      <c:pt idx="5097">
                        <c:v>101.93999999999686</c:v>
                      </c:pt>
                      <c:pt idx="5098">
                        <c:v>101.95999999999685</c:v>
                      </c:pt>
                      <c:pt idx="5099">
                        <c:v>101.97999999999685</c:v>
                      </c:pt>
                      <c:pt idx="5100">
                        <c:v>101.99999999999685</c:v>
                      </c:pt>
                      <c:pt idx="5101">
                        <c:v>102.01999999999684</c:v>
                      </c:pt>
                      <c:pt idx="5102">
                        <c:v>102.03999999999684</c:v>
                      </c:pt>
                      <c:pt idx="5103">
                        <c:v>102.05999999999683</c:v>
                      </c:pt>
                      <c:pt idx="5104">
                        <c:v>102.07999999999683</c:v>
                      </c:pt>
                      <c:pt idx="5105">
                        <c:v>102.09999999999683</c:v>
                      </c:pt>
                      <c:pt idx="5106">
                        <c:v>102.11999999999682</c:v>
                      </c:pt>
                      <c:pt idx="5107">
                        <c:v>102.13999999999682</c:v>
                      </c:pt>
                      <c:pt idx="5108">
                        <c:v>102.15999999999681</c:v>
                      </c:pt>
                      <c:pt idx="5109">
                        <c:v>102.17999999999681</c:v>
                      </c:pt>
                      <c:pt idx="5110">
                        <c:v>102.19999999999681</c:v>
                      </c:pt>
                      <c:pt idx="5111">
                        <c:v>102.2199999999968</c:v>
                      </c:pt>
                      <c:pt idx="5112">
                        <c:v>102.2399999999968</c:v>
                      </c:pt>
                      <c:pt idx="5113">
                        <c:v>102.25999999999679</c:v>
                      </c:pt>
                      <c:pt idx="5114">
                        <c:v>102.27999999999679</c:v>
                      </c:pt>
                      <c:pt idx="5115">
                        <c:v>102.29999999999679</c:v>
                      </c:pt>
                      <c:pt idx="5116">
                        <c:v>102.31999999999678</c:v>
                      </c:pt>
                      <c:pt idx="5117">
                        <c:v>102.33999999999678</c:v>
                      </c:pt>
                      <c:pt idx="5118">
                        <c:v>102.35999999999677</c:v>
                      </c:pt>
                      <c:pt idx="5119">
                        <c:v>102.37999999999677</c:v>
                      </c:pt>
                      <c:pt idx="5120">
                        <c:v>102.39999999999677</c:v>
                      </c:pt>
                      <c:pt idx="5121">
                        <c:v>102.41999999999676</c:v>
                      </c:pt>
                      <c:pt idx="5122">
                        <c:v>102.43999999999676</c:v>
                      </c:pt>
                      <c:pt idx="5123">
                        <c:v>102.45999999999675</c:v>
                      </c:pt>
                      <c:pt idx="5124">
                        <c:v>102.47999999999675</c:v>
                      </c:pt>
                      <c:pt idx="5125">
                        <c:v>102.49999999999675</c:v>
                      </c:pt>
                      <c:pt idx="5126">
                        <c:v>102.51999999999674</c:v>
                      </c:pt>
                      <c:pt idx="5127">
                        <c:v>102.53999999999674</c:v>
                      </c:pt>
                      <c:pt idx="5128">
                        <c:v>102.55999999999673</c:v>
                      </c:pt>
                      <c:pt idx="5129">
                        <c:v>102.57999999999673</c:v>
                      </c:pt>
                      <c:pt idx="5130">
                        <c:v>102.59999999999673</c:v>
                      </c:pt>
                      <c:pt idx="5131">
                        <c:v>102.61999999999672</c:v>
                      </c:pt>
                      <c:pt idx="5132">
                        <c:v>102.63999999999672</c:v>
                      </c:pt>
                      <c:pt idx="5133">
                        <c:v>102.65999999999671</c:v>
                      </c:pt>
                      <c:pt idx="5134">
                        <c:v>102.67999999999671</c:v>
                      </c:pt>
                      <c:pt idx="5135">
                        <c:v>102.69999999999671</c:v>
                      </c:pt>
                      <c:pt idx="5136">
                        <c:v>102.7199999999967</c:v>
                      </c:pt>
                      <c:pt idx="5137">
                        <c:v>102.7399999999967</c:v>
                      </c:pt>
                      <c:pt idx="5138">
                        <c:v>102.75999999999669</c:v>
                      </c:pt>
                      <c:pt idx="5139">
                        <c:v>102.77999999999669</c:v>
                      </c:pt>
                      <c:pt idx="5140">
                        <c:v>102.79999999999669</c:v>
                      </c:pt>
                      <c:pt idx="5141">
                        <c:v>102.81999999999668</c:v>
                      </c:pt>
                      <c:pt idx="5142">
                        <c:v>102.83999999999668</c:v>
                      </c:pt>
                      <c:pt idx="5143">
                        <c:v>102.85999999999667</c:v>
                      </c:pt>
                      <c:pt idx="5144">
                        <c:v>102.87999999999667</c:v>
                      </c:pt>
                      <c:pt idx="5145">
                        <c:v>102.89999999999667</c:v>
                      </c:pt>
                      <c:pt idx="5146">
                        <c:v>102.91999999999666</c:v>
                      </c:pt>
                      <c:pt idx="5147">
                        <c:v>102.93999999999666</c:v>
                      </c:pt>
                      <c:pt idx="5148">
                        <c:v>102.95999999999665</c:v>
                      </c:pt>
                      <c:pt idx="5149">
                        <c:v>102.97999999999665</c:v>
                      </c:pt>
                      <c:pt idx="5150">
                        <c:v>102.99999999999665</c:v>
                      </c:pt>
                      <c:pt idx="5151">
                        <c:v>103.01999999999664</c:v>
                      </c:pt>
                      <c:pt idx="5152">
                        <c:v>103.03999999999664</c:v>
                      </c:pt>
                      <c:pt idx="5153">
                        <c:v>103.05999999999663</c:v>
                      </c:pt>
                      <c:pt idx="5154">
                        <c:v>103.07999999999663</c:v>
                      </c:pt>
                      <c:pt idx="5155">
                        <c:v>103.09999999999663</c:v>
                      </c:pt>
                      <c:pt idx="5156">
                        <c:v>103.11999999999662</c:v>
                      </c:pt>
                      <c:pt idx="5157">
                        <c:v>103.13999999999662</c:v>
                      </c:pt>
                      <c:pt idx="5158">
                        <c:v>103.15999999999661</c:v>
                      </c:pt>
                      <c:pt idx="5159">
                        <c:v>103.17999999999661</c:v>
                      </c:pt>
                      <c:pt idx="5160">
                        <c:v>103.19999999999661</c:v>
                      </c:pt>
                      <c:pt idx="5161">
                        <c:v>103.2199999999966</c:v>
                      </c:pt>
                      <c:pt idx="5162">
                        <c:v>103.2399999999966</c:v>
                      </c:pt>
                      <c:pt idx="5163">
                        <c:v>103.25999999999659</c:v>
                      </c:pt>
                      <c:pt idx="5164">
                        <c:v>103.27999999999659</c:v>
                      </c:pt>
                      <c:pt idx="5165">
                        <c:v>103.29999999999659</c:v>
                      </c:pt>
                      <c:pt idx="5166">
                        <c:v>103.31999999999658</c:v>
                      </c:pt>
                      <c:pt idx="5167">
                        <c:v>103.33999999999658</c:v>
                      </c:pt>
                      <c:pt idx="5168">
                        <c:v>103.35999999999657</c:v>
                      </c:pt>
                      <c:pt idx="5169">
                        <c:v>103.37999999999657</c:v>
                      </c:pt>
                      <c:pt idx="5170">
                        <c:v>103.39999999999657</c:v>
                      </c:pt>
                      <c:pt idx="5171">
                        <c:v>103.41999999999656</c:v>
                      </c:pt>
                      <c:pt idx="5172">
                        <c:v>103.43999999999656</c:v>
                      </c:pt>
                      <c:pt idx="5173">
                        <c:v>103.45999999999655</c:v>
                      </c:pt>
                      <c:pt idx="5174">
                        <c:v>103.47999999999655</c:v>
                      </c:pt>
                      <c:pt idx="5175">
                        <c:v>103.49999999999655</c:v>
                      </c:pt>
                      <c:pt idx="5176">
                        <c:v>103.51999999999654</c:v>
                      </c:pt>
                      <c:pt idx="5177">
                        <c:v>103.53999999999654</c:v>
                      </c:pt>
                      <c:pt idx="5178">
                        <c:v>103.55999999999653</c:v>
                      </c:pt>
                      <c:pt idx="5179">
                        <c:v>103.57999999999653</c:v>
                      </c:pt>
                      <c:pt idx="5180">
                        <c:v>103.59999999999653</c:v>
                      </c:pt>
                      <c:pt idx="5181">
                        <c:v>103.61999999999652</c:v>
                      </c:pt>
                      <c:pt idx="5182">
                        <c:v>103.63999999999652</c:v>
                      </c:pt>
                      <c:pt idx="5183">
                        <c:v>103.65999999999651</c:v>
                      </c:pt>
                      <c:pt idx="5184">
                        <c:v>103.67999999999651</c:v>
                      </c:pt>
                      <c:pt idx="5185">
                        <c:v>103.69999999999651</c:v>
                      </c:pt>
                      <c:pt idx="5186">
                        <c:v>103.7199999999965</c:v>
                      </c:pt>
                      <c:pt idx="5187">
                        <c:v>103.7399999999965</c:v>
                      </c:pt>
                      <c:pt idx="5188">
                        <c:v>103.7599999999965</c:v>
                      </c:pt>
                      <c:pt idx="5189">
                        <c:v>103.77999999999649</c:v>
                      </c:pt>
                      <c:pt idx="5190">
                        <c:v>103.79999999999649</c:v>
                      </c:pt>
                      <c:pt idx="5191">
                        <c:v>103.81999999999648</c:v>
                      </c:pt>
                      <c:pt idx="5192">
                        <c:v>103.83999999999648</c:v>
                      </c:pt>
                      <c:pt idx="5193">
                        <c:v>103.85999999999648</c:v>
                      </c:pt>
                      <c:pt idx="5194">
                        <c:v>103.87999999999647</c:v>
                      </c:pt>
                      <c:pt idx="5195">
                        <c:v>103.89999999999647</c:v>
                      </c:pt>
                      <c:pt idx="5196">
                        <c:v>103.91999999999646</c:v>
                      </c:pt>
                      <c:pt idx="5197">
                        <c:v>103.93999999999646</c:v>
                      </c:pt>
                      <c:pt idx="5198">
                        <c:v>103.95999999999646</c:v>
                      </c:pt>
                      <c:pt idx="5199">
                        <c:v>103.97999999999645</c:v>
                      </c:pt>
                      <c:pt idx="5200">
                        <c:v>103.99999999999645</c:v>
                      </c:pt>
                      <c:pt idx="5201">
                        <c:v>104.01999999999644</c:v>
                      </c:pt>
                      <c:pt idx="5202">
                        <c:v>104.03999999999644</c:v>
                      </c:pt>
                      <c:pt idx="5203">
                        <c:v>104.05999999999644</c:v>
                      </c:pt>
                      <c:pt idx="5204">
                        <c:v>104.07999999999643</c:v>
                      </c:pt>
                      <c:pt idx="5205">
                        <c:v>104.09999999999643</c:v>
                      </c:pt>
                      <c:pt idx="5206">
                        <c:v>104.11999999999642</c:v>
                      </c:pt>
                      <c:pt idx="5207">
                        <c:v>104.13999999999642</c:v>
                      </c:pt>
                      <c:pt idx="5208">
                        <c:v>104.15999999999642</c:v>
                      </c:pt>
                      <c:pt idx="5209">
                        <c:v>104.17999999999641</c:v>
                      </c:pt>
                      <c:pt idx="5210">
                        <c:v>104.19999999999641</c:v>
                      </c:pt>
                      <c:pt idx="5211">
                        <c:v>104.2199999999964</c:v>
                      </c:pt>
                      <c:pt idx="5212">
                        <c:v>104.2399999999964</c:v>
                      </c:pt>
                      <c:pt idx="5213">
                        <c:v>104.2599999999964</c:v>
                      </c:pt>
                      <c:pt idx="5214">
                        <c:v>104.27999999999639</c:v>
                      </c:pt>
                      <c:pt idx="5215">
                        <c:v>104.29999999999639</c:v>
                      </c:pt>
                      <c:pt idx="5216">
                        <c:v>104.31999999999638</c:v>
                      </c:pt>
                      <c:pt idx="5217">
                        <c:v>104.33999999999638</c:v>
                      </c:pt>
                      <c:pt idx="5218">
                        <c:v>104.35999999999638</c:v>
                      </c:pt>
                      <c:pt idx="5219">
                        <c:v>104.37999999999637</c:v>
                      </c:pt>
                      <c:pt idx="5220">
                        <c:v>104.39999999999637</c:v>
                      </c:pt>
                      <c:pt idx="5221">
                        <c:v>104.41999999999636</c:v>
                      </c:pt>
                      <c:pt idx="5222">
                        <c:v>104.43999999999636</c:v>
                      </c:pt>
                      <c:pt idx="5223">
                        <c:v>104.45999999999636</c:v>
                      </c:pt>
                      <c:pt idx="5224">
                        <c:v>104.47999999999635</c:v>
                      </c:pt>
                      <c:pt idx="5225">
                        <c:v>104.49999999999635</c:v>
                      </c:pt>
                      <c:pt idx="5226">
                        <c:v>104.51999999999634</c:v>
                      </c:pt>
                      <c:pt idx="5227">
                        <c:v>104.53999999999634</c:v>
                      </c:pt>
                      <c:pt idx="5228">
                        <c:v>104.55999999999634</c:v>
                      </c:pt>
                      <c:pt idx="5229">
                        <c:v>104.57999999999633</c:v>
                      </c:pt>
                      <c:pt idx="5230">
                        <c:v>104.59999999999633</c:v>
                      </c:pt>
                      <c:pt idx="5231">
                        <c:v>104.61999999999632</c:v>
                      </c:pt>
                      <c:pt idx="5232">
                        <c:v>104.63999999999632</c:v>
                      </c:pt>
                      <c:pt idx="5233">
                        <c:v>104.65999999999632</c:v>
                      </c:pt>
                      <c:pt idx="5234">
                        <c:v>104.67999999999631</c:v>
                      </c:pt>
                      <c:pt idx="5235">
                        <c:v>104.69999999999631</c:v>
                      </c:pt>
                      <c:pt idx="5236">
                        <c:v>104.7199999999963</c:v>
                      </c:pt>
                      <c:pt idx="5237">
                        <c:v>104.7399999999963</c:v>
                      </c:pt>
                      <c:pt idx="5238">
                        <c:v>104.7599999999963</c:v>
                      </c:pt>
                      <c:pt idx="5239">
                        <c:v>104.77999999999629</c:v>
                      </c:pt>
                      <c:pt idx="5240">
                        <c:v>104.79999999999629</c:v>
                      </c:pt>
                      <c:pt idx="5241">
                        <c:v>104.81999999999628</c:v>
                      </c:pt>
                      <c:pt idx="5242">
                        <c:v>104.83999999999628</c:v>
                      </c:pt>
                      <c:pt idx="5243">
                        <c:v>104.85999999999628</c:v>
                      </c:pt>
                      <c:pt idx="5244">
                        <c:v>104.87999999999627</c:v>
                      </c:pt>
                      <c:pt idx="5245">
                        <c:v>104.89999999999627</c:v>
                      </c:pt>
                      <c:pt idx="5246">
                        <c:v>104.91999999999626</c:v>
                      </c:pt>
                      <c:pt idx="5247">
                        <c:v>104.93999999999626</c:v>
                      </c:pt>
                      <c:pt idx="5248">
                        <c:v>104.95999999999626</c:v>
                      </c:pt>
                      <c:pt idx="5249">
                        <c:v>104.97999999999625</c:v>
                      </c:pt>
                      <c:pt idx="5250">
                        <c:v>104.99999999999625</c:v>
                      </c:pt>
                      <c:pt idx="5251">
                        <c:v>105.01999999999624</c:v>
                      </c:pt>
                      <c:pt idx="5252">
                        <c:v>105.03999999999624</c:v>
                      </c:pt>
                      <c:pt idx="5253">
                        <c:v>105.05999999999624</c:v>
                      </c:pt>
                      <c:pt idx="5254">
                        <c:v>105.07999999999623</c:v>
                      </c:pt>
                      <c:pt idx="5255">
                        <c:v>105.09999999999623</c:v>
                      </c:pt>
                      <c:pt idx="5256">
                        <c:v>105.11999999999622</c:v>
                      </c:pt>
                      <c:pt idx="5257">
                        <c:v>105.13999999999622</c:v>
                      </c:pt>
                      <c:pt idx="5258">
                        <c:v>105.15999999999622</c:v>
                      </c:pt>
                      <c:pt idx="5259">
                        <c:v>105.17999999999621</c:v>
                      </c:pt>
                      <c:pt idx="5260">
                        <c:v>105.19999999999621</c:v>
                      </c:pt>
                      <c:pt idx="5261">
                        <c:v>105.2199999999962</c:v>
                      </c:pt>
                      <c:pt idx="5262">
                        <c:v>105.2399999999962</c:v>
                      </c:pt>
                      <c:pt idx="5263">
                        <c:v>105.2599999999962</c:v>
                      </c:pt>
                      <c:pt idx="5264">
                        <c:v>105.27999999999619</c:v>
                      </c:pt>
                      <c:pt idx="5265">
                        <c:v>105.29999999999619</c:v>
                      </c:pt>
                      <c:pt idx="5266">
                        <c:v>105.31999999999618</c:v>
                      </c:pt>
                      <c:pt idx="5267">
                        <c:v>105.33999999999618</c:v>
                      </c:pt>
                      <c:pt idx="5268">
                        <c:v>105.35999999999618</c:v>
                      </c:pt>
                      <c:pt idx="5269">
                        <c:v>105.37999999999617</c:v>
                      </c:pt>
                      <c:pt idx="5270">
                        <c:v>105.39999999999617</c:v>
                      </c:pt>
                      <c:pt idx="5271">
                        <c:v>105.41999999999616</c:v>
                      </c:pt>
                      <c:pt idx="5272">
                        <c:v>105.43999999999616</c:v>
                      </c:pt>
                      <c:pt idx="5273">
                        <c:v>105.45999999999616</c:v>
                      </c:pt>
                      <c:pt idx="5274">
                        <c:v>105.47999999999615</c:v>
                      </c:pt>
                      <c:pt idx="5275">
                        <c:v>105.49999999999615</c:v>
                      </c:pt>
                      <c:pt idx="5276">
                        <c:v>105.51999999999614</c:v>
                      </c:pt>
                      <c:pt idx="5277">
                        <c:v>105.53999999999614</c:v>
                      </c:pt>
                      <c:pt idx="5278">
                        <c:v>105.55999999999614</c:v>
                      </c:pt>
                      <c:pt idx="5279">
                        <c:v>105.57999999999613</c:v>
                      </c:pt>
                      <c:pt idx="5280">
                        <c:v>105.59999999999613</c:v>
                      </c:pt>
                      <c:pt idx="5281">
                        <c:v>105.61999999999612</c:v>
                      </c:pt>
                      <c:pt idx="5282">
                        <c:v>105.63999999999612</c:v>
                      </c:pt>
                      <c:pt idx="5283">
                        <c:v>105.65999999999612</c:v>
                      </c:pt>
                      <c:pt idx="5284">
                        <c:v>105.67999999999611</c:v>
                      </c:pt>
                      <c:pt idx="5285">
                        <c:v>105.69999999999611</c:v>
                      </c:pt>
                      <c:pt idx="5286">
                        <c:v>105.71999999999611</c:v>
                      </c:pt>
                      <c:pt idx="5287">
                        <c:v>105.7399999999961</c:v>
                      </c:pt>
                      <c:pt idx="5288">
                        <c:v>105.7599999999961</c:v>
                      </c:pt>
                      <c:pt idx="5289">
                        <c:v>105.77999999999609</c:v>
                      </c:pt>
                      <c:pt idx="5290">
                        <c:v>105.79999999999609</c:v>
                      </c:pt>
                      <c:pt idx="5291">
                        <c:v>105.81999999999609</c:v>
                      </c:pt>
                      <c:pt idx="5292">
                        <c:v>105.83999999999608</c:v>
                      </c:pt>
                      <c:pt idx="5293">
                        <c:v>105.85999999999608</c:v>
                      </c:pt>
                      <c:pt idx="5294">
                        <c:v>105.87999999999607</c:v>
                      </c:pt>
                      <c:pt idx="5295">
                        <c:v>105.89999999999607</c:v>
                      </c:pt>
                      <c:pt idx="5296">
                        <c:v>105.91999999999607</c:v>
                      </c:pt>
                      <c:pt idx="5297">
                        <c:v>105.93999999999606</c:v>
                      </c:pt>
                      <c:pt idx="5298">
                        <c:v>105.95999999999606</c:v>
                      </c:pt>
                      <c:pt idx="5299">
                        <c:v>105.97999999999605</c:v>
                      </c:pt>
                      <c:pt idx="5300">
                        <c:v>105.99999999999605</c:v>
                      </c:pt>
                      <c:pt idx="5301">
                        <c:v>106.01999999999605</c:v>
                      </c:pt>
                      <c:pt idx="5302">
                        <c:v>106.03999999999604</c:v>
                      </c:pt>
                      <c:pt idx="5303">
                        <c:v>106.05999999999604</c:v>
                      </c:pt>
                      <c:pt idx="5304">
                        <c:v>106.07999999999603</c:v>
                      </c:pt>
                      <c:pt idx="5305">
                        <c:v>106.09999999999603</c:v>
                      </c:pt>
                      <c:pt idx="5306">
                        <c:v>106.11999999999603</c:v>
                      </c:pt>
                      <c:pt idx="5307">
                        <c:v>106.13999999999602</c:v>
                      </c:pt>
                      <c:pt idx="5308">
                        <c:v>106.15999999999602</c:v>
                      </c:pt>
                      <c:pt idx="5309">
                        <c:v>106.17999999999601</c:v>
                      </c:pt>
                      <c:pt idx="5310">
                        <c:v>106.19999999999601</c:v>
                      </c:pt>
                      <c:pt idx="5311">
                        <c:v>106.21999999999601</c:v>
                      </c:pt>
                      <c:pt idx="5312">
                        <c:v>106.239999999996</c:v>
                      </c:pt>
                      <c:pt idx="5313">
                        <c:v>106.259999999996</c:v>
                      </c:pt>
                      <c:pt idx="5314">
                        <c:v>106.27999999999599</c:v>
                      </c:pt>
                      <c:pt idx="5315">
                        <c:v>106.29999999999599</c:v>
                      </c:pt>
                      <c:pt idx="5316">
                        <c:v>106.31999999999599</c:v>
                      </c:pt>
                      <c:pt idx="5317">
                        <c:v>106.33999999999598</c:v>
                      </c:pt>
                      <c:pt idx="5318">
                        <c:v>106.35999999999598</c:v>
                      </c:pt>
                      <c:pt idx="5319">
                        <c:v>106.37999999999597</c:v>
                      </c:pt>
                      <c:pt idx="5320">
                        <c:v>106.39999999999597</c:v>
                      </c:pt>
                      <c:pt idx="5321">
                        <c:v>106.41999999999597</c:v>
                      </c:pt>
                      <c:pt idx="5322">
                        <c:v>106.43999999999596</c:v>
                      </c:pt>
                      <c:pt idx="5323">
                        <c:v>106.45999999999596</c:v>
                      </c:pt>
                      <c:pt idx="5324">
                        <c:v>106.47999999999595</c:v>
                      </c:pt>
                      <c:pt idx="5325">
                        <c:v>106.49999999999595</c:v>
                      </c:pt>
                      <c:pt idx="5326">
                        <c:v>106.51999999999595</c:v>
                      </c:pt>
                      <c:pt idx="5327">
                        <c:v>106.53999999999594</c:v>
                      </c:pt>
                      <c:pt idx="5328">
                        <c:v>106.55999999999594</c:v>
                      </c:pt>
                      <c:pt idx="5329">
                        <c:v>106.57999999999593</c:v>
                      </c:pt>
                      <c:pt idx="5330">
                        <c:v>106.59999999999593</c:v>
                      </c:pt>
                      <c:pt idx="5331">
                        <c:v>106.61999999999593</c:v>
                      </c:pt>
                      <c:pt idx="5332">
                        <c:v>106.63999999999592</c:v>
                      </c:pt>
                      <c:pt idx="5333">
                        <c:v>106.65999999999592</c:v>
                      </c:pt>
                      <c:pt idx="5334">
                        <c:v>106.67999999999591</c:v>
                      </c:pt>
                      <c:pt idx="5335">
                        <c:v>106.69999999999591</c:v>
                      </c:pt>
                      <c:pt idx="5336">
                        <c:v>106.71999999999591</c:v>
                      </c:pt>
                      <c:pt idx="5337">
                        <c:v>106.7399999999959</c:v>
                      </c:pt>
                      <c:pt idx="5338">
                        <c:v>106.7599999999959</c:v>
                      </c:pt>
                      <c:pt idx="5339">
                        <c:v>106.77999999999589</c:v>
                      </c:pt>
                      <c:pt idx="5340">
                        <c:v>106.79999999999589</c:v>
                      </c:pt>
                      <c:pt idx="5341">
                        <c:v>106.81999999999589</c:v>
                      </c:pt>
                      <c:pt idx="5342">
                        <c:v>106.83999999999588</c:v>
                      </c:pt>
                      <c:pt idx="5343">
                        <c:v>106.85999999999588</c:v>
                      </c:pt>
                      <c:pt idx="5344">
                        <c:v>106.87999999999587</c:v>
                      </c:pt>
                      <c:pt idx="5345">
                        <c:v>106.89999999999587</c:v>
                      </c:pt>
                      <c:pt idx="5346">
                        <c:v>106.91999999999587</c:v>
                      </c:pt>
                      <c:pt idx="5347">
                        <c:v>106.93999999999586</c:v>
                      </c:pt>
                      <c:pt idx="5348">
                        <c:v>106.95999999999586</c:v>
                      </c:pt>
                      <c:pt idx="5349">
                        <c:v>106.97999999999585</c:v>
                      </c:pt>
                      <c:pt idx="5350">
                        <c:v>106.99999999999585</c:v>
                      </c:pt>
                      <c:pt idx="5351">
                        <c:v>107.01999999999585</c:v>
                      </c:pt>
                      <c:pt idx="5352">
                        <c:v>107.03999999999584</c:v>
                      </c:pt>
                      <c:pt idx="5353">
                        <c:v>107.05999999999584</c:v>
                      </c:pt>
                      <c:pt idx="5354">
                        <c:v>107.07999999999583</c:v>
                      </c:pt>
                      <c:pt idx="5355">
                        <c:v>107.09999999999583</c:v>
                      </c:pt>
                      <c:pt idx="5356">
                        <c:v>107.11999999999583</c:v>
                      </c:pt>
                      <c:pt idx="5357">
                        <c:v>107.13999999999582</c:v>
                      </c:pt>
                      <c:pt idx="5358">
                        <c:v>107.15999999999582</c:v>
                      </c:pt>
                      <c:pt idx="5359">
                        <c:v>107.17999999999581</c:v>
                      </c:pt>
                      <c:pt idx="5360">
                        <c:v>107.19999999999581</c:v>
                      </c:pt>
                      <c:pt idx="5361">
                        <c:v>107.21999999999581</c:v>
                      </c:pt>
                      <c:pt idx="5362">
                        <c:v>107.2399999999958</c:v>
                      </c:pt>
                      <c:pt idx="5363">
                        <c:v>107.2599999999958</c:v>
                      </c:pt>
                      <c:pt idx="5364">
                        <c:v>107.27999999999579</c:v>
                      </c:pt>
                      <c:pt idx="5365">
                        <c:v>107.29999999999579</c:v>
                      </c:pt>
                      <c:pt idx="5366">
                        <c:v>107.31999999999579</c:v>
                      </c:pt>
                      <c:pt idx="5367">
                        <c:v>107.33999999999578</c:v>
                      </c:pt>
                      <c:pt idx="5368">
                        <c:v>107.35999999999578</c:v>
                      </c:pt>
                      <c:pt idx="5369">
                        <c:v>107.37999999999577</c:v>
                      </c:pt>
                      <c:pt idx="5370">
                        <c:v>107.39999999999577</c:v>
                      </c:pt>
                      <c:pt idx="5371">
                        <c:v>107.41999999999577</c:v>
                      </c:pt>
                      <c:pt idx="5372">
                        <c:v>107.43999999999576</c:v>
                      </c:pt>
                      <c:pt idx="5373">
                        <c:v>107.45999999999576</c:v>
                      </c:pt>
                      <c:pt idx="5374">
                        <c:v>107.47999999999575</c:v>
                      </c:pt>
                      <c:pt idx="5375">
                        <c:v>107.49999999999575</c:v>
                      </c:pt>
                      <c:pt idx="5376">
                        <c:v>107.51999999999575</c:v>
                      </c:pt>
                      <c:pt idx="5377">
                        <c:v>107.53999999999574</c:v>
                      </c:pt>
                      <c:pt idx="5378">
                        <c:v>107.55999999999574</c:v>
                      </c:pt>
                      <c:pt idx="5379">
                        <c:v>107.57999999999574</c:v>
                      </c:pt>
                      <c:pt idx="5380">
                        <c:v>107.59999999999573</c:v>
                      </c:pt>
                      <c:pt idx="5381">
                        <c:v>107.61999999999573</c:v>
                      </c:pt>
                      <c:pt idx="5382">
                        <c:v>107.63999999999572</c:v>
                      </c:pt>
                      <c:pt idx="5383">
                        <c:v>107.65999999999572</c:v>
                      </c:pt>
                      <c:pt idx="5384">
                        <c:v>107.67999999999572</c:v>
                      </c:pt>
                      <c:pt idx="5385">
                        <c:v>107.69999999999571</c:v>
                      </c:pt>
                      <c:pt idx="5386">
                        <c:v>107.71999999999571</c:v>
                      </c:pt>
                      <c:pt idx="5387">
                        <c:v>107.7399999999957</c:v>
                      </c:pt>
                      <c:pt idx="5388">
                        <c:v>107.7599999999957</c:v>
                      </c:pt>
                      <c:pt idx="5389">
                        <c:v>107.7799999999957</c:v>
                      </c:pt>
                      <c:pt idx="5390">
                        <c:v>107.79999999999569</c:v>
                      </c:pt>
                      <c:pt idx="5391">
                        <c:v>107.81999999999569</c:v>
                      </c:pt>
                      <c:pt idx="5392">
                        <c:v>107.83999999999568</c:v>
                      </c:pt>
                      <c:pt idx="5393">
                        <c:v>107.85999999999568</c:v>
                      </c:pt>
                      <c:pt idx="5394">
                        <c:v>107.87999999999568</c:v>
                      </c:pt>
                      <c:pt idx="5395">
                        <c:v>107.89999999999567</c:v>
                      </c:pt>
                      <c:pt idx="5396">
                        <c:v>107.91999999999567</c:v>
                      </c:pt>
                      <c:pt idx="5397">
                        <c:v>107.93999999999566</c:v>
                      </c:pt>
                      <c:pt idx="5398">
                        <c:v>107.95999999999566</c:v>
                      </c:pt>
                      <c:pt idx="5399">
                        <c:v>107.97999999999566</c:v>
                      </c:pt>
                      <c:pt idx="5400">
                        <c:v>107.99999999999565</c:v>
                      </c:pt>
                      <c:pt idx="5401">
                        <c:v>108.01999999999565</c:v>
                      </c:pt>
                      <c:pt idx="5402">
                        <c:v>108.03999999999564</c:v>
                      </c:pt>
                      <c:pt idx="5403">
                        <c:v>108.05999999999564</c:v>
                      </c:pt>
                      <c:pt idx="5404">
                        <c:v>108.07999999999564</c:v>
                      </c:pt>
                      <c:pt idx="5405">
                        <c:v>108.09999999999563</c:v>
                      </c:pt>
                      <c:pt idx="5406">
                        <c:v>108.11999999999563</c:v>
                      </c:pt>
                      <c:pt idx="5407">
                        <c:v>108.13999999999562</c:v>
                      </c:pt>
                      <c:pt idx="5408">
                        <c:v>108.15999999999562</c:v>
                      </c:pt>
                      <c:pt idx="5409">
                        <c:v>108.17999999999562</c:v>
                      </c:pt>
                      <c:pt idx="5410">
                        <c:v>108.19999999999561</c:v>
                      </c:pt>
                      <c:pt idx="5411">
                        <c:v>108.21999999999561</c:v>
                      </c:pt>
                      <c:pt idx="5412">
                        <c:v>108.2399999999956</c:v>
                      </c:pt>
                      <c:pt idx="5413">
                        <c:v>108.2599999999956</c:v>
                      </c:pt>
                      <c:pt idx="5414">
                        <c:v>108.2799999999956</c:v>
                      </c:pt>
                      <c:pt idx="5415">
                        <c:v>108.29999999999559</c:v>
                      </c:pt>
                      <c:pt idx="5416">
                        <c:v>108.31999999999559</c:v>
                      </c:pt>
                      <c:pt idx="5417">
                        <c:v>108.33999999999558</c:v>
                      </c:pt>
                      <c:pt idx="5418">
                        <c:v>108.35999999999558</c:v>
                      </c:pt>
                      <c:pt idx="5419">
                        <c:v>108.37999999999558</c:v>
                      </c:pt>
                      <c:pt idx="5420">
                        <c:v>108.39999999999557</c:v>
                      </c:pt>
                      <c:pt idx="5421">
                        <c:v>108.41999999999557</c:v>
                      </c:pt>
                      <c:pt idx="5422">
                        <c:v>108.43999999999556</c:v>
                      </c:pt>
                      <c:pt idx="5423">
                        <c:v>108.45999999999556</c:v>
                      </c:pt>
                      <c:pt idx="5424">
                        <c:v>108.47999999999556</c:v>
                      </c:pt>
                      <c:pt idx="5425">
                        <c:v>108.49999999999555</c:v>
                      </c:pt>
                      <c:pt idx="5426">
                        <c:v>108.51999999999555</c:v>
                      </c:pt>
                      <c:pt idx="5427">
                        <c:v>108.53999999999554</c:v>
                      </c:pt>
                      <c:pt idx="5428">
                        <c:v>108.55999999999554</c:v>
                      </c:pt>
                      <c:pt idx="5429">
                        <c:v>108.57999999999554</c:v>
                      </c:pt>
                      <c:pt idx="5430">
                        <c:v>108.59999999999553</c:v>
                      </c:pt>
                      <c:pt idx="5431">
                        <c:v>108.61999999999553</c:v>
                      </c:pt>
                      <c:pt idx="5432">
                        <c:v>108.63999999999552</c:v>
                      </c:pt>
                      <c:pt idx="5433">
                        <c:v>108.65999999999552</c:v>
                      </c:pt>
                      <c:pt idx="5434">
                        <c:v>108.67999999999552</c:v>
                      </c:pt>
                      <c:pt idx="5435">
                        <c:v>108.69999999999551</c:v>
                      </c:pt>
                      <c:pt idx="5436">
                        <c:v>108.71999999999551</c:v>
                      </c:pt>
                      <c:pt idx="5437">
                        <c:v>108.7399999999955</c:v>
                      </c:pt>
                      <c:pt idx="5438">
                        <c:v>108.7599999999955</c:v>
                      </c:pt>
                      <c:pt idx="5439">
                        <c:v>108.7799999999955</c:v>
                      </c:pt>
                      <c:pt idx="5440">
                        <c:v>108.79999999999549</c:v>
                      </c:pt>
                      <c:pt idx="5441">
                        <c:v>108.81999999999549</c:v>
                      </c:pt>
                      <c:pt idx="5442">
                        <c:v>108.83999999999548</c:v>
                      </c:pt>
                      <c:pt idx="5443">
                        <c:v>108.85999999999548</c:v>
                      </c:pt>
                      <c:pt idx="5444">
                        <c:v>108.87999999999548</c:v>
                      </c:pt>
                      <c:pt idx="5445">
                        <c:v>108.89999999999547</c:v>
                      </c:pt>
                      <c:pt idx="5446">
                        <c:v>108.91999999999547</c:v>
                      </c:pt>
                      <c:pt idx="5447">
                        <c:v>108.93999999999546</c:v>
                      </c:pt>
                      <c:pt idx="5448">
                        <c:v>108.95999999999546</c:v>
                      </c:pt>
                      <c:pt idx="5449">
                        <c:v>108.97999999999546</c:v>
                      </c:pt>
                      <c:pt idx="5450">
                        <c:v>108.99999999999545</c:v>
                      </c:pt>
                      <c:pt idx="5451">
                        <c:v>109.01999999999545</c:v>
                      </c:pt>
                      <c:pt idx="5452">
                        <c:v>109.03999999999544</c:v>
                      </c:pt>
                      <c:pt idx="5453">
                        <c:v>109.05999999999544</c:v>
                      </c:pt>
                      <c:pt idx="5454">
                        <c:v>109.07999999999544</c:v>
                      </c:pt>
                      <c:pt idx="5455">
                        <c:v>109.09999999999543</c:v>
                      </c:pt>
                      <c:pt idx="5456">
                        <c:v>109.11999999999543</c:v>
                      </c:pt>
                      <c:pt idx="5457">
                        <c:v>109.13999999999542</c:v>
                      </c:pt>
                      <c:pt idx="5458">
                        <c:v>109.15999999999542</c:v>
                      </c:pt>
                      <c:pt idx="5459">
                        <c:v>109.17999999999542</c:v>
                      </c:pt>
                      <c:pt idx="5460">
                        <c:v>109.19999999999541</c:v>
                      </c:pt>
                      <c:pt idx="5461">
                        <c:v>109.21999999999541</c:v>
                      </c:pt>
                      <c:pt idx="5462">
                        <c:v>109.2399999999954</c:v>
                      </c:pt>
                      <c:pt idx="5463">
                        <c:v>109.2599999999954</c:v>
                      </c:pt>
                      <c:pt idx="5464">
                        <c:v>109.2799999999954</c:v>
                      </c:pt>
                      <c:pt idx="5465">
                        <c:v>109.29999999999539</c:v>
                      </c:pt>
                      <c:pt idx="5466">
                        <c:v>109.31999999999539</c:v>
                      </c:pt>
                      <c:pt idx="5467">
                        <c:v>109.33999999999538</c:v>
                      </c:pt>
                      <c:pt idx="5468">
                        <c:v>109.35999999999538</c:v>
                      </c:pt>
                      <c:pt idx="5469">
                        <c:v>109.37999999999538</c:v>
                      </c:pt>
                      <c:pt idx="5470">
                        <c:v>109.39999999999537</c:v>
                      </c:pt>
                      <c:pt idx="5471">
                        <c:v>109.41999999999537</c:v>
                      </c:pt>
                      <c:pt idx="5472">
                        <c:v>109.43999999999536</c:v>
                      </c:pt>
                      <c:pt idx="5473">
                        <c:v>109.45999999999536</c:v>
                      </c:pt>
                      <c:pt idx="5474">
                        <c:v>109.47999999999536</c:v>
                      </c:pt>
                      <c:pt idx="5475">
                        <c:v>109.49999999999535</c:v>
                      </c:pt>
                      <c:pt idx="5476">
                        <c:v>109.51999999999535</c:v>
                      </c:pt>
                      <c:pt idx="5477">
                        <c:v>109.53999999999535</c:v>
                      </c:pt>
                      <c:pt idx="5478">
                        <c:v>109.55999999999534</c:v>
                      </c:pt>
                      <c:pt idx="5479">
                        <c:v>109.57999999999534</c:v>
                      </c:pt>
                      <c:pt idx="5480">
                        <c:v>109.59999999999533</c:v>
                      </c:pt>
                      <c:pt idx="5481">
                        <c:v>109.61999999999533</c:v>
                      </c:pt>
                      <c:pt idx="5482">
                        <c:v>109.63999999999533</c:v>
                      </c:pt>
                      <c:pt idx="5483">
                        <c:v>109.65999999999532</c:v>
                      </c:pt>
                      <c:pt idx="5484">
                        <c:v>109.67999999999532</c:v>
                      </c:pt>
                      <c:pt idx="5485">
                        <c:v>109.69999999999531</c:v>
                      </c:pt>
                      <c:pt idx="5486">
                        <c:v>109.71999999999531</c:v>
                      </c:pt>
                      <c:pt idx="5487">
                        <c:v>109.73999999999531</c:v>
                      </c:pt>
                      <c:pt idx="5488">
                        <c:v>109.7599999999953</c:v>
                      </c:pt>
                      <c:pt idx="5489">
                        <c:v>109.7799999999953</c:v>
                      </c:pt>
                      <c:pt idx="5490">
                        <c:v>109.79999999999529</c:v>
                      </c:pt>
                      <c:pt idx="5491">
                        <c:v>109.81999999999529</c:v>
                      </c:pt>
                      <c:pt idx="5492">
                        <c:v>109.83999999999529</c:v>
                      </c:pt>
                      <c:pt idx="5493">
                        <c:v>109.85999999999528</c:v>
                      </c:pt>
                      <c:pt idx="5494">
                        <c:v>109.87999999999528</c:v>
                      </c:pt>
                      <c:pt idx="5495">
                        <c:v>109.89999999999527</c:v>
                      </c:pt>
                      <c:pt idx="5496">
                        <c:v>109.91999999999527</c:v>
                      </c:pt>
                      <c:pt idx="5497">
                        <c:v>109.93999999999527</c:v>
                      </c:pt>
                      <c:pt idx="5498">
                        <c:v>109.95999999999526</c:v>
                      </c:pt>
                      <c:pt idx="5499">
                        <c:v>109.97999999999526</c:v>
                      </c:pt>
                      <c:pt idx="5500">
                        <c:v>109.99999999999525</c:v>
                      </c:pt>
                      <c:pt idx="5501">
                        <c:v>110.01999999999525</c:v>
                      </c:pt>
                      <c:pt idx="5502">
                        <c:v>110.03999999999525</c:v>
                      </c:pt>
                      <c:pt idx="5503">
                        <c:v>110.05999999999524</c:v>
                      </c:pt>
                      <c:pt idx="5504">
                        <c:v>110.07999999999524</c:v>
                      </c:pt>
                      <c:pt idx="5505">
                        <c:v>110.09999999999523</c:v>
                      </c:pt>
                      <c:pt idx="5506">
                        <c:v>110.11999999999523</c:v>
                      </c:pt>
                      <c:pt idx="5507">
                        <c:v>110.13999999999523</c:v>
                      </c:pt>
                      <c:pt idx="5508">
                        <c:v>110.15999999999522</c:v>
                      </c:pt>
                      <c:pt idx="5509">
                        <c:v>110.17999999999522</c:v>
                      </c:pt>
                      <c:pt idx="5510">
                        <c:v>110.19999999999521</c:v>
                      </c:pt>
                      <c:pt idx="5511">
                        <c:v>110.21999999999521</c:v>
                      </c:pt>
                      <c:pt idx="5512">
                        <c:v>110.23999999999521</c:v>
                      </c:pt>
                      <c:pt idx="5513">
                        <c:v>110.2599999999952</c:v>
                      </c:pt>
                      <c:pt idx="5514">
                        <c:v>110.2799999999952</c:v>
                      </c:pt>
                      <c:pt idx="5515">
                        <c:v>110.29999999999519</c:v>
                      </c:pt>
                      <c:pt idx="5516">
                        <c:v>110.31999999999519</c:v>
                      </c:pt>
                      <c:pt idx="5517">
                        <c:v>110.33999999999519</c:v>
                      </c:pt>
                      <c:pt idx="5518">
                        <c:v>110.35999999999518</c:v>
                      </c:pt>
                      <c:pt idx="5519">
                        <c:v>110.37999999999518</c:v>
                      </c:pt>
                      <c:pt idx="5520">
                        <c:v>110.39999999999517</c:v>
                      </c:pt>
                      <c:pt idx="5521">
                        <c:v>110.41999999999517</c:v>
                      </c:pt>
                      <c:pt idx="5522">
                        <c:v>110.43999999999517</c:v>
                      </c:pt>
                      <c:pt idx="5523">
                        <c:v>110.45999999999516</c:v>
                      </c:pt>
                      <c:pt idx="5524">
                        <c:v>110.47999999999516</c:v>
                      </c:pt>
                      <c:pt idx="5525">
                        <c:v>110.49999999999515</c:v>
                      </c:pt>
                      <c:pt idx="5526">
                        <c:v>110.51999999999515</c:v>
                      </c:pt>
                      <c:pt idx="5527">
                        <c:v>110.53999999999515</c:v>
                      </c:pt>
                      <c:pt idx="5528">
                        <c:v>110.55999999999514</c:v>
                      </c:pt>
                      <c:pt idx="5529">
                        <c:v>110.57999999999514</c:v>
                      </c:pt>
                      <c:pt idx="5530">
                        <c:v>110.59999999999513</c:v>
                      </c:pt>
                      <c:pt idx="5531">
                        <c:v>110.61999999999513</c:v>
                      </c:pt>
                      <c:pt idx="5532">
                        <c:v>110.63999999999513</c:v>
                      </c:pt>
                      <c:pt idx="5533">
                        <c:v>110.65999999999512</c:v>
                      </c:pt>
                      <c:pt idx="5534">
                        <c:v>110.67999999999512</c:v>
                      </c:pt>
                      <c:pt idx="5535">
                        <c:v>110.69999999999511</c:v>
                      </c:pt>
                      <c:pt idx="5536">
                        <c:v>110.71999999999511</c:v>
                      </c:pt>
                      <c:pt idx="5537">
                        <c:v>110.73999999999511</c:v>
                      </c:pt>
                      <c:pt idx="5538">
                        <c:v>110.7599999999951</c:v>
                      </c:pt>
                      <c:pt idx="5539">
                        <c:v>110.7799999999951</c:v>
                      </c:pt>
                      <c:pt idx="5540">
                        <c:v>110.79999999999509</c:v>
                      </c:pt>
                      <c:pt idx="5541">
                        <c:v>110.81999999999509</c:v>
                      </c:pt>
                      <c:pt idx="5542">
                        <c:v>110.83999999999509</c:v>
                      </c:pt>
                      <c:pt idx="5543">
                        <c:v>110.85999999999508</c:v>
                      </c:pt>
                      <c:pt idx="5544">
                        <c:v>110.87999999999508</c:v>
                      </c:pt>
                      <c:pt idx="5545">
                        <c:v>110.89999999999507</c:v>
                      </c:pt>
                      <c:pt idx="5546">
                        <c:v>110.91999999999507</c:v>
                      </c:pt>
                      <c:pt idx="5547">
                        <c:v>110.93999999999507</c:v>
                      </c:pt>
                      <c:pt idx="5548">
                        <c:v>110.95999999999506</c:v>
                      </c:pt>
                      <c:pt idx="5549">
                        <c:v>110.97999999999506</c:v>
                      </c:pt>
                      <c:pt idx="5550">
                        <c:v>110.99999999999505</c:v>
                      </c:pt>
                      <c:pt idx="5551">
                        <c:v>111.01999999999505</c:v>
                      </c:pt>
                      <c:pt idx="5552">
                        <c:v>111.03999999999505</c:v>
                      </c:pt>
                      <c:pt idx="5553">
                        <c:v>111.05999999999504</c:v>
                      </c:pt>
                      <c:pt idx="5554">
                        <c:v>111.07999999999504</c:v>
                      </c:pt>
                      <c:pt idx="5555">
                        <c:v>111.09999999999503</c:v>
                      </c:pt>
                      <c:pt idx="5556">
                        <c:v>111.11999999999503</c:v>
                      </c:pt>
                      <c:pt idx="5557">
                        <c:v>111.13999999999503</c:v>
                      </c:pt>
                      <c:pt idx="5558">
                        <c:v>111.15999999999502</c:v>
                      </c:pt>
                      <c:pt idx="5559">
                        <c:v>111.17999999999502</c:v>
                      </c:pt>
                      <c:pt idx="5560">
                        <c:v>111.19999999999501</c:v>
                      </c:pt>
                      <c:pt idx="5561">
                        <c:v>111.21999999999501</c:v>
                      </c:pt>
                      <c:pt idx="5562">
                        <c:v>111.23999999999501</c:v>
                      </c:pt>
                      <c:pt idx="5563">
                        <c:v>111.259999999995</c:v>
                      </c:pt>
                      <c:pt idx="5564">
                        <c:v>111.279999999995</c:v>
                      </c:pt>
                      <c:pt idx="5565">
                        <c:v>111.29999999999499</c:v>
                      </c:pt>
                      <c:pt idx="5566">
                        <c:v>111.31999999999499</c:v>
                      </c:pt>
                      <c:pt idx="5567">
                        <c:v>111.33999999999499</c:v>
                      </c:pt>
                      <c:pt idx="5568">
                        <c:v>111.35999999999498</c:v>
                      </c:pt>
                      <c:pt idx="5569">
                        <c:v>111.37999999999498</c:v>
                      </c:pt>
                      <c:pt idx="5570">
                        <c:v>111.39999999999498</c:v>
                      </c:pt>
                      <c:pt idx="5571">
                        <c:v>111.41999999999497</c:v>
                      </c:pt>
                      <c:pt idx="5572">
                        <c:v>111.43999999999497</c:v>
                      </c:pt>
                      <c:pt idx="5573">
                        <c:v>111.45999999999496</c:v>
                      </c:pt>
                      <c:pt idx="5574">
                        <c:v>111.47999999999496</c:v>
                      </c:pt>
                      <c:pt idx="5575">
                        <c:v>111.49999999999496</c:v>
                      </c:pt>
                      <c:pt idx="5576">
                        <c:v>111.51999999999495</c:v>
                      </c:pt>
                      <c:pt idx="5577">
                        <c:v>111.53999999999495</c:v>
                      </c:pt>
                      <c:pt idx="5578">
                        <c:v>111.55999999999494</c:v>
                      </c:pt>
                      <c:pt idx="5579">
                        <c:v>111.57999999999494</c:v>
                      </c:pt>
                      <c:pt idx="5580">
                        <c:v>111.59999999999494</c:v>
                      </c:pt>
                      <c:pt idx="5581">
                        <c:v>111.61999999999493</c:v>
                      </c:pt>
                      <c:pt idx="5582">
                        <c:v>111.63999999999493</c:v>
                      </c:pt>
                      <c:pt idx="5583">
                        <c:v>111.65999999999492</c:v>
                      </c:pt>
                      <c:pt idx="5584">
                        <c:v>111.67999999999492</c:v>
                      </c:pt>
                      <c:pt idx="5585">
                        <c:v>111.69999999999492</c:v>
                      </c:pt>
                      <c:pt idx="5586">
                        <c:v>111.71999999999491</c:v>
                      </c:pt>
                      <c:pt idx="5587">
                        <c:v>111.73999999999491</c:v>
                      </c:pt>
                      <c:pt idx="5588">
                        <c:v>111.7599999999949</c:v>
                      </c:pt>
                      <c:pt idx="5589">
                        <c:v>111.7799999999949</c:v>
                      </c:pt>
                      <c:pt idx="5590">
                        <c:v>111.7999999999949</c:v>
                      </c:pt>
                      <c:pt idx="5591">
                        <c:v>111.81999999999489</c:v>
                      </c:pt>
                      <c:pt idx="5592">
                        <c:v>111.83999999999489</c:v>
                      </c:pt>
                      <c:pt idx="5593">
                        <c:v>111.85999999999488</c:v>
                      </c:pt>
                      <c:pt idx="5594">
                        <c:v>111.87999999999488</c:v>
                      </c:pt>
                      <c:pt idx="5595">
                        <c:v>111.89999999999488</c:v>
                      </c:pt>
                      <c:pt idx="5596">
                        <c:v>111.91999999999487</c:v>
                      </c:pt>
                      <c:pt idx="5597">
                        <c:v>111.93999999999487</c:v>
                      </c:pt>
                      <c:pt idx="5598">
                        <c:v>111.95999999999486</c:v>
                      </c:pt>
                      <c:pt idx="5599">
                        <c:v>111.97999999999486</c:v>
                      </c:pt>
                      <c:pt idx="5600">
                        <c:v>111.99999999999486</c:v>
                      </c:pt>
                      <c:pt idx="5601">
                        <c:v>112.01999999999485</c:v>
                      </c:pt>
                      <c:pt idx="5602">
                        <c:v>112.03999999999485</c:v>
                      </c:pt>
                      <c:pt idx="5603">
                        <c:v>112.05999999999484</c:v>
                      </c:pt>
                      <c:pt idx="5604">
                        <c:v>112.07999999999484</c:v>
                      </c:pt>
                      <c:pt idx="5605">
                        <c:v>112.09999999999484</c:v>
                      </c:pt>
                      <c:pt idx="5606">
                        <c:v>112.11999999999483</c:v>
                      </c:pt>
                      <c:pt idx="5607">
                        <c:v>112.13999999999483</c:v>
                      </c:pt>
                      <c:pt idx="5608">
                        <c:v>112.15999999999482</c:v>
                      </c:pt>
                      <c:pt idx="5609">
                        <c:v>112.17999999999482</c:v>
                      </c:pt>
                      <c:pt idx="5610">
                        <c:v>112.19999999999482</c:v>
                      </c:pt>
                      <c:pt idx="5611">
                        <c:v>112.21999999999481</c:v>
                      </c:pt>
                      <c:pt idx="5612">
                        <c:v>112.23999999999481</c:v>
                      </c:pt>
                      <c:pt idx="5613">
                        <c:v>112.2599999999948</c:v>
                      </c:pt>
                      <c:pt idx="5614">
                        <c:v>112.2799999999948</c:v>
                      </c:pt>
                      <c:pt idx="5615">
                        <c:v>112.2999999999948</c:v>
                      </c:pt>
                      <c:pt idx="5616">
                        <c:v>112.31999999999479</c:v>
                      </c:pt>
                      <c:pt idx="5617">
                        <c:v>112.33999999999479</c:v>
                      </c:pt>
                      <c:pt idx="5618">
                        <c:v>112.35999999999478</c:v>
                      </c:pt>
                      <c:pt idx="5619">
                        <c:v>112.37999999999478</c:v>
                      </c:pt>
                      <c:pt idx="5620">
                        <c:v>112.39999999999478</c:v>
                      </c:pt>
                      <c:pt idx="5621">
                        <c:v>112.41999999999477</c:v>
                      </c:pt>
                      <c:pt idx="5622">
                        <c:v>112.43999999999477</c:v>
                      </c:pt>
                      <c:pt idx="5623">
                        <c:v>112.45999999999476</c:v>
                      </c:pt>
                      <c:pt idx="5624">
                        <c:v>112.47999999999476</c:v>
                      </c:pt>
                      <c:pt idx="5625">
                        <c:v>112.49999999999476</c:v>
                      </c:pt>
                      <c:pt idx="5626">
                        <c:v>112.51999999999475</c:v>
                      </c:pt>
                      <c:pt idx="5627">
                        <c:v>112.53999999999475</c:v>
                      </c:pt>
                      <c:pt idx="5628">
                        <c:v>112.55999999999474</c:v>
                      </c:pt>
                      <c:pt idx="5629">
                        <c:v>112.57999999999474</c:v>
                      </c:pt>
                      <c:pt idx="5630">
                        <c:v>112.59999999999474</c:v>
                      </c:pt>
                      <c:pt idx="5631">
                        <c:v>112.61999999999473</c:v>
                      </c:pt>
                      <c:pt idx="5632">
                        <c:v>112.63999999999473</c:v>
                      </c:pt>
                      <c:pt idx="5633">
                        <c:v>112.65999999999472</c:v>
                      </c:pt>
                      <c:pt idx="5634">
                        <c:v>112.67999999999472</c:v>
                      </c:pt>
                      <c:pt idx="5635">
                        <c:v>112.69999999999472</c:v>
                      </c:pt>
                      <c:pt idx="5636">
                        <c:v>112.71999999999471</c:v>
                      </c:pt>
                      <c:pt idx="5637">
                        <c:v>112.73999999999471</c:v>
                      </c:pt>
                      <c:pt idx="5638">
                        <c:v>112.7599999999947</c:v>
                      </c:pt>
                      <c:pt idx="5639">
                        <c:v>112.7799999999947</c:v>
                      </c:pt>
                      <c:pt idx="5640">
                        <c:v>112.7999999999947</c:v>
                      </c:pt>
                      <c:pt idx="5641">
                        <c:v>112.81999999999469</c:v>
                      </c:pt>
                      <c:pt idx="5642">
                        <c:v>112.83999999999469</c:v>
                      </c:pt>
                      <c:pt idx="5643">
                        <c:v>112.85999999999468</c:v>
                      </c:pt>
                      <c:pt idx="5644">
                        <c:v>112.87999999999468</c:v>
                      </c:pt>
                      <c:pt idx="5645">
                        <c:v>112.89999999999468</c:v>
                      </c:pt>
                      <c:pt idx="5646">
                        <c:v>112.91999999999467</c:v>
                      </c:pt>
                      <c:pt idx="5647">
                        <c:v>112.93999999999467</c:v>
                      </c:pt>
                      <c:pt idx="5648">
                        <c:v>112.95999999999466</c:v>
                      </c:pt>
                      <c:pt idx="5649">
                        <c:v>112.97999999999466</c:v>
                      </c:pt>
                      <c:pt idx="5650">
                        <c:v>112.99999999999466</c:v>
                      </c:pt>
                      <c:pt idx="5651">
                        <c:v>113.01999999999465</c:v>
                      </c:pt>
                      <c:pt idx="5652">
                        <c:v>113.03999999999465</c:v>
                      </c:pt>
                      <c:pt idx="5653">
                        <c:v>113.05999999999464</c:v>
                      </c:pt>
                      <c:pt idx="5654">
                        <c:v>113.07999999999464</c:v>
                      </c:pt>
                      <c:pt idx="5655">
                        <c:v>113.09999999999464</c:v>
                      </c:pt>
                      <c:pt idx="5656">
                        <c:v>113.11999999999463</c:v>
                      </c:pt>
                      <c:pt idx="5657">
                        <c:v>113.13999999999463</c:v>
                      </c:pt>
                      <c:pt idx="5658">
                        <c:v>113.15999999999462</c:v>
                      </c:pt>
                      <c:pt idx="5659">
                        <c:v>113.17999999999462</c:v>
                      </c:pt>
                      <c:pt idx="5660">
                        <c:v>113.19999999999462</c:v>
                      </c:pt>
                      <c:pt idx="5661">
                        <c:v>113.21999999999461</c:v>
                      </c:pt>
                      <c:pt idx="5662">
                        <c:v>113.23999999999461</c:v>
                      </c:pt>
                      <c:pt idx="5663">
                        <c:v>113.2599999999946</c:v>
                      </c:pt>
                      <c:pt idx="5664">
                        <c:v>113.2799999999946</c:v>
                      </c:pt>
                      <c:pt idx="5665">
                        <c:v>113.2999999999946</c:v>
                      </c:pt>
                      <c:pt idx="5666">
                        <c:v>113.31999999999459</c:v>
                      </c:pt>
                      <c:pt idx="5667">
                        <c:v>113.33999999999459</c:v>
                      </c:pt>
                      <c:pt idx="5668">
                        <c:v>113.35999999999459</c:v>
                      </c:pt>
                      <c:pt idx="5669">
                        <c:v>113.37999999999458</c:v>
                      </c:pt>
                      <c:pt idx="5670">
                        <c:v>113.39999999999458</c:v>
                      </c:pt>
                      <c:pt idx="5671">
                        <c:v>113.41999999999457</c:v>
                      </c:pt>
                      <c:pt idx="5672">
                        <c:v>113.43999999999457</c:v>
                      </c:pt>
                      <c:pt idx="5673">
                        <c:v>113.45999999999457</c:v>
                      </c:pt>
                      <c:pt idx="5674">
                        <c:v>113.47999999999456</c:v>
                      </c:pt>
                      <c:pt idx="5675">
                        <c:v>113.49999999999456</c:v>
                      </c:pt>
                      <c:pt idx="5676">
                        <c:v>113.51999999999455</c:v>
                      </c:pt>
                      <c:pt idx="5677">
                        <c:v>113.53999999999455</c:v>
                      </c:pt>
                      <c:pt idx="5678">
                        <c:v>113.55999999999455</c:v>
                      </c:pt>
                      <c:pt idx="5679">
                        <c:v>113.57999999999454</c:v>
                      </c:pt>
                      <c:pt idx="5680">
                        <c:v>113.59999999999454</c:v>
                      </c:pt>
                      <c:pt idx="5681">
                        <c:v>113.61999999999453</c:v>
                      </c:pt>
                      <c:pt idx="5682">
                        <c:v>113.63999999999453</c:v>
                      </c:pt>
                      <c:pt idx="5683">
                        <c:v>113.65999999999453</c:v>
                      </c:pt>
                      <c:pt idx="5684">
                        <c:v>113.67999999999452</c:v>
                      </c:pt>
                      <c:pt idx="5685">
                        <c:v>113.69999999999452</c:v>
                      </c:pt>
                      <c:pt idx="5686">
                        <c:v>113.71999999999451</c:v>
                      </c:pt>
                      <c:pt idx="5687">
                        <c:v>113.73999999999451</c:v>
                      </c:pt>
                      <c:pt idx="5688">
                        <c:v>113.75999999999451</c:v>
                      </c:pt>
                      <c:pt idx="5689">
                        <c:v>113.7799999999945</c:v>
                      </c:pt>
                      <c:pt idx="5690">
                        <c:v>113.7999999999945</c:v>
                      </c:pt>
                      <c:pt idx="5691">
                        <c:v>113.81999999999449</c:v>
                      </c:pt>
                      <c:pt idx="5692">
                        <c:v>113.83999999999449</c:v>
                      </c:pt>
                      <c:pt idx="5693">
                        <c:v>113.85999999999449</c:v>
                      </c:pt>
                      <c:pt idx="5694">
                        <c:v>113.87999999999448</c:v>
                      </c:pt>
                      <c:pt idx="5695">
                        <c:v>113.89999999999448</c:v>
                      </c:pt>
                      <c:pt idx="5696">
                        <c:v>113.91999999999447</c:v>
                      </c:pt>
                      <c:pt idx="5697">
                        <c:v>113.93999999999447</c:v>
                      </c:pt>
                      <c:pt idx="5698">
                        <c:v>113.95999999999447</c:v>
                      </c:pt>
                      <c:pt idx="5699">
                        <c:v>113.97999999999446</c:v>
                      </c:pt>
                      <c:pt idx="5700">
                        <c:v>113.99999999999446</c:v>
                      </c:pt>
                      <c:pt idx="5701">
                        <c:v>114.01999999999445</c:v>
                      </c:pt>
                      <c:pt idx="5702">
                        <c:v>114.03999999999445</c:v>
                      </c:pt>
                      <c:pt idx="5703">
                        <c:v>114.05999999999445</c:v>
                      </c:pt>
                      <c:pt idx="5704">
                        <c:v>114.07999999999444</c:v>
                      </c:pt>
                      <c:pt idx="5705">
                        <c:v>114.09999999999444</c:v>
                      </c:pt>
                      <c:pt idx="5706">
                        <c:v>114.11999999999443</c:v>
                      </c:pt>
                      <c:pt idx="5707">
                        <c:v>114.13999999999443</c:v>
                      </c:pt>
                      <c:pt idx="5708">
                        <c:v>114.15999999999443</c:v>
                      </c:pt>
                      <c:pt idx="5709">
                        <c:v>114.17999999999442</c:v>
                      </c:pt>
                      <c:pt idx="5710">
                        <c:v>114.19999999999442</c:v>
                      </c:pt>
                      <c:pt idx="5711">
                        <c:v>114.21999999999441</c:v>
                      </c:pt>
                      <c:pt idx="5712">
                        <c:v>114.23999999999441</c:v>
                      </c:pt>
                      <c:pt idx="5713">
                        <c:v>114.25999999999441</c:v>
                      </c:pt>
                      <c:pt idx="5714">
                        <c:v>114.2799999999944</c:v>
                      </c:pt>
                      <c:pt idx="5715">
                        <c:v>114.2999999999944</c:v>
                      </c:pt>
                      <c:pt idx="5716">
                        <c:v>114.31999999999439</c:v>
                      </c:pt>
                      <c:pt idx="5717">
                        <c:v>114.33999999999439</c:v>
                      </c:pt>
                      <c:pt idx="5718">
                        <c:v>114.35999999999439</c:v>
                      </c:pt>
                      <c:pt idx="5719">
                        <c:v>114.37999999999438</c:v>
                      </c:pt>
                      <c:pt idx="5720">
                        <c:v>114.39999999999438</c:v>
                      </c:pt>
                      <c:pt idx="5721">
                        <c:v>114.41999999999437</c:v>
                      </c:pt>
                      <c:pt idx="5722">
                        <c:v>114.43999999999437</c:v>
                      </c:pt>
                      <c:pt idx="5723">
                        <c:v>114.45999999999437</c:v>
                      </c:pt>
                      <c:pt idx="5724">
                        <c:v>114.47999999999436</c:v>
                      </c:pt>
                      <c:pt idx="5725">
                        <c:v>114.49999999999436</c:v>
                      </c:pt>
                      <c:pt idx="5726">
                        <c:v>114.51999999999435</c:v>
                      </c:pt>
                      <c:pt idx="5727">
                        <c:v>114.53999999999435</c:v>
                      </c:pt>
                      <c:pt idx="5728">
                        <c:v>114.55999999999435</c:v>
                      </c:pt>
                      <c:pt idx="5729">
                        <c:v>114.57999999999434</c:v>
                      </c:pt>
                      <c:pt idx="5730">
                        <c:v>114.59999999999434</c:v>
                      </c:pt>
                      <c:pt idx="5731">
                        <c:v>114.61999999999433</c:v>
                      </c:pt>
                      <c:pt idx="5732">
                        <c:v>114.63999999999433</c:v>
                      </c:pt>
                      <c:pt idx="5733">
                        <c:v>114.65999999999433</c:v>
                      </c:pt>
                      <c:pt idx="5734">
                        <c:v>114.67999999999432</c:v>
                      </c:pt>
                      <c:pt idx="5735">
                        <c:v>114.69999999999432</c:v>
                      </c:pt>
                      <c:pt idx="5736">
                        <c:v>114.71999999999431</c:v>
                      </c:pt>
                      <c:pt idx="5737">
                        <c:v>114.73999999999431</c:v>
                      </c:pt>
                      <c:pt idx="5738">
                        <c:v>114.75999999999431</c:v>
                      </c:pt>
                      <c:pt idx="5739">
                        <c:v>114.7799999999943</c:v>
                      </c:pt>
                      <c:pt idx="5740">
                        <c:v>114.7999999999943</c:v>
                      </c:pt>
                      <c:pt idx="5741">
                        <c:v>114.81999999999429</c:v>
                      </c:pt>
                      <c:pt idx="5742">
                        <c:v>114.83999999999429</c:v>
                      </c:pt>
                      <c:pt idx="5743">
                        <c:v>114.85999999999429</c:v>
                      </c:pt>
                      <c:pt idx="5744">
                        <c:v>114.87999999999428</c:v>
                      </c:pt>
                      <c:pt idx="5745">
                        <c:v>114.89999999999428</c:v>
                      </c:pt>
                      <c:pt idx="5746">
                        <c:v>114.91999999999427</c:v>
                      </c:pt>
                      <c:pt idx="5747">
                        <c:v>114.93999999999427</c:v>
                      </c:pt>
                      <c:pt idx="5748">
                        <c:v>114.95999999999427</c:v>
                      </c:pt>
                      <c:pt idx="5749">
                        <c:v>114.97999999999426</c:v>
                      </c:pt>
                      <c:pt idx="5750">
                        <c:v>114.99999999999426</c:v>
                      </c:pt>
                      <c:pt idx="5751">
                        <c:v>115.01999999999425</c:v>
                      </c:pt>
                      <c:pt idx="5752">
                        <c:v>115.03999999999425</c:v>
                      </c:pt>
                      <c:pt idx="5753">
                        <c:v>115.05999999999425</c:v>
                      </c:pt>
                      <c:pt idx="5754">
                        <c:v>115.07999999999424</c:v>
                      </c:pt>
                      <c:pt idx="5755">
                        <c:v>115.09999999999424</c:v>
                      </c:pt>
                      <c:pt idx="5756">
                        <c:v>115.11999999999423</c:v>
                      </c:pt>
                      <c:pt idx="5757">
                        <c:v>115.13999999999423</c:v>
                      </c:pt>
                      <c:pt idx="5758">
                        <c:v>115.15999999999423</c:v>
                      </c:pt>
                      <c:pt idx="5759">
                        <c:v>115.17999999999422</c:v>
                      </c:pt>
                      <c:pt idx="5760">
                        <c:v>115.19999999999422</c:v>
                      </c:pt>
                      <c:pt idx="5761">
                        <c:v>115.21999999999422</c:v>
                      </c:pt>
                      <c:pt idx="5762">
                        <c:v>115.23999999999421</c:v>
                      </c:pt>
                      <c:pt idx="5763">
                        <c:v>115.25999999999421</c:v>
                      </c:pt>
                      <c:pt idx="5764">
                        <c:v>115.2799999999942</c:v>
                      </c:pt>
                      <c:pt idx="5765">
                        <c:v>115.2999999999942</c:v>
                      </c:pt>
                      <c:pt idx="5766">
                        <c:v>115.3199999999942</c:v>
                      </c:pt>
                      <c:pt idx="5767">
                        <c:v>115.33999999999419</c:v>
                      </c:pt>
                      <c:pt idx="5768">
                        <c:v>115.35999999999419</c:v>
                      </c:pt>
                      <c:pt idx="5769">
                        <c:v>115.37999999999418</c:v>
                      </c:pt>
                      <c:pt idx="5770">
                        <c:v>115.39999999999418</c:v>
                      </c:pt>
                      <c:pt idx="5771">
                        <c:v>115.41999999999418</c:v>
                      </c:pt>
                      <c:pt idx="5772">
                        <c:v>115.43999999999417</c:v>
                      </c:pt>
                      <c:pt idx="5773">
                        <c:v>115.45999999999417</c:v>
                      </c:pt>
                      <c:pt idx="5774">
                        <c:v>115.47999999999416</c:v>
                      </c:pt>
                      <c:pt idx="5775">
                        <c:v>115.49999999999416</c:v>
                      </c:pt>
                      <c:pt idx="5776">
                        <c:v>115.51999999999416</c:v>
                      </c:pt>
                      <c:pt idx="5777">
                        <c:v>115.53999999999415</c:v>
                      </c:pt>
                      <c:pt idx="5778">
                        <c:v>115.55999999999415</c:v>
                      </c:pt>
                      <c:pt idx="5779">
                        <c:v>115.57999999999414</c:v>
                      </c:pt>
                      <c:pt idx="5780">
                        <c:v>115.59999999999414</c:v>
                      </c:pt>
                      <c:pt idx="5781">
                        <c:v>115.61999999999414</c:v>
                      </c:pt>
                      <c:pt idx="5782">
                        <c:v>115.63999999999413</c:v>
                      </c:pt>
                      <c:pt idx="5783">
                        <c:v>115.65999999999413</c:v>
                      </c:pt>
                      <c:pt idx="5784">
                        <c:v>115.67999999999412</c:v>
                      </c:pt>
                      <c:pt idx="5785">
                        <c:v>115.69999999999412</c:v>
                      </c:pt>
                      <c:pt idx="5786">
                        <c:v>115.71999999999412</c:v>
                      </c:pt>
                      <c:pt idx="5787">
                        <c:v>115.73999999999411</c:v>
                      </c:pt>
                      <c:pt idx="5788">
                        <c:v>115.75999999999411</c:v>
                      </c:pt>
                      <c:pt idx="5789">
                        <c:v>115.7799999999941</c:v>
                      </c:pt>
                      <c:pt idx="5790">
                        <c:v>115.7999999999941</c:v>
                      </c:pt>
                      <c:pt idx="5791">
                        <c:v>115.8199999999941</c:v>
                      </c:pt>
                      <c:pt idx="5792">
                        <c:v>115.83999999999409</c:v>
                      </c:pt>
                      <c:pt idx="5793">
                        <c:v>115.85999999999409</c:v>
                      </c:pt>
                      <c:pt idx="5794">
                        <c:v>115.87999999999408</c:v>
                      </c:pt>
                      <c:pt idx="5795">
                        <c:v>115.89999999999408</c:v>
                      </c:pt>
                      <c:pt idx="5796">
                        <c:v>115.91999999999408</c:v>
                      </c:pt>
                      <c:pt idx="5797">
                        <c:v>115.93999999999407</c:v>
                      </c:pt>
                      <c:pt idx="5798">
                        <c:v>115.95999999999407</c:v>
                      </c:pt>
                      <c:pt idx="5799">
                        <c:v>115.97999999999406</c:v>
                      </c:pt>
                      <c:pt idx="5800">
                        <c:v>115.99999999999406</c:v>
                      </c:pt>
                      <c:pt idx="5801">
                        <c:v>116.01999999999406</c:v>
                      </c:pt>
                      <c:pt idx="5802">
                        <c:v>116.03999999999405</c:v>
                      </c:pt>
                      <c:pt idx="5803">
                        <c:v>116.05999999999405</c:v>
                      </c:pt>
                      <c:pt idx="5804">
                        <c:v>116.07999999999404</c:v>
                      </c:pt>
                      <c:pt idx="5805">
                        <c:v>116.09999999999404</c:v>
                      </c:pt>
                      <c:pt idx="5806">
                        <c:v>116.11999999999404</c:v>
                      </c:pt>
                      <c:pt idx="5807">
                        <c:v>116.13999999999403</c:v>
                      </c:pt>
                      <c:pt idx="5808">
                        <c:v>116.15999999999403</c:v>
                      </c:pt>
                      <c:pt idx="5809">
                        <c:v>116.17999999999402</c:v>
                      </c:pt>
                      <c:pt idx="5810">
                        <c:v>116.19999999999402</c:v>
                      </c:pt>
                      <c:pt idx="5811">
                        <c:v>116.21999999999402</c:v>
                      </c:pt>
                      <c:pt idx="5812">
                        <c:v>116.23999999999401</c:v>
                      </c:pt>
                      <c:pt idx="5813">
                        <c:v>116.25999999999401</c:v>
                      </c:pt>
                      <c:pt idx="5814">
                        <c:v>116.279999999994</c:v>
                      </c:pt>
                      <c:pt idx="5815">
                        <c:v>116.299999999994</c:v>
                      </c:pt>
                      <c:pt idx="5816">
                        <c:v>116.319999999994</c:v>
                      </c:pt>
                      <c:pt idx="5817">
                        <c:v>116.33999999999399</c:v>
                      </c:pt>
                      <c:pt idx="5818">
                        <c:v>116.35999999999399</c:v>
                      </c:pt>
                      <c:pt idx="5819">
                        <c:v>116.37999999999398</c:v>
                      </c:pt>
                      <c:pt idx="5820">
                        <c:v>116.39999999999398</c:v>
                      </c:pt>
                      <c:pt idx="5821">
                        <c:v>116.41999999999398</c:v>
                      </c:pt>
                      <c:pt idx="5822">
                        <c:v>116.43999999999397</c:v>
                      </c:pt>
                      <c:pt idx="5823">
                        <c:v>116.45999999999397</c:v>
                      </c:pt>
                      <c:pt idx="5824">
                        <c:v>116.47999999999396</c:v>
                      </c:pt>
                      <c:pt idx="5825">
                        <c:v>116.49999999999396</c:v>
                      </c:pt>
                      <c:pt idx="5826">
                        <c:v>116.51999999999396</c:v>
                      </c:pt>
                      <c:pt idx="5827">
                        <c:v>116.53999999999395</c:v>
                      </c:pt>
                      <c:pt idx="5828">
                        <c:v>116.55999999999395</c:v>
                      </c:pt>
                      <c:pt idx="5829">
                        <c:v>116.57999999999394</c:v>
                      </c:pt>
                      <c:pt idx="5830">
                        <c:v>116.59999999999394</c:v>
                      </c:pt>
                      <c:pt idx="5831">
                        <c:v>116.61999999999394</c:v>
                      </c:pt>
                      <c:pt idx="5832">
                        <c:v>116.63999999999393</c:v>
                      </c:pt>
                      <c:pt idx="5833">
                        <c:v>116.65999999999393</c:v>
                      </c:pt>
                      <c:pt idx="5834">
                        <c:v>116.67999999999392</c:v>
                      </c:pt>
                      <c:pt idx="5835">
                        <c:v>116.69999999999392</c:v>
                      </c:pt>
                      <c:pt idx="5836">
                        <c:v>116.71999999999392</c:v>
                      </c:pt>
                      <c:pt idx="5837">
                        <c:v>116.73999999999391</c:v>
                      </c:pt>
                      <c:pt idx="5838">
                        <c:v>116.75999999999391</c:v>
                      </c:pt>
                      <c:pt idx="5839">
                        <c:v>116.7799999999939</c:v>
                      </c:pt>
                      <c:pt idx="5840">
                        <c:v>116.7999999999939</c:v>
                      </c:pt>
                      <c:pt idx="5841">
                        <c:v>116.8199999999939</c:v>
                      </c:pt>
                      <c:pt idx="5842">
                        <c:v>116.83999999999389</c:v>
                      </c:pt>
                      <c:pt idx="5843">
                        <c:v>116.85999999999389</c:v>
                      </c:pt>
                      <c:pt idx="5844">
                        <c:v>116.87999999999388</c:v>
                      </c:pt>
                      <c:pt idx="5845">
                        <c:v>116.89999999999388</c:v>
                      </c:pt>
                      <c:pt idx="5846">
                        <c:v>116.91999999999388</c:v>
                      </c:pt>
                      <c:pt idx="5847">
                        <c:v>116.93999999999387</c:v>
                      </c:pt>
                      <c:pt idx="5848">
                        <c:v>116.95999999999387</c:v>
                      </c:pt>
                      <c:pt idx="5849">
                        <c:v>116.97999999999386</c:v>
                      </c:pt>
                      <c:pt idx="5850">
                        <c:v>116.99999999999386</c:v>
                      </c:pt>
                      <c:pt idx="5851">
                        <c:v>117.01999999999386</c:v>
                      </c:pt>
                      <c:pt idx="5852">
                        <c:v>117.03999999999385</c:v>
                      </c:pt>
                      <c:pt idx="5853">
                        <c:v>117.05999999999385</c:v>
                      </c:pt>
                      <c:pt idx="5854">
                        <c:v>117.07999999999384</c:v>
                      </c:pt>
                      <c:pt idx="5855">
                        <c:v>117.09999999999384</c:v>
                      </c:pt>
                      <c:pt idx="5856">
                        <c:v>117.11999999999384</c:v>
                      </c:pt>
                      <c:pt idx="5857">
                        <c:v>117.13999999999383</c:v>
                      </c:pt>
                      <c:pt idx="5858">
                        <c:v>117.15999999999383</c:v>
                      </c:pt>
                      <c:pt idx="5859">
                        <c:v>117.17999999999383</c:v>
                      </c:pt>
                      <c:pt idx="5860">
                        <c:v>117.19999999999382</c:v>
                      </c:pt>
                      <c:pt idx="5861">
                        <c:v>117.21999999999382</c:v>
                      </c:pt>
                      <c:pt idx="5862">
                        <c:v>117.23999999999381</c:v>
                      </c:pt>
                      <c:pt idx="5863">
                        <c:v>117.25999999999381</c:v>
                      </c:pt>
                      <c:pt idx="5864">
                        <c:v>117.27999999999381</c:v>
                      </c:pt>
                      <c:pt idx="5865">
                        <c:v>117.2999999999938</c:v>
                      </c:pt>
                      <c:pt idx="5866">
                        <c:v>117.3199999999938</c:v>
                      </c:pt>
                      <c:pt idx="5867">
                        <c:v>117.33999999999379</c:v>
                      </c:pt>
                      <c:pt idx="5868">
                        <c:v>117.35999999999379</c:v>
                      </c:pt>
                      <c:pt idx="5869">
                        <c:v>117.37999999999379</c:v>
                      </c:pt>
                      <c:pt idx="5870">
                        <c:v>117.39999999999378</c:v>
                      </c:pt>
                      <c:pt idx="5871">
                        <c:v>117.41999999999378</c:v>
                      </c:pt>
                      <c:pt idx="5872">
                        <c:v>117.43999999999377</c:v>
                      </c:pt>
                      <c:pt idx="5873">
                        <c:v>117.45999999999377</c:v>
                      </c:pt>
                      <c:pt idx="5874">
                        <c:v>117.47999999999377</c:v>
                      </c:pt>
                      <c:pt idx="5875">
                        <c:v>117.49999999999376</c:v>
                      </c:pt>
                      <c:pt idx="5876">
                        <c:v>117.51999999999376</c:v>
                      </c:pt>
                      <c:pt idx="5877">
                        <c:v>117.53999999999375</c:v>
                      </c:pt>
                      <c:pt idx="5878">
                        <c:v>117.55999999999375</c:v>
                      </c:pt>
                      <c:pt idx="5879">
                        <c:v>117.57999999999375</c:v>
                      </c:pt>
                      <c:pt idx="5880">
                        <c:v>117.59999999999374</c:v>
                      </c:pt>
                      <c:pt idx="5881">
                        <c:v>117.61999999999374</c:v>
                      </c:pt>
                      <c:pt idx="5882">
                        <c:v>117.63999999999373</c:v>
                      </c:pt>
                      <c:pt idx="5883">
                        <c:v>117.65999999999373</c:v>
                      </c:pt>
                      <c:pt idx="5884">
                        <c:v>117.67999999999373</c:v>
                      </c:pt>
                      <c:pt idx="5885">
                        <c:v>117.69999999999372</c:v>
                      </c:pt>
                      <c:pt idx="5886">
                        <c:v>117.71999999999372</c:v>
                      </c:pt>
                      <c:pt idx="5887">
                        <c:v>117.73999999999371</c:v>
                      </c:pt>
                      <c:pt idx="5888">
                        <c:v>117.75999999999371</c:v>
                      </c:pt>
                      <c:pt idx="5889">
                        <c:v>117.77999999999371</c:v>
                      </c:pt>
                      <c:pt idx="5890">
                        <c:v>117.7999999999937</c:v>
                      </c:pt>
                      <c:pt idx="5891">
                        <c:v>117.8199999999937</c:v>
                      </c:pt>
                      <c:pt idx="5892">
                        <c:v>117.83999999999369</c:v>
                      </c:pt>
                      <c:pt idx="5893">
                        <c:v>117.85999999999369</c:v>
                      </c:pt>
                      <c:pt idx="5894">
                        <c:v>117.87999999999369</c:v>
                      </c:pt>
                      <c:pt idx="5895">
                        <c:v>117.89999999999368</c:v>
                      </c:pt>
                      <c:pt idx="5896">
                        <c:v>117.91999999999368</c:v>
                      </c:pt>
                      <c:pt idx="5897">
                        <c:v>117.93999999999367</c:v>
                      </c:pt>
                      <c:pt idx="5898">
                        <c:v>117.95999999999367</c:v>
                      </c:pt>
                      <c:pt idx="5899">
                        <c:v>117.97999999999367</c:v>
                      </c:pt>
                      <c:pt idx="5900">
                        <c:v>117.99999999999366</c:v>
                      </c:pt>
                      <c:pt idx="5901">
                        <c:v>118.01999999999366</c:v>
                      </c:pt>
                      <c:pt idx="5902">
                        <c:v>118.03999999999365</c:v>
                      </c:pt>
                      <c:pt idx="5903">
                        <c:v>118.05999999999365</c:v>
                      </c:pt>
                      <c:pt idx="5904">
                        <c:v>118.07999999999365</c:v>
                      </c:pt>
                      <c:pt idx="5905">
                        <c:v>118.09999999999364</c:v>
                      </c:pt>
                      <c:pt idx="5906">
                        <c:v>118.11999999999364</c:v>
                      </c:pt>
                      <c:pt idx="5907">
                        <c:v>118.13999999999363</c:v>
                      </c:pt>
                      <c:pt idx="5908">
                        <c:v>118.15999999999363</c:v>
                      </c:pt>
                      <c:pt idx="5909">
                        <c:v>118.17999999999363</c:v>
                      </c:pt>
                      <c:pt idx="5910">
                        <c:v>118.19999999999362</c:v>
                      </c:pt>
                      <c:pt idx="5911">
                        <c:v>118.21999999999362</c:v>
                      </c:pt>
                      <c:pt idx="5912">
                        <c:v>118.23999999999361</c:v>
                      </c:pt>
                      <c:pt idx="5913">
                        <c:v>118.25999999999361</c:v>
                      </c:pt>
                      <c:pt idx="5914">
                        <c:v>118.27999999999361</c:v>
                      </c:pt>
                      <c:pt idx="5915">
                        <c:v>118.2999999999936</c:v>
                      </c:pt>
                      <c:pt idx="5916">
                        <c:v>118.3199999999936</c:v>
                      </c:pt>
                      <c:pt idx="5917">
                        <c:v>118.33999999999359</c:v>
                      </c:pt>
                      <c:pt idx="5918">
                        <c:v>118.35999999999359</c:v>
                      </c:pt>
                      <c:pt idx="5919">
                        <c:v>118.37999999999359</c:v>
                      </c:pt>
                      <c:pt idx="5920">
                        <c:v>118.39999999999358</c:v>
                      </c:pt>
                      <c:pt idx="5921">
                        <c:v>118.41999999999358</c:v>
                      </c:pt>
                      <c:pt idx="5922">
                        <c:v>118.43999999999357</c:v>
                      </c:pt>
                      <c:pt idx="5923">
                        <c:v>118.45999999999357</c:v>
                      </c:pt>
                      <c:pt idx="5924">
                        <c:v>118.47999999999357</c:v>
                      </c:pt>
                      <c:pt idx="5925">
                        <c:v>118.49999999999356</c:v>
                      </c:pt>
                      <c:pt idx="5926">
                        <c:v>118.51999999999356</c:v>
                      </c:pt>
                      <c:pt idx="5927">
                        <c:v>118.53999999999355</c:v>
                      </c:pt>
                      <c:pt idx="5928">
                        <c:v>118.55999999999355</c:v>
                      </c:pt>
                      <c:pt idx="5929">
                        <c:v>118.57999999999355</c:v>
                      </c:pt>
                      <c:pt idx="5930">
                        <c:v>118.59999999999354</c:v>
                      </c:pt>
                      <c:pt idx="5931">
                        <c:v>118.61999999999354</c:v>
                      </c:pt>
                      <c:pt idx="5932">
                        <c:v>118.63999999999353</c:v>
                      </c:pt>
                      <c:pt idx="5933">
                        <c:v>118.65999999999353</c:v>
                      </c:pt>
                      <c:pt idx="5934">
                        <c:v>118.67999999999353</c:v>
                      </c:pt>
                      <c:pt idx="5935">
                        <c:v>118.69999999999352</c:v>
                      </c:pt>
                      <c:pt idx="5936">
                        <c:v>118.71999999999352</c:v>
                      </c:pt>
                      <c:pt idx="5937">
                        <c:v>118.73999999999351</c:v>
                      </c:pt>
                      <c:pt idx="5938">
                        <c:v>118.75999999999351</c:v>
                      </c:pt>
                      <c:pt idx="5939">
                        <c:v>118.77999999999351</c:v>
                      </c:pt>
                      <c:pt idx="5940">
                        <c:v>118.7999999999935</c:v>
                      </c:pt>
                      <c:pt idx="5941">
                        <c:v>118.8199999999935</c:v>
                      </c:pt>
                      <c:pt idx="5942">
                        <c:v>118.83999999999349</c:v>
                      </c:pt>
                      <c:pt idx="5943">
                        <c:v>118.85999999999349</c:v>
                      </c:pt>
                      <c:pt idx="5944">
                        <c:v>118.87999999999349</c:v>
                      </c:pt>
                      <c:pt idx="5945">
                        <c:v>118.89999999999348</c:v>
                      </c:pt>
                      <c:pt idx="5946">
                        <c:v>118.91999999999348</c:v>
                      </c:pt>
                      <c:pt idx="5947">
                        <c:v>118.93999999999347</c:v>
                      </c:pt>
                      <c:pt idx="5948">
                        <c:v>118.95999999999347</c:v>
                      </c:pt>
                      <c:pt idx="5949">
                        <c:v>118.97999999999347</c:v>
                      </c:pt>
                      <c:pt idx="5950">
                        <c:v>118.99999999999346</c:v>
                      </c:pt>
                      <c:pt idx="5951">
                        <c:v>119.01999999999346</c:v>
                      </c:pt>
                      <c:pt idx="5952">
                        <c:v>119.03999999999346</c:v>
                      </c:pt>
                      <c:pt idx="5953">
                        <c:v>119.05999999999345</c:v>
                      </c:pt>
                      <c:pt idx="5954">
                        <c:v>119.07999999999345</c:v>
                      </c:pt>
                      <c:pt idx="5955">
                        <c:v>119.09999999999344</c:v>
                      </c:pt>
                      <c:pt idx="5956">
                        <c:v>119.11999999999344</c:v>
                      </c:pt>
                      <c:pt idx="5957">
                        <c:v>119.13999999999344</c:v>
                      </c:pt>
                      <c:pt idx="5958">
                        <c:v>119.15999999999343</c:v>
                      </c:pt>
                      <c:pt idx="5959">
                        <c:v>119.17999999999343</c:v>
                      </c:pt>
                      <c:pt idx="5960">
                        <c:v>119.19999999999342</c:v>
                      </c:pt>
                      <c:pt idx="5961">
                        <c:v>119.21999999999342</c:v>
                      </c:pt>
                      <c:pt idx="5962">
                        <c:v>119.23999999999342</c:v>
                      </c:pt>
                      <c:pt idx="5963">
                        <c:v>119.25999999999341</c:v>
                      </c:pt>
                      <c:pt idx="5964">
                        <c:v>119.27999999999341</c:v>
                      </c:pt>
                      <c:pt idx="5965">
                        <c:v>119.2999999999934</c:v>
                      </c:pt>
                      <c:pt idx="5966">
                        <c:v>119.3199999999934</c:v>
                      </c:pt>
                      <c:pt idx="5967">
                        <c:v>119.3399999999934</c:v>
                      </c:pt>
                      <c:pt idx="5968">
                        <c:v>119.35999999999339</c:v>
                      </c:pt>
                      <c:pt idx="5969">
                        <c:v>119.37999999999339</c:v>
                      </c:pt>
                      <c:pt idx="5970">
                        <c:v>119.39999999999338</c:v>
                      </c:pt>
                      <c:pt idx="5971">
                        <c:v>119.41999999999338</c:v>
                      </c:pt>
                      <c:pt idx="5972">
                        <c:v>119.43999999999338</c:v>
                      </c:pt>
                      <c:pt idx="5973">
                        <c:v>119.45999999999337</c:v>
                      </c:pt>
                      <c:pt idx="5974">
                        <c:v>119.47999999999337</c:v>
                      </c:pt>
                      <c:pt idx="5975">
                        <c:v>119.49999999999336</c:v>
                      </c:pt>
                      <c:pt idx="5976">
                        <c:v>119.51999999999336</c:v>
                      </c:pt>
                      <c:pt idx="5977">
                        <c:v>119.53999999999336</c:v>
                      </c:pt>
                      <c:pt idx="5978">
                        <c:v>119.55999999999335</c:v>
                      </c:pt>
                      <c:pt idx="5979">
                        <c:v>119.57999999999335</c:v>
                      </c:pt>
                      <c:pt idx="5980">
                        <c:v>119.59999999999334</c:v>
                      </c:pt>
                      <c:pt idx="5981">
                        <c:v>119.61999999999334</c:v>
                      </c:pt>
                      <c:pt idx="5982">
                        <c:v>119.63999999999334</c:v>
                      </c:pt>
                      <c:pt idx="5983">
                        <c:v>119.65999999999333</c:v>
                      </c:pt>
                      <c:pt idx="5984">
                        <c:v>119.67999999999333</c:v>
                      </c:pt>
                      <c:pt idx="5985">
                        <c:v>119.69999999999332</c:v>
                      </c:pt>
                      <c:pt idx="5986">
                        <c:v>119.71999999999332</c:v>
                      </c:pt>
                      <c:pt idx="5987">
                        <c:v>119.73999999999332</c:v>
                      </c:pt>
                      <c:pt idx="5988">
                        <c:v>119.75999999999331</c:v>
                      </c:pt>
                      <c:pt idx="5989">
                        <c:v>119.77999999999331</c:v>
                      </c:pt>
                      <c:pt idx="5990">
                        <c:v>119.7999999999933</c:v>
                      </c:pt>
                      <c:pt idx="5991">
                        <c:v>119.8199999999933</c:v>
                      </c:pt>
                      <c:pt idx="5992">
                        <c:v>119.8399999999933</c:v>
                      </c:pt>
                      <c:pt idx="5993">
                        <c:v>119.85999999999329</c:v>
                      </c:pt>
                      <c:pt idx="5994">
                        <c:v>119.87999999999329</c:v>
                      </c:pt>
                      <c:pt idx="5995">
                        <c:v>119.89999999999328</c:v>
                      </c:pt>
                      <c:pt idx="5996">
                        <c:v>119.91999999999328</c:v>
                      </c:pt>
                      <c:pt idx="5997">
                        <c:v>119.93999999999328</c:v>
                      </c:pt>
                      <c:pt idx="5998">
                        <c:v>119.95999999999327</c:v>
                      </c:pt>
                      <c:pt idx="5999">
                        <c:v>119.97999999999327</c:v>
                      </c:pt>
                      <c:pt idx="6000">
                        <c:v>119.99999999999326</c:v>
                      </c:pt>
                      <c:pt idx="6001">
                        <c:v>120.01999999999326</c:v>
                      </c:pt>
                      <c:pt idx="6002">
                        <c:v>120.03999999999326</c:v>
                      </c:pt>
                      <c:pt idx="6003">
                        <c:v>120.05999999999325</c:v>
                      </c:pt>
                      <c:pt idx="6004">
                        <c:v>120.07999999999325</c:v>
                      </c:pt>
                      <c:pt idx="6005">
                        <c:v>120.09999999999324</c:v>
                      </c:pt>
                      <c:pt idx="6006">
                        <c:v>120.11999999999324</c:v>
                      </c:pt>
                      <c:pt idx="6007">
                        <c:v>120.13999999999324</c:v>
                      </c:pt>
                      <c:pt idx="6008">
                        <c:v>120.15999999999323</c:v>
                      </c:pt>
                      <c:pt idx="6009">
                        <c:v>120.17999999999323</c:v>
                      </c:pt>
                      <c:pt idx="6010">
                        <c:v>120.19999999999322</c:v>
                      </c:pt>
                      <c:pt idx="6011">
                        <c:v>120.21999999999322</c:v>
                      </c:pt>
                      <c:pt idx="6012">
                        <c:v>120.23999999999322</c:v>
                      </c:pt>
                      <c:pt idx="6013">
                        <c:v>120.25999999999321</c:v>
                      </c:pt>
                      <c:pt idx="6014">
                        <c:v>120.27999999999321</c:v>
                      </c:pt>
                      <c:pt idx="6015">
                        <c:v>120.2999999999932</c:v>
                      </c:pt>
                      <c:pt idx="6016">
                        <c:v>120.3199999999932</c:v>
                      </c:pt>
                      <c:pt idx="6017">
                        <c:v>120.3399999999932</c:v>
                      </c:pt>
                      <c:pt idx="6018">
                        <c:v>120.35999999999319</c:v>
                      </c:pt>
                      <c:pt idx="6019">
                        <c:v>120.37999999999319</c:v>
                      </c:pt>
                      <c:pt idx="6020">
                        <c:v>120.39999999999318</c:v>
                      </c:pt>
                      <c:pt idx="6021">
                        <c:v>120.41999999999318</c:v>
                      </c:pt>
                      <c:pt idx="6022">
                        <c:v>120.43999999999318</c:v>
                      </c:pt>
                      <c:pt idx="6023">
                        <c:v>120.45999999999317</c:v>
                      </c:pt>
                      <c:pt idx="6024">
                        <c:v>120.47999999999317</c:v>
                      </c:pt>
                      <c:pt idx="6025">
                        <c:v>120.49999999999316</c:v>
                      </c:pt>
                      <c:pt idx="6026">
                        <c:v>120.51999999999316</c:v>
                      </c:pt>
                      <c:pt idx="6027">
                        <c:v>120.53999999999316</c:v>
                      </c:pt>
                      <c:pt idx="6028">
                        <c:v>120.55999999999315</c:v>
                      </c:pt>
                      <c:pt idx="6029">
                        <c:v>120.57999999999315</c:v>
                      </c:pt>
                      <c:pt idx="6030">
                        <c:v>120.59999999999314</c:v>
                      </c:pt>
                      <c:pt idx="6031">
                        <c:v>120.61999999999314</c:v>
                      </c:pt>
                      <c:pt idx="6032">
                        <c:v>120.63999999999314</c:v>
                      </c:pt>
                      <c:pt idx="6033">
                        <c:v>120.65999999999313</c:v>
                      </c:pt>
                      <c:pt idx="6034">
                        <c:v>120.67999999999313</c:v>
                      </c:pt>
                      <c:pt idx="6035">
                        <c:v>120.69999999999312</c:v>
                      </c:pt>
                      <c:pt idx="6036">
                        <c:v>120.71999999999312</c:v>
                      </c:pt>
                      <c:pt idx="6037">
                        <c:v>120.73999999999312</c:v>
                      </c:pt>
                      <c:pt idx="6038">
                        <c:v>120.75999999999311</c:v>
                      </c:pt>
                      <c:pt idx="6039">
                        <c:v>120.77999999999311</c:v>
                      </c:pt>
                      <c:pt idx="6040">
                        <c:v>120.7999999999931</c:v>
                      </c:pt>
                      <c:pt idx="6041">
                        <c:v>120.8199999999931</c:v>
                      </c:pt>
                      <c:pt idx="6042">
                        <c:v>120.8399999999931</c:v>
                      </c:pt>
                      <c:pt idx="6043">
                        <c:v>120.85999999999309</c:v>
                      </c:pt>
                      <c:pt idx="6044">
                        <c:v>120.87999999999309</c:v>
                      </c:pt>
                      <c:pt idx="6045">
                        <c:v>120.89999999999308</c:v>
                      </c:pt>
                      <c:pt idx="6046">
                        <c:v>120.91999999999308</c:v>
                      </c:pt>
                      <c:pt idx="6047">
                        <c:v>120.93999999999308</c:v>
                      </c:pt>
                      <c:pt idx="6048">
                        <c:v>120.95999999999307</c:v>
                      </c:pt>
                      <c:pt idx="6049">
                        <c:v>120.97999999999307</c:v>
                      </c:pt>
                      <c:pt idx="6050">
                        <c:v>120.99999999999307</c:v>
                      </c:pt>
                      <c:pt idx="6051">
                        <c:v>121.01999999999306</c:v>
                      </c:pt>
                      <c:pt idx="6052">
                        <c:v>121.03999999999306</c:v>
                      </c:pt>
                      <c:pt idx="6053">
                        <c:v>121.05999999999305</c:v>
                      </c:pt>
                      <c:pt idx="6054">
                        <c:v>121.07999999999305</c:v>
                      </c:pt>
                      <c:pt idx="6055">
                        <c:v>121.09999999999305</c:v>
                      </c:pt>
                      <c:pt idx="6056">
                        <c:v>121.11999999999304</c:v>
                      </c:pt>
                      <c:pt idx="6057">
                        <c:v>121.13999999999304</c:v>
                      </c:pt>
                      <c:pt idx="6058">
                        <c:v>121.15999999999303</c:v>
                      </c:pt>
                      <c:pt idx="6059">
                        <c:v>121.17999999999303</c:v>
                      </c:pt>
                      <c:pt idx="6060">
                        <c:v>121.19999999999303</c:v>
                      </c:pt>
                      <c:pt idx="6061">
                        <c:v>121.21999999999302</c:v>
                      </c:pt>
                      <c:pt idx="6062">
                        <c:v>121.23999999999302</c:v>
                      </c:pt>
                      <c:pt idx="6063">
                        <c:v>121.25999999999301</c:v>
                      </c:pt>
                      <c:pt idx="6064">
                        <c:v>121.27999999999301</c:v>
                      </c:pt>
                      <c:pt idx="6065">
                        <c:v>121.29999999999301</c:v>
                      </c:pt>
                      <c:pt idx="6066">
                        <c:v>121.319999999993</c:v>
                      </c:pt>
                      <c:pt idx="6067">
                        <c:v>121.339999999993</c:v>
                      </c:pt>
                      <c:pt idx="6068">
                        <c:v>121.35999999999299</c:v>
                      </c:pt>
                      <c:pt idx="6069">
                        <c:v>121.37999999999299</c:v>
                      </c:pt>
                      <c:pt idx="6070">
                        <c:v>121.39999999999299</c:v>
                      </c:pt>
                      <c:pt idx="6071">
                        <c:v>121.41999999999298</c:v>
                      </c:pt>
                      <c:pt idx="6072">
                        <c:v>121.43999999999298</c:v>
                      </c:pt>
                      <c:pt idx="6073">
                        <c:v>121.45999999999297</c:v>
                      </c:pt>
                      <c:pt idx="6074">
                        <c:v>121.47999999999297</c:v>
                      </c:pt>
                      <c:pt idx="6075">
                        <c:v>121.49999999999297</c:v>
                      </c:pt>
                      <c:pt idx="6076">
                        <c:v>121.51999999999296</c:v>
                      </c:pt>
                      <c:pt idx="6077">
                        <c:v>121.53999999999296</c:v>
                      </c:pt>
                      <c:pt idx="6078">
                        <c:v>121.55999999999295</c:v>
                      </c:pt>
                      <c:pt idx="6079">
                        <c:v>121.57999999999295</c:v>
                      </c:pt>
                      <c:pt idx="6080">
                        <c:v>121.59999999999295</c:v>
                      </c:pt>
                      <c:pt idx="6081">
                        <c:v>121.61999999999294</c:v>
                      </c:pt>
                      <c:pt idx="6082">
                        <c:v>121.63999999999294</c:v>
                      </c:pt>
                      <c:pt idx="6083">
                        <c:v>121.65999999999293</c:v>
                      </c:pt>
                      <c:pt idx="6084">
                        <c:v>121.67999999999293</c:v>
                      </c:pt>
                      <c:pt idx="6085">
                        <c:v>121.69999999999293</c:v>
                      </c:pt>
                      <c:pt idx="6086">
                        <c:v>121.71999999999292</c:v>
                      </c:pt>
                      <c:pt idx="6087">
                        <c:v>121.73999999999292</c:v>
                      </c:pt>
                      <c:pt idx="6088">
                        <c:v>121.75999999999291</c:v>
                      </c:pt>
                      <c:pt idx="6089">
                        <c:v>121.77999999999291</c:v>
                      </c:pt>
                      <c:pt idx="6090">
                        <c:v>121.79999999999291</c:v>
                      </c:pt>
                      <c:pt idx="6091">
                        <c:v>121.8199999999929</c:v>
                      </c:pt>
                      <c:pt idx="6092">
                        <c:v>121.8399999999929</c:v>
                      </c:pt>
                      <c:pt idx="6093">
                        <c:v>121.85999999999289</c:v>
                      </c:pt>
                      <c:pt idx="6094">
                        <c:v>121.87999999999289</c:v>
                      </c:pt>
                      <c:pt idx="6095">
                        <c:v>121.89999999999289</c:v>
                      </c:pt>
                      <c:pt idx="6096">
                        <c:v>121.91999999999288</c:v>
                      </c:pt>
                      <c:pt idx="6097">
                        <c:v>121.93999999999288</c:v>
                      </c:pt>
                      <c:pt idx="6098">
                        <c:v>121.95999999999287</c:v>
                      </c:pt>
                      <c:pt idx="6099">
                        <c:v>121.97999999999287</c:v>
                      </c:pt>
                      <c:pt idx="6100">
                        <c:v>121.99999999999287</c:v>
                      </c:pt>
                      <c:pt idx="6101">
                        <c:v>122.01999999999286</c:v>
                      </c:pt>
                      <c:pt idx="6102">
                        <c:v>122.03999999999286</c:v>
                      </c:pt>
                      <c:pt idx="6103">
                        <c:v>122.05999999999285</c:v>
                      </c:pt>
                      <c:pt idx="6104">
                        <c:v>122.07999999999285</c:v>
                      </c:pt>
                      <c:pt idx="6105">
                        <c:v>122.09999999999285</c:v>
                      </c:pt>
                      <c:pt idx="6106">
                        <c:v>122.11999999999284</c:v>
                      </c:pt>
                      <c:pt idx="6107">
                        <c:v>122.13999999999284</c:v>
                      </c:pt>
                      <c:pt idx="6108">
                        <c:v>122.15999999999283</c:v>
                      </c:pt>
                      <c:pt idx="6109">
                        <c:v>122.17999999999283</c:v>
                      </c:pt>
                      <c:pt idx="6110">
                        <c:v>122.19999999999283</c:v>
                      </c:pt>
                      <c:pt idx="6111">
                        <c:v>122.21999999999282</c:v>
                      </c:pt>
                      <c:pt idx="6112">
                        <c:v>122.23999999999282</c:v>
                      </c:pt>
                      <c:pt idx="6113">
                        <c:v>122.25999999999281</c:v>
                      </c:pt>
                      <c:pt idx="6114">
                        <c:v>122.27999999999281</c:v>
                      </c:pt>
                      <c:pt idx="6115">
                        <c:v>122.29999999999281</c:v>
                      </c:pt>
                      <c:pt idx="6116">
                        <c:v>122.3199999999928</c:v>
                      </c:pt>
                      <c:pt idx="6117">
                        <c:v>122.3399999999928</c:v>
                      </c:pt>
                      <c:pt idx="6118">
                        <c:v>122.35999999999279</c:v>
                      </c:pt>
                      <c:pt idx="6119">
                        <c:v>122.37999999999279</c:v>
                      </c:pt>
                      <c:pt idx="6120">
                        <c:v>122.39999999999279</c:v>
                      </c:pt>
                      <c:pt idx="6121">
                        <c:v>122.41999999999278</c:v>
                      </c:pt>
                      <c:pt idx="6122">
                        <c:v>122.43999999999278</c:v>
                      </c:pt>
                      <c:pt idx="6123">
                        <c:v>122.45999999999277</c:v>
                      </c:pt>
                      <c:pt idx="6124">
                        <c:v>122.47999999999277</c:v>
                      </c:pt>
                      <c:pt idx="6125">
                        <c:v>122.49999999999277</c:v>
                      </c:pt>
                      <c:pt idx="6126">
                        <c:v>122.51999999999276</c:v>
                      </c:pt>
                      <c:pt idx="6127">
                        <c:v>122.53999999999276</c:v>
                      </c:pt>
                      <c:pt idx="6128">
                        <c:v>122.55999999999275</c:v>
                      </c:pt>
                      <c:pt idx="6129">
                        <c:v>122.57999999999275</c:v>
                      </c:pt>
                      <c:pt idx="6130">
                        <c:v>122.59999999999275</c:v>
                      </c:pt>
                      <c:pt idx="6131">
                        <c:v>122.61999999999274</c:v>
                      </c:pt>
                      <c:pt idx="6132">
                        <c:v>122.63999999999274</c:v>
                      </c:pt>
                      <c:pt idx="6133">
                        <c:v>122.65999999999273</c:v>
                      </c:pt>
                      <c:pt idx="6134">
                        <c:v>122.67999999999273</c:v>
                      </c:pt>
                      <c:pt idx="6135">
                        <c:v>122.69999999999273</c:v>
                      </c:pt>
                      <c:pt idx="6136">
                        <c:v>122.71999999999272</c:v>
                      </c:pt>
                      <c:pt idx="6137">
                        <c:v>122.73999999999272</c:v>
                      </c:pt>
                      <c:pt idx="6138">
                        <c:v>122.75999999999271</c:v>
                      </c:pt>
                      <c:pt idx="6139">
                        <c:v>122.77999999999271</c:v>
                      </c:pt>
                      <c:pt idx="6140">
                        <c:v>122.79999999999271</c:v>
                      </c:pt>
                      <c:pt idx="6141">
                        <c:v>122.8199999999927</c:v>
                      </c:pt>
                      <c:pt idx="6142">
                        <c:v>122.8399999999927</c:v>
                      </c:pt>
                      <c:pt idx="6143">
                        <c:v>122.8599999999927</c:v>
                      </c:pt>
                      <c:pt idx="6144">
                        <c:v>122.87999999999269</c:v>
                      </c:pt>
                      <c:pt idx="6145">
                        <c:v>122.89999999999269</c:v>
                      </c:pt>
                      <c:pt idx="6146">
                        <c:v>122.91999999999268</c:v>
                      </c:pt>
                      <c:pt idx="6147">
                        <c:v>122.93999999999268</c:v>
                      </c:pt>
                      <c:pt idx="6148">
                        <c:v>122.95999999999268</c:v>
                      </c:pt>
                      <c:pt idx="6149">
                        <c:v>122.97999999999267</c:v>
                      </c:pt>
                      <c:pt idx="6150">
                        <c:v>122.99999999999267</c:v>
                      </c:pt>
                      <c:pt idx="6151">
                        <c:v>123.01999999999266</c:v>
                      </c:pt>
                      <c:pt idx="6152">
                        <c:v>123.03999999999266</c:v>
                      </c:pt>
                      <c:pt idx="6153">
                        <c:v>123.05999999999266</c:v>
                      </c:pt>
                      <c:pt idx="6154">
                        <c:v>123.07999999999265</c:v>
                      </c:pt>
                      <c:pt idx="6155">
                        <c:v>123.09999999999265</c:v>
                      </c:pt>
                      <c:pt idx="6156">
                        <c:v>123.11999999999264</c:v>
                      </c:pt>
                      <c:pt idx="6157">
                        <c:v>123.13999999999264</c:v>
                      </c:pt>
                      <c:pt idx="6158">
                        <c:v>123.15999999999264</c:v>
                      </c:pt>
                      <c:pt idx="6159">
                        <c:v>123.17999999999263</c:v>
                      </c:pt>
                      <c:pt idx="6160">
                        <c:v>123.19999999999263</c:v>
                      </c:pt>
                      <c:pt idx="6161">
                        <c:v>123.21999999999262</c:v>
                      </c:pt>
                      <c:pt idx="6162">
                        <c:v>123.23999999999262</c:v>
                      </c:pt>
                      <c:pt idx="6163">
                        <c:v>123.25999999999262</c:v>
                      </c:pt>
                      <c:pt idx="6164">
                        <c:v>123.27999999999261</c:v>
                      </c:pt>
                      <c:pt idx="6165">
                        <c:v>123.29999999999261</c:v>
                      </c:pt>
                      <c:pt idx="6166">
                        <c:v>123.3199999999926</c:v>
                      </c:pt>
                      <c:pt idx="6167">
                        <c:v>123.3399999999926</c:v>
                      </c:pt>
                      <c:pt idx="6168">
                        <c:v>123.3599999999926</c:v>
                      </c:pt>
                      <c:pt idx="6169">
                        <c:v>123.37999999999259</c:v>
                      </c:pt>
                      <c:pt idx="6170">
                        <c:v>123.39999999999259</c:v>
                      </c:pt>
                      <c:pt idx="6171">
                        <c:v>123.41999999999258</c:v>
                      </c:pt>
                      <c:pt idx="6172">
                        <c:v>123.43999999999258</c:v>
                      </c:pt>
                      <c:pt idx="6173">
                        <c:v>123.45999999999258</c:v>
                      </c:pt>
                      <c:pt idx="6174">
                        <c:v>123.47999999999257</c:v>
                      </c:pt>
                      <c:pt idx="6175">
                        <c:v>123.49999999999257</c:v>
                      </c:pt>
                      <c:pt idx="6176">
                        <c:v>123.51999999999256</c:v>
                      </c:pt>
                      <c:pt idx="6177">
                        <c:v>123.53999999999256</c:v>
                      </c:pt>
                      <c:pt idx="6178">
                        <c:v>123.55999999999256</c:v>
                      </c:pt>
                      <c:pt idx="6179">
                        <c:v>123.57999999999255</c:v>
                      </c:pt>
                      <c:pt idx="6180">
                        <c:v>123.59999999999255</c:v>
                      </c:pt>
                      <c:pt idx="6181">
                        <c:v>123.61999999999254</c:v>
                      </c:pt>
                      <c:pt idx="6182">
                        <c:v>123.63999999999254</c:v>
                      </c:pt>
                      <c:pt idx="6183">
                        <c:v>123.65999999999254</c:v>
                      </c:pt>
                      <c:pt idx="6184">
                        <c:v>123.67999999999253</c:v>
                      </c:pt>
                      <c:pt idx="6185">
                        <c:v>123.69999999999253</c:v>
                      </c:pt>
                      <c:pt idx="6186">
                        <c:v>123.71999999999252</c:v>
                      </c:pt>
                      <c:pt idx="6187">
                        <c:v>123.73999999999252</c:v>
                      </c:pt>
                      <c:pt idx="6188">
                        <c:v>123.75999999999252</c:v>
                      </c:pt>
                      <c:pt idx="6189">
                        <c:v>123.77999999999251</c:v>
                      </c:pt>
                      <c:pt idx="6190">
                        <c:v>123.79999999999251</c:v>
                      </c:pt>
                      <c:pt idx="6191">
                        <c:v>123.8199999999925</c:v>
                      </c:pt>
                      <c:pt idx="6192">
                        <c:v>123.8399999999925</c:v>
                      </c:pt>
                      <c:pt idx="6193">
                        <c:v>123.8599999999925</c:v>
                      </c:pt>
                      <c:pt idx="6194">
                        <c:v>123.87999999999249</c:v>
                      </c:pt>
                      <c:pt idx="6195">
                        <c:v>123.89999999999249</c:v>
                      </c:pt>
                      <c:pt idx="6196">
                        <c:v>123.91999999999248</c:v>
                      </c:pt>
                      <c:pt idx="6197">
                        <c:v>123.93999999999248</c:v>
                      </c:pt>
                      <c:pt idx="6198">
                        <c:v>123.95999999999248</c:v>
                      </c:pt>
                      <c:pt idx="6199">
                        <c:v>123.97999999999247</c:v>
                      </c:pt>
                      <c:pt idx="6200">
                        <c:v>123.99999999999247</c:v>
                      </c:pt>
                      <c:pt idx="6201">
                        <c:v>124.01999999999246</c:v>
                      </c:pt>
                      <c:pt idx="6202">
                        <c:v>124.03999999999246</c:v>
                      </c:pt>
                      <c:pt idx="6203">
                        <c:v>124.05999999999246</c:v>
                      </c:pt>
                      <c:pt idx="6204">
                        <c:v>124.07999999999245</c:v>
                      </c:pt>
                      <c:pt idx="6205">
                        <c:v>124.09999999999245</c:v>
                      </c:pt>
                      <c:pt idx="6206">
                        <c:v>124.11999999999244</c:v>
                      </c:pt>
                      <c:pt idx="6207">
                        <c:v>124.13999999999244</c:v>
                      </c:pt>
                      <c:pt idx="6208">
                        <c:v>124.15999999999244</c:v>
                      </c:pt>
                      <c:pt idx="6209">
                        <c:v>124.17999999999243</c:v>
                      </c:pt>
                      <c:pt idx="6210">
                        <c:v>124.19999999999243</c:v>
                      </c:pt>
                      <c:pt idx="6211">
                        <c:v>124.21999999999242</c:v>
                      </c:pt>
                      <c:pt idx="6212">
                        <c:v>124.23999999999242</c:v>
                      </c:pt>
                      <c:pt idx="6213">
                        <c:v>124.25999999999242</c:v>
                      </c:pt>
                      <c:pt idx="6214">
                        <c:v>124.27999999999241</c:v>
                      </c:pt>
                      <c:pt idx="6215">
                        <c:v>124.29999999999241</c:v>
                      </c:pt>
                      <c:pt idx="6216">
                        <c:v>124.3199999999924</c:v>
                      </c:pt>
                      <c:pt idx="6217">
                        <c:v>124.3399999999924</c:v>
                      </c:pt>
                      <c:pt idx="6218">
                        <c:v>124.3599999999924</c:v>
                      </c:pt>
                      <c:pt idx="6219">
                        <c:v>124.37999999999239</c:v>
                      </c:pt>
                      <c:pt idx="6220">
                        <c:v>124.39999999999239</c:v>
                      </c:pt>
                      <c:pt idx="6221">
                        <c:v>124.41999999999238</c:v>
                      </c:pt>
                      <c:pt idx="6222">
                        <c:v>124.43999999999238</c:v>
                      </c:pt>
                      <c:pt idx="6223">
                        <c:v>124.45999999999238</c:v>
                      </c:pt>
                      <c:pt idx="6224">
                        <c:v>124.47999999999237</c:v>
                      </c:pt>
                      <c:pt idx="6225">
                        <c:v>124.49999999999237</c:v>
                      </c:pt>
                      <c:pt idx="6226">
                        <c:v>124.51999999999236</c:v>
                      </c:pt>
                      <c:pt idx="6227">
                        <c:v>124.53999999999236</c:v>
                      </c:pt>
                      <c:pt idx="6228">
                        <c:v>124.55999999999236</c:v>
                      </c:pt>
                      <c:pt idx="6229">
                        <c:v>124.57999999999235</c:v>
                      </c:pt>
                      <c:pt idx="6230">
                        <c:v>124.59999999999235</c:v>
                      </c:pt>
                      <c:pt idx="6231">
                        <c:v>124.61999999999234</c:v>
                      </c:pt>
                      <c:pt idx="6232">
                        <c:v>124.63999999999234</c:v>
                      </c:pt>
                      <c:pt idx="6233">
                        <c:v>124.65999999999234</c:v>
                      </c:pt>
                      <c:pt idx="6234">
                        <c:v>124.67999999999233</c:v>
                      </c:pt>
                      <c:pt idx="6235">
                        <c:v>124.69999999999233</c:v>
                      </c:pt>
                      <c:pt idx="6236">
                        <c:v>124.71999999999233</c:v>
                      </c:pt>
                      <c:pt idx="6237">
                        <c:v>124.73999999999232</c:v>
                      </c:pt>
                      <c:pt idx="6238">
                        <c:v>124.75999999999232</c:v>
                      </c:pt>
                      <c:pt idx="6239">
                        <c:v>124.77999999999231</c:v>
                      </c:pt>
                      <c:pt idx="6240">
                        <c:v>124.79999999999231</c:v>
                      </c:pt>
                      <c:pt idx="6241">
                        <c:v>124.81999999999231</c:v>
                      </c:pt>
                      <c:pt idx="6242">
                        <c:v>124.8399999999923</c:v>
                      </c:pt>
                      <c:pt idx="6243">
                        <c:v>124.8599999999923</c:v>
                      </c:pt>
                      <c:pt idx="6244">
                        <c:v>124.87999999999229</c:v>
                      </c:pt>
                      <c:pt idx="6245">
                        <c:v>124.89999999999229</c:v>
                      </c:pt>
                      <c:pt idx="6246">
                        <c:v>124.91999999999229</c:v>
                      </c:pt>
                      <c:pt idx="6247">
                        <c:v>124.93999999999228</c:v>
                      </c:pt>
                      <c:pt idx="6248">
                        <c:v>124.95999999999228</c:v>
                      </c:pt>
                      <c:pt idx="6249">
                        <c:v>124.97999999999227</c:v>
                      </c:pt>
                      <c:pt idx="6250">
                        <c:v>124.99999999999227</c:v>
                      </c:pt>
                      <c:pt idx="6251">
                        <c:v>125.01999999999227</c:v>
                      </c:pt>
                      <c:pt idx="6252">
                        <c:v>125.03999999999226</c:v>
                      </c:pt>
                      <c:pt idx="6253">
                        <c:v>125.05999999999226</c:v>
                      </c:pt>
                      <c:pt idx="6254">
                        <c:v>125.07999999999225</c:v>
                      </c:pt>
                      <c:pt idx="6255">
                        <c:v>125.09999999999225</c:v>
                      </c:pt>
                      <c:pt idx="6256">
                        <c:v>125.11999999999225</c:v>
                      </c:pt>
                      <c:pt idx="6257">
                        <c:v>125.13999999999224</c:v>
                      </c:pt>
                      <c:pt idx="6258">
                        <c:v>125.15999999999224</c:v>
                      </c:pt>
                      <c:pt idx="6259">
                        <c:v>125.17999999999223</c:v>
                      </c:pt>
                      <c:pt idx="6260">
                        <c:v>125.19999999999223</c:v>
                      </c:pt>
                      <c:pt idx="6261">
                        <c:v>125.21999999999223</c:v>
                      </c:pt>
                      <c:pt idx="6262">
                        <c:v>125.23999999999222</c:v>
                      </c:pt>
                      <c:pt idx="6263">
                        <c:v>125.25999999999222</c:v>
                      </c:pt>
                      <c:pt idx="6264">
                        <c:v>125.27999999999221</c:v>
                      </c:pt>
                      <c:pt idx="6265">
                        <c:v>125.29999999999221</c:v>
                      </c:pt>
                      <c:pt idx="6266">
                        <c:v>125.31999999999221</c:v>
                      </c:pt>
                      <c:pt idx="6267">
                        <c:v>125.3399999999922</c:v>
                      </c:pt>
                      <c:pt idx="6268">
                        <c:v>125.3599999999922</c:v>
                      </c:pt>
                      <c:pt idx="6269">
                        <c:v>125.37999999999219</c:v>
                      </c:pt>
                      <c:pt idx="6270">
                        <c:v>125.39999999999219</c:v>
                      </c:pt>
                      <c:pt idx="6271">
                        <c:v>125.41999999999219</c:v>
                      </c:pt>
                      <c:pt idx="6272">
                        <c:v>125.43999999999218</c:v>
                      </c:pt>
                      <c:pt idx="6273">
                        <c:v>125.45999999999218</c:v>
                      </c:pt>
                      <c:pt idx="6274">
                        <c:v>125.47999999999217</c:v>
                      </c:pt>
                      <c:pt idx="6275">
                        <c:v>125.49999999999217</c:v>
                      </c:pt>
                      <c:pt idx="6276">
                        <c:v>125.51999999999217</c:v>
                      </c:pt>
                      <c:pt idx="6277">
                        <c:v>125.53999999999216</c:v>
                      </c:pt>
                      <c:pt idx="6278">
                        <c:v>125.55999999999216</c:v>
                      </c:pt>
                      <c:pt idx="6279">
                        <c:v>125.57999999999215</c:v>
                      </c:pt>
                      <c:pt idx="6280">
                        <c:v>125.59999999999215</c:v>
                      </c:pt>
                      <c:pt idx="6281">
                        <c:v>125.61999999999215</c:v>
                      </c:pt>
                      <c:pt idx="6282">
                        <c:v>125.63999999999214</c:v>
                      </c:pt>
                      <c:pt idx="6283">
                        <c:v>125.65999999999214</c:v>
                      </c:pt>
                      <c:pt idx="6284">
                        <c:v>125.67999999999213</c:v>
                      </c:pt>
                      <c:pt idx="6285">
                        <c:v>125.69999999999213</c:v>
                      </c:pt>
                      <c:pt idx="6286">
                        <c:v>125.71999999999213</c:v>
                      </c:pt>
                      <c:pt idx="6287">
                        <c:v>125.73999999999212</c:v>
                      </c:pt>
                      <c:pt idx="6288">
                        <c:v>125.75999999999212</c:v>
                      </c:pt>
                      <c:pt idx="6289">
                        <c:v>125.77999999999211</c:v>
                      </c:pt>
                      <c:pt idx="6290">
                        <c:v>125.79999999999211</c:v>
                      </c:pt>
                      <c:pt idx="6291">
                        <c:v>125.81999999999211</c:v>
                      </c:pt>
                      <c:pt idx="6292">
                        <c:v>125.8399999999921</c:v>
                      </c:pt>
                      <c:pt idx="6293">
                        <c:v>125.8599999999921</c:v>
                      </c:pt>
                      <c:pt idx="6294">
                        <c:v>125.87999999999209</c:v>
                      </c:pt>
                      <c:pt idx="6295">
                        <c:v>125.89999999999209</c:v>
                      </c:pt>
                      <c:pt idx="6296">
                        <c:v>125.91999999999209</c:v>
                      </c:pt>
                      <c:pt idx="6297">
                        <c:v>125.93999999999208</c:v>
                      </c:pt>
                      <c:pt idx="6298">
                        <c:v>125.95999999999208</c:v>
                      </c:pt>
                      <c:pt idx="6299">
                        <c:v>125.97999999999207</c:v>
                      </c:pt>
                      <c:pt idx="6300">
                        <c:v>125.99999999999207</c:v>
                      </c:pt>
                      <c:pt idx="6301">
                        <c:v>126.01999999999207</c:v>
                      </c:pt>
                      <c:pt idx="6302">
                        <c:v>126.03999999999206</c:v>
                      </c:pt>
                      <c:pt idx="6303">
                        <c:v>126.05999999999206</c:v>
                      </c:pt>
                      <c:pt idx="6304">
                        <c:v>126.07999999999205</c:v>
                      </c:pt>
                      <c:pt idx="6305">
                        <c:v>126.09999999999205</c:v>
                      </c:pt>
                      <c:pt idx="6306">
                        <c:v>126.11999999999205</c:v>
                      </c:pt>
                      <c:pt idx="6307">
                        <c:v>126.13999999999204</c:v>
                      </c:pt>
                      <c:pt idx="6308">
                        <c:v>126.15999999999204</c:v>
                      </c:pt>
                      <c:pt idx="6309">
                        <c:v>126.17999999999203</c:v>
                      </c:pt>
                      <c:pt idx="6310">
                        <c:v>126.19999999999203</c:v>
                      </c:pt>
                      <c:pt idx="6311">
                        <c:v>126.21999999999203</c:v>
                      </c:pt>
                      <c:pt idx="6312">
                        <c:v>126.23999999999202</c:v>
                      </c:pt>
                      <c:pt idx="6313">
                        <c:v>126.25999999999202</c:v>
                      </c:pt>
                      <c:pt idx="6314">
                        <c:v>126.27999999999201</c:v>
                      </c:pt>
                      <c:pt idx="6315">
                        <c:v>126.29999999999201</c:v>
                      </c:pt>
                      <c:pt idx="6316">
                        <c:v>126.31999999999201</c:v>
                      </c:pt>
                      <c:pt idx="6317">
                        <c:v>126.339999999992</c:v>
                      </c:pt>
                      <c:pt idx="6318">
                        <c:v>126.359999999992</c:v>
                      </c:pt>
                      <c:pt idx="6319">
                        <c:v>126.37999999999199</c:v>
                      </c:pt>
                      <c:pt idx="6320">
                        <c:v>126.39999999999199</c:v>
                      </c:pt>
                      <c:pt idx="6321">
                        <c:v>126.41999999999199</c:v>
                      </c:pt>
                      <c:pt idx="6322">
                        <c:v>126.43999999999198</c:v>
                      </c:pt>
                      <c:pt idx="6323">
                        <c:v>126.45999999999198</c:v>
                      </c:pt>
                      <c:pt idx="6324">
                        <c:v>126.47999999999197</c:v>
                      </c:pt>
                      <c:pt idx="6325">
                        <c:v>126.49999999999197</c:v>
                      </c:pt>
                      <c:pt idx="6326">
                        <c:v>126.51999999999197</c:v>
                      </c:pt>
                      <c:pt idx="6327">
                        <c:v>126.53999999999196</c:v>
                      </c:pt>
                      <c:pt idx="6328">
                        <c:v>126.55999999999196</c:v>
                      </c:pt>
                      <c:pt idx="6329">
                        <c:v>126.57999999999195</c:v>
                      </c:pt>
                      <c:pt idx="6330">
                        <c:v>126.59999999999195</c:v>
                      </c:pt>
                      <c:pt idx="6331">
                        <c:v>126.61999999999195</c:v>
                      </c:pt>
                      <c:pt idx="6332">
                        <c:v>126.63999999999194</c:v>
                      </c:pt>
                      <c:pt idx="6333">
                        <c:v>126.65999999999194</c:v>
                      </c:pt>
                      <c:pt idx="6334">
                        <c:v>126.67999999999194</c:v>
                      </c:pt>
                      <c:pt idx="6335">
                        <c:v>126.69999999999193</c:v>
                      </c:pt>
                      <c:pt idx="6336">
                        <c:v>126.71999999999193</c:v>
                      </c:pt>
                      <c:pt idx="6337">
                        <c:v>126.73999999999192</c:v>
                      </c:pt>
                      <c:pt idx="6338">
                        <c:v>126.75999999999192</c:v>
                      </c:pt>
                      <c:pt idx="6339">
                        <c:v>126.77999999999192</c:v>
                      </c:pt>
                      <c:pt idx="6340">
                        <c:v>126.79999999999191</c:v>
                      </c:pt>
                      <c:pt idx="6341">
                        <c:v>126.81999999999191</c:v>
                      </c:pt>
                      <c:pt idx="6342">
                        <c:v>126.8399999999919</c:v>
                      </c:pt>
                      <c:pt idx="6343">
                        <c:v>126.8599999999919</c:v>
                      </c:pt>
                      <c:pt idx="6344">
                        <c:v>126.8799999999919</c:v>
                      </c:pt>
                      <c:pt idx="6345">
                        <c:v>126.89999999999189</c:v>
                      </c:pt>
                      <c:pt idx="6346">
                        <c:v>126.91999999999189</c:v>
                      </c:pt>
                      <c:pt idx="6347">
                        <c:v>126.93999999999188</c:v>
                      </c:pt>
                      <c:pt idx="6348">
                        <c:v>126.95999999999188</c:v>
                      </c:pt>
                      <c:pt idx="6349">
                        <c:v>126.97999999999188</c:v>
                      </c:pt>
                      <c:pt idx="6350">
                        <c:v>126.99999999999187</c:v>
                      </c:pt>
                      <c:pt idx="6351">
                        <c:v>127.01999999999187</c:v>
                      </c:pt>
                      <c:pt idx="6352">
                        <c:v>127.03999999999186</c:v>
                      </c:pt>
                      <c:pt idx="6353">
                        <c:v>127.05999999999186</c:v>
                      </c:pt>
                      <c:pt idx="6354">
                        <c:v>127.07999999999186</c:v>
                      </c:pt>
                      <c:pt idx="6355">
                        <c:v>127.09999999999185</c:v>
                      </c:pt>
                      <c:pt idx="6356">
                        <c:v>127.11999999999185</c:v>
                      </c:pt>
                      <c:pt idx="6357">
                        <c:v>127.13999999999184</c:v>
                      </c:pt>
                      <c:pt idx="6358">
                        <c:v>127.15999999999184</c:v>
                      </c:pt>
                      <c:pt idx="6359">
                        <c:v>127.17999999999184</c:v>
                      </c:pt>
                      <c:pt idx="6360">
                        <c:v>127.19999999999183</c:v>
                      </c:pt>
                      <c:pt idx="6361">
                        <c:v>127.21999999999183</c:v>
                      </c:pt>
                      <c:pt idx="6362">
                        <c:v>127.23999999999182</c:v>
                      </c:pt>
                      <c:pt idx="6363">
                        <c:v>127.25999999999182</c:v>
                      </c:pt>
                      <c:pt idx="6364">
                        <c:v>127.27999999999182</c:v>
                      </c:pt>
                      <c:pt idx="6365">
                        <c:v>127.29999999999181</c:v>
                      </c:pt>
                      <c:pt idx="6366">
                        <c:v>127.31999999999181</c:v>
                      </c:pt>
                      <c:pt idx="6367">
                        <c:v>127.3399999999918</c:v>
                      </c:pt>
                      <c:pt idx="6368">
                        <c:v>127.3599999999918</c:v>
                      </c:pt>
                      <c:pt idx="6369">
                        <c:v>127.3799999999918</c:v>
                      </c:pt>
                      <c:pt idx="6370">
                        <c:v>127.39999999999179</c:v>
                      </c:pt>
                      <c:pt idx="6371">
                        <c:v>127.41999999999179</c:v>
                      </c:pt>
                      <c:pt idx="6372">
                        <c:v>127.43999999999178</c:v>
                      </c:pt>
                      <c:pt idx="6373">
                        <c:v>127.45999999999178</c:v>
                      </c:pt>
                      <c:pt idx="6374">
                        <c:v>127.47999999999178</c:v>
                      </c:pt>
                      <c:pt idx="6375">
                        <c:v>127.49999999999177</c:v>
                      </c:pt>
                      <c:pt idx="6376">
                        <c:v>127.51999999999177</c:v>
                      </c:pt>
                      <c:pt idx="6377">
                        <c:v>127.53999999999176</c:v>
                      </c:pt>
                      <c:pt idx="6378">
                        <c:v>127.55999999999176</c:v>
                      </c:pt>
                      <c:pt idx="6379">
                        <c:v>127.57999999999176</c:v>
                      </c:pt>
                      <c:pt idx="6380">
                        <c:v>127.59999999999175</c:v>
                      </c:pt>
                      <c:pt idx="6381">
                        <c:v>127.61999999999175</c:v>
                      </c:pt>
                      <c:pt idx="6382">
                        <c:v>127.63999999999174</c:v>
                      </c:pt>
                      <c:pt idx="6383">
                        <c:v>127.65999999999174</c:v>
                      </c:pt>
                      <c:pt idx="6384">
                        <c:v>127.67999999999174</c:v>
                      </c:pt>
                      <c:pt idx="6385">
                        <c:v>127.69999999999173</c:v>
                      </c:pt>
                      <c:pt idx="6386">
                        <c:v>127.71999999999173</c:v>
                      </c:pt>
                      <c:pt idx="6387">
                        <c:v>127.73999999999172</c:v>
                      </c:pt>
                      <c:pt idx="6388">
                        <c:v>127.75999999999172</c:v>
                      </c:pt>
                      <c:pt idx="6389">
                        <c:v>127.77999999999172</c:v>
                      </c:pt>
                      <c:pt idx="6390">
                        <c:v>127.79999999999171</c:v>
                      </c:pt>
                      <c:pt idx="6391">
                        <c:v>127.81999999999171</c:v>
                      </c:pt>
                      <c:pt idx="6392">
                        <c:v>127.8399999999917</c:v>
                      </c:pt>
                      <c:pt idx="6393">
                        <c:v>127.8599999999917</c:v>
                      </c:pt>
                      <c:pt idx="6394">
                        <c:v>127.8799999999917</c:v>
                      </c:pt>
                      <c:pt idx="6395">
                        <c:v>127.89999999999169</c:v>
                      </c:pt>
                      <c:pt idx="6396">
                        <c:v>127.91999999999169</c:v>
                      </c:pt>
                      <c:pt idx="6397">
                        <c:v>127.93999999999168</c:v>
                      </c:pt>
                      <c:pt idx="6398">
                        <c:v>127.95999999999168</c:v>
                      </c:pt>
                      <c:pt idx="6399">
                        <c:v>127.97999999999168</c:v>
                      </c:pt>
                      <c:pt idx="6400">
                        <c:v>127.99999999999167</c:v>
                      </c:pt>
                      <c:pt idx="6401">
                        <c:v>128.01999999999168</c:v>
                      </c:pt>
                      <c:pt idx="6402">
                        <c:v>128.03999999999169</c:v>
                      </c:pt>
                      <c:pt idx="6403">
                        <c:v>128.0599999999917</c:v>
                      </c:pt>
                      <c:pt idx="6404">
                        <c:v>128.07999999999171</c:v>
                      </c:pt>
                      <c:pt idx="6405">
                        <c:v>128.09999999999172</c:v>
                      </c:pt>
                      <c:pt idx="6406">
                        <c:v>128.11999999999173</c:v>
                      </c:pt>
                      <c:pt idx="6407">
                        <c:v>128.13999999999174</c:v>
                      </c:pt>
                      <c:pt idx="6408">
                        <c:v>128.15999999999175</c:v>
                      </c:pt>
                      <c:pt idx="6409">
                        <c:v>128.17999999999176</c:v>
                      </c:pt>
                      <c:pt idx="6410">
                        <c:v>128.19999999999177</c:v>
                      </c:pt>
                      <c:pt idx="6411">
                        <c:v>128.21999999999178</c:v>
                      </c:pt>
                      <c:pt idx="6412">
                        <c:v>128.2399999999918</c:v>
                      </c:pt>
                      <c:pt idx="6413">
                        <c:v>128.25999999999181</c:v>
                      </c:pt>
                      <c:pt idx="6414">
                        <c:v>128.27999999999182</c:v>
                      </c:pt>
                      <c:pt idx="6415">
                        <c:v>128.29999999999183</c:v>
                      </c:pt>
                      <c:pt idx="6416">
                        <c:v>128.31999999999184</c:v>
                      </c:pt>
                      <c:pt idx="6417">
                        <c:v>128.33999999999185</c:v>
                      </c:pt>
                      <c:pt idx="6418">
                        <c:v>128.35999999999186</c:v>
                      </c:pt>
                      <c:pt idx="6419">
                        <c:v>128.37999999999187</c:v>
                      </c:pt>
                      <c:pt idx="6420">
                        <c:v>128.39999999999188</c:v>
                      </c:pt>
                      <c:pt idx="6421">
                        <c:v>128.41999999999189</c:v>
                      </c:pt>
                      <c:pt idx="6422">
                        <c:v>128.4399999999919</c:v>
                      </c:pt>
                      <c:pt idx="6423">
                        <c:v>128.45999999999191</c:v>
                      </c:pt>
                      <c:pt idx="6424">
                        <c:v>128.47999999999192</c:v>
                      </c:pt>
                      <c:pt idx="6425">
                        <c:v>128.49999999999193</c:v>
                      </c:pt>
                      <c:pt idx="6426">
                        <c:v>128.51999999999194</c:v>
                      </c:pt>
                      <c:pt idx="6427">
                        <c:v>128.53999999999195</c:v>
                      </c:pt>
                      <c:pt idx="6428">
                        <c:v>128.55999999999196</c:v>
                      </c:pt>
                      <c:pt idx="6429">
                        <c:v>128.57999999999197</c:v>
                      </c:pt>
                      <c:pt idx="6430">
                        <c:v>128.59999999999198</c:v>
                      </c:pt>
                      <c:pt idx="6431">
                        <c:v>128.61999999999199</c:v>
                      </c:pt>
                      <c:pt idx="6432">
                        <c:v>128.639999999992</c:v>
                      </c:pt>
                      <c:pt idx="6433">
                        <c:v>128.65999999999201</c:v>
                      </c:pt>
                      <c:pt idx="6434">
                        <c:v>128.67999999999202</c:v>
                      </c:pt>
                      <c:pt idx="6435">
                        <c:v>128.69999999999203</c:v>
                      </c:pt>
                      <c:pt idx="6436">
                        <c:v>128.71999999999204</c:v>
                      </c:pt>
                      <c:pt idx="6437">
                        <c:v>128.73999999999205</c:v>
                      </c:pt>
                      <c:pt idx="6438">
                        <c:v>128.75999999999206</c:v>
                      </c:pt>
                      <c:pt idx="6439">
                        <c:v>128.77999999999207</c:v>
                      </c:pt>
                      <c:pt idx="6440">
                        <c:v>128.79999999999208</c:v>
                      </c:pt>
                      <c:pt idx="6441">
                        <c:v>128.81999999999209</c:v>
                      </c:pt>
                      <c:pt idx="6442">
                        <c:v>128.8399999999921</c:v>
                      </c:pt>
                      <c:pt idx="6443">
                        <c:v>128.85999999999211</c:v>
                      </c:pt>
                      <c:pt idx="6444">
                        <c:v>128.87999999999212</c:v>
                      </c:pt>
                      <c:pt idx="6445">
                        <c:v>128.89999999999213</c:v>
                      </c:pt>
                      <c:pt idx="6446">
                        <c:v>128.91999999999214</c:v>
                      </c:pt>
                      <c:pt idx="6447">
                        <c:v>128.93999999999215</c:v>
                      </c:pt>
                      <c:pt idx="6448">
                        <c:v>128.95999999999216</c:v>
                      </c:pt>
                      <c:pt idx="6449">
                        <c:v>128.97999999999217</c:v>
                      </c:pt>
                      <c:pt idx="6450">
                        <c:v>128.99999999999218</c:v>
                      </c:pt>
                      <c:pt idx="6451">
                        <c:v>129.01999999999219</c:v>
                      </c:pt>
                      <c:pt idx="6452">
                        <c:v>129.0399999999922</c:v>
                      </c:pt>
                      <c:pt idx="6453">
                        <c:v>129.05999999999221</c:v>
                      </c:pt>
                      <c:pt idx="6454">
                        <c:v>129.07999999999222</c:v>
                      </c:pt>
                      <c:pt idx="6455">
                        <c:v>129.09999999999224</c:v>
                      </c:pt>
                      <c:pt idx="6456">
                        <c:v>129.11999999999225</c:v>
                      </c:pt>
                      <c:pt idx="6457">
                        <c:v>129.13999999999226</c:v>
                      </c:pt>
                      <c:pt idx="6458">
                        <c:v>129.15999999999227</c:v>
                      </c:pt>
                      <c:pt idx="6459">
                        <c:v>129.17999999999228</c:v>
                      </c:pt>
                      <c:pt idx="6460">
                        <c:v>129.19999999999229</c:v>
                      </c:pt>
                      <c:pt idx="6461">
                        <c:v>129.2199999999923</c:v>
                      </c:pt>
                      <c:pt idx="6462">
                        <c:v>129.23999999999231</c:v>
                      </c:pt>
                      <c:pt idx="6463">
                        <c:v>129.25999999999232</c:v>
                      </c:pt>
                      <c:pt idx="6464">
                        <c:v>129.27999999999233</c:v>
                      </c:pt>
                      <c:pt idx="6465">
                        <c:v>129.29999999999234</c:v>
                      </c:pt>
                      <c:pt idx="6466">
                        <c:v>129.31999999999235</c:v>
                      </c:pt>
                      <c:pt idx="6467">
                        <c:v>129.33999999999236</c:v>
                      </c:pt>
                      <c:pt idx="6468">
                        <c:v>129.35999999999237</c:v>
                      </c:pt>
                      <c:pt idx="6469">
                        <c:v>129.37999999999238</c:v>
                      </c:pt>
                      <c:pt idx="6470">
                        <c:v>129.39999999999239</c:v>
                      </c:pt>
                      <c:pt idx="6471">
                        <c:v>129.4199999999924</c:v>
                      </c:pt>
                      <c:pt idx="6472">
                        <c:v>129.43999999999241</c:v>
                      </c:pt>
                      <c:pt idx="6473">
                        <c:v>129.45999999999242</c:v>
                      </c:pt>
                      <c:pt idx="6474">
                        <c:v>129.47999999999243</c:v>
                      </c:pt>
                      <c:pt idx="6475">
                        <c:v>129.49999999999244</c:v>
                      </c:pt>
                      <c:pt idx="6476">
                        <c:v>129.51999999999245</c:v>
                      </c:pt>
                      <c:pt idx="6477">
                        <c:v>129.53999999999246</c:v>
                      </c:pt>
                      <c:pt idx="6478">
                        <c:v>129.55999999999247</c:v>
                      </c:pt>
                      <c:pt idx="6479">
                        <c:v>129.57999999999248</c:v>
                      </c:pt>
                      <c:pt idx="6480">
                        <c:v>129.59999999999249</c:v>
                      </c:pt>
                      <c:pt idx="6481">
                        <c:v>129.6199999999925</c:v>
                      </c:pt>
                      <c:pt idx="6482">
                        <c:v>129.63999999999251</c:v>
                      </c:pt>
                      <c:pt idx="6483">
                        <c:v>129.65999999999252</c:v>
                      </c:pt>
                      <c:pt idx="6484">
                        <c:v>129.67999999999253</c:v>
                      </c:pt>
                      <c:pt idx="6485">
                        <c:v>129.69999999999254</c:v>
                      </c:pt>
                      <c:pt idx="6486">
                        <c:v>129.71999999999255</c:v>
                      </c:pt>
                      <c:pt idx="6487">
                        <c:v>129.73999999999256</c:v>
                      </c:pt>
                      <c:pt idx="6488">
                        <c:v>129.75999999999257</c:v>
                      </c:pt>
                      <c:pt idx="6489">
                        <c:v>129.77999999999258</c:v>
                      </c:pt>
                      <c:pt idx="6490">
                        <c:v>129.79999999999259</c:v>
                      </c:pt>
                      <c:pt idx="6491">
                        <c:v>129.8199999999926</c:v>
                      </c:pt>
                      <c:pt idx="6492">
                        <c:v>129.83999999999261</c:v>
                      </c:pt>
                      <c:pt idx="6493">
                        <c:v>129.85999999999262</c:v>
                      </c:pt>
                      <c:pt idx="6494">
                        <c:v>129.87999999999263</c:v>
                      </c:pt>
                      <c:pt idx="6495">
                        <c:v>129.89999999999264</c:v>
                      </c:pt>
                      <c:pt idx="6496">
                        <c:v>129.91999999999265</c:v>
                      </c:pt>
                      <c:pt idx="6497">
                        <c:v>129.93999999999266</c:v>
                      </c:pt>
                      <c:pt idx="6498">
                        <c:v>129.95999999999268</c:v>
                      </c:pt>
                      <c:pt idx="6499">
                        <c:v>129.97999999999269</c:v>
                      </c:pt>
                      <c:pt idx="6500">
                        <c:v>129.9999999999927</c:v>
                      </c:pt>
                      <c:pt idx="6501">
                        <c:v>130.01999999999271</c:v>
                      </c:pt>
                      <c:pt idx="6502">
                        <c:v>130.03999999999272</c:v>
                      </c:pt>
                      <c:pt idx="6503">
                        <c:v>130.05999999999273</c:v>
                      </c:pt>
                      <c:pt idx="6504">
                        <c:v>130.07999999999274</c:v>
                      </c:pt>
                      <c:pt idx="6505">
                        <c:v>130.09999999999275</c:v>
                      </c:pt>
                      <c:pt idx="6506">
                        <c:v>130.11999999999276</c:v>
                      </c:pt>
                      <c:pt idx="6507">
                        <c:v>130.13999999999277</c:v>
                      </c:pt>
                      <c:pt idx="6508">
                        <c:v>130.15999999999278</c:v>
                      </c:pt>
                      <c:pt idx="6509">
                        <c:v>130.17999999999279</c:v>
                      </c:pt>
                      <c:pt idx="6510">
                        <c:v>130.1999999999928</c:v>
                      </c:pt>
                      <c:pt idx="6511">
                        <c:v>130.21999999999281</c:v>
                      </c:pt>
                      <c:pt idx="6512">
                        <c:v>130.23999999999282</c:v>
                      </c:pt>
                      <c:pt idx="6513">
                        <c:v>130.25999999999283</c:v>
                      </c:pt>
                      <c:pt idx="6514">
                        <c:v>130.27999999999284</c:v>
                      </c:pt>
                      <c:pt idx="6515">
                        <c:v>130.29999999999285</c:v>
                      </c:pt>
                      <c:pt idx="6516">
                        <c:v>130.31999999999286</c:v>
                      </c:pt>
                      <c:pt idx="6517">
                        <c:v>130.33999999999287</c:v>
                      </c:pt>
                      <c:pt idx="6518">
                        <c:v>130.35999999999288</c:v>
                      </c:pt>
                      <c:pt idx="6519">
                        <c:v>130.37999999999289</c:v>
                      </c:pt>
                      <c:pt idx="6520">
                        <c:v>130.3999999999929</c:v>
                      </c:pt>
                      <c:pt idx="6521">
                        <c:v>130.41999999999291</c:v>
                      </c:pt>
                      <c:pt idx="6522">
                        <c:v>130.43999999999292</c:v>
                      </c:pt>
                      <c:pt idx="6523">
                        <c:v>130.45999999999293</c:v>
                      </c:pt>
                      <c:pt idx="6524">
                        <c:v>130.47999999999294</c:v>
                      </c:pt>
                      <c:pt idx="6525">
                        <c:v>130.49999999999295</c:v>
                      </c:pt>
                      <c:pt idx="6526">
                        <c:v>130.51999999999296</c:v>
                      </c:pt>
                      <c:pt idx="6527">
                        <c:v>130.53999999999297</c:v>
                      </c:pt>
                      <c:pt idx="6528">
                        <c:v>130.55999999999298</c:v>
                      </c:pt>
                      <c:pt idx="6529">
                        <c:v>130.57999999999299</c:v>
                      </c:pt>
                      <c:pt idx="6530">
                        <c:v>130.599999999993</c:v>
                      </c:pt>
                      <c:pt idx="6531">
                        <c:v>130.61999999999301</c:v>
                      </c:pt>
                      <c:pt idx="6532">
                        <c:v>130.63999999999302</c:v>
                      </c:pt>
                      <c:pt idx="6533">
                        <c:v>130.65999999999303</c:v>
                      </c:pt>
                      <c:pt idx="6534">
                        <c:v>130.67999999999304</c:v>
                      </c:pt>
                      <c:pt idx="6535">
                        <c:v>130.69999999999305</c:v>
                      </c:pt>
                      <c:pt idx="6536">
                        <c:v>130.71999999999306</c:v>
                      </c:pt>
                      <c:pt idx="6537">
                        <c:v>130.73999999999307</c:v>
                      </c:pt>
                      <c:pt idx="6538">
                        <c:v>130.75999999999308</c:v>
                      </c:pt>
                      <c:pt idx="6539">
                        <c:v>130.77999999999309</c:v>
                      </c:pt>
                      <c:pt idx="6540">
                        <c:v>130.7999999999931</c:v>
                      </c:pt>
                      <c:pt idx="6541">
                        <c:v>130.81999999999312</c:v>
                      </c:pt>
                      <c:pt idx="6542">
                        <c:v>130.83999999999313</c:v>
                      </c:pt>
                      <c:pt idx="6543">
                        <c:v>130.85999999999314</c:v>
                      </c:pt>
                      <c:pt idx="6544">
                        <c:v>130.87999999999315</c:v>
                      </c:pt>
                      <c:pt idx="6545">
                        <c:v>130.89999999999316</c:v>
                      </c:pt>
                      <c:pt idx="6546">
                        <c:v>130.91999999999317</c:v>
                      </c:pt>
                      <c:pt idx="6547">
                        <c:v>130.93999999999318</c:v>
                      </c:pt>
                      <c:pt idx="6548">
                        <c:v>130.95999999999319</c:v>
                      </c:pt>
                      <c:pt idx="6549">
                        <c:v>130.9799999999932</c:v>
                      </c:pt>
                      <c:pt idx="6550">
                        <c:v>130.99999999999321</c:v>
                      </c:pt>
                      <c:pt idx="6551">
                        <c:v>131.01999999999322</c:v>
                      </c:pt>
                      <c:pt idx="6552">
                        <c:v>131.03999999999323</c:v>
                      </c:pt>
                      <c:pt idx="6553">
                        <c:v>131.05999999999324</c:v>
                      </c:pt>
                      <c:pt idx="6554">
                        <c:v>131.07999999999325</c:v>
                      </c:pt>
                      <c:pt idx="6555">
                        <c:v>131.09999999999326</c:v>
                      </c:pt>
                      <c:pt idx="6556">
                        <c:v>131.11999999999327</c:v>
                      </c:pt>
                      <c:pt idx="6557">
                        <c:v>131.13999999999328</c:v>
                      </c:pt>
                      <c:pt idx="6558">
                        <c:v>131.15999999999329</c:v>
                      </c:pt>
                      <c:pt idx="6559">
                        <c:v>131.1799999999933</c:v>
                      </c:pt>
                      <c:pt idx="6560">
                        <c:v>131.19999999999331</c:v>
                      </c:pt>
                      <c:pt idx="6561">
                        <c:v>131.21999999999332</c:v>
                      </c:pt>
                      <c:pt idx="6562">
                        <c:v>131.23999999999333</c:v>
                      </c:pt>
                      <c:pt idx="6563">
                        <c:v>131.25999999999334</c:v>
                      </c:pt>
                      <c:pt idx="6564">
                        <c:v>131.27999999999335</c:v>
                      </c:pt>
                      <c:pt idx="6565">
                        <c:v>131.29999999999336</c:v>
                      </c:pt>
                      <c:pt idx="6566">
                        <c:v>131.31999999999337</c:v>
                      </c:pt>
                      <c:pt idx="6567">
                        <c:v>131.33999999999338</c:v>
                      </c:pt>
                      <c:pt idx="6568">
                        <c:v>131.35999999999339</c:v>
                      </c:pt>
                      <c:pt idx="6569">
                        <c:v>131.3799999999934</c:v>
                      </c:pt>
                      <c:pt idx="6570">
                        <c:v>131.39999999999341</c:v>
                      </c:pt>
                      <c:pt idx="6571">
                        <c:v>131.41999999999342</c:v>
                      </c:pt>
                      <c:pt idx="6572">
                        <c:v>131.43999999999343</c:v>
                      </c:pt>
                      <c:pt idx="6573">
                        <c:v>131.45999999999344</c:v>
                      </c:pt>
                      <c:pt idx="6574">
                        <c:v>131.47999999999345</c:v>
                      </c:pt>
                      <c:pt idx="6575">
                        <c:v>131.49999999999346</c:v>
                      </c:pt>
                      <c:pt idx="6576">
                        <c:v>131.51999999999347</c:v>
                      </c:pt>
                      <c:pt idx="6577">
                        <c:v>131.53999999999348</c:v>
                      </c:pt>
                      <c:pt idx="6578">
                        <c:v>131.55999999999349</c:v>
                      </c:pt>
                      <c:pt idx="6579">
                        <c:v>131.5799999999935</c:v>
                      </c:pt>
                      <c:pt idx="6580">
                        <c:v>131.59999999999351</c:v>
                      </c:pt>
                      <c:pt idx="6581">
                        <c:v>131.61999999999352</c:v>
                      </c:pt>
                      <c:pt idx="6582">
                        <c:v>131.63999999999353</c:v>
                      </c:pt>
                      <c:pt idx="6583">
                        <c:v>131.65999999999354</c:v>
                      </c:pt>
                      <c:pt idx="6584">
                        <c:v>131.67999999999356</c:v>
                      </c:pt>
                      <c:pt idx="6585">
                        <c:v>131.69999999999357</c:v>
                      </c:pt>
                      <c:pt idx="6586">
                        <c:v>131.71999999999358</c:v>
                      </c:pt>
                      <c:pt idx="6587">
                        <c:v>131.73999999999359</c:v>
                      </c:pt>
                      <c:pt idx="6588">
                        <c:v>131.7599999999936</c:v>
                      </c:pt>
                      <c:pt idx="6589">
                        <c:v>131.77999999999361</c:v>
                      </c:pt>
                      <c:pt idx="6590">
                        <c:v>131.79999999999362</c:v>
                      </c:pt>
                      <c:pt idx="6591">
                        <c:v>131.81999999999363</c:v>
                      </c:pt>
                      <c:pt idx="6592">
                        <c:v>131.83999999999364</c:v>
                      </c:pt>
                      <c:pt idx="6593">
                        <c:v>131.85999999999365</c:v>
                      </c:pt>
                      <c:pt idx="6594">
                        <c:v>131.87999999999366</c:v>
                      </c:pt>
                      <c:pt idx="6595">
                        <c:v>131.89999999999367</c:v>
                      </c:pt>
                      <c:pt idx="6596">
                        <c:v>131.91999999999368</c:v>
                      </c:pt>
                      <c:pt idx="6597">
                        <c:v>131.93999999999369</c:v>
                      </c:pt>
                      <c:pt idx="6598">
                        <c:v>131.9599999999937</c:v>
                      </c:pt>
                      <c:pt idx="6599">
                        <c:v>131.97999999999371</c:v>
                      </c:pt>
                      <c:pt idx="6600">
                        <c:v>131.99999999999372</c:v>
                      </c:pt>
                      <c:pt idx="6601">
                        <c:v>132.01999999999373</c:v>
                      </c:pt>
                      <c:pt idx="6602">
                        <c:v>132.03999999999374</c:v>
                      </c:pt>
                      <c:pt idx="6603">
                        <c:v>132.05999999999375</c:v>
                      </c:pt>
                      <c:pt idx="6604">
                        <c:v>132.07999999999376</c:v>
                      </c:pt>
                      <c:pt idx="6605">
                        <c:v>132.09999999999377</c:v>
                      </c:pt>
                      <c:pt idx="6606">
                        <c:v>132.11999999999378</c:v>
                      </c:pt>
                      <c:pt idx="6607">
                        <c:v>132.13999999999379</c:v>
                      </c:pt>
                      <c:pt idx="6608">
                        <c:v>132.1599999999938</c:v>
                      </c:pt>
                      <c:pt idx="6609">
                        <c:v>132.17999999999381</c:v>
                      </c:pt>
                      <c:pt idx="6610">
                        <c:v>132.19999999999382</c:v>
                      </c:pt>
                      <c:pt idx="6611">
                        <c:v>132.21999999999383</c:v>
                      </c:pt>
                      <c:pt idx="6612">
                        <c:v>132.23999999999384</c:v>
                      </c:pt>
                      <c:pt idx="6613">
                        <c:v>132.25999999999385</c:v>
                      </c:pt>
                      <c:pt idx="6614">
                        <c:v>132.27999999999386</c:v>
                      </c:pt>
                      <c:pt idx="6615">
                        <c:v>132.29999999999387</c:v>
                      </c:pt>
                      <c:pt idx="6616">
                        <c:v>132.31999999999388</c:v>
                      </c:pt>
                      <c:pt idx="6617">
                        <c:v>132.33999999999389</c:v>
                      </c:pt>
                      <c:pt idx="6618">
                        <c:v>132.3599999999939</c:v>
                      </c:pt>
                      <c:pt idx="6619">
                        <c:v>132.37999999999391</c:v>
                      </c:pt>
                      <c:pt idx="6620">
                        <c:v>132.39999999999392</c:v>
                      </c:pt>
                      <c:pt idx="6621">
                        <c:v>132.41999999999393</c:v>
                      </c:pt>
                      <c:pt idx="6622">
                        <c:v>132.43999999999394</c:v>
                      </c:pt>
                      <c:pt idx="6623">
                        <c:v>132.45999999999395</c:v>
                      </c:pt>
                      <c:pt idx="6624">
                        <c:v>132.47999999999396</c:v>
                      </c:pt>
                      <c:pt idx="6625">
                        <c:v>132.49999999999397</c:v>
                      </c:pt>
                      <c:pt idx="6626">
                        <c:v>132.51999999999398</c:v>
                      </c:pt>
                      <c:pt idx="6627">
                        <c:v>132.539999999994</c:v>
                      </c:pt>
                      <c:pt idx="6628">
                        <c:v>132.55999999999401</c:v>
                      </c:pt>
                      <c:pt idx="6629">
                        <c:v>132.57999999999402</c:v>
                      </c:pt>
                      <c:pt idx="6630">
                        <c:v>132.59999999999403</c:v>
                      </c:pt>
                      <c:pt idx="6631">
                        <c:v>132.61999999999404</c:v>
                      </c:pt>
                      <c:pt idx="6632">
                        <c:v>132.63999999999405</c:v>
                      </c:pt>
                      <c:pt idx="6633">
                        <c:v>132.65999999999406</c:v>
                      </c:pt>
                      <c:pt idx="6634">
                        <c:v>132.67999999999407</c:v>
                      </c:pt>
                      <c:pt idx="6635">
                        <c:v>132.69999999999408</c:v>
                      </c:pt>
                      <c:pt idx="6636">
                        <c:v>132.71999999999409</c:v>
                      </c:pt>
                      <c:pt idx="6637">
                        <c:v>132.7399999999941</c:v>
                      </c:pt>
                      <c:pt idx="6638">
                        <c:v>132.75999999999411</c:v>
                      </c:pt>
                      <c:pt idx="6639">
                        <c:v>132.77999999999412</c:v>
                      </c:pt>
                      <c:pt idx="6640">
                        <c:v>132.79999999999413</c:v>
                      </c:pt>
                      <c:pt idx="6641">
                        <c:v>132.81999999999414</c:v>
                      </c:pt>
                      <c:pt idx="6642">
                        <c:v>132.83999999999415</c:v>
                      </c:pt>
                      <c:pt idx="6643">
                        <c:v>132.85999999999416</c:v>
                      </c:pt>
                      <c:pt idx="6644">
                        <c:v>132.87999999999417</c:v>
                      </c:pt>
                      <c:pt idx="6645">
                        <c:v>132.89999999999418</c:v>
                      </c:pt>
                      <c:pt idx="6646">
                        <c:v>132.91999999999419</c:v>
                      </c:pt>
                      <c:pt idx="6647">
                        <c:v>132.9399999999942</c:v>
                      </c:pt>
                      <c:pt idx="6648">
                        <c:v>132.95999999999421</c:v>
                      </c:pt>
                      <c:pt idx="6649">
                        <c:v>132.97999999999422</c:v>
                      </c:pt>
                      <c:pt idx="6650">
                        <c:v>132.99999999999423</c:v>
                      </c:pt>
                      <c:pt idx="6651">
                        <c:v>133.01999999999424</c:v>
                      </c:pt>
                      <c:pt idx="6652">
                        <c:v>133.03999999999425</c:v>
                      </c:pt>
                      <c:pt idx="6653">
                        <c:v>133.05999999999426</c:v>
                      </c:pt>
                      <c:pt idx="6654">
                        <c:v>133.07999999999427</c:v>
                      </c:pt>
                      <c:pt idx="6655">
                        <c:v>133.09999999999428</c:v>
                      </c:pt>
                      <c:pt idx="6656">
                        <c:v>133.11999999999429</c:v>
                      </c:pt>
                      <c:pt idx="6657">
                        <c:v>133.1399999999943</c:v>
                      </c:pt>
                      <c:pt idx="6658">
                        <c:v>133.15999999999431</c:v>
                      </c:pt>
                      <c:pt idx="6659">
                        <c:v>133.17999999999432</c:v>
                      </c:pt>
                      <c:pt idx="6660">
                        <c:v>133.19999999999433</c:v>
                      </c:pt>
                      <c:pt idx="6661">
                        <c:v>133.21999999999434</c:v>
                      </c:pt>
                      <c:pt idx="6662">
                        <c:v>133.23999999999435</c:v>
                      </c:pt>
                      <c:pt idx="6663">
                        <c:v>133.25999999999436</c:v>
                      </c:pt>
                      <c:pt idx="6664">
                        <c:v>133.27999999999437</c:v>
                      </c:pt>
                      <c:pt idx="6665">
                        <c:v>133.29999999999438</c:v>
                      </c:pt>
                      <c:pt idx="6666">
                        <c:v>133.31999999999439</c:v>
                      </c:pt>
                      <c:pt idx="6667">
                        <c:v>133.3399999999944</c:v>
                      </c:pt>
                      <c:pt idx="6668">
                        <c:v>133.35999999999441</c:v>
                      </c:pt>
                      <c:pt idx="6669">
                        <c:v>133.37999999999442</c:v>
                      </c:pt>
                      <c:pt idx="6670">
                        <c:v>133.39999999999444</c:v>
                      </c:pt>
                      <c:pt idx="6671">
                        <c:v>133.41999999999445</c:v>
                      </c:pt>
                      <c:pt idx="6672">
                        <c:v>133.43999999999446</c:v>
                      </c:pt>
                      <c:pt idx="6673">
                        <c:v>133.45999999999447</c:v>
                      </c:pt>
                      <c:pt idx="6674">
                        <c:v>133.47999999999448</c:v>
                      </c:pt>
                      <c:pt idx="6675">
                        <c:v>133.49999999999449</c:v>
                      </c:pt>
                      <c:pt idx="6676">
                        <c:v>133.5199999999945</c:v>
                      </c:pt>
                      <c:pt idx="6677">
                        <c:v>133.53999999999451</c:v>
                      </c:pt>
                      <c:pt idx="6678">
                        <c:v>133.55999999999452</c:v>
                      </c:pt>
                      <c:pt idx="6679">
                        <c:v>133.57999999999453</c:v>
                      </c:pt>
                      <c:pt idx="6680">
                        <c:v>133.59999999999454</c:v>
                      </c:pt>
                      <c:pt idx="6681">
                        <c:v>133.61999999999455</c:v>
                      </c:pt>
                      <c:pt idx="6682">
                        <c:v>133.63999999999456</c:v>
                      </c:pt>
                      <c:pt idx="6683">
                        <c:v>133.65999999999457</c:v>
                      </c:pt>
                      <c:pt idx="6684">
                        <c:v>133.67999999999458</c:v>
                      </c:pt>
                      <c:pt idx="6685">
                        <c:v>133.69999999999459</c:v>
                      </c:pt>
                      <c:pt idx="6686">
                        <c:v>133.7199999999946</c:v>
                      </c:pt>
                      <c:pt idx="6687">
                        <c:v>133.73999999999461</c:v>
                      </c:pt>
                      <c:pt idx="6688">
                        <c:v>133.75999999999462</c:v>
                      </c:pt>
                      <c:pt idx="6689">
                        <c:v>133.77999999999463</c:v>
                      </c:pt>
                      <c:pt idx="6690">
                        <c:v>133.79999999999464</c:v>
                      </c:pt>
                      <c:pt idx="6691">
                        <c:v>133.81999999999465</c:v>
                      </c:pt>
                      <c:pt idx="6692">
                        <c:v>133.83999999999466</c:v>
                      </c:pt>
                      <c:pt idx="6693">
                        <c:v>133.85999999999467</c:v>
                      </c:pt>
                      <c:pt idx="6694">
                        <c:v>133.87999999999468</c:v>
                      </c:pt>
                      <c:pt idx="6695">
                        <c:v>133.89999999999469</c:v>
                      </c:pt>
                      <c:pt idx="6696">
                        <c:v>133.9199999999947</c:v>
                      </c:pt>
                      <c:pt idx="6697">
                        <c:v>133.93999999999471</c:v>
                      </c:pt>
                      <c:pt idx="6698">
                        <c:v>133.95999999999472</c:v>
                      </c:pt>
                      <c:pt idx="6699">
                        <c:v>133.97999999999473</c:v>
                      </c:pt>
                      <c:pt idx="6700">
                        <c:v>133.99999999999474</c:v>
                      </c:pt>
                      <c:pt idx="6701">
                        <c:v>134.01999999999475</c:v>
                      </c:pt>
                      <c:pt idx="6702">
                        <c:v>134.03999999999476</c:v>
                      </c:pt>
                      <c:pt idx="6703">
                        <c:v>134.05999999999477</c:v>
                      </c:pt>
                      <c:pt idx="6704">
                        <c:v>134.07999999999478</c:v>
                      </c:pt>
                      <c:pt idx="6705">
                        <c:v>134.09999999999479</c:v>
                      </c:pt>
                      <c:pt idx="6706">
                        <c:v>134.1199999999948</c:v>
                      </c:pt>
                      <c:pt idx="6707">
                        <c:v>134.13999999999481</c:v>
                      </c:pt>
                      <c:pt idx="6708">
                        <c:v>134.15999999999482</c:v>
                      </c:pt>
                      <c:pt idx="6709">
                        <c:v>134.17999999999483</c:v>
                      </c:pt>
                      <c:pt idx="6710">
                        <c:v>134.19999999999484</c:v>
                      </c:pt>
                      <c:pt idx="6711">
                        <c:v>134.21999999999485</c:v>
                      </c:pt>
                      <c:pt idx="6712">
                        <c:v>134.23999999999486</c:v>
                      </c:pt>
                      <c:pt idx="6713">
                        <c:v>134.25999999999487</c:v>
                      </c:pt>
                      <c:pt idx="6714">
                        <c:v>134.27999999999489</c:v>
                      </c:pt>
                      <c:pt idx="6715">
                        <c:v>134.2999999999949</c:v>
                      </c:pt>
                      <c:pt idx="6716">
                        <c:v>134.31999999999491</c:v>
                      </c:pt>
                      <c:pt idx="6717">
                        <c:v>134.33999999999492</c:v>
                      </c:pt>
                      <c:pt idx="6718">
                        <c:v>134.35999999999493</c:v>
                      </c:pt>
                      <c:pt idx="6719">
                        <c:v>134.37999999999494</c:v>
                      </c:pt>
                      <c:pt idx="6720">
                        <c:v>134.39999999999495</c:v>
                      </c:pt>
                      <c:pt idx="6721">
                        <c:v>134.41999999999496</c:v>
                      </c:pt>
                      <c:pt idx="6722">
                        <c:v>134.43999999999497</c:v>
                      </c:pt>
                      <c:pt idx="6723">
                        <c:v>134.45999999999498</c:v>
                      </c:pt>
                      <c:pt idx="6724">
                        <c:v>134.47999999999499</c:v>
                      </c:pt>
                      <c:pt idx="6725">
                        <c:v>134.499999999995</c:v>
                      </c:pt>
                      <c:pt idx="6726">
                        <c:v>134.51999999999501</c:v>
                      </c:pt>
                      <c:pt idx="6727">
                        <c:v>134.53999999999502</c:v>
                      </c:pt>
                      <c:pt idx="6728">
                        <c:v>134.55999999999503</c:v>
                      </c:pt>
                      <c:pt idx="6729">
                        <c:v>134.57999999999504</c:v>
                      </c:pt>
                      <c:pt idx="6730">
                        <c:v>134.59999999999505</c:v>
                      </c:pt>
                      <c:pt idx="6731">
                        <c:v>134.61999999999506</c:v>
                      </c:pt>
                      <c:pt idx="6732">
                        <c:v>134.63999999999507</c:v>
                      </c:pt>
                      <c:pt idx="6733">
                        <c:v>134.65999999999508</c:v>
                      </c:pt>
                      <c:pt idx="6734">
                        <c:v>134.67999999999509</c:v>
                      </c:pt>
                      <c:pt idx="6735">
                        <c:v>134.6999999999951</c:v>
                      </c:pt>
                      <c:pt idx="6736">
                        <c:v>134.71999999999511</c:v>
                      </c:pt>
                      <c:pt idx="6737">
                        <c:v>134.73999999999512</c:v>
                      </c:pt>
                      <c:pt idx="6738">
                        <c:v>134.75999999999513</c:v>
                      </c:pt>
                      <c:pt idx="6739">
                        <c:v>134.77999999999514</c:v>
                      </c:pt>
                      <c:pt idx="6740">
                        <c:v>134.79999999999515</c:v>
                      </c:pt>
                      <c:pt idx="6741">
                        <c:v>134.81999999999516</c:v>
                      </c:pt>
                      <c:pt idx="6742">
                        <c:v>134.83999999999517</c:v>
                      </c:pt>
                      <c:pt idx="6743">
                        <c:v>134.85999999999518</c:v>
                      </c:pt>
                      <c:pt idx="6744">
                        <c:v>134.87999999999519</c:v>
                      </c:pt>
                      <c:pt idx="6745">
                        <c:v>134.8999999999952</c:v>
                      </c:pt>
                      <c:pt idx="6746">
                        <c:v>134.91999999999521</c:v>
                      </c:pt>
                      <c:pt idx="6747">
                        <c:v>134.93999999999522</c:v>
                      </c:pt>
                      <c:pt idx="6748">
                        <c:v>134.95999999999523</c:v>
                      </c:pt>
                      <c:pt idx="6749">
                        <c:v>134.97999999999524</c:v>
                      </c:pt>
                      <c:pt idx="6750">
                        <c:v>134.99999999999525</c:v>
                      </c:pt>
                      <c:pt idx="6751">
                        <c:v>135.01999999999526</c:v>
                      </c:pt>
                      <c:pt idx="6752">
                        <c:v>135.03999999999527</c:v>
                      </c:pt>
                      <c:pt idx="6753">
                        <c:v>135.05999999999528</c:v>
                      </c:pt>
                      <c:pt idx="6754">
                        <c:v>135.07999999999529</c:v>
                      </c:pt>
                      <c:pt idx="6755">
                        <c:v>135.0999999999953</c:v>
                      </c:pt>
                      <c:pt idx="6756">
                        <c:v>135.11999999999531</c:v>
                      </c:pt>
                      <c:pt idx="6757">
                        <c:v>135.13999999999533</c:v>
                      </c:pt>
                      <c:pt idx="6758">
                        <c:v>135.15999999999534</c:v>
                      </c:pt>
                      <c:pt idx="6759">
                        <c:v>135.17999999999535</c:v>
                      </c:pt>
                      <c:pt idx="6760">
                        <c:v>135.19999999999536</c:v>
                      </c:pt>
                      <c:pt idx="6761">
                        <c:v>135.21999999999537</c:v>
                      </c:pt>
                      <c:pt idx="6762">
                        <c:v>135.23999999999538</c:v>
                      </c:pt>
                      <c:pt idx="6763">
                        <c:v>135.25999999999539</c:v>
                      </c:pt>
                      <c:pt idx="6764">
                        <c:v>135.2799999999954</c:v>
                      </c:pt>
                      <c:pt idx="6765">
                        <c:v>135.29999999999541</c:v>
                      </c:pt>
                      <c:pt idx="6766">
                        <c:v>135.31999999999542</c:v>
                      </c:pt>
                      <c:pt idx="6767">
                        <c:v>135.33999999999543</c:v>
                      </c:pt>
                      <c:pt idx="6768">
                        <c:v>135.35999999999544</c:v>
                      </c:pt>
                      <c:pt idx="6769">
                        <c:v>135.37999999999545</c:v>
                      </c:pt>
                      <c:pt idx="6770">
                        <c:v>135.39999999999546</c:v>
                      </c:pt>
                      <c:pt idx="6771">
                        <c:v>135.41999999999547</c:v>
                      </c:pt>
                      <c:pt idx="6772">
                        <c:v>135.43999999999548</c:v>
                      </c:pt>
                      <c:pt idx="6773">
                        <c:v>135.45999999999549</c:v>
                      </c:pt>
                      <c:pt idx="6774">
                        <c:v>135.4799999999955</c:v>
                      </c:pt>
                      <c:pt idx="6775">
                        <c:v>135.49999999999551</c:v>
                      </c:pt>
                      <c:pt idx="6776">
                        <c:v>135.51999999999552</c:v>
                      </c:pt>
                      <c:pt idx="6777">
                        <c:v>135.53999999999553</c:v>
                      </c:pt>
                      <c:pt idx="6778">
                        <c:v>135.55999999999554</c:v>
                      </c:pt>
                      <c:pt idx="6779">
                        <c:v>135.57999999999555</c:v>
                      </c:pt>
                      <c:pt idx="6780">
                        <c:v>135.59999999999556</c:v>
                      </c:pt>
                      <c:pt idx="6781">
                        <c:v>135.61999999999557</c:v>
                      </c:pt>
                      <c:pt idx="6782">
                        <c:v>135.63999999999558</c:v>
                      </c:pt>
                      <c:pt idx="6783">
                        <c:v>135.65999999999559</c:v>
                      </c:pt>
                      <c:pt idx="6784">
                        <c:v>135.6799999999956</c:v>
                      </c:pt>
                      <c:pt idx="6785">
                        <c:v>135.69999999999561</c:v>
                      </c:pt>
                      <c:pt idx="6786">
                        <c:v>135.71999999999562</c:v>
                      </c:pt>
                      <c:pt idx="6787">
                        <c:v>135.73999999999563</c:v>
                      </c:pt>
                      <c:pt idx="6788">
                        <c:v>135.75999999999564</c:v>
                      </c:pt>
                      <c:pt idx="6789">
                        <c:v>135.77999999999565</c:v>
                      </c:pt>
                      <c:pt idx="6790">
                        <c:v>135.79999999999566</c:v>
                      </c:pt>
                      <c:pt idx="6791">
                        <c:v>135.81999999999567</c:v>
                      </c:pt>
                      <c:pt idx="6792">
                        <c:v>135.83999999999568</c:v>
                      </c:pt>
                      <c:pt idx="6793">
                        <c:v>135.85999999999569</c:v>
                      </c:pt>
                      <c:pt idx="6794">
                        <c:v>135.8799999999957</c:v>
                      </c:pt>
                      <c:pt idx="6795">
                        <c:v>135.89999999999571</c:v>
                      </c:pt>
                      <c:pt idx="6796">
                        <c:v>135.91999999999572</c:v>
                      </c:pt>
                      <c:pt idx="6797">
                        <c:v>135.93999999999573</c:v>
                      </c:pt>
                      <c:pt idx="6798">
                        <c:v>135.95999999999574</c:v>
                      </c:pt>
                      <c:pt idx="6799">
                        <c:v>135.97999999999575</c:v>
                      </c:pt>
                      <c:pt idx="6800">
                        <c:v>135.99999999999577</c:v>
                      </c:pt>
                      <c:pt idx="6801">
                        <c:v>136.01999999999578</c:v>
                      </c:pt>
                      <c:pt idx="6802">
                        <c:v>136.03999999999579</c:v>
                      </c:pt>
                      <c:pt idx="6803">
                        <c:v>136.0599999999958</c:v>
                      </c:pt>
                      <c:pt idx="6804">
                        <c:v>136.07999999999581</c:v>
                      </c:pt>
                      <c:pt idx="6805">
                        <c:v>136.09999999999582</c:v>
                      </c:pt>
                      <c:pt idx="6806">
                        <c:v>136.11999999999583</c:v>
                      </c:pt>
                      <c:pt idx="6807">
                        <c:v>136.13999999999584</c:v>
                      </c:pt>
                      <c:pt idx="6808">
                        <c:v>136.15999999999585</c:v>
                      </c:pt>
                      <c:pt idx="6809">
                        <c:v>136.17999999999586</c:v>
                      </c:pt>
                      <c:pt idx="6810">
                        <c:v>136.19999999999587</c:v>
                      </c:pt>
                      <c:pt idx="6811">
                        <c:v>136.21999999999588</c:v>
                      </c:pt>
                      <c:pt idx="6812">
                        <c:v>136.23999999999589</c:v>
                      </c:pt>
                      <c:pt idx="6813">
                        <c:v>136.2599999999959</c:v>
                      </c:pt>
                      <c:pt idx="6814">
                        <c:v>136.27999999999591</c:v>
                      </c:pt>
                      <c:pt idx="6815">
                        <c:v>136.29999999999592</c:v>
                      </c:pt>
                      <c:pt idx="6816">
                        <c:v>136.31999999999593</c:v>
                      </c:pt>
                      <c:pt idx="6817">
                        <c:v>136.33999999999594</c:v>
                      </c:pt>
                      <c:pt idx="6818">
                        <c:v>136.35999999999595</c:v>
                      </c:pt>
                      <c:pt idx="6819">
                        <c:v>136.37999999999596</c:v>
                      </c:pt>
                      <c:pt idx="6820">
                        <c:v>136.39999999999597</c:v>
                      </c:pt>
                      <c:pt idx="6821">
                        <c:v>136.41999999999598</c:v>
                      </c:pt>
                      <c:pt idx="6822">
                        <c:v>136.43999999999599</c:v>
                      </c:pt>
                      <c:pt idx="6823">
                        <c:v>136.459999999996</c:v>
                      </c:pt>
                      <c:pt idx="6824">
                        <c:v>136.47999999999601</c:v>
                      </c:pt>
                      <c:pt idx="6825">
                        <c:v>136.49999999999602</c:v>
                      </c:pt>
                      <c:pt idx="6826">
                        <c:v>136.51999999999603</c:v>
                      </c:pt>
                      <c:pt idx="6827">
                        <c:v>136.53999999999604</c:v>
                      </c:pt>
                      <c:pt idx="6828">
                        <c:v>136.55999999999605</c:v>
                      </c:pt>
                      <c:pt idx="6829">
                        <c:v>136.57999999999606</c:v>
                      </c:pt>
                      <c:pt idx="6830">
                        <c:v>136.59999999999607</c:v>
                      </c:pt>
                      <c:pt idx="6831">
                        <c:v>136.61999999999608</c:v>
                      </c:pt>
                      <c:pt idx="6832">
                        <c:v>136.63999999999609</c:v>
                      </c:pt>
                      <c:pt idx="6833">
                        <c:v>136.6599999999961</c:v>
                      </c:pt>
                      <c:pt idx="6834">
                        <c:v>136.67999999999611</c:v>
                      </c:pt>
                      <c:pt idx="6835">
                        <c:v>136.69999999999612</c:v>
                      </c:pt>
                      <c:pt idx="6836">
                        <c:v>136.71999999999613</c:v>
                      </c:pt>
                      <c:pt idx="6837">
                        <c:v>136.73999999999614</c:v>
                      </c:pt>
                      <c:pt idx="6838">
                        <c:v>136.75999999999615</c:v>
                      </c:pt>
                      <c:pt idx="6839">
                        <c:v>136.77999999999616</c:v>
                      </c:pt>
                      <c:pt idx="6840">
                        <c:v>136.79999999999617</c:v>
                      </c:pt>
                      <c:pt idx="6841">
                        <c:v>136.81999999999618</c:v>
                      </c:pt>
                      <c:pt idx="6842">
                        <c:v>136.83999999999619</c:v>
                      </c:pt>
                      <c:pt idx="6843">
                        <c:v>136.85999999999621</c:v>
                      </c:pt>
                      <c:pt idx="6844">
                        <c:v>136.87999999999622</c:v>
                      </c:pt>
                      <c:pt idx="6845">
                        <c:v>136.89999999999623</c:v>
                      </c:pt>
                      <c:pt idx="6846">
                        <c:v>136.91999999999624</c:v>
                      </c:pt>
                      <c:pt idx="6847">
                        <c:v>136.93999999999625</c:v>
                      </c:pt>
                      <c:pt idx="6848">
                        <c:v>136.95999999999626</c:v>
                      </c:pt>
                      <c:pt idx="6849">
                        <c:v>136.97999999999627</c:v>
                      </c:pt>
                      <c:pt idx="6850">
                        <c:v>136.99999999999628</c:v>
                      </c:pt>
                      <c:pt idx="6851">
                        <c:v>137.01999999999629</c:v>
                      </c:pt>
                      <c:pt idx="6852">
                        <c:v>137.0399999999963</c:v>
                      </c:pt>
                      <c:pt idx="6853">
                        <c:v>137.05999999999631</c:v>
                      </c:pt>
                      <c:pt idx="6854">
                        <c:v>137.07999999999632</c:v>
                      </c:pt>
                      <c:pt idx="6855">
                        <c:v>137.09999999999633</c:v>
                      </c:pt>
                      <c:pt idx="6856">
                        <c:v>137.11999999999634</c:v>
                      </c:pt>
                      <c:pt idx="6857">
                        <c:v>137.13999999999635</c:v>
                      </c:pt>
                      <c:pt idx="6858">
                        <c:v>137.15999999999636</c:v>
                      </c:pt>
                      <c:pt idx="6859">
                        <c:v>137.17999999999637</c:v>
                      </c:pt>
                      <c:pt idx="6860">
                        <c:v>137.19999999999638</c:v>
                      </c:pt>
                      <c:pt idx="6861">
                        <c:v>137.21999999999639</c:v>
                      </c:pt>
                      <c:pt idx="6862">
                        <c:v>137.2399999999964</c:v>
                      </c:pt>
                      <c:pt idx="6863">
                        <c:v>137.25999999999641</c:v>
                      </c:pt>
                      <c:pt idx="6864">
                        <c:v>137.27999999999642</c:v>
                      </c:pt>
                      <c:pt idx="6865">
                        <c:v>137.29999999999643</c:v>
                      </c:pt>
                      <c:pt idx="6866">
                        <c:v>137.31999999999644</c:v>
                      </c:pt>
                      <c:pt idx="6867">
                        <c:v>137.33999999999645</c:v>
                      </c:pt>
                      <c:pt idx="6868">
                        <c:v>137.35999999999646</c:v>
                      </c:pt>
                      <c:pt idx="6869">
                        <c:v>137.37999999999647</c:v>
                      </c:pt>
                      <c:pt idx="6870">
                        <c:v>137.39999999999648</c:v>
                      </c:pt>
                      <c:pt idx="6871">
                        <c:v>137.41999999999649</c:v>
                      </c:pt>
                      <c:pt idx="6872">
                        <c:v>137.4399999999965</c:v>
                      </c:pt>
                      <c:pt idx="6873">
                        <c:v>137.45999999999651</c:v>
                      </c:pt>
                      <c:pt idx="6874">
                        <c:v>137.47999999999652</c:v>
                      </c:pt>
                      <c:pt idx="6875">
                        <c:v>137.49999999999653</c:v>
                      </c:pt>
                      <c:pt idx="6876">
                        <c:v>137.51999999999654</c:v>
                      </c:pt>
                      <c:pt idx="6877">
                        <c:v>137.53999999999655</c:v>
                      </c:pt>
                      <c:pt idx="6878">
                        <c:v>137.55999999999656</c:v>
                      </c:pt>
                      <c:pt idx="6879">
                        <c:v>137.57999999999657</c:v>
                      </c:pt>
                      <c:pt idx="6880">
                        <c:v>137.59999999999658</c:v>
                      </c:pt>
                      <c:pt idx="6881">
                        <c:v>137.61999999999659</c:v>
                      </c:pt>
                      <c:pt idx="6882">
                        <c:v>137.6399999999966</c:v>
                      </c:pt>
                      <c:pt idx="6883">
                        <c:v>137.65999999999661</c:v>
                      </c:pt>
                      <c:pt idx="6884">
                        <c:v>137.67999999999662</c:v>
                      </c:pt>
                      <c:pt idx="6885">
                        <c:v>137.69999999999663</c:v>
                      </c:pt>
                      <c:pt idx="6886">
                        <c:v>137.71999999999665</c:v>
                      </c:pt>
                      <c:pt idx="6887">
                        <c:v>137.73999999999666</c:v>
                      </c:pt>
                      <c:pt idx="6888">
                        <c:v>137.75999999999667</c:v>
                      </c:pt>
                      <c:pt idx="6889">
                        <c:v>137.77999999999668</c:v>
                      </c:pt>
                      <c:pt idx="6890">
                        <c:v>137.79999999999669</c:v>
                      </c:pt>
                      <c:pt idx="6891">
                        <c:v>137.8199999999967</c:v>
                      </c:pt>
                      <c:pt idx="6892">
                        <c:v>137.83999999999671</c:v>
                      </c:pt>
                      <c:pt idx="6893">
                        <c:v>137.85999999999672</c:v>
                      </c:pt>
                      <c:pt idx="6894">
                        <c:v>137.87999999999673</c:v>
                      </c:pt>
                      <c:pt idx="6895">
                        <c:v>137.89999999999674</c:v>
                      </c:pt>
                      <c:pt idx="6896">
                        <c:v>137.91999999999675</c:v>
                      </c:pt>
                      <c:pt idx="6897">
                        <c:v>137.93999999999676</c:v>
                      </c:pt>
                      <c:pt idx="6898">
                        <c:v>137.95999999999677</c:v>
                      </c:pt>
                      <c:pt idx="6899">
                        <c:v>137.97999999999678</c:v>
                      </c:pt>
                      <c:pt idx="6900">
                        <c:v>137.99999999999679</c:v>
                      </c:pt>
                      <c:pt idx="6901">
                        <c:v>138.0199999999968</c:v>
                      </c:pt>
                      <c:pt idx="6902">
                        <c:v>138.03999999999681</c:v>
                      </c:pt>
                      <c:pt idx="6903">
                        <c:v>138.05999999999682</c:v>
                      </c:pt>
                      <c:pt idx="6904">
                        <c:v>138.07999999999683</c:v>
                      </c:pt>
                      <c:pt idx="6905">
                        <c:v>138.09999999999684</c:v>
                      </c:pt>
                      <c:pt idx="6906">
                        <c:v>138.11999999999685</c:v>
                      </c:pt>
                      <c:pt idx="6907">
                        <c:v>138.13999999999686</c:v>
                      </c:pt>
                      <c:pt idx="6908">
                        <c:v>138.15999999999687</c:v>
                      </c:pt>
                      <c:pt idx="6909">
                        <c:v>138.17999999999688</c:v>
                      </c:pt>
                      <c:pt idx="6910">
                        <c:v>138.19999999999689</c:v>
                      </c:pt>
                      <c:pt idx="6911">
                        <c:v>138.2199999999969</c:v>
                      </c:pt>
                      <c:pt idx="6912">
                        <c:v>138.23999999999691</c:v>
                      </c:pt>
                      <c:pt idx="6913">
                        <c:v>138.25999999999692</c:v>
                      </c:pt>
                      <c:pt idx="6914">
                        <c:v>138.27999999999693</c:v>
                      </c:pt>
                      <c:pt idx="6915">
                        <c:v>138.29999999999694</c:v>
                      </c:pt>
                      <c:pt idx="6916">
                        <c:v>138.31999999999695</c:v>
                      </c:pt>
                      <c:pt idx="6917">
                        <c:v>138.33999999999696</c:v>
                      </c:pt>
                      <c:pt idx="6918">
                        <c:v>138.35999999999697</c:v>
                      </c:pt>
                      <c:pt idx="6919">
                        <c:v>138.37999999999698</c:v>
                      </c:pt>
                      <c:pt idx="6920">
                        <c:v>138.39999999999699</c:v>
                      </c:pt>
                      <c:pt idx="6921">
                        <c:v>138.419999999997</c:v>
                      </c:pt>
                      <c:pt idx="6922">
                        <c:v>138.43999999999701</c:v>
                      </c:pt>
                      <c:pt idx="6923">
                        <c:v>138.45999999999702</c:v>
                      </c:pt>
                      <c:pt idx="6924">
                        <c:v>138.47999999999703</c:v>
                      </c:pt>
                      <c:pt idx="6925">
                        <c:v>138.49999999999704</c:v>
                      </c:pt>
                      <c:pt idx="6926">
                        <c:v>138.51999999999705</c:v>
                      </c:pt>
                      <c:pt idx="6927">
                        <c:v>138.53999999999706</c:v>
                      </c:pt>
                      <c:pt idx="6928">
                        <c:v>138.55999999999707</c:v>
                      </c:pt>
                      <c:pt idx="6929">
                        <c:v>138.57999999999709</c:v>
                      </c:pt>
                      <c:pt idx="6930">
                        <c:v>138.5999999999971</c:v>
                      </c:pt>
                      <c:pt idx="6931">
                        <c:v>138.61999999999711</c:v>
                      </c:pt>
                      <c:pt idx="6932">
                        <c:v>138.63999999999712</c:v>
                      </c:pt>
                      <c:pt idx="6933">
                        <c:v>138.65999999999713</c:v>
                      </c:pt>
                      <c:pt idx="6934">
                        <c:v>138.67999999999714</c:v>
                      </c:pt>
                      <c:pt idx="6935">
                        <c:v>138.69999999999715</c:v>
                      </c:pt>
                      <c:pt idx="6936">
                        <c:v>138.71999999999716</c:v>
                      </c:pt>
                      <c:pt idx="6937">
                        <c:v>138.73999999999717</c:v>
                      </c:pt>
                      <c:pt idx="6938">
                        <c:v>138.75999999999718</c:v>
                      </c:pt>
                      <c:pt idx="6939">
                        <c:v>138.77999999999719</c:v>
                      </c:pt>
                      <c:pt idx="6940">
                        <c:v>138.7999999999972</c:v>
                      </c:pt>
                      <c:pt idx="6941">
                        <c:v>138.81999999999721</c:v>
                      </c:pt>
                      <c:pt idx="6942">
                        <c:v>138.83999999999722</c:v>
                      </c:pt>
                      <c:pt idx="6943">
                        <c:v>138.85999999999723</c:v>
                      </c:pt>
                      <c:pt idx="6944">
                        <c:v>138.87999999999724</c:v>
                      </c:pt>
                      <c:pt idx="6945">
                        <c:v>138.89999999999725</c:v>
                      </c:pt>
                      <c:pt idx="6946">
                        <c:v>138.91999999999726</c:v>
                      </c:pt>
                      <c:pt idx="6947">
                        <c:v>138.93999999999727</c:v>
                      </c:pt>
                      <c:pt idx="6948">
                        <c:v>138.95999999999728</c:v>
                      </c:pt>
                      <c:pt idx="6949">
                        <c:v>138.97999999999729</c:v>
                      </c:pt>
                      <c:pt idx="6950">
                        <c:v>138.9999999999973</c:v>
                      </c:pt>
                      <c:pt idx="6951">
                        <c:v>139.01999999999731</c:v>
                      </c:pt>
                      <c:pt idx="6952">
                        <c:v>139.03999999999732</c:v>
                      </c:pt>
                      <c:pt idx="6953">
                        <c:v>139.05999999999733</c:v>
                      </c:pt>
                      <c:pt idx="6954">
                        <c:v>139.07999999999734</c:v>
                      </c:pt>
                      <c:pt idx="6955">
                        <c:v>139.09999999999735</c:v>
                      </c:pt>
                      <c:pt idx="6956">
                        <c:v>139.11999999999736</c:v>
                      </c:pt>
                      <c:pt idx="6957">
                        <c:v>139.13999999999737</c:v>
                      </c:pt>
                      <c:pt idx="6958">
                        <c:v>139.15999999999738</c:v>
                      </c:pt>
                      <c:pt idx="6959">
                        <c:v>139.17999999999739</c:v>
                      </c:pt>
                      <c:pt idx="6960">
                        <c:v>139.1999999999974</c:v>
                      </c:pt>
                      <c:pt idx="6961">
                        <c:v>139.21999999999741</c:v>
                      </c:pt>
                      <c:pt idx="6962">
                        <c:v>139.23999999999742</c:v>
                      </c:pt>
                      <c:pt idx="6963">
                        <c:v>139.25999999999743</c:v>
                      </c:pt>
                      <c:pt idx="6964">
                        <c:v>139.27999999999744</c:v>
                      </c:pt>
                      <c:pt idx="6965">
                        <c:v>139.29999999999745</c:v>
                      </c:pt>
                      <c:pt idx="6966">
                        <c:v>139.31999999999746</c:v>
                      </c:pt>
                      <c:pt idx="6967">
                        <c:v>139.33999999999747</c:v>
                      </c:pt>
                      <c:pt idx="6968">
                        <c:v>139.35999999999748</c:v>
                      </c:pt>
                      <c:pt idx="6969">
                        <c:v>139.37999999999749</c:v>
                      </c:pt>
                      <c:pt idx="6970">
                        <c:v>139.3999999999975</c:v>
                      </c:pt>
                      <c:pt idx="6971">
                        <c:v>139.41999999999751</c:v>
                      </c:pt>
                      <c:pt idx="6972">
                        <c:v>139.43999999999753</c:v>
                      </c:pt>
                      <c:pt idx="6973">
                        <c:v>139.45999999999754</c:v>
                      </c:pt>
                      <c:pt idx="6974">
                        <c:v>139.47999999999755</c:v>
                      </c:pt>
                      <c:pt idx="6975">
                        <c:v>139.49999999999756</c:v>
                      </c:pt>
                      <c:pt idx="6976">
                        <c:v>139.51999999999757</c:v>
                      </c:pt>
                      <c:pt idx="6977">
                        <c:v>139.53999999999758</c:v>
                      </c:pt>
                      <c:pt idx="6978">
                        <c:v>139.55999999999759</c:v>
                      </c:pt>
                      <c:pt idx="6979">
                        <c:v>139.5799999999976</c:v>
                      </c:pt>
                      <c:pt idx="6980">
                        <c:v>139.59999999999761</c:v>
                      </c:pt>
                      <c:pt idx="6981">
                        <c:v>139.61999999999762</c:v>
                      </c:pt>
                      <c:pt idx="6982">
                        <c:v>139.63999999999763</c:v>
                      </c:pt>
                      <c:pt idx="6983">
                        <c:v>139.65999999999764</c:v>
                      </c:pt>
                      <c:pt idx="6984">
                        <c:v>139.67999999999765</c:v>
                      </c:pt>
                      <c:pt idx="6985">
                        <c:v>139.69999999999766</c:v>
                      </c:pt>
                      <c:pt idx="6986">
                        <c:v>139.71999999999767</c:v>
                      </c:pt>
                      <c:pt idx="6987">
                        <c:v>139.73999999999768</c:v>
                      </c:pt>
                      <c:pt idx="6988">
                        <c:v>139.75999999999769</c:v>
                      </c:pt>
                      <c:pt idx="6989">
                        <c:v>139.7799999999977</c:v>
                      </c:pt>
                      <c:pt idx="6990">
                        <c:v>139.79999999999771</c:v>
                      </c:pt>
                      <c:pt idx="6991">
                        <c:v>139.81999999999772</c:v>
                      </c:pt>
                      <c:pt idx="6992">
                        <c:v>139.83999999999773</c:v>
                      </c:pt>
                      <c:pt idx="6993">
                        <c:v>139.85999999999774</c:v>
                      </c:pt>
                      <c:pt idx="6994">
                        <c:v>139.87999999999775</c:v>
                      </c:pt>
                      <c:pt idx="6995">
                        <c:v>139.89999999999776</c:v>
                      </c:pt>
                      <c:pt idx="6996">
                        <c:v>139.91999999999777</c:v>
                      </c:pt>
                      <c:pt idx="6997">
                        <c:v>139.93999999999778</c:v>
                      </c:pt>
                      <c:pt idx="6998">
                        <c:v>139.95999999999779</c:v>
                      </c:pt>
                      <c:pt idx="6999">
                        <c:v>139.9799999999978</c:v>
                      </c:pt>
                      <c:pt idx="7000">
                        <c:v>139.99999999999781</c:v>
                      </c:pt>
                      <c:pt idx="7001">
                        <c:v>140.01999999999782</c:v>
                      </c:pt>
                      <c:pt idx="7002">
                        <c:v>140.03999999999783</c:v>
                      </c:pt>
                      <c:pt idx="7003">
                        <c:v>140.05999999999784</c:v>
                      </c:pt>
                      <c:pt idx="7004">
                        <c:v>140.07999999999785</c:v>
                      </c:pt>
                      <c:pt idx="7005">
                        <c:v>140.09999999999786</c:v>
                      </c:pt>
                      <c:pt idx="7006">
                        <c:v>140.11999999999787</c:v>
                      </c:pt>
                      <c:pt idx="7007">
                        <c:v>140.13999999999788</c:v>
                      </c:pt>
                      <c:pt idx="7008">
                        <c:v>140.15999999999789</c:v>
                      </c:pt>
                      <c:pt idx="7009">
                        <c:v>140.1799999999979</c:v>
                      </c:pt>
                      <c:pt idx="7010">
                        <c:v>140.19999999999791</c:v>
                      </c:pt>
                      <c:pt idx="7011">
                        <c:v>140.21999999999792</c:v>
                      </c:pt>
                      <c:pt idx="7012">
                        <c:v>140.23999999999793</c:v>
                      </c:pt>
                      <c:pt idx="7013">
                        <c:v>140.25999999999794</c:v>
                      </c:pt>
                      <c:pt idx="7014">
                        <c:v>140.27999999999795</c:v>
                      </c:pt>
                      <c:pt idx="7015">
                        <c:v>140.29999999999797</c:v>
                      </c:pt>
                      <c:pt idx="7016">
                        <c:v>140.31999999999798</c:v>
                      </c:pt>
                      <c:pt idx="7017">
                        <c:v>140.33999999999799</c:v>
                      </c:pt>
                      <c:pt idx="7018">
                        <c:v>140.359999999998</c:v>
                      </c:pt>
                      <c:pt idx="7019">
                        <c:v>140.37999999999801</c:v>
                      </c:pt>
                      <c:pt idx="7020">
                        <c:v>140.39999999999802</c:v>
                      </c:pt>
                      <c:pt idx="7021">
                        <c:v>140.41999999999803</c:v>
                      </c:pt>
                      <c:pt idx="7022">
                        <c:v>140.43999999999804</c:v>
                      </c:pt>
                      <c:pt idx="7023">
                        <c:v>140.45999999999805</c:v>
                      </c:pt>
                      <c:pt idx="7024">
                        <c:v>140.47999999999806</c:v>
                      </c:pt>
                      <c:pt idx="7025">
                        <c:v>140.49999999999807</c:v>
                      </c:pt>
                      <c:pt idx="7026">
                        <c:v>140.51999999999808</c:v>
                      </c:pt>
                      <c:pt idx="7027">
                        <c:v>140.53999999999809</c:v>
                      </c:pt>
                      <c:pt idx="7028">
                        <c:v>140.5599999999981</c:v>
                      </c:pt>
                      <c:pt idx="7029">
                        <c:v>140.57999999999811</c:v>
                      </c:pt>
                      <c:pt idx="7030">
                        <c:v>140.59999999999812</c:v>
                      </c:pt>
                      <c:pt idx="7031">
                        <c:v>140.61999999999813</c:v>
                      </c:pt>
                      <c:pt idx="7032">
                        <c:v>140.63999999999814</c:v>
                      </c:pt>
                      <c:pt idx="7033">
                        <c:v>140.65999999999815</c:v>
                      </c:pt>
                      <c:pt idx="7034">
                        <c:v>140.67999999999816</c:v>
                      </c:pt>
                      <c:pt idx="7035">
                        <c:v>140.69999999999817</c:v>
                      </c:pt>
                      <c:pt idx="7036">
                        <c:v>140.71999999999818</c:v>
                      </c:pt>
                      <c:pt idx="7037">
                        <c:v>140.73999999999819</c:v>
                      </c:pt>
                      <c:pt idx="7038">
                        <c:v>140.7599999999982</c:v>
                      </c:pt>
                      <c:pt idx="7039">
                        <c:v>140.77999999999821</c:v>
                      </c:pt>
                      <c:pt idx="7040">
                        <c:v>140.79999999999822</c:v>
                      </c:pt>
                      <c:pt idx="7041">
                        <c:v>140.81999999999823</c:v>
                      </c:pt>
                      <c:pt idx="7042">
                        <c:v>140.83999999999824</c:v>
                      </c:pt>
                      <c:pt idx="7043">
                        <c:v>140.85999999999825</c:v>
                      </c:pt>
                      <c:pt idx="7044">
                        <c:v>140.87999999999826</c:v>
                      </c:pt>
                      <c:pt idx="7045">
                        <c:v>140.89999999999827</c:v>
                      </c:pt>
                      <c:pt idx="7046">
                        <c:v>140.91999999999828</c:v>
                      </c:pt>
                      <c:pt idx="7047">
                        <c:v>140.93999999999829</c:v>
                      </c:pt>
                      <c:pt idx="7048">
                        <c:v>140.9599999999983</c:v>
                      </c:pt>
                      <c:pt idx="7049">
                        <c:v>140.97999999999831</c:v>
                      </c:pt>
                      <c:pt idx="7050">
                        <c:v>140.99999999999832</c:v>
                      </c:pt>
                      <c:pt idx="7051">
                        <c:v>141.01999999999833</c:v>
                      </c:pt>
                      <c:pt idx="7052">
                        <c:v>141.03999999999834</c:v>
                      </c:pt>
                      <c:pt idx="7053">
                        <c:v>141.05999999999835</c:v>
                      </c:pt>
                      <c:pt idx="7054">
                        <c:v>141.07999999999836</c:v>
                      </c:pt>
                      <c:pt idx="7055">
                        <c:v>141.09999999999837</c:v>
                      </c:pt>
                      <c:pt idx="7056">
                        <c:v>141.11999999999838</c:v>
                      </c:pt>
                      <c:pt idx="7057">
                        <c:v>141.13999999999839</c:v>
                      </c:pt>
                      <c:pt idx="7058">
                        <c:v>141.1599999999984</c:v>
                      </c:pt>
                      <c:pt idx="7059">
                        <c:v>141.17999999999842</c:v>
                      </c:pt>
                      <c:pt idx="7060">
                        <c:v>141.19999999999843</c:v>
                      </c:pt>
                      <c:pt idx="7061">
                        <c:v>141.21999999999844</c:v>
                      </c:pt>
                      <c:pt idx="7062">
                        <c:v>141.23999999999845</c:v>
                      </c:pt>
                      <c:pt idx="7063">
                        <c:v>141.25999999999846</c:v>
                      </c:pt>
                      <c:pt idx="7064">
                        <c:v>141.27999999999847</c:v>
                      </c:pt>
                      <c:pt idx="7065">
                        <c:v>141.29999999999848</c:v>
                      </c:pt>
                      <c:pt idx="7066">
                        <c:v>141.31999999999849</c:v>
                      </c:pt>
                      <c:pt idx="7067">
                        <c:v>141.3399999999985</c:v>
                      </c:pt>
                      <c:pt idx="7068">
                        <c:v>141.35999999999851</c:v>
                      </c:pt>
                      <c:pt idx="7069">
                        <c:v>141.37999999999852</c:v>
                      </c:pt>
                      <c:pt idx="7070">
                        <c:v>141.39999999999853</c:v>
                      </c:pt>
                      <c:pt idx="7071">
                        <c:v>141.41999999999854</c:v>
                      </c:pt>
                      <c:pt idx="7072">
                        <c:v>141.43999999999855</c:v>
                      </c:pt>
                      <c:pt idx="7073">
                        <c:v>141.45999999999856</c:v>
                      </c:pt>
                      <c:pt idx="7074">
                        <c:v>141.47999999999857</c:v>
                      </c:pt>
                      <c:pt idx="7075">
                        <c:v>141.49999999999858</c:v>
                      </c:pt>
                      <c:pt idx="7076">
                        <c:v>141.51999999999859</c:v>
                      </c:pt>
                      <c:pt idx="7077">
                        <c:v>141.5399999999986</c:v>
                      </c:pt>
                      <c:pt idx="7078">
                        <c:v>141.55999999999861</c:v>
                      </c:pt>
                      <c:pt idx="7079">
                        <c:v>141.57999999999862</c:v>
                      </c:pt>
                      <c:pt idx="7080">
                        <c:v>141.59999999999863</c:v>
                      </c:pt>
                      <c:pt idx="7081">
                        <c:v>141.61999999999864</c:v>
                      </c:pt>
                      <c:pt idx="7082">
                        <c:v>141.63999999999865</c:v>
                      </c:pt>
                      <c:pt idx="7083">
                        <c:v>141.65999999999866</c:v>
                      </c:pt>
                      <c:pt idx="7084">
                        <c:v>141.67999999999867</c:v>
                      </c:pt>
                      <c:pt idx="7085">
                        <c:v>141.69999999999868</c:v>
                      </c:pt>
                      <c:pt idx="7086">
                        <c:v>141.71999999999869</c:v>
                      </c:pt>
                      <c:pt idx="7087">
                        <c:v>141.7399999999987</c:v>
                      </c:pt>
                      <c:pt idx="7088">
                        <c:v>141.75999999999871</c:v>
                      </c:pt>
                      <c:pt idx="7089">
                        <c:v>141.77999999999872</c:v>
                      </c:pt>
                      <c:pt idx="7090">
                        <c:v>141.79999999999873</c:v>
                      </c:pt>
                      <c:pt idx="7091">
                        <c:v>141.81999999999874</c:v>
                      </c:pt>
                      <c:pt idx="7092">
                        <c:v>141.83999999999875</c:v>
                      </c:pt>
                      <c:pt idx="7093">
                        <c:v>141.85999999999876</c:v>
                      </c:pt>
                      <c:pt idx="7094">
                        <c:v>141.87999999999877</c:v>
                      </c:pt>
                      <c:pt idx="7095">
                        <c:v>141.89999999999878</c:v>
                      </c:pt>
                      <c:pt idx="7096">
                        <c:v>141.91999999999879</c:v>
                      </c:pt>
                      <c:pt idx="7097">
                        <c:v>141.9399999999988</c:v>
                      </c:pt>
                      <c:pt idx="7098">
                        <c:v>141.95999999999881</c:v>
                      </c:pt>
                      <c:pt idx="7099">
                        <c:v>141.97999999999882</c:v>
                      </c:pt>
                      <c:pt idx="7100">
                        <c:v>141.99999999999883</c:v>
                      </c:pt>
                      <c:pt idx="7101">
                        <c:v>142.01999999999884</c:v>
                      </c:pt>
                      <c:pt idx="7102">
                        <c:v>142.03999999999886</c:v>
                      </c:pt>
                      <c:pt idx="7103">
                        <c:v>142.05999999999887</c:v>
                      </c:pt>
                      <c:pt idx="7104">
                        <c:v>142.07999999999888</c:v>
                      </c:pt>
                      <c:pt idx="7105">
                        <c:v>142.09999999999889</c:v>
                      </c:pt>
                      <c:pt idx="7106">
                        <c:v>142.1199999999989</c:v>
                      </c:pt>
                      <c:pt idx="7107">
                        <c:v>142.13999999999891</c:v>
                      </c:pt>
                      <c:pt idx="7108">
                        <c:v>142.15999999999892</c:v>
                      </c:pt>
                      <c:pt idx="7109">
                        <c:v>142.17999999999893</c:v>
                      </c:pt>
                      <c:pt idx="7110">
                        <c:v>142.19999999999894</c:v>
                      </c:pt>
                      <c:pt idx="7111">
                        <c:v>142.21999999999895</c:v>
                      </c:pt>
                      <c:pt idx="7112">
                        <c:v>142.23999999999896</c:v>
                      </c:pt>
                      <c:pt idx="7113">
                        <c:v>142.25999999999897</c:v>
                      </c:pt>
                      <c:pt idx="7114">
                        <c:v>142.27999999999898</c:v>
                      </c:pt>
                      <c:pt idx="7115">
                        <c:v>142.29999999999899</c:v>
                      </c:pt>
                      <c:pt idx="7116">
                        <c:v>142.319999999999</c:v>
                      </c:pt>
                      <c:pt idx="7117">
                        <c:v>142.33999999999901</c:v>
                      </c:pt>
                      <c:pt idx="7118">
                        <c:v>142.35999999999902</c:v>
                      </c:pt>
                      <c:pt idx="7119">
                        <c:v>142.37999999999903</c:v>
                      </c:pt>
                      <c:pt idx="7120">
                        <c:v>142.39999999999904</c:v>
                      </c:pt>
                      <c:pt idx="7121">
                        <c:v>142.41999999999905</c:v>
                      </c:pt>
                      <c:pt idx="7122">
                        <c:v>142.43999999999906</c:v>
                      </c:pt>
                      <c:pt idx="7123">
                        <c:v>142.45999999999907</c:v>
                      </c:pt>
                      <c:pt idx="7124">
                        <c:v>142.47999999999908</c:v>
                      </c:pt>
                      <c:pt idx="7125">
                        <c:v>142.49999999999909</c:v>
                      </c:pt>
                      <c:pt idx="7126">
                        <c:v>142.5199999999991</c:v>
                      </c:pt>
                      <c:pt idx="7127">
                        <c:v>142.53999999999911</c:v>
                      </c:pt>
                      <c:pt idx="7128">
                        <c:v>142.55999999999912</c:v>
                      </c:pt>
                      <c:pt idx="7129">
                        <c:v>142.57999999999913</c:v>
                      </c:pt>
                      <c:pt idx="7130">
                        <c:v>142.59999999999914</c:v>
                      </c:pt>
                      <c:pt idx="7131">
                        <c:v>142.61999999999915</c:v>
                      </c:pt>
                      <c:pt idx="7132">
                        <c:v>142.63999999999916</c:v>
                      </c:pt>
                      <c:pt idx="7133">
                        <c:v>142.65999999999917</c:v>
                      </c:pt>
                      <c:pt idx="7134">
                        <c:v>142.67999999999918</c:v>
                      </c:pt>
                      <c:pt idx="7135">
                        <c:v>142.69999999999919</c:v>
                      </c:pt>
                      <c:pt idx="7136">
                        <c:v>142.7199999999992</c:v>
                      </c:pt>
                      <c:pt idx="7137">
                        <c:v>142.73999999999921</c:v>
                      </c:pt>
                      <c:pt idx="7138">
                        <c:v>142.75999999999922</c:v>
                      </c:pt>
                      <c:pt idx="7139">
                        <c:v>142.77999999999923</c:v>
                      </c:pt>
                      <c:pt idx="7140">
                        <c:v>142.79999999999924</c:v>
                      </c:pt>
                      <c:pt idx="7141">
                        <c:v>142.81999999999925</c:v>
                      </c:pt>
                      <c:pt idx="7142">
                        <c:v>142.83999999999926</c:v>
                      </c:pt>
                      <c:pt idx="7143">
                        <c:v>142.85999999999927</c:v>
                      </c:pt>
                      <c:pt idx="7144">
                        <c:v>142.87999999999928</c:v>
                      </c:pt>
                      <c:pt idx="7145">
                        <c:v>142.8999999999993</c:v>
                      </c:pt>
                      <c:pt idx="7146">
                        <c:v>142.91999999999931</c:v>
                      </c:pt>
                      <c:pt idx="7147">
                        <c:v>142.93999999999932</c:v>
                      </c:pt>
                      <c:pt idx="7148">
                        <c:v>142.95999999999933</c:v>
                      </c:pt>
                      <c:pt idx="7149">
                        <c:v>142.97999999999934</c:v>
                      </c:pt>
                      <c:pt idx="7150">
                        <c:v>142.99999999999935</c:v>
                      </c:pt>
                      <c:pt idx="7151">
                        <c:v>143.01999999999936</c:v>
                      </c:pt>
                      <c:pt idx="7152">
                        <c:v>143.03999999999937</c:v>
                      </c:pt>
                      <c:pt idx="7153">
                        <c:v>143.05999999999938</c:v>
                      </c:pt>
                      <c:pt idx="7154">
                        <c:v>143.07999999999939</c:v>
                      </c:pt>
                      <c:pt idx="7155">
                        <c:v>143.0999999999994</c:v>
                      </c:pt>
                      <c:pt idx="7156">
                        <c:v>143.11999999999941</c:v>
                      </c:pt>
                      <c:pt idx="7157">
                        <c:v>143.13999999999942</c:v>
                      </c:pt>
                      <c:pt idx="7158">
                        <c:v>143.15999999999943</c:v>
                      </c:pt>
                      <c:pt idx="7159">
                        <c:v>143.17999999999944</c:v>
                      </c:pt>
                      <c:pt idx="7160">
                        <c:v>143.19999999999945</c:v>
                      </c:pt>
                      <c:pt idx="7161">
                        <c:v>143.21999999999946</c:v>
                      </c:pt>
                      <c:pt idx="7162">
                        <c:v>143.23999999999947</c:v>
                      </c:pt>
                      <c:pt idx="7163">
                        <c:v>143.25999999999948</c:v>
                      </c:pt>
                      <c:pt idx="7164">
                        <c:v>143.27999999999949</c:v>
                      </c:pt>
                      <c:pt idx="7165">
                        <c:v>143.2999999999995</c:v>
                      </c:pt>
                      <c:pt idx="7166">
                        <c:v>143.31999999999951</c:v>
                      </c:pt>
                      <c:pt idx="7167">
                        <c:v>143.33999999999952</c:v>
                      </c:pt>
                      <c:pt idx="7168">
                        <c:v>143.35999999999953</c:v>
                      </c:pt>
                      <c:pt idx="7169">
                        <c:v>143.37999999999954</c:v>
                      </c:pt>
                      <c:pt idx="7170">
                        <c:v>143.39999999999955</c:v>
                      </c:pt>
                      <c:pt idx="7171">
                        <c:v>143.41999999999956</c:v>
                      </c:pt>
                      <c:pt idx="7172">
                        <c:v>143.43999999999957</c:v>
                      </c:pt>
                      <c:pt idx="7173">
                        <c:v>143.45999999999958</c:v>
                      </c:pt>
                      <c:pt idx="7174">
                        <c:v>143.47999999999959</c:v>
                      </c:pt>
                      <c:pt idx="7175">
                        <c:v>143.4999999999996</c:v>
                      </c:pt>
                      <c:pt idx="7176">
                        <c:v>143.51999999999961</c:v>
                      </c:pt>
                      <c:pt idx="7177">
                        <c:v>143.53999999999962</c:v>
                      </c:pt>
                      <c:pt idx="7178">
                        <c:v>143.55999999999963</c:v>
                      </c:pt>
                      <c:pt idx="7179">
                        <c:v>143.57999999999964</c:v>
                      </c:pt>
                      <c:pt idx="7180">
                        <c:v>143.59999999999965</c:v>
                      </c:pt>
                      <c:pt idx="7181">
                        <c:v>143.61999999999966</c:v>
                      </c:pt>
                      <c:pt idx="7182">
                        <c:v>143.63999999999967</c:v>
                      </c:pt>
                      <c:pt idx="7183">
                        <c:v>143.65999999999968</c:v>
                      </c:pt>
                      <c:pt idx="7184">
                        <c:v>143.67999999999969</c:v>
                      </c:pt>
                      <c:pt idx="7185">
                        <c:v>143.6999999999997</c:v>
                      </c:pt>
                      <c:pt idx="7186">
                        <c:v>143.71999999999971</c:v>
                      </c:pt>
                      <c:pt idx="7187">
                        <c:v>143.73999999999972</c:v>
                      </c:pt>
                      <c:pt idx="7188">
                        <c:v>143.75999999999974</c:v>
                      </c:pt>
                      <c:pt idx="7189">
                        <c:v>143.77999999999975</c:v>
                      </c:pt>
                      <c:pt idx="7190">
                        <c:v>143.79999999999976</c:v>
                      </c:pt>
                      <c:pt idx="7191">
                        <c:v>143.81999999999977</c:v>
                      </c:pt>
                      <c:pt idx="7192">
                        <c:v>143.83999999999978</c:v>
                      </c:pt>
                      <c:pt idx="7193">
                        <c:v>143.85999999999979</c:v>
                      </c:pt>
                      <c:pt idx="7194">
                        <c:v>143.8799999999998</c:v>
                      </c:pt>
                      <c:pt idx="7195">
                        <c:v>143.89999999999981</c:v>
                      </c:pt>
                      <c:pt idx="7196">
                        <c:v>143.91999999999982</c:v>
                      </c:pt>
                      <c:pt idx="7197">
                        <c:v>143.93999999999983</c:v>
                      </c:pt>
                      <c:pt idx="7198">
                        <c:v>143.95999999999984</c:v>
                      </c:pt>
                      <c:pt idx="7199">
                        <c:v>143.97999999999985</c:v>
                      </c:pt>
                      <c:pt idx="7200">
                        <c:v>143.99999999999986</c:v>
                      </c:pt>
                      <c:pt idx="7201">
                        <c:v>144.01999999999987</c:v>
                      </c:pt>
                      <c:pt idx="7202">
                        <c:v>144.03999999999988</c:v>
                      </c:pt>
                      <c:pt idx="7203">
                        <c:v>144.05999999999989</c:v>
                      </c:pt>
                      <c:pt idx="7204">
                        <c:v>144.0799999999999</c:v>
                      </c:pt>
                      <c:pt idx="7205">
                        <c:v>144.09999999999991</c:v>
                      </c:pt>
                      <c:pt idx="7206">
                        <c:v>144.11999999999992</c:v>
                      </c:pt>
                      <c:pt idx="7207">
                        <c:v>144.13999999999993</c:v>
                      </c:pt>
                      <c:pt idx="7208">
                        <c:v>144.15999999999994</c:v>
                      </c:pt>
                      <c:pt idx="7209">
                        <c:v>144.17999999999995</c:v>
                      </c:pt>
                      <c:pt idx="7210">
                        <c:v>144.19999999999996</c:v>
                      </c:pt>
                      <c:pt idx="7211">
                        <c:v>144.21999999999997</c:v>
                      </c:pt>
                      <c:pt idx="7212">
                        <c:v>144.23999999999998</c:v>
                      </c:pt>
                      <c:pt idx="7213">
                        <c:v>144.26</c:v>
                      </c:pt>
                      <c:pt idx="7214">
                        <c:v>144.28</c:v>
                      </c:pt>
                      <c:pt idx="7215">
                        <c:v>144.30000000000001</c:v>
                      </c:pt>
                      <c:pt idx="7216">
                        <c:v>144.32000000000002</c:v>
                      </c:pt>
                      <c:pt idx="7217">
                        <c:v>144.34000000000003</c:v>
                      </c:pt>
                      <c:pt idx="7218">
                        <c:v>144.36000000000004</c:v>
                      </c:pt>
                      <c:pt idx="7219">
                        <c:v>144.38000000000005</c:v>
                      </c:pt>
                      <c:pt idx="7220">
                        <c:v>144.40000000000006</c:v>
                      </c:pt>
                      <c:pt idx="7221">
                        <c:v>144.42000000000007</c:v>
                      </c:pt>
                      <c:pt idx="7222">
                        <c:v>144.44000000000008</c:v>
                      </c:pt>
                      <c:pt idx="7223">
                        <c:v>144.46000000000009</c:v>
                      </c:pt>
                      <c:pt idx="7224">
                        <c:v>144.4800000000001</c:v>
                      </c:pt>
                      <c:pt idx="7225">
                        <c:v>144.50000000000011</c:v>
                      </c:pt>
                      <c:pt idx="7226">
                        <c:v>144.52000000000012</c:v>
                      </c:pt>
                      <c:pt idx="7227">
                        <c:v>144.54000000000013</c:v>
                      </c:pt>
                      <c:pt idx="7228">
                        <c:v>144.56000000000014</c:v>
                      </c:pt>
                      <c:pt idx="7229">
                        <c:v>144.58000000000015</c:v>
                      </c:pt>
                      <c:pt idx="7230">
                        <c:v>144.60000000000016</c:v>
                      </c:pt>
                      <c:pt idx="7231">
                        <c:v>144.62000000000018</c:v>
                      </c:pt>
                      <c:pt idx="7232">
                        <c:v>144.64000000000019</c:v>
                      </c:pt>
                      <c:pt idx="7233">
                        <c:v>144.6600000000002</c:v>
                      </c:pt>
                      <c:pt idx="7234">
                        <c:v>144.68000000000021</c:v>
                      </c:pt>
                      <c:pt idx="7235">
                        <c:v>144.70000000000022</c:v>
                      </c:pt>
                      <c:pt idx="7236">
                        <c:v>144.72000000000023</c:v>
                      </c:pt>
                      <c:pt idx="7237">
                        <c:v>144.74000000000024</c:v>
                      </c:pt>
                      <c:pt idx="7238">
                        <c:v>144.76000000000025</c:v>
                      </c:pt>
                      <c:pt idx="7239">
                        <c:v>144.78000000000026</c:v>
                      </c:pt>
                      <c:pt idx="7240">
                        <c:v>144.80000000000027</c:v>
                      </c:pt>
                      <c:pt idx="7241">
                        <c:v>144.82000000000028</c:v>
                      </c:pt>
                      <c:pt idx="7242">
                        <c:v>144.84000000000029</c:v>
                      </c:pt>
                      <c:pt idx="7243">
                        <c:v>144.8600000000003</c:v>
                      </c:pt>
                      <c:pt idx="7244">
                        <c:v>144.88000000000031</c:v>
                      </c:pt>
                      <c:pt idx="7245">
                        <c:v>144.90000000000032</c:v>
                      </c:pt>
                      <c:pt idx="7246">
                        <c:v>144.92000000000033</c:v>
                      </c:pt>
                      <c:pt idx="7247">
                        <c:v>144.94000000000034</c:v>
                      </c:pt>
                      <c:pt idx="7248">
                        <c:v>144.96000000000035</c:v>
                      </c:pt>
                      <c:pt idx="7249">
                        <c:v>144.98000000000036</c:v>
                      </c:pt>
                      <c:pt idx="7250">
                        <c:v>145.00000000000037</c:v>
                      </c:pt>
                      <c:pt idx="7251">
                        <c:v>145.02000000000038</c:v>
                      </c:pt>
                      <c:pt idx="7252">
                        <c:v>145.04000000000039</c:v>
                      </c:pt>
                      <c:pt idx="7253">
                        <c:v>145.0600000000004</c:v>
                      </c:pt>
                      <c:pt idx="7254">
                        <c:v>145.08000000000041</c:v>
                      </c:pt>
                      <c:pt idx="7255">
                        <c:v>145.10000000000042</c:v>
                      </c:pt>
                      <c:pt idx="7256">
                        <c:v>145.12000000000043</c:v>
                      </c:pt>
                      <c:pt idx="7257">
                        <c:v>145.14000000000044</c:v>
                      </c:pt>
                      <c:pt idx="7258">
                        <c:v>145.16000000000045</c:v>
                      </c:pt>
                      <c:pt idx="7259">
                        <c:v>145.18000000000046</c:v>
                      </c:pt>
                      <c:pt idx="7260">
                        <c:v>145.20000000000047</c:v>
                      </c:pt>
                      <c:pt idx="7261">
                        <c:v>145.22000000000048</c:v>
                      </c:pt>
                      <c:pt idx="7262">
                        <c:v>145.24000000000049</c:v>
                      </c:pt>
                      <c:pt idx="7263">
                        <c:v>145.2600000000005</c:v>
                      </c:pt>
                      <c:pt idx="7264">
                        <c:v>145.28000000000051</c:v>
                      </c:pt>
                      <c:pt idx="7265">
                        <c:v>145.30000000000052</c:v>
                      </c:pt>
                      <c:pt idx="7266">
                        <c:v>145.32000000000053</c:v>
                      </c:pt>
                      <c:pt idx="7267">
                        <c:v>145.34000000000054</c:v>
                      </c:pt>
                      <c:pt idx="7268">
                        <c:v>145.36000000000055</c:v>
                      </c:pt>
                      <c:pt idx="7269">
                        <c:v>145.38000000000056</c:v>
                      </c:pt>
                      <c:pt idx="7270">
                        <c:v>145.40000000000057</c:v>
                      </c:pt>
                      <c:pt idx="7271">
                        <c:v>145.42000000000058</c:v>
                      </c:pt>
                      <c:pt idx="7272">
                        <c:v>145.44000000000059</c:v>
                      </c:pt>
                      <c:pt idx="7273">
                        <c:v>145.4600000000006</c:v>
                      </c:pt>
                      <c:pt idx="7274">
                        <c:v>145.48000000000062</c:v>
                      </c:pt>
                      <c:pt idx="7275">
                        <c:v>145.50000000000063</c:v>
                      </c:pt>
                      <c:pt idx="7276">
                        <c:v>145.52000000000064</c:v>
                      </c:pt>
                      <c:pt idx="7277">
                        <c:v>145.54000000000065</c:v>
                      </c:pt>
                      <c:pt idx="7278">
                        <c:v>145.56000000000066</c:v>
                      </c:pt>
                      <c:pt idx="7279">
                        <c:v>145.58000000000067</c:v>
                      </c:pt>
                      <c:pt idx="7280">
                        <c:v>145.60000000000068</c:v>
                      </c:pt>
                      <c:pt idx="7281">
                        <c:v>145.62000000000069</c:v>
                      </c:pt>
                      <c:pt idx="7282">
                        <c:v>145.6400000000007</c:v>
                      </c:pt>
                      <c:pt idx="7283">
                        <c:v>145.66000000000071</c:v>
                      </c:pt>
                      <c:pt idx="7284">
                        <c:v>145.68000000000072</c:v>
                      </c:pt>
                      <c:pt idx="7285">
                        <c:v>145.70000000000073</c:v>
                      </c:pt>
                      <c:pt idx="7286">
                        <c:v>145.72000000000074</c:v>
                      </c:pt>
                      <c:pt idx="7287">
                        <c:v>145.74000000000075</c:v>
                      </c:pt>
                      <c:pt idx="7288">
                        <c:v>145.76000000000076</c:v>
                      </c:pt>
                      <c:pt idx="7289">
                        <c:v>145.78000000000077</c:v>
                      </c:pt>
                      <c:pt idx="7290">
                        <c:v>145.80000000000078</c:v>
                      </c:pt>
                      <c:pt idx="7291">
                        <c:v>145.82000000000079</c:v>
                      </c:pt>
                      <c:pt idx="7292">
                        <c:v>145.8400000000008</c:v>
                      </c:pt>
                      <c:pt idx="7293">
                        <c:v>145.86000000000081</c:v>
                      </c:pt>
                      <c:pt idx="7294">
                        <c:v>145.88000000000082</c:v>
                      </c:pt>
                      <c:pt idx="7295">
                        <c:v>145.90000000000083</c:v>
                      </c:pt>
                      <c:pt idx="7296">
                        <c:v>145.92000000000084</c:v>
                      </c:pt>
                      <c:pt idx="7297">
                        <c:v>145.94000000000085</c:v>
                      </c:pt>
                      <c:pt idx="7298">
                        <c:v>145.96000000000086</c:v>
                      </c:pt>
                      <c:pt idx="7299">
                        <c:v>145.98000000000087</c:v>
                      </c:pt>
                      <c:pt idx="7300">
                        <c:v>146.00000000000088</c:v>
                      </c:pt>
                      <c:pt idx="7301">
                        <c:v>146.02000000000089</c:v>
                      </c:pt>
                      <c:pt idx="7302">
                        <c:v>146.0400000000009</c:v>
                      </c:pt>
                      <c:pt idx="7303">
                        <c:v>146.06000000000091</c:v>
                      </c:pt>
                      <c:pt idx="7304">
                        <c:v>146.08000000000092</c:v>
                      </c:pt>
                      <c:pt idx="7305">
                        <c:v>146.10000000000093</c:v>
                      </c:pt>
                      <c:pt idx="7306">
                        <c:v>146.12000000000094</c:v>
                      </c:pt>
                      <c:pt idx="7307">
                        <c:v>146.14000000000095</c:v>
                      </c:pt>
                      <c:pt idx="7308">
                        <c:v>146.16000000000096</c:v>
                      </c:pt>
                      <c:pt idx="7309">
                        <c:v>146.18000000000097</c:v>
                      </c:pt>
                      <c:pt idx="7310">
                        <c:v>146.20000000000098</c:v>
                      </c:pt>
                      <c:pt idx="7311">
                        <c:v>146.22000000000099</c:v>
                      </c:pt>
                      <c:pt idx="7312">
                        <c:v>146.240000000001</c:v>
                      </c:pt>
                      <c:pt idx="7313">
                        <c:v>146.26000000000101</c:v>
                      </c:pt>
                      <c:pt idx="7314">
                        <c:v>146.28000000000102</c:v>
                      </c:pt>
                      <c:pt idx="7315">
                        <c:v>146.30000000000103</c:v>
                      </c:pt>
                      <c:pt idx="7316">
                        <c:v>146.32000000000104</c:v>
                      </c:pt>
                      <c:pt idx="7317">
                        <c:v>146.34000000000106</c:v>
                      </c:pt>
                      <c:pt idx="7318">
                        <c:v>146.36000000000107</c:v>
                      </c:pt>
                      <c:pt idx="7319">
                        <c:v>146.38000000000108</c:v>
                      </c:pt>
                      <c:pt idx="7320">
                        <c:v>146.40000000000109</c:v>
                      </c:pt>
                      <c:pt idx="7321">
                        <c:v>146.4200000000011</c:v>
                      </c:pt>
                      <c:pt idx="7322">
                        <c:v>146.44000000000111</c:v>
                      </c:pt>
                      <c:pt idx="7323">
                        <c:v>146.46000000000112</c:v>
                      </c:pt>
                      <c:pt idx="7324">
                        <c:v>146.48000000000113</c:v>
                      </c:pt>
                      <c:pt idx="7325">
                        <c:v>146.50000000000114</c:v>
                      </c:pt>
                      <c:pt idx="7326">
                        <c:v>146.52000000000115</c:v>
                      </c:pt>
                      <c:pt idx="7327">
                        <c:v>146.54000000000116</c:v>
                      </c:pt>
                      <c:pt idx="7328">
                        <c:v>146.56000000000117</c:v>
                      </c:pt>
                      <c:pt idx="7329">
                        <c:v>146.58000000000118</c:v>
                      </c:pt>
                      <c:pt idx="7330">
                        <c:v>146.60000000000119</c:v>
                      </c:pt>
                      <c:pt idx="7331">
                        <c:v>146.6200000000012</c:v>
                      </c:pt>
                      <c:pt idx="7332">
                        <c:v>146.64000000000121</c:v>
                      </c:pt>
                      <c:pt idx="7333">
                        <c:v>146.66000000000122</c:v>
                      </c:pt>
                      <c:pt idx="7334">
                        <c:v>146.68000000000123</c:v>
                      </c:pt>
                      <c:pt idx="7335">
                        <c:v>146.70000000000124</c:v>
                      </c:pt>
                      <c:pt idx="7336">
                        <c:v>146.72000000000125</c:v>
                      </c:pt>
                      <c:pt idx="7337">
                        <c:v>146.74000000000126</c:v>
                      </c:pt>
                      <c:pt idx="7338">
                        <c:v>146.76000000000127</c:v>
                      </c:pt>
                      <c:pt idx="7339">
                        <c:v>146.78000000000128</c:v>
                      </c:pt>
                      <c:pt idx="7340">
                        <c:v>146.80000000000129</c:v>
                      </c:pt>
                      <c:pt idx="7341">
                        <c:v>146.8200000000013</c:v>
                      </c:pt>
                      <c:pt idx="7342">
                        <c:v>146.84000000000131</c:v>
                      </c:pt>
                      <c:pt idx="7343">
                        <c:v>146.86000000000132</c:v>
                      </c:pt>
                      <c:pt idx="7344">
                        <c:v>146.88000000000133</c:v>
                      </c:pt>
                      <c:pt idx="7345">
                        <c:v>146.90000000000134</c:v>
                      </c:pt>
                      <c:pt idx="7346">
                        <c:v>146.92000000000135</c:v>
                      </c:pt>
                      <c:pt idx="7347">
                        <c:v>146.94000000000136</c:v>
                      </c:pt>
                      <c:pt idx="7348">
                        <c:v>146.96000000000137</c:v>
                      </c:pt>
                      <c:pt idx="7349">
                        <c:v>146.98000000000138</c:v>
                      </c:pt>
                      <c:pt idx="7350">
                        <c:v>147.00000000000139</c:v>
                      </c:pt>
                      <c:pt idx="7351">
                        <c:v>147.0200000000014</c:v>
                      </c:pt>
                      <c:pt idx="7352">
                        <c:v>147.04000000000141</c:v>
                      </c:pt>
                      <c:pt idx="7353">
                        <c:v>147.06000000000142</c:v>
                      </c:pt>
                      <c:pt idx="7354">
                        <c:v>147.08000000000143</c:v>
                      </c:pt>
                      <c:pt idx="7355">
                        <c:v>147.10000000000144</c:v>
                      </c:pt>
                      <c:pt idx="7356">
                        <c:v>147.12000000000145</c:v>
                      </c:pt>
                      <c:pt idx="7357">
                        <c:v>147.14000000000146</c:v>
                      </c:pt>
                      <c:pt idx="7358">
                        <c:v>147.16000000000147</c:v>
                      </c:pt>
                      <c:pt idx="7359">
                        <c:v>147.18000000000148</c:v>
                      </c:pt>
                      <c:pt idx="7360">
                        <c:v>147.20000000000149</c:v>
                      </c:pt>
                      <c:pt idx="7361">
                        <c:v>147.22000000000151</c:v>
                      </c:pt>
                      <c:pt idx="7362">
                        <c:v>147.24000000000152</c:v>
                      </c:pt>
                      <c:pt idx="7363">
                        <c:v>147.26000000000153</c:v>
                      </c:pt>
                      <c:pt idx="7364">
                        <c:v>147.28000000000154</c:v>
                      </c:pt>
                      <c:pt idx="7365">
                        <c:v>147.30000000000155</c:v>
                      </c:pt>
                      <c:pt idx="7366">
                        <c:v>147.32000000000156</c:v>
                      </c:pt>
                      <c:pt idx="7367">
                        <c:v>147.34000000000157</c:v>
                      </c:pt>
                      <c:pt idx="7368">
                        <c:v>147.36000000000158</c:v>
                      </c:pt>
                      <c:pt idx="7369">
                        <c:v>147.38000000000159</c:v>
                      </c:pt>
                      <c:pt idx="7370">
                        <c:v>147.4000000000016</c:v>
                      </c:pt>
                      <c:pt idx="7371">
                        <c:v>147.42000000000161</c:v>
                      </c:pt>
                      <c:pt idx="7372">
                        <c:v>147.44000000000162</c:v>
                      </c:pt>
                      <c:pt idx="7373">
                        <c:v>147.46000000000163</c:v>
                      </c:pt>
                      <c:pt idx="7374">
                        <c:v>147.48000000000164</c:v>
                      </c:pt>
                      <c:pt idx="7375">
                        <c:v>147.50000000000165</c:v>
                      </c:pt>
                      <c:pt idx="7376">
                        <c:v>147.52000000000166</c:v>
                      </c:pt>
                      <c:pt idx="7377">
                        <c:v>147.54000000000167</c:v>
                      </c:pt>
                      <c:pt idx="7378">
                        <c:v>147.56000000000168</c:v>
                      </c:pt>
                      <c:pt idx="7379">
                        <c:v>147.58000000000169</c:v>
                      </c:pt>
                      <c:pt idx="7380">
                        <c:v>147.6000000000017</c:v>
                      </c:pt>
                      <c:pt idx="7381">
                        <c:v>147.62000000000171</c:v>
                      </c:pt>
                      <c:pt idx="7382">
                        <c:v>147.64000000000172</c:v>
                      </c:pt>
                      <c:pt idx="7383">
                        <c:v>147.66000000000173</c:v>
                      </c:pt>
                      <c:pt idx="7384">
                        <c:v>147.68000000000174</c:v>
                      </c:pt>
                      <c:pt idx="7385">
                        <c:v>147.70000000000175</c:v>
                      </c:pt>
                      <c:pt idx="7386">
                        <c:v>147.72000000000176</c:v>
                      </c:pt>
                      <c:pt idx="7387">
                        <c:v>147.74000000000177</c:v>
                      </c:pt>
                      <c:pt idx="7388">
                        <c:v>147.76000000000178</c:v>
                      </c:pt>
                      <c:pt idx="7389">
                        <c:v>147.78000000000179</c:v>
                      </c:pt>
                      <c:pt idx="7390">
                        <c:v>147.8000000000018</c:v>
                      </c:pt>
                      <c:pt idx="7391">
                        <c:v>147.82000000000181</c:v>
                      </c:pt>
                      <c:pt idx="7392">
                        <c:v>147.84000000000182</c:v>
                      </c:pt>
                      <c:pt idx="7393">
                        <c:v>147.86000000000183</c:v>
                      </c:pt>
                      <c:pt idx="7394">
                        <c:v>147.88000000000184</c:v>
                      </c:pt>
                      <c:pt idx="7395">
                        <c:v>147.90000000000185</c:v>
                      </c:pt>
                      <c:pt idx="7396">
                        <c:v>147.92000000000186</c:v>
                      </c:pt>
                      <c:pt idx="7397">
                        <c:v>147.94000000000187</c:v>
                      </c:pt>
                      <c:pt idx="7398">
                        <c:v>147.96000000000188</c:v>
                      </c:pt>
                      <c:pt idx="7399">
                        <c:v>147.98000000000189</c:v>
                      </c:pt>
                      <c:pt idx="7400">
                        <c:v>148.0000000000019</c:v>
                      </c:pt>
                      <c:pt idx="7401">
                        <c:v>148.02000000000191</c:v>
                      </c:pt>
                      <c:pt idx="7402">
                        <c:v>148.04000000000192</c:v>
                      </c:pt>
                      <c:pt idx="7403">
                        <c:v>148.06000000000193</c:v>
                      </c:pt>
                      <c:pt idx="7404">
                        <c:v>148.08000000000195</c:v>
                      </c:pt>
                      <c:pt idx="7405">
                        <c:v>148.10000000000196</c:v>
                      </c:pt>
                      <c:pt idx="7406">
                        <c:v>148.12000000000197</c:v>
                      </c:pt>
                      <c:pt idx="7407">
                        <c:v>148.14000000000198</c:v>
                      </c:pt>
                      <c:pt idx="7408">
                        <c:v>148.16000000000199</c:v>
                      </c:pt>
                      <c:pt idx="7409">
                        <c:v>148.180000000002</c:v>
                      </c:pt>
                      <c:pt idx="7410">
                        <c:v>148.20000000000201</c:v>
                      </c:pt>
                      <c:pt idx="7411">
                        <c:v>148.22000000000202</c:v>
                      </c:pt>
                      <c:pt idx="7412">
                        <c:v>148.24000000000203</c:v>
                      </c:pt>
                      <c:pt idx="7413">
                        <c:v>148.26000000000204</c:v>
                      </c:pt>
                      <c:pt idx="7414">
                        <c:v>148.28000000000205</c:v>
                      </c:pt>
                      <c:pt idx="7415">
                        <c:v>148.30000000000206</c:v>
                      </c:pt>
                      <c:pt idx="7416">
                        <c:v>148.32000000000207</c:v>
                      </c:pt>
                      <c:pt idx="7417">
                        <c:v>148.34000000000208</c:v>
                      </c:pt>
                      <c:pt idx="7418">
                        <c:v>148.36000000000209</c:v>
                      </c:pt>
                      <c:pt idx="7419">
                        <c:v>148.3800000000021</c:v>
                      </c:pt>
                      <c:pt idx="7420">
                        <c:v>148.40000000000211</c:v>
                      </c:pt>
                      <c:pt idx="7421">
                        <c:v>148.42000000000212</c:v>
                      </c:pt>
                      <c:pt idx="7422">
                        <c:v>148.44000000000213</c:v>
                      </c:pt>
                      <c:pt idx="7423">
                        <c:v>148.46000000000214</c:v>
                      </c:pt>
                      <c:pt idx="7424">
                        <c:v>148.48000000000215</c:v>
                      </c:pt>
                      <c:pt idx="7425">
                        <c:v>148.50000000000216</c:v>
                      </c:pt>
                      <c:pt idx="7426">
                        <c:v>148.52000000000217</c:v>
                      </c:pt>
                      <c:pt idx="7427">
                        <c:v>148.54000000000218</c:v>
                      </c:pt>
                      <c:pt idx="7428">
                        <c:v>148.56000000000219</c:v>
                      </c:pt>
                      <c:pt idx="7429">
                        <c:v>148.5800000000022</c:v>
                      </c:pt>
                      <c:pt idx="7430">
                        <c:v>148.60000000000221</c:v>
                      </c:pt>
                      <c:pt idx="7431">
                        <c:v>148.62000000000222</c:v>
                      </c:pt>
                      <c:pt idx="7432">
                        <c:v>148.64000000000223</c:v>
                      </c:pt>
                      <c:pt idx="7433">
                        <c:v>148.66000000000224</c:v>
                      </c:pt>
                      <c:pt idx="7434">
                        <c:v>148.68000000000225</c:v>
                      </c:pt>
                      <c:pt idx="7435">
                        <c:v>148.70000000000226</c:v>
                      </c:pt>
                      <c:pt idx="7436">
                        <c:v>148.72000000000227</c:v>
                      </c:pt>
                      <c:pt idx="7437">
                        <c:v>148.74000000000228</c:v>
                      </c:pt>
                      <c:pt idx="7438">
                        <c:v>148.76000000000229</c:v>
                      </c:pt>
                      <c:pt idx="7439">
                        <c:v>148.7800000000023</c:v>
                      </c:pt>
                      <c:pt idx="7440">
                        <c:v>148.80000000000231</c:v>
                      </c:pt>
                      <c:pt idx="7441">
                        <c:v>148.82000000000232</c:v>
                      </c:pt>
                      <c:pt idx="7442">
                        <c:v>148.84000000000233</c:v>
                      </c:pt>
                      <c:pt idx="7443">
                        <c:v>148.86000000000234</c:v>
                      </c:pt>
                      <c:pt idx="7444">
                        <c:v>148.88000000000235</c:v>
                      </c:pt>
                      <c:pt idx="7445">
                        <c:v>148.90000000000236</c:v>
                      </c:pt>
                      <c:pt idx="7446">
                        <c:v>148.92000000000237</c:v>
                      </c:pt>
                      <c:pt idx="7447">
                        <c:v>148.94000000000239</c:v>
                      </c:pt>
                      <c:pt idx="7448">
                        <c:v>148.9600000000024</c:v>
                      </c:pt>
                      <c:pt idx="7449">
                        <c:v>148.98000000000241</c:v>
                      </c:pt>
                      <c:pt idx="7450">
                        <c:v>149.00000000000242</c:v>
                      </c:pt>
                      <c:pt idx="7451">
                        <c:v>149.02000000000243</c:v>
                      </c:pt>
                      <c:pt idx="7452">
                        <c:v>149.04000000000244</c:v>
                      </c:pt>
                      <c:pt idx="7453">
                        <c:v>149.06000000000245</c:v>
                      </c:pt>
                      <c:pt idx="7454">
                        <c:v>149.08000000000246</c:v>
                      </c:pt>
                      <c:pt idx="7455">
                        <c:v>149.10000000000247</c:v>
                      </c:pt>
                      <c:pt idx="7456">
                        <c:v>149.12000000000248</c:v>
                      </c:pt>
                      <c:pt idx="7457">
                        <c:v>149.14000000000249</c:v>
                      </c:pt>
                      <c:pt idx="7458">
                        <c:v>149.1600000000025</c:v>
                      </c:pt>
                      <c:pt idx="7459">
                        <c:v>149.18000000000251</c:v>
                      </c:pt>
                      <c:pt idx="7460">
                        <c:v>149.20000000000252</c:v>
                      </c:pt>
                      <c:pt idx="7461">
                        <c:v>149.22000000000253</c:v>
                      </c:pt>
                      <c:pt idx="7462">
                        <c:v>149.24000000000254</c:v>
                      </c:pt>
                      <c:pt idx="7463">
                        <c:v>149.26000000000255</c:v>
                      </c:pt>
                      <c:pt idx="7464">
                        <c:v>149.28000000000256</c:v>
                      </c:pt>
                      <c:pt idx="7465">
                        <c:v>149.30000000000257</c:v>
                      </c:pt>
                      <c:pt idx="7466">
                        <c:v>149.32000000000258</c:v>
                      </c:pt>
                      <c:pt idx="7467">
                        <c:v>149.34000000000259</c:v>
                      </c:pt>
                      <c:pt idx="7468">
                        <c:v>149.3600000000026</c:v>
                      </c:pt>
                      <c:pt idx="7469">
                        <c:v>149.38000000000261</c:v>
                      </c:pt>
                      <c:pt idx="7470">
                        <c:v>149.40000000000262</c:v>
                      </c:pt>
                      <c:pt idx="7471">
                        <c:v>149.42000000000263</c:v>
                      </c:pt>
                      <c:pt idx="7472">
                        <c:v>149.44000000000264</c:v>
                      </c:pt>
                      <c:pt idx="7473">
                        <c:v>149.46000000000265</c:v>
                      </c:pt>
                      <c:pt idx="7474">
                        <c:v>149.48000000000266</c:v>
                      </c:pt>
                      <c:pt idx="7475">
                        <c:v>149.50000000000267</c:v>
                      </c:pt>
                      <c:pt idx="7476">
                        <c:v>149.52000000000268</c:v>
                      </c:pt>
                      <c:pt idx="7477">
                        <c:v>149.54000000000269</c:v>
                      </c:pt>
                      <c:pt idx="7478">
                        <c:v>149.5600000000027</c:v>
                      </c:pt>
                      <c:pt idx="7479">
                        <c:v>149.58000000000271</c:v>
                      </c:pt>
                      <c:pt idx="7480">
                        <c:v>149.60000000000272</c:v>
                      </c:pt>
                      <c:pt idx="7481">
                        <c:v>149.62000000000273</c:v>
                      </c:pt>
                      <c:pt idx="7482">
                        <c:v>149.64000000000274</c:v>
                      </c:pt>
                      <c:pt idx="7483">
                        <c:v>149.66000000000275</c:v>
                      </c:pt>
                      <c:pt idx="7484">
                        <c:v>149.68000000000276</c:v>
                      </c:pt>
                      <c:pt idx="7485">
                        <c:v>149.70000000000277</c:v>
                      </c:pt>
                      <c:pt idx="7486">
                        <c:v>149.72000000000278</c:v>
                      </c:pt>
                      <c:pt idx="7487">
                        <c:v>149.74000000000279</c:v>
                      </c:pt>
                      <c:pt idx="7488">
                        <c:v>149.7600000000028</c:v>
                      </c:pt>
                      <c:pt idx="7489">
                        <c:v>149.78000000000281</c:v>
                      </c:pt>
                      <c:pt idx="7490">
                        <c:v>149.80000000000283</c:v>
                      </c:pt>
                      <c:pt idx="7491">
                        <c:v>149.82000000000284</c:v>
                      </c:pt>
                      <c:pt idx="7492">
                        <c:v>149.84000000000285</c:v>
                      </c:pt>
                      <c:pt idx="7493">
                        <c:v>149.86000000000286</c:v>
                      </c:pt>
                      <c:pt idx="7494">
                        <c:v>149.88000000000287</c:v>
                      </c:pt>
                      <c:pt idx="7495">
                        <c:v>149.90000000000288</c:v>
                      </c:pt>
                      <c:pt idx="7496">
                        <c:v>149.92000000000289</c:v>
                      </c:pt>
                      <c:pt idx="7497">
                        <c:v>149.9400000000029</c:v>
                      </c:pt>
                      <c:pt idx="7498">
                        <c:v>149.96000000000291</c:v>
                      </c:pt>
                      <c:pt idx="7499">
                        <c:v>149.98000000000292</c:v>
                      </c:pt>
                      <c:pt idx="7500">
                        <c:v>150.00000000000293</c:v>
                      </c:pt>
                      <c:pt idx="7501">
                        <c:v>150.02000000000294</c:v>
                      </c:pt>
                      <c:pt idx="7502">
                        <c:v>150.04000000000295</c:v>
                      </c:pt>
                      <c:pt idx="7503">
                        <c:v>150.06000000000296</c:v>
                      </c:pt>
                      <c:pt idx="7504">
                        <c:v>150.08000000000297</c:v>
                      </c:pt>
                      <c:pt idx="7505">
                        <c:v>150.10000000000298</c:v>
                      </c:pt>
                      <c:pt idx="7506">
                        <c:v>150.12000000000299</c:v>
                      </c:pt>
                      <c:pt idx="7507">
                        <c:v>150.140000000003</c:v>
                      </c:pt>
                      <c:pt idx="7508">
                        <c:v>150.16000000000301</c:v>
                      </c:pt>
                      <c:pt idx="7509">
                        <c:v>150.18000000000302</c:v>
                      </c:pt>
                      <c:pt idx="7510">
                        <c:v>150.20000000000303</c:v>
                      </c:pt>
                      <c:pt idx="7511">
                        <c:v>150.22000000000304</c:v>
                      </c:pt>
                      <c:pt idx="7512">
                        <c:v>150.24000000000305</c:v>
                      </c:pt>
                      <c:pt idx="7513">
                        <c:v>150.26000000000306</c:v>
                      </c:pt>
                      <c:pt idx="7514">
                        <c:v>150.28000000000307</c:v>
                      </c:pt>
                      <c:pt idx="7515">
                        <c:v>150.30000000000308</c:v>
                      </c:pt>
                      <c:pt idx="7516">
                        <c:v>150.32000000000309</c:v>
                      </c:pt>
                      <c:pt idx="7517">
                        <c:v>150.3400000000031</c:v>
                      </c:pt>
                      <c:pt idx="7518">
                        <c:v>150.36000000000311</c:v>
                      </c:pt>
                      <c:pt idx="7519">
                        <c:v>150.38000000000312</c:v>
                      </c:pt>
                      <c:pt idx="7520">
                        <c:v>150.40000000000313</c:v>
                      </c:pt>
                      <c:pt idx="7521">
                        <c:v>150.42000000000314</c:v>
                      </c:pt>
                      <c:pt idx="7522">
                        <c:v>150.44000000000315</c:v>
                      </c:pt>
                      <c:pt idx="7523">
                        <c:v>150.46000000000316</c:v>
                      </c:pt>
                      <c:pt idx="7524">
                        <c:v>150.48000000000317</c:v>
                      </c:pt>
                      <c:pt idx="7525">
                        <c:v>150.50000000000318</c:v>
                      </c:pt>
                      <c:pt idx="7526">
                        <c:v>150.52000000000319</c:v>
                      </c:pt>
                      <c:pt idx="7527">
                        <c:v>150.5400000000032</c:v>
                      </c:pt>
                      <c:pt idx="7528">
                        <c:v>150.56000000000321</c:v>
                      </c:pt>
                      <c:pt idx="7529">
                        <c:v>150.58000000000322</c:v>
                      </c:pt>
                      <c:pt idx="7530">
                        <c:v>150.60000000000323</c:v>
                      </c:pt>
                      <c:pt idx="7531">
                        <c:v>150.62000000000324</c:v>
                      </c:pt>
                      <c:pt idx="7532">
                        <c:v>150.64000000000325</c:v>
                      </c:pt>
                      <c:pt idx="7533">
                        <c:v>150.66000000000327</c:v>
                      </c:pt>
                      <c:pt idx="7534">
                        <c:v>150.68000000000328</c:v>
                      </c:pt>
                      <c:pt idx="7535">
                        <c:v>150.70000000000329</c:v>
                      </c:pt>
                      <c:pt idx="7536">
                        <c:v>150.7200000000033</c:v>
                      </c:pt>
                      <c:pt idx="7537">
                        <c:v>150.74000000000331</c:v>
                      </c:pt>
                      <c:pt idx="7538">
                        <c:v>150.76000000000332</c:v>
                      </c:pt>
                      <c:pt idx="7539">
                        <c:v>150.78000000000333</c:v>
                      </c:pt>
                      <c:pt idx="7540">
                        <c:v>150.80000000000334</c:v>
                      </c:pt>
                      <c:pt idx="7541">
                        <c:v>150.82000000000335</c:v>
                      </c:pt>
                      <c:pt idx="7542">
                        <c:v>150.84000000000336</c:v>
                      </c:pt>
                      <c:pt idx="7543">
                        <c:v>150.86000000000337</c:v>
                      </c:pt>
                      <c:pt idx="7544">
                        <c:v>150.88000000000338</c:v>
                      </c:pt>
                      <c:pt idx="7545">
                        <c:v>150.90000000000339</c:v>
                      </c:pt>
                      <c:pt idx="7546">
                        <c:v>150.9200000000034</c:v>
                      </c:pt>
                      <c:pt idx="7547">
                        <c:v>150.94000000000341</c:v>
                      </c:pt>
                      <c:pt idx="7548">
                        <c:v>150.96000000000342</c:v>
                      </c:pt>
                      <c:pt idx="7549">
                        <c:v>150.98000000000343</c:v>
                      </c:pt>
                      <c:pt idx="7550">
                        <c:v>151.00000000000344</c:v>
                      </c:pt>
                      <c:pt idx="7551">
                        <c:v>151.02000000000345</c:v>
                      </c:pt>
                      <c:pt idx="7552">
                        <c:v>151.04000000000346</c:v>
                      </c:pt>
                      <c:pt idx="7553">
                        <c:v>151.06000000000347</c:v>
                      </c:pt>
                      <c:pt idx="7554">
                        <c:v>151.08000000000348</c:v>
                      </c:pt>
                      <c:pt idx="7555">
                        <c:v>151.10000000000349</c:v>
                      </c:pt>
                      <c:pt idx="7556">
                        <c:v>151.1200000000035</c:v>
                      </c:pt>
                      <c:pt idx="7557">
                        <c:v>151.14000000000351</c:v>
                      </c:pt>
                      <c:pt idx="7558">
                        <c:v>151.16000000000352</c:v>
                      </c:pt>
                      <c:pt idx="7559">
                        <c:v>151.18000000000353</c:v>
                      </c:pt>
                      <c:pt idx="7560">
                        <c:v>151.20000000000354</c:v>
                      </c:pt>
                      <c:pt idx="7561">
                        <c:v>151.22000000000355</c:v>
                      </c:pt>
                      <c:pt idx="7562">
                        <c:v>151.24000000000356</c:v>
                      </c:pt>
                      <c:pt idx="7563">
                        <c:v>151.26000000000357</c:v>
                      </c:pt>
                      <c:pt idx="7564">
                        <c:v>151.28000000000358</c:v>
                      </c:pt>
                      <c:pt idx="7565">
                        <c:v>151.30000000000359</c:v>
                      </c:pt>
                      <c:pt idx="7566">
                        <c:v>151.3200000000036</c:v>
                      </c:pt>
                      <c:pt idx="7567">
                        <c:v>151.34000000000361</c:v>
                      </c:pt>
                      <c:pt idx="7568">
                        <c:v>151.36000000000362</c:v>
                      </c:pt>
                      <c:pt idx="7569">
                        <c:v>151.38000000000363</c:v>
                      </c:pt>
                      <c:pt idx="7570">
                        <c:v>151.40000000000364</c:v>
                      </c:pt>
                      <c:pt idx="7571">
                        <c:v>151.42000000000365</c:v>
                      </c:pt>
                      <c:pt idx="7572">
                        <c:v>151.44000000000366</c:v>
                      </c:pt>
                      <c:pt idx="7573">
                        <c:v>151.46000000000367</c:v>
                      </c:pt>
                      <c:pt idx="7574">
                        <c:v>151.48000000000368</c:v>
                      </c:pt>
                      <c:pt idx="7575">
                        <c:v>151.50000000000369</c:v>
                      </c:pt>
                      <c:pt idx="7576">
                        <c:v>151.52000000000371</c:v>
                      </c:pt>
                      <c:pt idx="7577">
                        <c:v>151.54000000000372</c:v>
                      </c:pt>
                      <c:pt idx="7578">
                        <c:v>151.56000000000373</c:v>
                      </c:pt>
                      <c:pt idx="7579">
                        <c:v>151.58000000000374</c:v>
                      </c:pt>
                      <c:pt idx="7580">
                        <c:v>151.60000000000375</c:v>
                      </c:pt>
                      <c:pt idx="7581">
                        <c:v>151.62000000000376</c:v>
                      </c:pt>
                      <c:pt idx="7582">
                        <c:v>151.64000000000377</c:v>
                      </c:pt>
                      <c:pt idx="7583">
                        <c:v>151.66000000000378</c:v>
                      </c:pt>
                      <c:pt idx="7584">
                        <c:v>151.68000000000379</c:v>
                      </c:pt>
                      <c:pt idx="7585">
                        <c:v>151.7000000000038</c:v>
                      </c:pt>
                      <c:pt idx="7586">
                        <c:v>151.72000000000381</c:v>
                      </c:pt>
                      <c:pt idx="7587">
                        <c:v>151.74000000000382</c:v>
                      </c:pt>
                      <c:pt idx="7588">
                        <c:v>151.76000000000383</c:v>
                      </c:pt>
                      <c:pt idx="7589">
                        <c:v>151.78000000000384</c:v>
                      </c:pt>
                      <c:pt idx="7590">
                        <c:v>151.80000000000385</c:v>
                      </c:pt>
                      <c:pt idx="7591">
                        <c:v>151.82000000000386</c:v>
                      </c:pt>
                      <c:pt idx="7592">
                        <c:v>151.84000000000387</c:v>
                      </c:pt>
                      <c:pt idx="7593">
                        <c:v>151.86000000000388</c:v>
                      </c:pt>
                      <c:pt idx="7594">
                        <c:v>151.88000000000389</c:v>
                      </c:pt>
                      <c:pt idx="7595">
                        <c:v>151.9000000000039</c:v>
                      </c:pt>
                      <c:pt idx="7596">
                        <c:v>151.92000000000391</c:v>
                      </c:pt>
                      <c:pt idx="7597">
                        <c:v>151.94000000000392</c:v>
                      </c:pt>
                      <c:pt idx="7598">
                        <c:v>151.96000000000393</c:v>
                      </c:pt>
                      <c:pt idx="7599">
                        <c:v>151.98000000000394</c:v>
                      </c:pt>
                      <c:pt idx="7600">
                        <c:v>152.00000000000395</c:v>
                      </c:pt>
                      <c:pt idx="7601">
                        <c:v>152.02000000000396</c:v>
                      </c:pt>
                      <c:pt idx="7602">
                        <c:v>152.04000000000397</c:v>
                      </c:pt>
                      <c:pt idx="7603">
                        <c:v>152.06000000000398</c:v>
                      </c:pt>
                      <c:pt idx="7604">
                        <c:v>152.08000000000399</c:v>
                      </c:pt>
                      <c:pt idx="7605">
                        <c:v>152.100000000004</c:v>
                      </c:pt>
                      <c:pt idx="7606">
                        <c:v>152.12000000000401</c:v>
                      </c:pt>
                      <c:pt idx="7607">
                        <c:v>152.14000000000402</c:v>
                      </c:pt>
                      <c:pt idx="7608">
                        <c:v>152.16000000000403</c:v>
                      </c:pt>
                      <c:pt idx="7609">
                        <c:v>152.18000000000404</c:v>
                      </c:pt>
                      <c:pt idx="7610">
                        <c:v>152.20000000000405</c:v>
                      </c:pt>
                      <c:pt idx="7611">
                        <c:v>152.22000000000406</c:v>
                      </c:pt>
                      <c:pt idx="7612">
                        <c:v>152.24000000000407</c:v>
                      </c:pt>
                      <c:pt idx="7613">
                        <c:v>152.26000000000408</c:v>
                      </c:pt>
                      <c:pt idx="7614">
                        <c:v>152.28000000000409</c:v>
                      </c:pt>
                      <c:pt idx="7615">
                        <c:v>152.3000000000041</c:v>
                      </c:pt>
                      <c:pt idx="7616">
                        <c:v>152.32000000000411</c:v>
                      </c:pt>
                      <c:pt idx="7617">
                        <c:v>152.34000000000412</c:v>
                      </c:pt>
                      <c:pt idx="7618">
                        <c:v>152.36000000000413</c:v>
                      </c:pt>
                      <c:pt idx="7619">
                        <c:v>152.38000000000415</c:v>
                      </c:pt>
                      <c:pt idx="7620">
                        <c:v>152.40000000000416</c:v>
                      </c:pt>
                      <c:pt idx="7621">
                        <c:v>152.42000000000417</c:v>
                      </c:pt>
                      <c:pt idx="7622">
                        <c:v>152.44000000000418</c:v>
                      </c:pt>
                      <c:pt idx="7623">
                        <c:v>152.46000000000419</c:v>
                      </c:pt>
                      <c:pt idx="7624">
                        <c:v>152.4800000000042</c:v>
                      </c:pt>
                      <c:pt idx="7625">
                        <c:v>152.50000000000421</c:v>
                      </c:pt>
                      <c:pt idx="7626">
                        <c:v>152.52000000000422</c:v>
                      </c:pt>
                      <c:pt idx="7627">
                        <c:v>152.54000000000423</c:v>
                      </c:pt>
                      <c:pt idx="7628">
                        <c:v>152.56000000000424</c:v>
                      </c:pt>
                      <c:pt idx="7629">
                        <c:v>152.58000000000425</c:v>
                      </c:pt>
                      <c:pt idx="7630">
                        <c:v>152.60000000000426</c:v>
                      </c:pt>
                      <c:pt idx="7631">
                        <c:v>152.62000000000427</c:v>
                      </c:pt>
                      <c:pt idx="7632">
                        <c:v>152.64000000000428</c:v>
                      </c:pt>
                      <c:pt idx="7633">
                        <c:v>152.66000000000429</c:v>
                      </c:pt>
                      <c:pt idx="7634">
                        <c:v>152.6800000000043</c:v>
                      </c:pt>
                      <c:pt idx="7635">
                        <c:v>152.70000000000431</c:v>
                      </c:pt>
                      <c:pt idx="7636">
                        <c:v>152.72000000000432</c:v>
                      </c:pt>
                      <c:pt idx="7637">
                        <c:v>152.74000000000433</c:v>
                      </c:pt>
                      <c:pt idx="7638">
                        <c:v>152.76000000000434</c:v>
                      </c:pt>
                      <c:pt idx="7639">
                        <c:v>152.78000000000435</c:v>
                      </c:pt>
                      <c:pt idx="7640">
                        <c:v>152.80000000000436</c:v>
                      </c:pt>
                      <c:pt idx="7641">
                        <c:v>152.82000000000437</c:v>
                      </c:pt>
                      <c:pt idx="7642">
                        <c:v>152.84000000000438</c:v>
                      </c:pt>
                      <c:pt idx="7643">
                        <c:v>152.86000000000439</c:v>
                      </c:pt>
                      <c:pt idx="7644">
                        <c:v>152.8800000000044</c:v>
                      </c:pt>
                      <c:pt idx="7645">
                        <c:v>152.90000000000441</c:v>
                      </c:pt>
                      <c:pt idx="7646">
                        <c:v>152.92000000000442</c:v>
                      </c:pt>
                      <c:pt idx="7647">
                        <c:v>152.94000000000443</c:v>
                      </c:pt>
                      <c:pt idx="7648">
                        <c:v>152.96000000000444</c:v>
                      </c:pt>
                      <c:pt idx="7649">
                        <c:v>152.98000000000445</c:v>
                      </c:pt>
                      <c:pt idx="7650">
                        <c:v>153.00000000000446</c:v>
                      </c:pt>
                      <c:pt idx="7651">
                        <c:v>153.02000000000447</c:v>
                      </c:pt>
                      <c:pt idx="7652">
                        <c:v>153.04000000000448</c:v>
                      </c:pt>
                      <c:pt idx="7653">
                        <c:v>153.06000000000449</c:v>
                      </c:pt>
                      <c:pt idx="7654">
                        <c:v>153.0800000000045</c:v>
                      </c:pt>
                      <c:pt idx="7655">
                        <c:v>153.10000000000451</c:v>
                      </c:pt>
                      <c:pt idx="7656">
                        <c:v>153.12000000000452</c:v>
                      </c:pt>
                      <c:pt idx="7657">
                        <c:v>153.14000000000453</c:v>
                      </c:pt>
                      <c:pt idx="7658">
                        <c:v>153.16000000000454</c:v>
                      </c:pt>
                      <c:pt idx="7659">
                        <c:v>153.18000000000455</c:v>
                      </c:pt>
                      <c:pt idx="7660">
                        <c:v>153.20000000000456</c:v>
                      </c:pt>
                      <c:pt idx="7661">
                        <c:v>153.22000000000457</c:v>
                      </c:pt>
                      <c:pt idx="7662">
                        <c:v>153.24000000000458</c:v>
                      </c:pt>
                      <c:pt idx="7663">
                        <c:v>153.2600000000046</c:v>
                      </c:pt>
                      <c:pt idx="7664">
                        <c:v>153.28000000000461</c:v>
                      </c:pt>
                      <c:pt idx="7665">
                        <c:v>153.30000000000462</c:v>
                      </c:pt>
                      <c:pt idx="7666">
                        <c:v>153.32000000000463</c:v>
                      </c:pt>
                      <c:pt idx="7667">
                        <c:v>153.34000000000464</c:v>
                      </c:pt>
                      <c:pt idx="7668">
                        <c:v>153.36000000000465</c:v>
                      </c:pt>
                      <c:pt idx="7669">
                        <c:v>153.38000000000466</c:v>
                      </c:pt>
                      <c:pt idx="7670">
                        <c:v>153.40000000000467</c:v>
                      </c:pt>
                      <c:pt idx="7671">
                        <c:v>153.42000000000468</c:v>
                      </c:pt>
                      <c:pt idx="7672">
                        <c:v>153.44000000000469</c:v>
                      </c:pt>
                      <c:pt idx="7673">
                        <c:v>153.4600000000047</c:v>
                      </c:pt>
                      <c:pt idx="7674">
                        <c:v>153.48000000000471</c:v>
                      </c:pt>
                      <c:pt idx="7675">
                        <c:v>153.50000000000472</c:v>
                      </c:pt>
                      <c:pt idx="7676">
                        <c:v>153.52000000000473</c:v>
                      </c:pt>
                      <c:pt idx="7677">
                        <c:v>153.54000000000474</c:v>
                      </c:pt>
                      <c:pt idx="7678">
                        <c:v>153.56000000000475</c:v>
                      </c:pt>
                      <c:pt idx="7679">
                        <c:v>153.58000000000476</c:v>
                      </c:pt>
                      <c:pt idx="7680">
                        <c:v>153.60000000000477</c:v>
                      </c:pt>
                      <c:pt idx="7681">
                        <c:v>153.62000000000478</c:v>
                      </c:pt>
                      <c:pt idx="7682">
                        <c:v>153.64000000000479</c:v>
                      </c:pt>
                      <c:pt idx="7683">
                        <c:v>153.6600000000048</c:v>
                      </c:pt>
                      <c:pt idx="7684">
                        <c:v>153.68000000000481</c:v>
                      </c:pt>
                      <c:pt idx="7685">
                        <c:v>153.70000000000482</c:v>
                      </c:pt>
                      <c:pt idx="7686">
                        <c:v>153.72000000000483</c:v>
                      </c:pt>
                      <c:pt idx="7687">
                        <c:v>153.74000000000484</c:v>
                      </c:pt>
                      <c:pt idx="7688">
                        <c:v>153.76000000000485</c:v>
                      </c:pt>
                      <c:pt idx="7689">
                        <c:v>153.78000000000486</c:v>
                      </c:pt>
                      <c:pt idx="7690">
                        <c:v>153.80000000000487</c:v>
                      </c:pt>
                      <c:pt idx="7691">
                        <c:v>153.82000000000488</c:v>
                      </c:pt>
                      <c:pt idx="7692">
                        <c:v>153.84000000000489</c:v>
                      </c:pt>
                      <c:pt idx="7693">
                        <c:v>153.8600000000049</c:v>
                      </c:pt>
                      <c:pt idx="7694">
                        <c:v>153.88000000000491</c:v>
                      </c:pt>
                      <c:pt idx="7695">
                        <c:v>153.90000000000492</c:v>
                      </c:pt>
                      <c:pt idx="7696">
                        <c:v>153.92000000000493</c:v>
                      </c:pt>
                      <c:pt idx="7697">
                        <c:v>153.94000000000494</c:v>
                      </c:pt>
                      <c:pt idx="7698">
                        <c:v>153.96000000000495</c:v>
                      </c:pt>
                      <c:pt idx="7699">
                        <c:v>153.98000000000496</c:v>
                      </c:pt>
                      <c:pt idx="7700">
                        <c:v>154.00000000000497</c:v>
                      </c:pt>
                      <c:pt idx="7701">
                        <c:v>154.02000000000498</c:v>
                      </c:pt>
                      <c:pt idx="7702">
                        <c:v>154.04000000000499</c:v>
                      </c:pt>
                      <c:pt idx="7703">
                        <c:v>154.060000000005</c:v>
                      </c:pt>
                      <c:pt idx="7704">
                        <c:v>154.08000000000501</c:v>
                      </c:pt>
                      <c:pt idx="7705">
                        <c:v>154.10000000000502</c:v>
                      </c:pt>
                      <c:pt idx="7706">
                        <c:v>154.12000000000504</c:v>
                      </c:pt>
                      <c:pt idx="7707">
                        <c:v>154.14000000000505</c:v>
                      </c:pt>
                      <c:pt idx="7708">
                        <c:v>154.16000000000506</c:v>
                      </c:pt>
                      <c:pt idx="7709">
                        <c:v>154.18000000000507</c:v>
                      </c:pt>
                      <c:pt idx="7710">
                        <c:v>154.20000000000508</c:v>
                      </c:pt>
                      <c:pt idx="7711">
                        <c:v>154.22000000000509</c:v>
                      </c:pt>
                      <c:pt idx="7712">
                        <c:v>154.2400000000051</c:v>
                      </c:pt>
                      <c:pt idx="7713">
                        <c:v>154.26000000000511</c:v>
                      </c:pt>
                      <c:pt idx="7714">
                        <c:v>154.28000000000512</c:v>
                      </c:pt>
                      <c:pt idx="7715">
                        <c:v>154.30000000000513</c:v>
                      </c:pt>
                      <c:pt idx="7716">
                        <c:v>154.32000000000514</c:v>
                      </c:pt>
                      <c:pt idx="7717">
                        <c:v>154.34000000000515</c:v>
                      </c:pt>
                      <c:pt idx="7718">
                        <c:v>154.36000000000516</c:v>
                      </c:pt>
                      <c:pt idx="7719">
                        <c:v>154.38000000000517</c:v>
                      </c:pt>
                      <c:pt idx="7720">
                        <c:v>154.40000000000518</c:v>
                      </c:pt>
                      <c:pt idx="7721">
                        <c:v>154.42000000000519</c:v>
                      </c:pt>
                      <c:pt idx="7722">
                        <c:v>154.4400000000052</c:v>
                      </c:pt>
                      <c:pt idx="7723">
                        <c:v>154.46000000000521</c:v>
                      </c:pt>
                      <c:pt idx="7724">
                        <c:v>154.48000000000522</c:v>
                      </c:pt>
                      <c:pt idx="7725">
                        <c:v>154.50000000000523</c:v>
                      </c:pt>
                      <c:pt idx="7726">
                        <c:v>154.52000000000524</c:v>
                      </c:pt>
                      <c:pt idx="7727">
                        <c:v>154.54000000000525</c:v>
                      </c:pt>
                      <c:pt idx="7728">
                        <c:v>154.56000000000526</c:v>
                      </c:pt>
                      <c:pt idx="7729">
                        <c:v>154.58000000000527</c:v>
                      </c:pt>
                      <c:pt idx="7730">
                        <c:v>154.60000000000528</c:v>
                      </c:pt>
                      <c:pt idx="7731">
                        <c:v>154.62000000000529</c:v>
                      </c:pt>
                      <c:pt idx="7732">
                        <c:v>154.6400000000053</c:v>
                      </c:pt>
                      <c:pt idx="7733">
                        <c:v>154.66000000000531</c:v>
                      </c:pt>
                      <c:pt idx="7734">
                        <c:v>154.68000000000532</c:v>
                      </c:pt>
                      <c:pt idx="7735">
                        <c:v>154.70000000000533</c:v>
                      </c:pt>
                      <c:pt idx="7736">
                        <c:v>154.72000000000534</c:v>
                      </c:pt>
                      <c:pt idx="7737">
                        <c:v>154.74000000000535</c:v>
                      </c:pt>
                      <c:pt idx="7738">
                        <c:v>154.76000000000536</c:v>
                      </c:pt>
                      <c:pt idx="7739">
                        <c:v>154.78000000000537</c:v>
                      </c:pt>
                      <c:pt idx="7740">
                        <c:v>154.80000000000538</c:v>
                      </c:pt>
                      <c:pt idx="7741">
                        <c:v>154.82000000000539</c:v>
                      </c:pt>
                      <c:pt idx="7742">
                        <c:v>154.8400000000054</c:v>
                      </c:pt>
                      <c:pt idx="7743">
                        <c:v>154.86000000000541</c:v>
                      </c:pt>
                      <c:pt idx="7744">
                        <c:v>154.88000000000542</c:v>
                      </c:pt>
                      <c:pt idx="7745">
                        <c:v>154.90000000000543</c:v>
                      </c:pt>
                      <c:pt idx="7746">
                        <c:v>154.92000000000544</c:v>
                      </c:pt>
                      <c:pt idx="7747">
                        <c:v>154.94000000000545</c:v>
                      </c:pt>
                      <c:pt idx="7748">
                        <c:v>154.96000000000546</c:v>
                      </c:pt>
                      <c:pt idx="7749">
                        <c:v>154.98000000000548</c:v>
                      </c:pt>
                      <c:pt idx="7750">
                        <c:v>155.00000000000549</c:v>
                      </c:pt>
                      <c:pt idx="7751">
                        <c:v>155.0200000000055</c:v>
                      </c:pt>
                      <c:pt idx="7752">
                        <c:v>155.04000000000551</c:v>
                      </c:pt>
                      <c:pt idx="7753">
                        <c:v>155.06000000000552</c:v>
                      </c:pt>
                      <c:pt idx="7754">
                        <c:v>155.08000000000553</c:v>
                      </c:pt>
                      <c:pt idx="7755">
                        <c:v>155.10000000000554</c:v>
                      </c:pt>
                      <c:pt idx="7756">
                        <c:v>155.12000000000555</c:v>
                      </c:pt>
                      <c:pt idx="7757">
                        <c:v>155.14000000000556</c:v>
                      </c:pt>
                      <c:pt idx="7758">
                        <c:v>155.16000000000557</c:v>
                      </c:pt>
                      <c:pt idx="7759">
                        <c:v>155.18000000000558</c:v>
                      </c:pt>
                      <c:pt idx="7760">
                        <c:v>155.20000000000559</c:v>
                      </c:pt>
                      <c:pt idx="7761">
                        <c:v>155.2200000000056</c:v>
                      </c:pt>
                      <c:pt idx="7762">
                        <c:v>155.24000000000561</c:v>
                      </c:pt>
                      <c:pt idx="7763">
                        <c:v>155.26000000000562</c:v>
                      </c:pt>
                      <c:pt idx="7764">
                        <c:v>155.28000000000563</c:v>
                      </c:pt>
                      <c:pt idx="7765">
                        <c:v>155.30000000000564</c:v>
                      </c:pt>
                      <c:pt idx="7766">
                        <c:v>155.32000000000565</c:v>
                      </c:pt>
                      <c:pt idx="7767">
                        <c:v>155.34000000000566</c:v>
                      </c:pt>
                      <c:pt idx="7768">
                        <c:v>155.36000000000567</c:v>
                      </c:pt>
                      <c:pt idx="7769">
                        <c:v>155.38000000000568</c:v>
                      </c:pt>
                      <c:pt idx="7770">
                        <c:v>155.40000000000569</c:v>
                      </c:pt>
                      <c:pt idx="7771">
                        <c:v>155.4200000000057</c:v>
                      </c:pt>
                      <c:pt idx="7772">
                        <c:v>155.44000000000571</c:v>
                      </c:pt>
                      <c:pt idx="7773">
                        <c:v>155.46000000000572</c:v>
                      </c:pt>
                      <c:pt idx="7774">
                        <c:v>155.48000000000573</c:v>
                      </c:pt>
                      <c:pt idx="7775">
                        <c:v>155.50000000000574</c:v>
                      </c:pt>
                      <c:pt idx="7776">
                        <c:v>155.52000000000575</c:v>
                      </c:pt>
                      <c:pt idx="7777">
                        <c:v>155.54000000000576</c:v>
                      </c:pt>
                      <c:pt idx="7778">
                        <c:v>155.56000000000577</c:v>
                      </c:pt>
                      <c:pt idx="7779">
                        <c:v>155.58000000000578</c:v>
                      </c:pt>
                      <c:pt idx="7780">
                        <c:v>155.60000000000579</c:v>
                      </c:pt>
                      <c:pt idx="7781">
                        <c:v>155.6200000000058</c:v>
                      </c:pt>
                      <c:pt idx="7782">
                        <c:v>155.64000000000581</c:v>
                      </c:pt>
                      <c:pt idx="7783">
                        <c:v>155.66000000000582</c:v>
                      </c:pt>
                      <c:pt idx="7784">
                        <c:v>155.68000000000583</c:v>
                      </c:pt>
                      <c:pt idx="7785">
                        <c:v>155.70000000000584</c:v>
                      </c:pt>
                      <c:pt idx="7786">
                        <c:v>155.72000000000585</c:v>
                      </c:pt>
                      <c:pt idx="7787">
                        <c:v>155.74000000000586</c:v>
                      </c:pt>
                      <c:pt idx="7788">
                        <c:v>155.76000000000587</c:v>
                      </c:pt>
                      <c:pt idx="7789">
                        <c:v>155.78000000000588</c:v>
                      </c:pt>
                      <c:pt idx="7790">
                        <c:v>155.80000000000589</c:v>
                      </c:pt>
                      <c:pt idx="7791">
                        <c:v>155.8200000000059</c:v>
                      </c:pt>
                      <c:pt idx="7792">
                        <c:v>155.84000000000592</c:v>
                      </c:pt>
                      <c:pt idx="7793">
                        <c:v>155.86000000000593</c:v>
                      </c:pt>
                      <c:pt idx="7794">
                        <c:v>155.88000000000594</c:v>
                      </c:pt>
                      <c:pt idx="7795">
                        <c:v>155.90000000000595</c:v>
                      </c:pt>
                      <c:pt idx="7796">
                        <c:v>155.92000000000596</c:v>
                      </c:pt>
                      <c:pt idx="7797">
                        <c:v>155.94000000000597</c:v>
                      </c:pt>
                      <c:pt idx="7798">
                        <c:v>155.96000000000598</c:v>
                      </c:pt>
                      <c:pt idx="7799">
                        <c:v>155.98000000000599</c:v>
                      </c:pt>
                      <c:pt idx="7800">
                        <c:v>156.000000000006</c:v>
                      </c:pt>
                      <c:pt idx="7801">
                        <c:v>156.02000000000601</c:v>
                      </c:pt>
                      <c:pt idx="7802">
                        <c:v>156.04000000000602</c:v>
                      </c:pt>
                      <c:pt idx="7803">
                        <c:v>156.06000000000603</c:v>
                      </c:pt>
                      <c:pt idx="7804">
                        <c:v>156.08000000000604</c:v>
                      </c:pt>
                      <c:pt idx="7805">
                        <c:v>156.10000000000605</c:v>
                      </c:pt>
                      <c:pt idx="7806">
                        <c:v>156.12000000000606</c:v>
                      </c:pt>
                      <c:pt idx="7807">
                        <c:v>156.14000000000607</c:v>
                      </c:pt>
                      <c:pt idx="7808">
                        <c:v>156.16000000000608</c:v>
                      </c:pt>
                      <c:pt idx="7809">
                        <c:v>156.18000000000609</c:v>
                      </c:pt>
                      <c:pt idx="7810">
                        <c:v>156.2000000000061</c:v>
                      </c:pt>
                      <c:pt idx="7811">
                        <c:v>156.22000000000611</c:v>
                      </c:pt>
                      <c:pt idx="7812">
                        <c:v>156.24000000000612</c:v>
                      </c:pt>
                      <c:pt idx="7813">
                        <c:v>156.26000000000613</c:v>
                      </c:pt>
                      <c:pt idx="7814">
                        <c:v>156.28000000000614</c:v>
                      </c:pt>
                      <c:pt idx="7815">
                        <c:v>156.30000000000615</c:v>
                      </c:pt>
                      <c:pt idx="7816">
                        <c:v>156.32000000000616</c:v>
                      </c:pt>
                      <c:pt idx="7817">
                        <c:v>156.34000000000617</c:v>
                      </c:pt>
                      <c:pt idx="7818">
                        <c:v>156.36000000000618</c:v>
                      </c:pt>
                      <c:pt idx="7819">
                        <c:v>156.38000000000619</c:v>
                      </c:pt>
                      <c:pt idx="7820">
                        <c:v>156.4000000000062</c:v>
                      </c:pt>
                      <c:pt idx="7821">
                        <c:v>156.42000000000621</c:v>
                      </c:pt>
                      <c:pt idx="7822">
                        <c:v>156.44000000000622</c:v>
                      </c:pt>
                      <c:pt idx="7823">
                        <c:v>156.46000000000623</c:v>
                      </c:pt>
                      <c:pt idx="7824">
                        <c:v>156.48000000000624</c:v>
                      </c:pt>
                      <c:pt idx="7825">
                        <c:v>156.50000000000625</c:v>
                      </c:pt>
                      <c:pt idx="7826">
                        <c:v>156.52000000000626</c:v>
                      </c:pt>
                      <c:pt idx="7827">
                        <c:v>156.54000000000627</c:v>
                      </c:pt>
                      <c:pt idx="7828">
                        <c:v>156.56000000000628</c:v>
                      </c:pt>
                      <c:pt idx="7829">
                        <c:v>156.58000000000629</c:v>
                      </c:pt>
                      <c:pt idx="7830">
                        <c:v>156.6000000000063</c:v>
                      </c:pt>
                      <c:pt idx="7831">
                        <c:v>156.62000000000631</c:v>
                      </c:pt>
                      <c:pt idx="7832">
                        <c:v>156.64000000000632</c:v>
                      </c:pt>
                      <c:pt idx="7833">
                        <c:v>156.66000000000633</c:v>
                      </c:pt>
                      <c:pt idx="7834">
                        <c:v>156.68000000000634</c:v>
                      </c:pt>
                      <c:pt idx="7835">
                        <c:v>156.70000000000636</c:v>
                      </c:pt>
                      <c:pt idx="7836">
                        <c:v>156.72000000000637</c:v>
                      </c:pt>
                      <c:pt idx="7837">
                        <c:v>156.74000000000638</c:v>
                      </c:pt>
                      <c:pt idx="7838">
                        <c:v>156.76000000000639</c:v>
                      </c:pt>
                      <c:pt idx="7839">
                        <c:v>156.7800000000064</c:v>
                      </c:pt>
                      <c:pt idx="7840">
                        <c:v>156.80000000000641</c:v>
                      </c:pt>
                      <c:pt idx="7841">
                        <c:v>156.82000000000642</c:v>
                      </c:pt>
                      <c:pt idx="7842">
                        <c:v>156.84000000000643</c:v>
                      </c:pt>
                      <c:pt idx="7843">
                        <c:v>156.86000000000644</c:v>
                      </c:pt>
                      <c:pt idx="7844">
                        <c:v>156.88000000000645</c:v>
                      </c:pt>
                      <c:pt idx="7845">
                        <c:v>156.90000000000646</c:v>
                      </c:pt>
                      <c:pt idx="7846">
                        <c:v>156.92000000000647</c:v>
                      </c:pt>
                      <c:pt idx="7847">
                        <c:v>156.94000000000648</c:v>
                      </c:pt>
                      <c:pt idx="7848">
                        <c:v>156.96000000000649</c:v>
                      </c:pt>
                      <c:pt idx="7849">
                        <c:v>156.9800000000065</c:v>
                      </c:pt>
                      <c:pt idx="7850">
                        <c:v>157.00000000000651</c:v>
                      </c:pt>
                      <c:pt idx="7851">
                        <c:v>157.02000000000652</c:v>
                      </c:pt>
                      <c:pt idx="7852">
                        <c:v>157.04000000000653</c:v>
                      </c:pt>
                      <c:pt idx="7853">
                        <c:v>157.06000000000654</c:v>
                      </c:pt>
                      <c:pt idx="7854">
                        <c:v>157.08000000000655</c:v>
                      </c:pt>
                      <c:pt idx="7855">
                        <c:v>157.10000000000656</c:v>
                      </c:pt>
                      <c:pt idx="7856">
                        <c:v>157.12000000000657</c:v>
                      </c:pt>
                      <c:pt idx="7857">
                        <c:v>157.14000000000658</c:v>
                      </c:pt>
                      <c:pt idx="7858">
                        <c:v>157.16000000000659</c:v>
                      </c:pt>
                      <c:pt idx="7859">
                        <c:v>157.1800000000066</c:v>
                      </c:pt>
                      <c:pt idx="7860">
                        <c:v>157.20000000000661</c:v>
                      </c:pt>
                      <c:pt idx="7861">
                        <c:v>157.22000000000662</c:v>
                      </c:pt>
                      <c:pt idx="7862">
                        <c:v>157.24000000000663</c:v>
                      </c:pt>
                      <c:pt idx="7863">
                        <c:v>157.26000000000664</c:v>
                      </c:pt>
                      <c:pt idx="7864">
                        <c:v>157.28000000000665</c:v>
                      </c:pt>
                      <c:pt idx="7865">
                        <c:v>157.30000000000666</c:v>
                      </c:pt>
                      <c:pt idx="7866">
                        <c:v>157.32000000000667</c:v>
                      </c:pt>
                      <c:pt idx="7867">
                        <c:v>157.34000000000668</c:v>
                      </c:pt>
                      <c:pt idx="7868">
                        <c:v>157.36000000000669</c:v>
                      </c:pt>
                      <c:pt idx="7869">
                        <c:v>157.3800000000067</c:v>
                      </c:pt>
                      <c:pt idx="7870">
                        <c:v>157.40000000000671</c:v>
                      </c:pt>
                      <c:pt idx="7871">
                        <c:v>157.42000000000672</c:v>
                      </c:pt>
                      <c:pt idx="7872">
                        <c:v>157.44000000000673</c:v>
                      </c:pt>
                      <c:pt idx="7873">
                        <c:v>157.46000000000674</c:v>
                      </c:pt>
                      <c:pt idx="7874">
                        <c:v>157.48000000000675</c:v>
                      </c:pt>
                      <c:pt idx="7875">
                        <c:v>157.50000000000676</c:v>
                      </c:pt>
                      <c:pt idx="7876">
                        <c:v>157.52000000000677</c:v>
                      </c:pt>
                      <c:pt idx="7877">
                        <c:v>157.54000000000678</c:v>
                      </c:pt>
                      <c:pt idx="7878">
                        <c:v>157.5600000000068</c:v>
                      </c:pt>
                      <c:pt idx="7879">
                        <c:v>157.58000000000681</c:v>
                      </c:pt>
                      <c:pt idx="7880">
                        <c:v>157.60000000000682</c:v>
                      </c:pt>
                      <c:pt idx="7881">
                        <c:v>157.62000000000683</c:v>
                      </c:pt>
                      <c:pt idx="7882">
                        <c:v>157.64000000000684</c:v>
                      </c:pt>
                      <c:pt idx="7883">
                        <c:v>157.66000000000685</c:v>
                      </c:pt>
                      <c:pt idx="7884">
                        <c:v>157.68000000000686</c:v>
                      </c:pt>
                      <c:pt idx="7885">
                        <c:v>157.70000000000687</c:v>
                      </c:pt>
                      <c:pt idx="7886">
                        <c:v>157.72000000000688</c:v>
                      </c:pt>
                      <c:pt idx="7887">
                        <c:v>157.74000000000689</c:v>
                      </c:pt>
                      <c:pt idx="7888">
                        <c:v>157.7600000000069</c:v>
                      </c:pt>
                      <c:pt idx="7889">
                        <c:v>157.78000000000691</c:v>
                      </c:pt>
                      <c:pt idx="7890">
                        <c:v>157.80000000000692</c:v>
                      </c:pt>
                      <c:pt idx="7891">
                        <c:v>157.82000000000693</c:v>
                      </c:pt>
                      <c:pt idx="7892">
                        <c:v>157.84000000000694</c:v>
                      </c:pt>
                      <c:pt idx="7893">
                        <c:v>157.86000000000695</c:v>
                      </c:pt>
                      <c:pt idx="7894">
                        <c:v>157.88000000000696</c:v>
                      </c:pt>
                      <c:pt idx="7895">
                        <c:v>157.90000000000697</c:v>
                      </c:pt>
                      <c:pt idx="7896">
                        <c:v>157.92000000000698</c:v>
                      </c:pt>
                      <c:pt idx="7897">
                        <c:v>157.94000000000699</c:v>
                      </c:pt>
                      <c:pt idx="7898">
                        <c:v>157.960000000007</c:v>
                      </c:pt>
                      <c:pt idx="7899">
                        <c:v>157.98000000000701</c:v>
                      </c:pt>
                      <c:pt idx="7900">
                        <c:v>158.00000000000702</c:v>
                      </c:pt>
                      <c:pt idx="7901">
                        <c:v>158.02000000000703</c:v>
                      </c:pt>
                      <c:pt idx="7902">
                        <c:v>158.04000000000704</c:v>
                      </c:pt>
                      <c:pt idx="7903">
                        <c:v>158.06000000000705</c:v>
                      </c:pt>
                      <c:pt idx="7904">
                        <c:v>158.08000000000706</c:v>
                      </c:pt>
                      <c:pt idx="7905">
                        <c:v>158.10000000000707</c:v>
                      </c:pt>
                      <c:pt idx="7906">
                        <c:v>158.12000000000708</c:v>
                      </c:pt>
                      <c:pt idx="7907">
                        <c:v>158.14000000000709</c:v>
                      </c:pt>
                      <c:pt idx="7908">
                        <c:v>158.1600000000071</c:v>
                      </c:pt>
                      <c:pt idx="7909">
                        <c:v>158.18000000000711</c:v>
                      </c:pt>
                      <c:pt idx="7910">
                        <c:v>158.20000000000712</c:v>
                      </c:pt>
                      <c:pt idx="7911">
                        <c:v>158.22000000000713</c:v>
                      </c:pt>
                      <c:pt idx="7912">
                        <c:v>158.24000000000714</c:v>
                      </c:pt>
                      <c:pt idx="7913">
                        <c:v>158.26000000000715</c:v>
                      </c:pt>
                      <c:pt idx="7914">
                        <c:v>158.28000000000716</c:v>
                      </c:pt>
                      <c:pt idx="7915">
                        <c:v>158.30000000000717</c:v>
                      </c:pt>
                      <c:pt idx="7916">
                        <c:v>158.32000000000718</c:v>
                      </c:pt>
                      <c:pt idx="7917">
                        <c:v>158.34000000000719</c:v>
                      </c:pt>
                      <c:pt idx="7918">
                        <c:v>158.3600000000072</c:v>
                      </c:pt>
                      <c:pt idx="7919">
                        <c:v>158.38000000000721</c:v>
                      </c:pt>
                      <c:pt idx="7920">
                        <c:v>158.40000000000722</c:v>
                      </c:pt>
                      <c:pt idx="7921">
                        <c:v>158.42000000000724</c:v>
                      </c:pt>
                      <c:pt idx="7922">
                        <c:v>158.44000000000725</c:v>
                      </c:pt>
                      <c:pt idx="7923">
                        <c:v>158.46000000000726</c:v>
                      </c:pt>
                      <c:pt idx="7924">
                        <c:v>158.48000000000727</c:v>
                      </c:pt>
                      <c:pt idx="7925">
                        <c:v>158.50000000000728</c:v>
                      </c:pt>
                      <c:pt idx="7926">
                        <c:v>158.52000000000729</c:v>
                      </c:pt>
                      <c:pt idx="7927">
                        <c:v>158.5400000000073</c:v>
                      </c:pt>
                      <c:pt idx="7928">
                        <c:v>158.56000000000731</c:v>
                      </c:pt>
                      <c:pt idx="7929">
                        <c:v>158.58000000000732</c:v>
                      </c:pt>
                      <c:pt idx="7930">
                        <c:v>158.60000000000733</c:v>
                      </c:pt>
                      <c:pt idx="7931">
                        <c:v>158.62000000000734</c:v>
                      </c:pt>
                      <c:pt idx="7932">
                        <c:v>158.64000000000735</c:v>
                      </c:pt>
                      <c:pt idx="7933">
                        <c:v>158.66000000000736</c:v>
                      </c:pt>
                      <c:pt idx="7934">
                        <c:v>158.68000000000737</c:v>
                      </c:pt>
                      <c:pt idx="7935">
                        <c:v>158.70000000000738</c:v>
                      </c:pt>
                      <c:pt idx="7936">
                        <c:v>158.72000000000739</c:v>
                      </c:pt>
                      <c:pt idx="7937">
                        <c:v>158.7400000000074</c:v>
                      </c:pt>
                      <c:pt idx="7938">
                        <c:v>158.76000000000741</c:v>
                      </c:pt>
                      <c:pt idx="7939">
                        <c:v>158.78000000000742</c:v>
                      </c:pt>
                      <c:pt idx="7940">
                        <c:v>158.80000000000743</c:v>
                      </c:pt>
                      <c:pt idx="7941">
                        <c:v>158.82000000000744</c:v>
                      </c:pt>
                      <c:pt idx="7942">
                        <c:v>158.84000000000745</c:v>
                      </c:pt>
                      <c:pt idx="7943">
                        <c:v>158.86000000000746</c:v>
                      </c:pt>
                      <c:pt idx="7944">
                        <c:v>158.88000000000747</c:v>
                      </c:pt>
                      <c:pt idx="7945">
                        <c:v>158.90000000000748</c:v>
                      </c:pt>
                      <c:pt idx="7946">
                        <c:v>158.92000000000749</c:v>
                      </c:pt>
                      <c:pt idx="7947">
                        <c:v>158.9400000000075</c:v>
                      </c:pt>
                      <c:pt idx="7948">
                        <c:v>158.96000000000751</c:v>
                      </c:pt>
                      <c:pt idx="7949">
                        <c:v>158.98000000000752</c:v>
                      </c:pt>
                      <c:pt idx="7950">
                        <c:v>159.00000000000753</c:v>
                      </c:pt>
                      <c:pt idx="7951">
                        <c:v>159.02000000000754</c:v>
                      </c:pt>
                      <c:pt idx="7952">
                        <c:v>159.04000000000755</c:v>
                      </c:pt>
                      <c:pt idx="7953">
                        <c:v>159.06000000000756</c:v>
                      </c:pt>
                      <c:pt idx="7954">
                        <c:v>159.08000000000757</c:v>
                      </c:pt>
                      <c:pt idx="7955">
                        <c:v>159.10000000000758</c:v>
                      </c:pt>
                      <c:pt idx="7956">
                        <c:v>159.12000000000759</c:v>
                      </c:pt>
                      <c:pt idx="7957">
                        <c:v>159.1400000000076</c:v>
                      </c:pt>
                      <c:pt idx="7958">
                        <c:v>159.16000000000761</c:v>
                      </c:pt>
                      <c:pt idx="7959">
                        <c:v>159.18000000000762</c:v>
                      </c:pt>
                      <c:pt idx="7960">
                        <c:v>159.20000000000763</c:v>
                      </c:pt>
                      <c:pt idx="7961">
                        <c:v>159.22000000000764</c:v>
                      </c:pt>
                      <c:pt idx="7962">
                        <c:v>159.24000000000765</c:v>
                      </c:pt>
                      <c:pt idx="7963">
                        <c:v>159.26000000000766</c:v>
                      </c:pt>
                      <c:pt idx="7964">
                        <c:v>159.28000000000767</c:v>
                      </c:pt>
                      <c:pt idx="7965">
                        <c:v>159.30000000000769</c:v>
                      </c:pt>
                      <c:pt idx="7966">
                        <c:v>159.3200000000077</c:v>
                      </c:pt>
                      <c:pt idx="7967">
                        <c:v>159.34000000000771</c:v>
                      </c:pt>
                      <c:pt idx="7968">
                        <c:v>159.36000000000772</c:v>
                      </c:pt>
                      <c:pt idx="7969">
                        <c:v>159.38000000000773</c:v>
                      </c:pt>
                      <c:pt idx="7970">
                        <c:v>159.40000000000774</c:v>
                      </c:pt>
                      <c:pt idx="7971">
                        <c:v>159.42000000000775</c:v>
                      </c:pt>
                      <c:pt idx="7972">
                        <c:v>159.44000000000776</c:v>
                      </c:pt>
                      <c:pt idx="7973">
                        <c:v>159.46000000000777</c:v>
                      </c:pt>
                      <c:pt idx="7974">
                        <c:v>159.48000000000778</c:v>
                      </c:pt>
                      <c:pt idx="7975">
                        <c:v>159.50000000000779</c:v>
                      </c:pt>
                      <c:pt idx="7976">
                        <c:v>159.5200000000078</c:v>
                      </c:pt>
                      <c:pt idx="7977">
                        <c:v>159.54000000000781</c:v>
                      </c:pt>
                      <c:pt idx="7978">
                        <c:v>159.56000000000782</c:v>
                      </c:pt>
                      <c:pt idx="7979">
                        <c:v>159.58000000000783</c:v>
                      </c:pt>
                      <c:pt idx="7980">
                        <c:v>159.60000000000784</c:v>
                      </c:pt>
                      <c:pt idx="7981">
                        <c:v>159.62000000000785</c:v>
                      </c:pt>
                      <c:pt idx="7982">
                        <c:v>159.64000000000786</c:v>
                      </c:pt>
                      <c:pt idx="7983">
                        <c:v>159.66000000000787</c:v>
                      </c:pt>
                      <c:pt idx="7984">
                        <c:v>159.68000000000788</c:v>
                      </c:pt>
                      <c:pt idx="7985">
                        <c:v>159.70000000000789</c:v>
                      </c:pt>
                      <c:pt idx="7986">
                        <c:v>159.7200000000079</c:v>
                      </c:pt>
                      <c:pt idx="7987">
                        <c:v>159.74000000000791</c:v>
                      </c:pt>
                      <c:pt idx="7988">
                        <c:v>159.76000000000792</c:v>
                      </c:pt>
                      <c:pt idx="7989">
                        <c:v>159.78000000000793</c:v>
                      </c:pt>
                      <c:pt idx="7990">
                        <c:v>159.80000000000794</c:v>
                      </c:pt>
                      <c:pt idx="7991">
                        <c:v>159.82000000000795</c:v>
                      </c:pt>
                      <c:pt idx="7992">
                        <c:v>159.84000000000796</c:v>
                      </c:pt>
                      <c:pt idx="7993">
                        <c:v>159.86000000000797</c:v>
                      </c:pt>
                      <c:pt idx="7994">
                        <c:v>159.88000000000798</c:v>
                      </c:pt>
                      <c:pt idx="7995">
                        <c:v>159.90000000000799</c:v>
                      </c:pt>
                      <c:pt idx="7996">
                        <c:v>159.920000000008</c:v>
                      </c:pt>
                      <c:pt idx="7997">
                        <c:v>159.94000000000801</c:v>
                      </c:pt>
                      <c:pt idx="7998">
                        <c:v>159.96000000000802</c:v>
                      </c:pt>
                      <c:pt idx="7999">
                        <c:v>159.98000000000803</c:v>
                      </c:pt>
                      <c:pt idx="8000">
                        <c:v>160.00000000000804</c:v>
                      </c:pt>
                      <c:pt idx="8001">
                        <c:v>160.02000000000805</c:v>
                      </c:pt>
                      <c:pt idx="8002">
                        <c:v>160.04000000000806</c:v>
                      </c:pt>
                      <c:pt idx="8003">
                        <c:v>160.06000000000807</c:v>
                      </c:pt>
                      <c:pt idx="8004">
                        <c:v>160.08000000000808</c:v>
                      </c:pt>
                      <c:pt idx="8005">
                        <c:v>160.10000000000809</c:v>
                      </c:pt>
                      <c:pt idx="8006">
                        <c:v>160.1200000000081</c:v>
                      </c:pt>
                      <c:pt idx="8007">
                        <c:v>160.14000000000811</c:v>
                      </c:pt>
                      <c:pt idx="8008">
                        <c:v>160.16000000000813</c:v>
                      </c:pt>
                      <c:pt idx="8009">
                        <c:v>160.18000000000814</c:v>
                      </c:pt>
                      <c:pt idx="8010">
                        <c:v>160.20000000000815</c:v>
                      </c:pt>
                      <c:pt idx="8011">
                        <c:v>160.22000000000816</c:v>
                      </c:pt>
                      <c:pt idx="8012">
                        <c:v>160.24000000000817</c:v>
                      </c:pt>
                      <c:pt idx="8013">
                        <c:v>160.26000000000818</c:v>
                      </c:pt>
                      <c:pt idx="8014">
                        <c:v>160.28000000000819</c:v>
                      </c:pt>
                      <c:pt idx="8015">
                        <c:v>160.3000000000082</c:v>
                      </c:pt>
                      <c:pt idx="8016">
                        <c:v>160.32000000000821</c:v>
                      </c:pt>
                      <c:pt idx="8017">
                        <c:v>160.34000000000822</c:v>
                      </c:pt>
                      <c:pt idx="8018">
                        <c:v>160.36000000000823</c:v>
                      </c:pt>
                      <c:pt idx="8019">
                        <c:v>160.38000000000824</c:v>
                      </c:pt>
                      <c:pt idx="8020">
                        <c:v>160.40000000000825</c:v>
                      </c:pt>
                      <c:pt idx="8021">
                        <c:v>160.42000000000826</c:v>
                      </c:pt>
                      <c:pt idx="8022">
                        <c:v>160.44000000000827</c:v>
                      </c:pt>
                      <c:pt idx="8023">
                        <c:v>160.46000000000828</c:v>
                      </c:pt>
                      <c:pt idx="8024">
                        <c:v>160.48000000000829</c:v>
                      </c:pt>
                      <c:pt idx="8025">
                        <c:v>160.5000000000083</c:v>
                      </c:pt>
                      <c:pt idx="8026">
                        <c:v>160.52000000000831</c:v>
                      </c:pt>
                      <c:pt idx="8027">
                        <c:v>160.54000000000832</c:v>
                      </c:pt>
                      <c:pt idx="8028">
                        <c:v>160.56000000000833</c:v>
                      </c:pt>
                      <c:pt idx="8029">
                        <c:v>160.58000000000834</c:v>
                      </c:pt>
                      <c:pt idx="8030">
                        <c:v>160.60000000000835</c:v>
                      </c:pt>
                      <c:pt idx="8031">
                        <c:v>160.62000000000836</c:v>
                      </c:pt>
                      <c:pt idx="8032">
                        <c:v>160.64000000000837</c:v>
                      </c:pt>
                      <c:pt idx="8033">
                        <c:v>160.66000000000838</c:v>
                      </c:pt>
                      <c:pt idx="8034">
                        <c:v>160.68000000000839</c:v>
                      </c:pt>
                      <c:pt idx="8035">
                        <c:v>160.7000000000084</c:v>
                      </c:pt>
                      <c:pt idx="8036">
                        <c:v>160.72000000000841</c:v>
                      </c:pt>
                      <c:pt idx="8037">
                        <c:v>160.74000000000842</c:v>
                      </c:pt>
                      <c:pt idx="8038">
                        <c:v>160.76000000000843</c:v>
                      </c:pt>
                      <c:pt idx="8039">
                        <c:v>160.78000000000844</c:v>
                      </c:pt>
                      <c:pt idx="8040">
                        <c:v>160.80000000000845</c:v>
                      </c:pt>
                      <c:pt idx="8041">
                        <c:v>160.82000000000846</c:v>
                      </c:pt>
                      <c:pt idx="8042">
                        <c:v>160.84000000000847</c:v>
                      </c:pt>
                      <c:pt idx="8043">
                        <c:v>160.86000000000848</c:v>
                      </c:pt>
                      <c:pt idx="8044">
                        <c:v>160.88000000000849</c:v>
                      </c:pt>
                      <c:pt idx="8045">
                        <c:v>160.9000000000085</c:v>
                      </c:pt>
                      <c:pt idx="8046">
                        <c:v>160.92000000000851</c:v>
                      </c:pt>
                      <c:pt idx="8047">
                        <c:v>160.94000000000852</c:v>
                      </c:pt>
                      <c:pt idx="8048">
                        <c:v>160.96000000000853</c:v>
                      </c:pt>
                      <c:pt idx="8049">
                        <c:v>160.98000000000854</c:v>
                      </c:pt>
                      <c:pt idx="8050">
                        <c:v>161.00000000000855</c:v>
                      </c:pt>
                      <c:pt idx="8051">
                        <c:v>161.02000000000857</c:v>
                      </c:pt>
                      <c:pt idx="8052">
                        <c:v>161.04000000000858</c:v>
                      </c:pt>
                      <c:pt idx="8053">
                        <c:v>161.06000000000859</c:v>
                      </c:pt>
                      <c:pt idx="8054">
                        <c:v>161.0800000000086</c:v>
                      </c:pt>
                      <c:pt idx="8055">
                        <c:v>161.10000000000861</c:v>
                      </c:pt>
                      <c:pt idx="8056">
                        <c:v>161.12000000000862</c:v>
                      </c:pt>
                      <c:pt idx="8057">
                        <c:v>161.14000000000863</c:v>
                      </c:pt>
                      <c:pt idx="8058">
                        <c:v>161.16000000000864</c:v>
                      </c:pt>
                      <c:pt idx="8059">
                        <c:v>161.18000000000865</c:v>
                      </c:pt>
                      <c:pt idx="8060">
                        <c:v>161.20000000000866</c:v>
                      </c:pt>
                      <c:pt idx="8061">
                        <c:v>161.22000000000867</c:v>
                      </c:pt>
                      <c:pt idx="8062">
                        <c:v>161.24000000000868</c:v>
                      </c:pt>
                      <c:pt idx="8063">
                        <c:v>161.26000000000869</c:v>
                      </c:pt>
                      <c:pt idx="8064">
                        <c:v>161.2800000000087</c:v>
                      </c:pt>
                      <c:pt idx="8065">
                        <c:v>161.30000000000871</c:v>
                      </c:pt>
                      <c:pt idx="8066">
                        <c:v>161.32000000000872</c:v>
                      </c:pt>
                      <c:pt idx="8067">
                        <c:v>161.34000000000873</c:v>
                      </c:pt>
                      <c:pt idx="8068">
                        <c:v>161.36000000000874</c:v>
                      </c:pt>
                      <c:pt idx="8069">
                        <c:v>161.38000000000875</c:v>
                      </c:pt>
                      <c:pt idx="8070">
                        <c:v>161.40000000000876</c:v>
                      </c:pt>
                      <c:pt idx="8071">
                        <c:v>161.42000000000877</c:v>
                      </c:pt>
                      <c:pt idx="8072">
                        <c:v>161.44000000000878</c:v>
                      </c:pt>
                      <c:pt idx="8073">
                        <c:v>161.46000000000879</c:v>
                      </c:pt>
                      <c:pt idx="8074">
                        <c:v>161.4800000000088</c:v>
                      </c:pt>
                      <c:pt idx="8075">
                        <c:v>161.50000000000881</c:v>
                      </c:pt>
                      <c:pt idx="8076">
                        <c:v>161.52000000000882</c:v>
                      </c:pt>
                      <c:pt idx="8077">
                        <c:v>161.54000000000883</c:v>
                      </c:pt>
                      <c:pt idx="8078">
                        <c:v>161.56000000000884</c:v>
                      </c:pt>
                      <c:pt idx="8079">
                        <c:v>161.58000000000885</c:v>
                      </c:pt>
                      <c:pt idx="8080">
                        <c:v>161.60000000000886</c:v>
                      </c:pt>
                      <c:pt idx="8081">
                        <c:v>161.62000000000887</c:v>
                      </c:pt>
                      <c:pt idx="8082">
                        <c:v>161.64000000000888</c:v>
                      </c:pt>
                      <c:pt idx="8083">
                        <c:v>161.66000000000889</c:v>
                      </c:pt>
                      <c:pt idx="8084">
                        <c:v>161.6800000000089</c:v>
                      </c:pt>
                      <c:pt idx="8085">
                        <c:v>161.70000000000891</c:v>
                      </c:pt>
                      <c:pt idx="8086">
                        <c:v>161.72000000000892</c:v>
                      </c:pt>
                      <c:pt idx="8087">
                        <c:v>161.74000000000893</c:v>
                      </c:pt>
                      <c:pt idx="8088">
                        <c:v>161.76000000000894</c:v>
                      </c:pt>
                      <c:pt idx="8089">
                        <c:v>161.78000000000895</c:v>
                      </c:pt>
                      <c:pt idx="8090">
                        <c:v>161.80000000000896</c:v>
                      </c:pt>
                      <c:pt idx="8091">
                        <c:v>161.82000000000897</c:v>
                      </c:pt>
                      <c:pt idx="8092">
                        <c:v>161.84000000000898</c:v>
                      </c:pt>
                      <c:pt idx="8093">
                        <c:v>161.86000000000899</c:v>
                      </c:pt>
                      <c:pt idx="8094">
                        <c:v>161.88000000000901</c:v>
                      </c:pt>
                      <c:pt idx="8095">
                        <c:v>161.90000000000902</c:v>
                      </c:pt>
                      <c:pt idx="8096">
                        <c:v>161.92000000000903</c:v>
                      </c:pt>
                      <c:pt idx="8097">
                        <c:v>161.94000000000904</c:v>
                      </c:pt>
                      <c:pt idx="8098">
                        <c:v>161.96000000000905</c:v>
                      </c:pt>
                      <c:pt idx="8099">
                        <c:v>161.98000000000906</c:v>
                      </c:pt>
                      <c:pt idx="8100">
                        <c:v>162.00000000000907</c:v>
                      </c:pt>
                      <c:pt idx="8101">
                        <c:v>162.02000000000908</c:v>
                      </c:pt>
                      <c:pt idx="8102">
                        <c:v>162.04000000000909</c:v>
                      </c:pt>
                      <c:pt idx="8103">
                        <c:v>162.0600000000091</c:v>
                      </c:pt>
                      <c:pt idx="8104">
                        <c:v>162.08000000000911</c:v>
                      </c:pt>
                      <c:pt idx="8105">
                        <c:v>162.10000000000912</c:v>
                      </c:pt>
                      <c:pt idx="8106">
                        <c:v>162.12000000000913</c:v>
                      </c:pt>
                      <c:pt idx="8107">
                        <c:v>162.14000000000914</c:v>
                      </c:pt>
                      <c:pt idx="8108">
                        <c:v>162.16000000000915</c:v>
                      </c:pt>
                      <c:pt idx="8109">
                        <c:v>162.18000000000916</c:v>
                      </c:pt>
                      <c:pt idx="8110">
                        <c:v>162.20000000000917</c:v>
                      </c:pt>
                      <c:pt idx="8111">
                        <c:v>162.22000000000918</c:v>
                      </c:pt>
                      <c:pt idx="8112">
                        <c:v>162.24000000000919</c:v>
                      </c:pt>
                      <c:pt idx="8113">
                        <c:v>162.2600000000092</c:v>
                      </c:pt>
                      <c:pt idx="8114">
                        <c:v>162.28000000000921</c:v>
                      </c:pt>
                      <c:pt idx="8115">
                        <c:v>162.30000000000922</c:v>
                      </c:pt>
                      <c:pt idx="8116">
                        <c:v>162.32000000000923</c:v>
                      </c:pt>
                      <c:pt idx="8117">
                        <c:v>162.34000000000924</c:v>
                      </c:pt>
                      <c:pt idx="8118">
                        <c:v>162.36000000000925</c:v>
                      </c:pt>
                      <c:pt idx="8119">
                        <c:v>162.38000000000926</c:v>
                      </c:pt>
                      <c:pt idx="8120">
                        <c:v>162.40000000000927</c:v>
                      </c:pt>
                      <c:pt idx="8121">
                        <c:v>162.42000000000928</c:v>
                      </c:pt>
                      <c:pt idx="8122">
                        <c:v>162.44000000000929</c:v>
                      </c:pt>
                      <c:pt idx="8123">
                        <c:v>162.4600000000093</c:v>
                      </c:pt>
                      <c:pt idx="8124">
                        <c:v>162.48000000000931</c:v>
                      </c:pt>
                      <c:pt idx="8125">
                        <c:v>162.50000000000932</c:v>
                      </c:pt>
                      <c:pt idx="8126">
                        <c:v>162.52000000000933</c:v>
                      </c:pt>
                      <c:pt idx="8127">
                        <c:v>162.54000000000934</c:v>
                      </c:pt>
                      <c:pt idx="8128">
                        <c:v>162.56000000000935</c:v>
                      </c:pt>
                      <c:pt idx="8129">
                        <c:v>162.58000000000936</c:v>
                      </c:pt>
                      <c:pt idx="8130">
                        <c:v>162.60000000000937</c:v>
                      </c:pt>
                      <c:pt idx="8131">
                        <c:v>162.62000000000938</c:v>
                      </c:pt>
                      <c:pt idx="8132">
                        <c:v>162.64000000000939</c:v>
                      </c:pt>
                      <c:pt idx="8133">
                        <c:v>162.6600000000094</c:v>
                      </c:pt>
                      <c:pt idx="8134">
                        <c:v>162.68000000000941</c:v>
                      </c:pt>
                      <c:pt idx="8135">
                        <c:v>162.70000000000942</c:v>
                      </c:pt>
                      <c:pt idx="8136">
                        <c:v>162.72000000000943</c:v>
                      </c:pt>
                      <c:pt idx="8137">
                        <c:v>162.74000000000945</c:v>
                      </c:pt>
                      <c:pt idx="8138">
                        <c:v>162.76000000000946</c:v>
                      </c:pt>
                      <c:pt idx="8139">
                        <c:v>162.78000000000947</c:v>
                      </c:pt>
                      <c:pt idx="8140">
                        <c:v>162.80000000000948</c:v>
                      </c:pt>
                      <c:pt idx="8141">
                        <c:v>162.82000000000949</c:v>
                      </c:pt>
                      <c:pt idx="8142">
                        <c:v>162.8400000000095</c:v>
                      </c:pt>
                      <c:pt idx="8143">
                        <c:v>162.86000000000951</c:v>
                      </c:pt>
                      <c:pt idx="8144">
                        <c:v>162.88000000000952</c:v>
                      </c:pt>
                      <c:pt idx="8145">
                        <c:v>162.90000000000953</c:v>
                      </c:pt>
                      <c:pt idx="8146">
                        <c:v>162.92000000000954</c:v>
                      </c:pt>
                      <c:pt idx="8147">
                        <c:v>162.94000000000955</c:v>
                      </c:pt>
                      <c:pt idx="8148">
                        <c:v>162.96000000000956</c:v>
                      </c:pt>
                      <c:pt idx="8149">
                        <c:v>162.98000000000957</c:v>
                      </c:pt>
                      <c:pt idx="8150">
                        <c:v>163.00000000000958</c:v>
                      </c:pt>
                      <c:pt idx="8151">
                        <c:v>163.02000000000959</c:v>
                      </c:pt>
                      <c:pt idx="8152">
                        <c:v>163.0400000000096</c:v>
                      </c:pt>
                      <c:pt idx="8153">
                        <c:v>163.06000000000961</c:v>
                      </c:pt>
                      <c:pt idx="8154">
                        <c:v>163.08000000000962</c:v>
                      </c:pt>
                      <c:pt idx="8155">
                        <c:v>163.10000000000963</c:v>
                      </c:pt>
                      <c:pt idx="8156">
                        <c:v>163.12000000000964</c:v>
                      </c:pt>
                      <c:pt idx="8157">
                        <c:v>163.14000000000965</c:v>
                      </c:pt>
                      <c:pt idx="8158">
                        <c:v>163.16000000000966</c:v>
                      </c:pt>
                      <c:pt idx="8159">
                        <c:v>163.18000000000967</c:v>
                      </c:pt>
                      <c:pt idx="8160">
                        <c:v>163.20000000000968</c:v>
                      </c:pt>
                      <c:pt idx="8161">
                        <c:v>163.22000000000969</c:v>
                      </c:pt>
                      <c:pt idx="8162">
                        <c:v>163.2400000000097</c:v>
                      </c:pt>
                      <c:pt idx="8163">
                        <c:v>163.26000000000971</c:v>
                      </c:pt>
                      <c:pt idx="8164">
                        <c:v>163.28000000000972</c:v>
                      </c:pt>
                      <c:pt idx="8165">
                        <c:v>163.30000000000973</c:v>
                      </c:pt>
                      <c:pt idx="8166">
                        <c:v>163.32000000000974</c:v>
                      </c:pt>
                      <c:pt idx="8167">
                        <c:v>163.34000000000975</c:v>
                      </c:pt>
                      <c:pt idx="8168">
                        <c:v>163.36000000000976</c:v>
                      </c:pt>
                      <c:pt idx="8169">
                        <c:v>163.38000000000977</c:v>
                      </c:pt>
                      <c:pt idx="8170">
                        <c:v>163.40000000000978</c:v>
                      </c:pt>
                      <c:pt idx="8171">
                        <c:v>163.42000000000979</c:v>
                      </c:pt>
                      <c:pt idx="8172">
                        <c:v>163.4400000000098</c:v>
                      </c:pt>
                      <c:pt idx="8173">
                        <c:v>163.46000000000981</c:v>
                      </c:pt>
                      <c:pt idx="8174">
                        <c:v>163.48000000000982</c:v>
                      </c:pt>
                      <c:pt idx="8175">
                        <c:v>163.50000000000983</c:v>
                      </c:pt>
                      <c:pt idx="8176">
                        <c:v>163.52000000000984</c:v>
                      </c:pt>
                      <c:pt idx="8177">
                        <c:v>163.54000000000985</c:v>
                      </c:pt>
                      <c:pt idx="8178">
                        <c:v>163.56000000000986</c:v>
                      </c:pt>
                      <c:pt idx="8179">
                        <c:v>163.58000000000987</c:v>
                      </c:pt>
                      <c:pt idx="8180">
                        <c:v>163.60000000000989</c:v>
                      </c:pt>
                      <c:pt idx="8181">
                        <c:v>163.6200000000099</c:v>
                      </c:pt>
                      <c:pt idx="8182">
                        <c:v>163.64000000000991</c:v>
                      </c:pt>
                      <c:pt idx="8183">
                        <c:v>163.66000000000992</c:v>
                      </c:pt>
                      <c:pt idx="8184">
                        <c:v>163.68000000000993</c:v>
                      </c:pt>
                      <c:pt idx="8185">
                        <c:v>163.70000000000994</c:v>
                      </c:pt>
                      <c:pt idx="8186">
                        <c:v>163.72000000000995</c:v>
                      </c:pt>
                      <c:pt idx="8187">
                        <c:v>163.74000000000996</c:v>
                      </c:pt>
                      <c:pt idx="8188">
                        <c:v>163.76000000000997</c:v>
                      </c:pt>
                      <c:pt idx="8189">
                        <c:v>163.78000000000998</c:v>
                      </c:pt>
                      <c:pt idx="8190">
                        <c:v>163.80000000000999</c:v>
                      </c:pt>
                      <c:pt idx="8191">
                        <c:v>163.82000000001</c:v>
                      </c:pt>
                      <c:pt idx="8192">
                        <c:v>163.84000000001001</c:v>
                      </c:pt>
                      <c:pt idx="8193">
                        <c:v>163.86000000001002</c:v>
                      </c:pt>
                      <c:pt idx="8194">
                        <c:v>163.88000000001003</c:v>
                      </c:pt>
                      <c:pt idx="8195">
                        <c:v>163.90000000001004</c:v>
                      </c:pt>
                      <c:pt idx="8196">
                        <c:v>163.92000000001005</c:v>
                      </c:pt>
                      <c:pt idx="8197">
                        <c:v>163.94000000001006</c:v>
                      </c:pt>
                      <c:pt idx="8198">
                        <c:v>163.96000000001007</c:v>
                      </c:pt>
                      <c:pt idx="8199">
                        <c:v>163.98000000001008</c:v>
                      </c:pt>
                      <c:pt idx="8200">
                        <c:v>164.00000000001009</c:v>
                      </c:pt>
                      <c:pt idx="8201">
                        <c:v>164.0200000000101</c:v>
                      </c:pt>
                      <c:pt idx="8202">
                        <c:v>164.04000000001011</c:v>
                      </c:pt>
                      <c:pt idx="8203">
                        <c:v>164.06000000001012</c:v>
                      </c:pt>
                      <c:pt idx="8204">
                        <c:v>164.08000000001013</c:v>
                      </c:pt>
                      <c:pt idx="8205">
                        <c:v>164.10000000001014</c:v>
                      </c:pt>
                      <c:pt idx="8206">
                        <c:v>164.12000000001015</c:v>
                      </c:pt>
                      <c:pt idx="8207">
                        <c:v>164.14000000001016</c:v>
                      </c:pt>
                      <c:pt idx="8208">
                        <c:v>164.16000000001017</c:v>
                      </c:pt>
                      <c:pt idx="8209">
                        <c:v>164.18000000001018</c:v>
                      </c:pt>
                      <c:pt idx="8210">
                        <c:v>164.20000000001019</c:v>
                      </c:pt>
                      <c:pt idx="8211">
                        <c:v>164.2200000000102</c:v>
                      </c:pt>
                      <c:pt idx="8212">
                        <c:v>164.24000000001021</c:v>
                      </c:pt>
                      <c:pt idx="8213">
                        <c:v>164.26000000001022</c:v>
                      </c:pt>
                      <c:pt idx="8214">
                        <c:v>164.28000000001023</c:v>
                      </c:pt>
                      <c:pt idx="8215">
                        <c:v>164.30000000001024</c:v>
                      </c:pt>
                      <c:pt idx="8216">
                        <c:v>164.32000000001025</c:v>
                      </c:pt>
                      <c:pt idx="8217">
                        <c:v>164.34000000001026</c:v>
                      </c:pt>
                      <c:pt idx="8218">
                        <c:v>164.36000000001027</c:v>
                      </c:pt>
                      <c:pt idx="8219">
                        <c:v>164.38000000001028</c:v>
                      </c:pt>
                      <c:pt idx="8220">
                        <c:v>164.40000000001029</c:v>
                      </c:pt>
                      <c:pt idx="8221">
                        <c:v>164.4200000000103</c:v>
                      </c:pt>
                      <c:pt idx="8222">
                        <c:v>164.44000000001031</c:v>
                      </c:pt>
                      <c:pt idx="8223">
                        <c:v>164.46000000001033</c:v>
                      </c:pt>
                      <c:pt idx="8224">
                        <c:v>164.48000000001034</c:v>
                      </c:pt>
                      <c:pt idx="8225">
                        <c:v>164.50000000001035</c:v>
                      </c:pt>
                      <c:pt idx="8226">
                        <c:v>164.52000000001036</c:v>
                      </c:pt>
                      <c:pt idx="8227">
                        <c:v>164.54000000001037</c:v>
                      </c:pt>
                      <c:pt idx="8228">
                        <c:v>164.56000000001038</c:v>
                      </c:pt>
                      <c:pt idx="8229">
                        <c:v>164.58000000001039</c:v>
                      </c:pt>
                      <c:pt idx="8230">
                        <c:v>164.6000000000104</c:v>
                      </c:pt>
                      <c:pt idx="8231">
                        <c:v>164.62000000001041</c:v>
                      </c:pt>
                      <c:pt idx="8232">
                        <c:v>164.64000000001042</c:v>
                      </c:pt>
                      <c:pt idx="8233">
                        <c:v>164.66000000001043</c:v>
                      </c:pt>
                      <c:pt idx="8234">
                        <c:v>164.68000000001044</c:v>
                      </c:pt>
                      <c:pt idx="8235">
                        <c:v>164.70000000001045</c:v>
                      </c:pt>
                      <c:pt idx="8236">
                        <c:v>164.72000000001046</c:v>
                      </c:pt>
                      <c:pt idx="8237">
                        <c:v>164.74000000001047</c:v>
                      </c:pt>
                      <c:pt idx="8238">
                        <c:v>164.76000000001048</c:v>
                      </c:pt>
                      <c:pt idx="8239">
                        <c:v>164.78000000001049</c:v>
                      </c:pt>
                      <c:pt idx="8240">
                        <c:v>164.8000000000105</c:v>
                      </c:pt>
                      <c:pt idx="8241">
                        <c:v>164.82000000001051</c:v>
                      </c:pt>
                      <c:pt idx="8242">
                        <c:v>164.84000000001052</c:v>
                      </c:pt>
                      <c:pt idx="8243">
                        <c:v>164.86000000001053</c:v>
                      </c:pt>
                      <c:pt idx="8244">
                        <c:v>164.88000000001054</c:v>
                      </c:pt>
                      <c:pt idx="8245">
                        <c:v>164.90000000001055</c:v>
                      </c:pt>
                      <c:pt idx="8246">
                        <c:v>164.92000000001056</c:v>
                      </c:pt>
                      <c:pt idx="8247">
                        <c:v>164.94000000001057</c:v>
                      </c:pt>
                      <c:pt idx="8248">
                        <c:v>164.96000000001058</c:v>
                      </c:pt>
                      <c:pt idx="8249">
                        <c:v>164.98000000001059</c:v>
                      </c:pt>
                      <c:pt idx="8250">
                        <c:v>165.0000000000106</c:v>
                      </c:pt>
                      <c:pt idx="8251">
                        <c:v>165.02000000001061</c:v>
                      </c:pt>
                      <c:pt idx="8252">
                        <c:v>165.04000000001062</c:v>
                      </c:pt>
                      <c:pt idx="8253">
                        <c:v>165.06000000001063</c:v>
                      </c:pt>
                      <c:pt idx="8254">
                        <c:v>165.08000000001064</c:v>
                      </c:pt>
                      <c:pt idx="8255">
                        <c:v>165.10000000001065</c:v>
                      </c:pt>
                      <c:pt idx="8256">
                        <c:v>165.12000000001066</c:v>
                      </c:pt>
                      <c:pt idx="8257">
                        <c:v>165.14000000001067</c:v>
                      </c:pt>
                      <c:pt idx="8258">
                        <c:v>165.16000000001068</c:v>
                      </c:pt>
                      <c:pt idx="8259">
                        <c:v>165.18000000001069</c:v>
                      </c:pt>
                      <c:pt idx="8260">
                        <c:v>165.2000000000107</c:v>
                      </c:pt>
                      <c:pt idx="8261">
                        <c:v>165.22000000001071</c:v>
                      </c:pt>
                      <c:pt idx="8262">
                        <c:v>165.24000000001072</c:v>
                      </c:pt>
                      <c:pt idx="8263">
                        <c:v>165.26000000001073</c:v>
                      </c:pt>
                      <c:pt idx="8264">
                        <c:v>165.28000000001074</c:v>
                      </c:pt>
                      <c:pt idx="8265">
                        <c:v>165.30000000001075</c:v>
                      </c:pt>
                      <c:pt idx="8266">
                        <c:v>165.32000000001077</c:v>
                      </c:pt>
                      <c:pt idx="8267">
                        <c:v>165.34000000001078</c:v>
                      </c:pt>
                      <c:pt idx="8268">
                        <c:v>165.36000000001079</c:v>
                      </c:pt>
                      <c:pt idx="8269">
                        <c:v>165.3800000000108</c:v>
                      </c:pt>
                      <c:pt idx="8270">
                        <c:v>165.40000000001081</c:v>
                      </c:pt>
                      <c:pt idx="8271">
                        <c:v>165.42000000001082</c:v>
                      </c:pt>
                      <c:pt idx="8272">
                        <c:v>165.44000000001083</c:v>
                      </c:pt>
                      <c:pt idx="8273">
                        <c:v>165.46000000001084</c:v>
                      </c:pt>
                      <c:pt idx="8274">
                        <c:v>165.48000000001085</c:v>
                      </c:pt>
                      <c:pt idx="8275">
                        <c:v>165.50000000001086</c:v>
                      </c:pt>
                      <c:pt idx="8276">
                        <c:v>165.52000000001087</c:v>
                      </c:pt>
                      <c:pt idx="8277">
                        <c:v>165.54000000001088</c:v>
                      </c:pt>
                      <c:pt idx="8278">
                        <c:v>165.56000000001089</c:v>
                      </c:pt>
                      <c:pt idx="8279">
                        <c:v>165.5800000000109</c:v>
                      </c:pt>
                      <c:pt idx="8280">
                        <c:v>165.60000000001091</c:v>
                      </c:pt>
                      <c:pt idx="8281">
                        <c:v>165.62000000001092</c:v>
                      </c:pt>
                      <c:pt idx="8282">
                        <c:v>165.64000000001093</c:v>
                      </c:pt>
                      <c:pt idx="8283">
                        <c:v>165.66000000001094</c:v>
                      </c:pt>
                      <c:pt idx="8284">
                        <c:v>165.68000000001095</c:v>
                      </c:pt>
                      <c:pt idx="8285">
                        <c:v>165.70000000001096</c:v>
                      </c:pt>
                      <c:pt idx="8286">
                        <c:v>165.72000000001097</c:v>
                      </c:pt>
                      <c:pt idx="8287">
                        <c:v>165.74000000001098</c:v>
                      </c:pt>
                      <c:pt idx="8288">
                        <c:v>165.76000000001099</c:v>
                      </c:pt>
                      <c:pt idx="8289">
                        <c:v>165.780000000011</c:v>
                      </c:pt>
                      <c:pt idx="8290">
                        <c:v>165.80000000001101</c:v>
                      </c:pt>
                      <c:pt idx="8291">
                        <c:v>165.82000000001102</c:v>
                      </c:pt>
                      <c:pt idx="8292">
                        <c:v>165.84000000001103</c:v>
                      </c:pt>
                      <c:pt idx="8293">
                        <c:v>165.86000000001104</c:v>
                      </c:pt>
                      <c:pt idx="8294">
                        <c:v>165.88000000001105</c:v>
                      </c:pt>
                      <c:pt idx="8295">
                        <c:v>165.90000000001106</c:v>
                      </c:pt>
                      <c:pt idx="8296">
                        <c:v>165.92000000001107</c:v>
                      </c:pt>
                      <c:pt idx="8297">
                        <c:v>165.94000000001108</c:v>
                      </c:pt>
                      <c:pt idx="8298">
                        <c:v>165.96000000001109</c:v>
                      </c:pt>
                      <c:pt idx="8299">
                        <c:v>165.9800000000111</c:v>
                      </c:pt>
                      <c:pt idx="8300">
                        <c:v>166.00000000001111</c:v>
                      </c:pt>
                      <c:pt idx="8301">
                        <c:v>166.02000000001112</c:v>
                      </c:pt>
                      <c:pt idx="8302">
                        <c:v>166.04000000001113</c:v>
                      </c:pt>
                      <c:pt idx="8303">
                        <c:v>166.06000000001114</c:v>
                      </c:pt>
                      <c:pt idx="8304">
                        <c:v>166.08000000001115</c:v>
                      </c:pt>
                      <c:pt idx="8305">
                        <c:v>166.10000000001116</c:v>
                      </c:pt>
                      <c:pt idx="8306">
                        <c:v>166.12000000001117</c:v>
                      </c:pt>
                      <c:pt idx="8307">
                        <c:v>166.14000000001118</c:v>
                      </c:pt>
                      <c:pt idx="8308">
                        <c:v>166.16000000001119</c:v>
                      </c:pt>
                      <c:pt idx="8309">
                        <c:v>166.1800000000112</c:v>
                      </c:pt>
                      <c:pt idx="8310">
                        <c:v>166.20000000001122</c:v>
                      </c:pt>
                      <c:pt idx="8311">
                        <c:v>166.22000000001123</c:v>
                      </c:pt>
                      <c:pt idx="8312">
                        <c:v>166.24000000001124</c:v>
                      </c:pt>
                      <c:pt idx="8313">
                        <c:v>166.26000000001125</c:v>
                      </c:pt>
                      <c:pt idx="8314">
                        <c:v>166.28000000001126</c:v>
                      </c:pt>
                      <c:pt idx="8315">
                        <c:v>166.30000000001127</c:v>
                      </c:pt>
                      <c:pt idx="8316">
                        <c:v>166.32000000001128</c:v>
                      </c:pt>
                      <c:pt idx="8317">
                        <c:v>166.34000000001129</c:v>
                      </c:pt>
                      <c:pt idx="8318">
                        <c:v>166.3600000000113</c:v>
                      </c:pt>
                      <c:pt idx="8319">
                        <c:v>166.38000000001131</c:v>
                      </c:pt>
                      <c:pt idx="8320">
                        <c:v>166.40000000001132</c:v>
                      </c:pt>
                      <c:pt idx="8321">
                        <c:v>166.42000000001133</c:v>
                      </c:pt>
                      <c:pt idx="8322">
                        <c:v>166.44000000001134</c:v>
                      </c:pt>
                      <c:pt idx="8323">
                        <c:v>166.46000000001135</c:v>
                      </c:pt>
                      <c:pt idx="8324">
                        <c:v>166.48000000001136</c:v>
                      </c:pt>
                      <c:pt idx="8325">
                        <c:v>166.50000000001137</c:v>
                      </c:pt>
                      <c:pt idx="8326">
                        <c:v>166.52000000001138</c:v>
                      </c:pt>
                      <c:pt idx="8327">
                        <c:v>166.54000000001139</c:v>
                      </c:pt>
                      <c:pt idx="8328">
                        <c:v>166.5600000000114</c:v>
                      </c:pt>
                      <c:pt idx="8329">
                        <c:v>166.58000000001141</c:v>
                      </c:pt>
                      <c:pt idx="8330">
                        <c:v>166.60000000001142</c:v>
                      </c:pt>
                      <c:pt idx="8331">
                        <c:v>166.62000000001143</c:v>
                      </c:pt>
                      <c:pt idx="8332">
                        <c:v>166.64000000001144</c:v>
                      </c:pt>
                      <c:pt idx="8333">
                        <c:v>166.66000000001145</c:v>
                      </c:pt>
                      <c:pt idx="8334">
                        <c:v>166.68000000001146</c:v>
                      </c:pt>
                      <c:pt idx="8335">
                        <c:v>166.70000000001147</c:v>
                      </c:pt>
                      <c:pt idx="8336">
                        <c:v>166.72000000001148</c:v>
                      </c:pt>
                      <c:pt idx="8337">
                        <c:v>166.74000000001149</c:v>
                      </c:pt>
                      <c:pt idx="8338">
                        <c:v>166.7600000000115</c:v>
                      </c:pt>
                      <c:pt idx="8339">
                        <c:v>166.78000000001151</c:v>
                      </c:pt>
                      <c:pt idx="8340">
                        <c:v>166.80000000001152</c:v>
                      </c:pt>
                      <c:pt idx="8341">
                        <c:v>166.82000000001153</c:v>
                      </c:pt>
                      <c:pt idx="8342">
                        <c:v>166.84000000001154</c:v>
                      </c:pt>
                      <c:pt idx="8343">
                        <c:v>166.86000000001155</c:v>
                      </c:pt>
                      <c:pt idx="8344">
                        <c:v>166.88000000001156</c:v>
                      </c:pt>
                      <c:pt idx="8345">
                        <c:v>166.90000000001157</c:v>
                      </c:pt>
                      <c:pt idx="8346">
                        <c:v>166.92000000001158</c:v>
                      </c:pt>
                      <c:pt idx="8347">
                        <c:v>166.94000000001159</c:v>
                      </c:pt>
                      <c:pt idx="8348">
                        <c:v>166.9600000000116</c:v>
                      </c:pt>
                      <c:pt idx="8349">
                        <c:v>166.98000000001161</c:v>
                      </c:pt>
                      <c:pt idx="8350">
                        <c:v>167.00000000001162</c:v>
                      </c:pt>
                      <c:pt idx="8351">
                        <c:v>167.02000000001163</c:v>
                      </c:pt>
                      <c:pt idx="8352">
                        <c:v>167.04000000001164</c:v>
                      </c:pt>
                      <c:pt idx="8353">
                        <c:v>167.06000000001166</c:v>
                      </c:pt>
                      <c:pt idx="8354">
                        <c:v>167.08000000001167</c:v>
                      </c:pt>
                      <c:pt idx="8355">
                        <c:v>167.10000000001168</c:v>
                      </c:pt>
                      <c:pt idx="8356">
                        <c:v>167.12000000001169</c:v>
                      </c:pt>
                      <c:pt idx="8357">
                        <c:v>167.1400000000117</c:v>
                      </c:pt>
                      <c:pt idx="8358">
                        <c:v>167.16000000001171</c:v>
                      </c:pt>
                      <c:pt idx="8359">
                        <c:v>167.18000000001172</c:v>
                      </c:pt>
                      <c:pt idx="8360">
                        <c:v>167.20000000001173</c:v>
                      </c:pt>
                      <c:pt idx="8361">
                        <c:v>167.22000000001174</c:v>
                      </c:pt>
                      <c:pt idx="8362">
                        <c:v>167.24000000001175</c:v>
                      </c:pt>
                      <c:pt idx="8363">
                        <c:v>167.26000000001176</c:v>
                      </c:pt>
                      <c:pt idx="8364">
                        <c:v>167.28000000001177</c:v>
                      </c:pt>
                      <c:pt idx="8365">
                        <c:v>167.30000000001178</c:v>
                      </c:pt>
                      <c:pt idx="8366">
                        <c:v>167.32000000001179</c:v>
                      </c:pt>
                      <c:pt idx="8367">
                        <c:v>167.3400000000118</c:v>
                      </c:pt>
                      <c:pt idx="8368">
                        <c:v>167.36000000001181</c:v>
                      </c:pt>
                      <c:pt idx="8369">
                        <c:v>167.38000000001182</c:v>
                      </c:pt>
                      <c:pt idx="8370">
                        <c:v>167.40000000001183</c:v>
                      </c:pt>
                      <c:pt idx="8371">
                        <c:v>167.42000000001184</c:v>
                      </c:pt>
                      <c:pt idx="8372">
                        <c:v>167.44000000001185</c:v>
                      </c:pt>
                      <c:pt idx="8373">
                        <c:v>167.46000000001186</c:v>
                      </c:pt>
                      <c:pt idx="8374">
                        <c:v>167.48000000001187</c:v>
                      </c:pt>
                      <c:pt idx="8375">
                        <c:v>167.50000000001188</c:v>
                      </c:pt>
                      <c:pt idx="8376">
                        <c:v>167.52000000001189</c:v>
                      </c:pt>
                      <c:pt idx="8377">
                        <c:v>167.5400000000119</c:v>
                      </c:pt>
                      <c:pt idx="8378">
                        <c:v>167.56000000001191</c:v>
                      </c:pt>
                      <c:pt idx="8379">
                        <c:v>167.58000000001192</c:v>
                      </c:pt>
                      <c:pt idx="8380">
                        <c:v>167.60000000001193</c:v>
                      </c:pt>
                      <c:pt idx="8381">
                        <c:v>167.62000000001194</c:v>
                      </c:pt>
                      <c:pt idx="8382">
                        <c:v>167.64000000001195</c:v>
                      </c:pt>
                      <c:pt idx="8383">
                        <c:v>167.66000000001196</c:v>
                      </c:pt>
                      <c:pt idx="8384">
                        <c:v>167.68000000001197</c:v>
                      </c:pt>
                      <c:pt idx="8385">
                        <c:v>167.70000000001198</c:v>
                      </c:pt>
                      <c:pt idx="8386">
                        <c:v>167.72000000001199</c:v>
                      </c:pt>
                      <c:pt idx="8387">
                        <c:v>167.740000000012</c:v>
                      </c:pt>
                      <c:pt idx="8388">
                        <c:v>167.76000000001201</c:v>
                      </c:pt>
                      <c:pt idx="8389">
                        <c:v>167.78000000001202</c:v>
                      </c:pt>
                      <c:pt idx="8390">
                        <c:v>167.80000000001203</c:v>
                      </c:pt>
                      <c:pt idx="8391">
                        <c:v>167.82000000001204</c:v>
                      </c:pt>
                      <c:pt idx="8392">
                        <c:v>167.84000000001205</c:v>
                      </c:pt>
                      <c:pt idx="8393">
                        <c:v>167.86000000001206</c:v>
                      </c:pt>
                      <c:pt idx="8394">
                        <c:v>167.88000000001207</c:v>
                      </c:pt>
                      <c:pt idx="8395">
                        <c:v>167.90000000001208</c:v>
                      </c:pt>
                      <c:pt idx="8396">
                        <c:v>167.9200000000121</c:v>
                      </c:pt>
                      <c:pt idx="8397">
                        <c:v>167.94000000001211</c:v>
                      </c:pt>
                      <c:pt idx="8398">
                        <c:v>167.96000000001212</c:v>
                      </c:pt>
                      <c:pt idx="8399">
                        <c:v>167.98000000001213</c:v>
                      </c:pt>
                      <c:pt idx="8400">
                        <c:v>168.00000000001214</c:v>
                      </c:pt>
                      <c:pt idx="8401">
                        <c:v>168.02000000001215</c:v>
                      </c:pt>
                      <c:pt idx="8402">
                        <c:v>168.04000000001216</c:v>
                      </c:pt>
                      <c:pt idx="8403">
                        <c:v>168.06000000001217</c:v>
                      </c:pt>
                      <c:pt idx="8404">
                        <c:v>168.08000000001218</c:v>
                      </c:pt>
                      <c:pt idx="8405">
                        <c:v>168.10000000001219</c:v>
                      </c:pt>
                      <c:pt idx="8406">
                        <c:v>168.1200000000122</c:v>
                      </c:pt>
                      <c:pt idx="8407">
                        <c:v>168.14000000001221</c:v>
                      </c:pt>
                      <c:pt idx="8408">
                        <c:v>168.16000000001222</c:v>
                      </c:pt>
                      <c:pt idx="8409">
                        <c:v>168.18000000001223</c:v>
                      </c:pt>
                      <c:pt idx="8410">
                        <c:v>168.20000000001224</c:v>
                      </c:pt>
                      <c:pt idx="8411">
                        <c:v>168.22000000001225</c:v>
                      </c:pt>
                      <c:pt idx="8412">
                        <c:v>168.24000000001226</c:v>
                      </c:pt>
                      <c:pt idx="8413">
                        <c:v>168.26000000001227</c:v>
                      </c:pt>
                      <c:pt idx="8414">
                        <c:v>168.28000000001228</c:v>
                      </c:pt>
                      <c:pt idx="8415">
                        <c:v>168.30000000001229</c:v>
                      </c:pt>
                      <c:pt idx="8416">
                        <c:v>168.3200000000123</c:v>
                      </c:pt>
                      <c:pt idx="8417">
                        <c:v>168.34000000001231</c:v>
                      </c:pt>
                      <c:pt idx="8418">
                        <c:v>168.36000000001232</c:v>
                      </c:pt>
                      <c:pt idx="8419">
                        <c:v>168.38000000001233</c:v>
                      </c:pt>
                      <c:pt idx="8420">
                        <c:v>168.40000000001234</c:v>
                      </c:pt>
                      <c:pt idx="8421">
                        <c:v>168.42000000001235</c:v>
                      </c:pt>
                      <c:pt idx="8422">
                        <c:v>168.44000000001236</c:v>
                      </c:pt>
                      <c:pt idx="8423">
                        <c:v>168.46000000001237</c:v>
                      </c:pt>
                      <c:pt idx="8424">
                        <c:v>168.48000000001238</c:v>
                      </c:pt>
                      <c:pt idx="8425">
                        <c:v>168.50000000001239</c:v>
                      </c:pt>
                      <c:pt idx="8426">
                        <c:v>168.5200000000124</c:v>
                      </c:pt>
                      <c:pt idx="8427">
                        <c:v>168.54000000001241</c:v>
                      </c:pt>
                      <c:pt idx="8428">
                        <c:v>168.56000000001242</c:v>
                      </c:pt>
                      <c:pt idx="8429">
                        <c:v>168.58000000001243</c:v>
                      </c:pt>
                      <c:pt idx="8430">
                        <c:v>168.60000000001244</c:v>
                      </c:pt>
                      <c:pt idx="8431">
                        <c:v>168.62000000001245</c:v>
                      </c:pt>
                      <c:pt idx="8432">
                        <c:v>168.64000000001246</c:v>
                      </c:pt>
                      <c:pt idx="8433">
                        <c:v>168.66000000001247</c:v>
                      </c:pt>
                      <c:pt idx="8434">
                        <c:v>168.68000000001248</c:v>
                      </c:pt>
                      <c:pt idx="8435">
                        <c:v>168.70000000001249</c:v>
                      </c:pt>
                      <c:pt idx="8436">
                        <c:v>168.7200000000125</c:v>
                      </c:pt>
                      <c:pt idx="8437">
                        <c:v>168.74000000001251</c:v>
                      </c:pt>
                      <c:pt idx="8438">
                        <c:v>168.76000000001252</c:v>
                      </c:pt>
                      <c:pt idx="8439">
                        <c:v>168.78000000001254</c:v>
                      </c:pt>
                      <c:pt idx="8440">
                        <c:v>168.80000000001255</c:v>
                      </c:pt>
                      <c:pt idx="8441">
                        <c:v>168.82000000001256</c:v>
                      </c:pt>
                      <c:pt idx="8442">
                        <c:v>168.84000000001257</c:v>
                      </c:pt>
                      <c:pt idx="8443">
                        <c:v>168.86000000001258</c:v>
                      </c:pt>
                      <c:pt idx="8444">
                        <c:v>168.88000000001259</c:v>
                      </c:pt>
                      <c:pt idx="8445">
                        <c:v>168.9000000000126</c:v>
                      </c:pt>
                      <c:pt idx="8446">
                        <c:v>168.92000000001261</c:v>
                      </c:pt>
                      <c:pt idx="8447">
                        <c:v>168.94000000001262</c:v>
                      </c:pt>
                      <c:pt idx="8448">
                        <c:v>168.96000000001263</c:v>
                      </c:pt>
                      <c:pt idx="8449">
                        <c:v>168.98000000001264</c:v>
                      </c:pt>
                      <c:pt idx="8450">
                        <c:v>169.00000000001265</c:v>
                      </c:pt>
                      <c:pt idx="8451">
                        <c:v>169.02000000001266</c:v>
                      </c:pt>
                      <c:pt idx="8452">
                        <c:v>169.04000000001267</c:v>
                      </c:pt>
                      <c:pt idx="8453">
                        <c:v>169.06000000001268</c:v>
                      </c:pt>
                      <c:pt idx="8454">
                        <c:v>169.08000000001269</c:v>
                      </c:pt>
                      <c:pt idx="8455">
                        <c:v>169.1000000000127</c:v>
                      </c:pt>
                      <c:pt idx="8456">
                        <c:v>169.12000000001271</c:v>
                      </c:pt>
                      <c:pt idx="8457">
                        <c:v>169.14000000001272</c:v>
                      </c:pt>
                      <c:pt idx="8458">
                        <c:v>169.16000000001273</c:v>
                      </c:pt>
                      <c:pt idx="8459">
                        <c:v>169.18000000001274</c:v>
                      </c:pt>
                      <c:pt idx="8460">
                        <c:v>169.20000000001275</c:v>
                      </c:pt>
                      <c:pt idx="8461">
                        <c:v>169.22000000001276</c:v>
                      </c:pt>
                      <c:pt idx="8462">
                        <c:v>169.24000000001277</c:v>
                      </c:pt>
                      <c:pt idx="8463">
                        <c:v>169.26000000001278</c:v>
                      </c:pt>
                      <c:pt idx="8464">
                        <c:v>169.28000000001279</c:v>
                      </c:pt>
                      <c:pt idx="8465">
                        <c:v>169.3000000000128</c:v>
                      </c:pt>
                      <c:pt idx="8466">
                        <c:v>169.32000000001281</c:v>
                      </c:pt>
                      <c:pt idx="8467">
                        <c:v>169.34000000001282</c:v>
                      </c:pt>
                      <c:pt idx="8468">
                        <c:v>169.36000000001283</c:v>
                      </c:pt>
                      <c:pt idx="8469">
                        <c:v>169.38000000001284</c:v>
                      </c:pt>
                      <c:pt idx="8470">
                        <c:v>169.40000000001285</c:v>
                      </c:pt>
                      <c:pt idx="8471">
                        <c:v>169.42000000001286</c:v>
                      </c:pt>
                      <c:pt idx="8472">
                        <c:v>169.44000000001287</c:v>
                      </c:pt>
                      <c:pt idx="8473">
                        <c:v>169.46000000001288</c:v>
                      </c:pt>
                      <c:pt idx="8474">
                        <c:v>169.48000000001289</c:v>
                      </c:pt>
                      <c:pt idx="8475">
                        <c:v>169.5000000000129</c:v>
                      </c:pt>
                      <c:pt idx="8476">
                        <c:v>169.52000000001291</c:v>
                      </c:pt>
                      <c:pt idx="8477">
                        <c:v>169.54000000001292</c:v>
                      </c:pt>
                      <c:pt idx="8478">
                        <c:v>169.56000000001293</c:v>
                      </c:pt>
                      <c:pt idx="8479">
                        <c:v>169.58000000001294</c:v>
                      </c:pt>
                      <c:pt idx="8480">
                        <c:v>169.60000000001295</c:v>
                      </c:pt>
                      <c:pt idx="8481">
                        <c:v>169.62000000001296</c:v>
                      </c:pt>
                      <c:pt idx="8482">
                        <c:v>169.64000000001298</c:v>
                      </c:pt>
                      <c:pt idx="8483">
                        <c:v>169.66000000001299</c:v>
                      </c:pt>
                      <c:pt idx="8484">
                        <c:v>169.680000000013</c:v>
                      </c:pt>
                      <c:pt idx="8485">
                        <c:v>169.70000000001301</c:v>
                      </c:pt>
                      <c:pt idx="8486">
                        <c:v>169.72000000001302</c:v>
                      </c:pt>
                      <c:pt idx="8487">
                        <c:v>169.74000000001303</c:v>
                      </c:pt>
                      <c:pt idx="8488">
                        <c:v>169.76000000001304</c:v>
                      </c:pt>
                      <c:pt idx="8489">
                        <c:v>169.78000000001305</c:v>
                      </c:pt>
                      <c:pt idx="8490">
                        <c:v>169.80000000001306</c:v>
                      </c:pt>
                      <c:pt idx="8491">
                        <c:v>169.82000000001307</c:v>
                      </c:pt>
                      <c:pt idx="8492">
                        <c:v>169.84000000001308</c:v>
                      </c:pt>
                      <c:pt idx="8493">
                        <c:v>169.86000000001309</c:v>
                      </c:pt>
                      <c:pt idx="8494">
                        <c:v>169.8800000000131</c:v>
                      </c:pt>
                      <c:pt idx="8495">
                        <c:v>169.90000000001311</c:v>
                      </c:pt>
                      <c:pt idx="8496">
                        <c:v>169.92000000001312</c:v>
                      </c:pt>
                      <c:pt idx="8497">
                        <c:v>169.94000000001313</c:v>
                      </c:pt>
                      <c:pt idx="8498">
                        <c:v>169.96000000001314</c:v>
                      </c:pt>
                      <c:pt idx="8499">
                        <c:v>169.98000000001315</c:v>
                      </c:pt>
                      <c:pt idx="8500">
                        <c:v>170.00000000001316</c:v>
                      </c:pt>
                      <c:pt idx="8501">
                        <c:v>170.02000000001317</c:v>
                      </c:pt>
                      <c:pt idx="8502">
                        <c:v>170.04000000001318</c:v>
                      </c:pt>
                      <c:pt idx="8503">
                        <c:v>170.06000000001319</c:v>
                      </c:pt>
                      <c:pt idx="8504">
                        <c:v>170.0800000000132</c:v>
                      </c:pt>
                      <c:pt idx="8505">
                        <c:v>170.10000000001321</c:v>
                      </c:pt>
                      <c:pt idx="8506">
                        <c:v>170.12000000001322</c:v>
                      </c:pt>
                      <c:pt idx="8507">
                        <c:v>170.14000000001323</c:v>
                      </c:pt>
                      <c:pt idx="8508">
                        <c:v>170.16000000001324</c:v>
                      </c:pt>
                      <c:pt idx="8509">
                        <c:v>170.18000000001325</c:v>
                      </c:pt>
                      <c:pt idx="8510">
                        <c:v>170.20000000001326</c:v>
                      </c:pt>
                      <c:pt idx="8511">
                        <c:v>170.22000000001327</c:v>
                      </c:pt>
                      <c:pt idx="8512">
                        <c:v>170.24000000001328</c:v>
                      </c:pt>
                      <c:pt idx="8513">
                        <c:v>170.26000000001329</c:v>
                      </c:pt>
                      <c:pt idx="8514">
                        <c:v>170.2800000000133</c:v>
                      </c:pt>
                      <c:pt idx="8515">
                        <c:v>170.30000000001331</c:v>
                      </c:pt>
                      <c:pt idx="8516">
                        <c:v>170.32000000001332</c:v>
                      </c:pt>
                      <c:pt idx="8517">
                        <c:v>170.34000000001333</c:v>
                      </c:pt>
                      <c:pt idx="8518">
                        <c:v>170.36000000001334</c:v>
                      </c:pt>
                      <c:pt idx="8519">
                        <c:v>170.38000000001335</c:v>
                      </c:pt>
                      <c:pt idx="8520">
                        <c:v>170.40000000001336</c:v>
                      </c:pt>
                      <c:pt idx="8521">
                        <c:v>170.42000000001337</c:v>
                      </c:pt>
                      <c:pt idx="8522">
                        <c:v>170.44000000001338</c:v>
                      </c:pt>
                      <c:pt idx="8523">
                        <c:v>170.46000000001339</c:v>
                      </c:pt>
                      <c:pt idx="8524">
                        <c:v>170.4800000000134</c:v>
                      </c:pt>
                      <c:pt idx="8525">
                        <c:v>170.50000000001342</c:v>
                      </c:pt>
                      <c:pt idx="8526">
                        <c:v>170.52000000001343</c:v>
                      </c:pt>
                      <c:pt idx="8527">
                        <c:v>170.54000000001344</c:v>
                      </c:pt>
                      <c:pt idx="8528">
                        <c:v>170.56000000001345</c:v>
                      </c:pt>
                      <c:pt idx="8529">
                        <c:v>170.58000000001346</c:v>
                      </c:pt>
                      <c:pt idx="8530">
                        <c:v>170.60000000001347</c:v>
                      </c:pt>
                      <c:pt idx="8531">
                        <c:v>170.62000000001348</c:v>
                      </c:pt>
                      <c:pt idx="8532">
                        <c:v>170.64000000001349</c:v>
                      </c:pt>
                      <c:pt idx="8533">
                        <c:v>170.6600000000135</c:v>
                      </c:pt>
                      <c:pt idx="8534">
                        <c:v>170.68000000001351</c:v>
                      </c:pt>
                      <c:pt idx="8535">
                        <c:v>170.70000000001352</c:v>
                      </c:pt>
                      <c:pt idx="8536">
                        <c:v>170.72000000001353</c:v>
                      </c:pt>
                      <c:pt idx="8537">
                        <c:v>170.74000000001354</c:v>
                      </c:pt>
                      <c:pt idx="8538">
                        <c:v>170.76000000001355</c:v>
                      </c:pt>
                      <c:pt idx="8539">
                        <c:v>170.78000000001356</c:v>
                      </c:pt>
                      <c:pt idx="8540">
                        <c:v>170.80000000001357</c:v>
                      </c:pt>
                      <c:pt idx="8541">
                        <c:v>170.82000000001358</c:v>
                      </c:pt>
                      <c:pt idx="8542">
                        <c:v>170.84000000001359</c:v>
                      </c:pt>
                      <c:pt idx="8543">
                        <c:v>170.8600000000136</c:v>
                      </c:pt>
                      <c:pt idx="8544">
                        <c:v>170.88000000001361</c:v>
                      </c:pt>
                      <c:pt idx="8545">
                        <c:v>170.90000000001362</c:v>
                      </c:pt>
                      <c:pt idx="8546">
                        <c:v>170.92000000001363</c:v>
                      </c:pt>
                      <c:pt idx="8547">
                        <c:v>170.94000000001364</c:v>
                      </c:pt>
                      <c:pt idx="8548">
                        <c:v>170.96000000001365</c:v>
                      </c:pt>
                      <c:pt idx="8549">
                        <c:v>170.98000000001366</c:v>
                      </c:pt>
                      <c:pt idx="8550">
                        <c:v>171.00000000001367</c:v>
                      </c:pt>
                      <c:pt idx="8551">
                        <c:v>171.02000000001368</c:v>
                      </c:pt>
                      <c:pt idx="8552">
                        <c:v>171.04000000001369</c:v>
                      </c:pt>
                      <c:pt idx="8553">
                        <c:v>171.0600000000137</c:v>
                      </c:pt>
                      <c:pt idx="8554">
                        <c:v>171.08000000001371</c:v>
                      </c:pt>
                      <c:pt idx="8555">
                        <c:v>171.10000000001372</c:v>
                      </c:pt>
                      <c:pt idx="8556">
                        <c:v>171.12000000001373</c:v>
                      </c:pt>
                      <c:pt idx="8557">
                        <c:v>171.14000000001374</c:v>
                      </c:pt>
                      <c:pt idx="8558">
                        <c:v>171.16000000001375</c:v>
                      </c:pt>
                      <c:pt idx="8559">
                        <c:v>171.18000000001376</c:v>
                      </c:pt>
                      <c:pt idx="8560">
                        <c:v>171.20000000001377</c:v>
                      </c:pt>
                      <c:pt idx="8561">
                        <c:v>171.22000000001378</c:v>
                      </c:pt>
                      <c:pt idx="8562">
                        <c:v>171.24000000001379</c:v>
                      </c:pt>
                      <c:pt idx="8563">
                        <c:v>171.2600000000138</c:v>
                      </c:pt>
                      <c:pt idx="8564">
                        <c:v>171.28000000001381</c:v>
                      </c:pt>
                      <c:pt idx="8565">
                        <c:v>171.30000000001382</c:v>
                      </c:pt>
                      <c:pt idx="8566">
                        <c:v>171.32000000001383</c:v>
                      </c:pt>
                      <c:pt idx="8567">
                        <c:v>171.34000000001384</c:v>
                      </c:pt>
                      <c:pt idx="8568">
                        <c:v>171.36000000001386</c:v>
                      </c:pt>
                      <c:pt idx="8569">
                        <c:v>171.38000000001387</c:v>
                      </c:pt>
                      <c:pt idx="8570">
                        <c:v>171.40000000001388</c:v>
                      </c:pt>
                      <c:pt idx="8571">
                        <c:v>171.42000000001389</c:v>
                      </c:pt>
                      <c:pt idx="8572">
                        <c:v>171.4400000000139</c:v>
                      </c:pt>
                      <c:pt idx="8573">
                        <c:v>171.46000000001391</c:v>
                      </c:pt>
                      <c:pt idx="8574">
                        <c:v>171.48000000001392</c:v>
                      </c:pt>
                      <c:pt idx="8575">
                        <c:v>171.50000000001393</c:v>
                      </c:pt>
                      <c:pt idx="8576">
                        <c:v>171.52000000001394</c:v>
                      </c:pt>
                      <c:pt idx="8577">
                        <c:v>171.54000000001395</c:v>
                      </c:pt>
                      <c:pt idx="8578">
                        <c:v>171.56000000001396</c:v>
                      </c:pt>
                      <c:pt idx="8579">
                        <c:v>171.58000000001397</c:v>
                      </c:pt>
                      <c:pt idx="8580">
                        <c:v>171.60000000001398</c:v>
                      </c:pt>
                      <c:pt idx="8581">
                        <c:v>171.62000000001399</c:v>
                      </c:pt>
                      <c:pt idx="8582">
                        <c:v>171.640000000014</c:v>
                      </c:pt>
                      <c:pt idx="8583">
                        <c:v>171.66000000001401</c:v>
                      </c:pt>
                      <c:pt idx="8584">
                        <c:v>171.68000000001402</c:v>
                      </c:pt>
                      <c:pt idx="8585">
                        <c:v>171.70000000001403</c:v>
                      </c:pt>
                      <c:pt idx="8586">
                        <c:v>171.72000000001404</c:v>
                      </c:pt>
                      <c:pt idx="8587">
                        <c:v>171.74000000001405</c:v>
                      </c:pt>
                      <c:pt idx="8588">
                        <c:v>171.76000000001406</c:v>
                      </c:pt>
                      <c:pt idx="8589">
                        <c:v>171.78000000001407</c:v>
                      </c:pt>
                      <c:pt idx="8590">
                        <c:v>171.80000000001408</c:v>
                      </c:pt>
                      <c:pt idx="8591">
                        <c:v>171.82000000001409</c:v>
                      </c:pt>
                      <c:pt idx="8592">
                        <c:v>171.8400000000141</c:v>
                      </c:pt>
                      <c:pt idx="8593">
                        <c:v>171.86000000001411</c:v>
                      </c:pt>
                      <c:pt idx="8594">
                        <c:v>171.88000000001412</c:v>
                      </c:pt>
                      <c:pt idx="8595">
                        <c:v>171.90000000001413</c:v>
                      </c:pt>
                      <c:pt idx="8596">
                        <c:v>171.92000000001414</c:v>
                      </c:pt>
                      <c:pt idx="8597">
                        <c:v>171.94000000001415</c:v>
                      </c:pt>
                      <c:pt idx="8598">
                        <c:v>171.96000000001416</c:v>
                      </c:pt>
                      <c:pt idx="8599">
                        <c:v>171.98000000001417</c:v>
                      </c:pt>
                      <c:pt idx="8600">
                        <c:v>172.00000000001418</c:v>
                      </c:pt>
                      <c:pt idx="8601">
                        <c:v>172.02000000001419</c:v>
                      </c:pt>
                      <c:pt idx="8602">
                        <c:v>172.0400000000142</c:v>
                      </c:pt>
                      <c:pt idx="8603">
                        <c:v>172.06000000001421</c:v>
                      </c:pt>
                      <c:pt idx="8604">
                        <c:v>172.08000000001422</c:v>
                      </c:pt>
                      <c:pt idx="8605">
                        <c:v>172.10000000001423</c:v>
                      </c:pt>
                      <c:pt idx="8606">
                        <c:v>172.12000000001424</c:v>
                      </c:pt>
                      <c:pt idx="8607">
                        <c:v>172.14000000001425</c:v>
                      </c:pt>
                      <c:pt idx="8608">
                        <c:v>172.16000000001426</c:v>
                      </c:pt>
                      <c:pt idx="8609">
                        <c:v>172.18000000001427</c:v>
                      </c:pt>
                      <c:pt idx="8610">
                        <c:v>172.20000000001428</c:v>
                      </c:pt>
                      <c:pt idx="8611">
                        <c:v>172.22000000001429</c:v>
                      </c:pt>
                      <c:pt idx="8612">
                        <c:v>172.24000000001431</c:v>
                      </c:pt>
                      <c:pt idx="8613">
                        <c:v>172.26000000001432</c:v>
                      </c:pt>
                      <c:pt idx="8614">
                        <c:v>172.28000000001433</c:v>
                      </c:pt>
                      <c:pt idx="8615">
                        <c:v>172.30000000001434</c:v>
                      </c:pt>
                      <c:pt idx="8616">
                        <c:v>172.32000000001435</c:v>
                      </c:pt>
                      <c:pt idx="8617">
                        <c:v>172.34000000001436</c:v>
                      </c:pt>
                      <c:pt idx="8618">
                        <c:v>172.36000000001437</c:v>
                      </c:pt>
                      <c:pt idx="8619">
                        <c:v>172.38000000001438</c:v>
                      </c:pt>
                      <c:pt idx="8620">
                        <c:v>172.40000000001439</c:v>
                      </c:pt>
                      <c:pt idx="8621">
                        <c:v>172.4200000000144</c:v>
                      </c:pt>
                      <c:pt idx="8622">
                        <c:v>172.44000000001441</c:v>
                      </c:pt>
                      <c:pt idx="8623">
                        <c:v>172.46000000001442</c:v>
                      </c:pt>
                      <c:pt idx="8624">
                        <c:v>172.48000000001443</c:v>
                      </c:pt>
                      <c:pt idx="8625">
                        <c:v>172.50000000001444</c:v>
                      </c:pt>
                      <c:pt idx="8626">
                        <c:v>172.52000000001445</c:v>
                      </c:pt>
                      <c:pt idx="8627">
                        <c:v>172.54000000001446</c:v>
                      </c:pt>
                      <c:pt idx="8628">
                        <c:v>172.56000000001447</c:v>
                      </c:pt>
                      <c:pt idx="8629">
                        <c:v>172.58000000001448</c:v>
                      </c:pt>
                      <c:pt idx="8630">
                        <c:v>172.60000000001449</c:v>
                      </c:pt>
                      <c:pt idx="8631">
                        <c:v>172.6200000000145</c:v>
                      </c:pt>
                      <c:pt idx="8632">
                        <c:v>172.64000000001451</c:v>
                      </c:pt>
                      <c:pt idx="8633">
                        <c:v>172.66000000001452</c:v>
                      </c:pt>
                      <c:pt idx="8634">
                        <c:v>172.68000000001453</c:v>
                      </c:pt>
                      <c:pt idx="8635">
                        <c:v>172.70000000001454</c:v>
                      </c:pt>
                      <c:pt idx="8636">
                        <c:v>172.72000000001455</c:v>
                      </c:pt>
                      <c:pt idx="8637">
                        <c:v>172.74000000001456</c:v>
                      </c:pt>
                      <c:pt idx="8638">
                        <c:v>172.76000000001457</c:v>
                      </c:pt>
                      <c:pt idx="8639">
                        <c:v>172.78000000001458</c:v>
                      </c:pt>
                      <c:pt idx="8640">
                        <c:v>172.80000000001459</c:v>
                      </c:pt>
                      <c:pt idx="8641">
                        <c:v>172.8200000000146</c:v>
                      </c:pt>
                      <c:pt idx="8642">
                        <c:v>172.84000000001461</c:v>
                      </c:pt>
                      <c:pt idx="8643">
                        <c:v>172.86000000001462</c:v>
                      </c:pt>
                      <c:pt idx="8644">
                        <c:v>172.88000000001463</c:v>
                      </c:pt>
                      <c:pt idx="8645">
                        <c:v>172.90000000001464</c:v>
                      </c:pt>
                      <c:pt idx="8646">
                        <c:v>172.92000000001465</c:v>
                      </c:pt>
                      <c:pt idx="8647">
                        <c:v>172.94000000001466</c:v>
                      </c:pt>
                      <c:pt idx="8648">
                        <c:v>172.96000000001467</c:v>
                      </c:pt>
                      <c:pt idx="8649">
                        <c:v>172.98000000001468</c:v>
                      </c:pt>
                      <c:pt idx="8650">
                        <c:v>173.00000000001469</c:v>
                      </c:pt>
                      <c:pt idx="8651">
                        <c:v>173.0200000000147</c:v>
                      </c:pt>
                      <c:pt idx="8652">
                        <c:v>173.04000000001471</c:v>
                      </c:pt>
                      <c:pt idx="8653">
                        <c:v>173.06000000001472</c:v>
                      </c:pt>
                      <c:pt idx="8654">
                        <c:v>173.08000000001473</c:v>
                      </c:pt>
                      <c:pt idx="8655">
                        <c:v>173.10000000001475</c:v>
                      </c:pt>
                      <c:pt idx="8656">
                        <c:v>173.12000000001476</c:v>
                      </c:pt>
                      <c:pt idx="8657">
                        <c:v>173.14000000001477</c:v>
                      </c:pt>
                      <c:pt idx="8658">
                        <c:v>173.16000000001478</c:v>
                      </c:pt>
                      <c:pt idx="8659">
                        <c:v>173.18000000001479</c:v>
                      </c:pt>
                      <c:pt idx="8660">
                        <c:v>173.2000000000148</c:v>
                      </c:pt>
                      <c:pt idx="8661">
                        <c:v>173.22000000001481</c:v>
                      </c:pt>
                      <c:pt idx="8662">
                        <c:v>173.24000000001482</c:v>
                      </c:pt>
                      <c:pt idx="8663">
                        <c:v>173.26000000001483</c:v>
                      </c:pt>
                      <c:pt idx="8664">
                        <c:v>173.28000000001484</c:v>
                      </c:pt>
                      <c:pt idx="8665">
                        <c:v>173.30000000001485</c:v>
                      </c:pt>
                      <c:pt idx="8666">
                        <c:v>173.32000000001486</c:v>
                      </c:pt>
                      <c:pt idx="8667">
                        <c:v>173.34000000001487</c:v>
                      </c:pt>
                      <c:pt idx="8668">
                        <c:v>173.36000000001488</c:v>
                      </c:pt>
                      <c:pt idx="8669">
                        <c:v>173.38000000001489</c:v>
                      </c:pt>
                      <c:pt idx="8670">
                        <c:v>173.4000000000149</c:v>
                      </c:pt>
                      <c:pt idx="8671">
                        <c:v>173.42000000001491</c:v>
                      </c:pt>
                      <c:pt idx="8672">
                        <c:v>173.44000000001492</c:v>
                      </c:pt>
                      <c:pt idx="8673">
                        <c:v>173.46000000001493</c:v>
                      </c:pt>
                      <c:pt idx="8674">
                        <c:v>173.48000000001494</c:v>
                      </c:pt>
                      <c:pt idx="8675">
                        <c:v>173.50000000001495</c:v>
                      </c:pt>
                      <c:pt idx="8676">
                        <c:v>173.52000000001496</c:v>
                      </c:pt>
                      <c:pt idx="8677">
                        <c:v>173.54000000001497</c:v>
                      </c:pt>
                      <c:pt idx="8678">
                        <c:v>173.56000000001498</c:v>
                      </c:pt>
                      <c:pt idx="8679">
                        <c:v>173.58000000001499</c:v>
                      </c:pt>
                      <c:pt idx="8680">
                        <c:v>173.600000000015</c:v>
                      </c:pt>
                      <c:pt idx="8681">
                        <c:v>173.62000000001501</c:v>
                      </c:pt>
                      <c:pt idx="8682">
                        <c:v>173.64000000001502</c:v>
                      </c:pt>
                      <c:pt idx="8683">
                        <c:v>173.66000000001503</c:v>
                      </c:pt>
                      <c:pt idx="8684">
                        <c:v>173.68000000001504</c:v>
                      </c:pt>
                      <c:pt idx="8685">
                        <c:v>173.70000000001505</c:v>
                      </c:pt>
                      <c:pt idx="8686">
                        <c:v>173.72000000001506</c:v>
                      </c:pt>
                      <c:pt idx="8687">
                        <c:v>173.74000000001507</c:v>
                      </c:pt>
                      <c:pt idx="8688">
                        <c:v>173.76000000001508</c:v>
                      </c:pt>
                      <c:pt idx="8689">
                        <c:v>173.78000000001509</c:v>
                      </c:pt>
                      <c:pt idx="8690">
                        <c:v>173.8000000000151</c:v>
                      </c:pt>
                      <c:pt idx="8691">
                        <c:v>173.82000000001511</c:v>
                      </c:pt>
                      <c:pt idx="8692">
                        <c:v>173.84000000001512</c:v>
                      </c:pt>
                      <c:pt idx="8693">
                        <c:v>173.86000000001513</c:v>
                      </c:pt>
                      <c:pt idx="8694">
                        <c:v>173.88000000001514</c:v>
                      </c:pt>
                      <c:pt idx="8695">
                        <c:v>173.90000000001515</c:v>
                      </c:pt>
                      <c:pt idx="8696">
                        <c:v>173.92000000001516</c:v>
                      </c:pt>
                      <c:pt idx="8697">
                        <c:v>173.94000000001517</c:v>
                      </c:pt>
                      <c:pt idx="8698">
                        <c:v>173.96000000001519</c:v>
                      </c:pt>
                      <c:pt idx="8699">
                        <c:v>173.9800000000152</c:v>
                      </c:pt>
                      <c:pt idx="8700">
                        <c:v>174.00000000001521</c:v>
                      </c:pt>
                      <c:pt idx="8701">
                        <c:v>174.02000000001522</c:v>
                      </c:pt>
                      <c:pt idx="8702">
                        <c:v>174.04000000001523</c:v>
                      </c:pt>
                      <c:pt idx="8703">
                        <c:v>174.06000000001524</c:v>
                      </c:pt>
                      <c:pt idx="8704">
                        <c:v>174.08000000001525</c:v>
                      </c:pt>
                      <c:pt idx="8705">
                        <c:v>174.10000000001526</c:v>
                      </c:pt>
                      <c:pt idx="8706">
                        <c:v>174.12000000001527</c:v>
                      </c:pt>
                      <c:pt idx="8707">
                        <c:v>174.14000000001528</c:v>
                      </c:pt>
                      <c:pt idx="8708">
                        <c:v>174.16000000001529</c:v>
                      </c:pt>
                      <c:pt idx="8709">
                        <c:v>174.1800000000153</c:v>
                      </c:pt>
                      <c:pt idx="8710">
                        <c:v>174.20000000001531</c:v>
                      </c:pt>
                      <c:pt idx="8711">
                        <c:v>174.22000000001532</c:v>
                      </c:pt>
                      <c:pt idx="8712">
                        <c:v>174.24000000001533</c:v>
                      </c:pt>
                      <c:pt idx="8713">
                        <c:v>174.26000000001534</c:v>
                      </c:pt>
                      <c:pt idx="8714">
                        <c:v>174.28000000001535</c:v>
                      </c:pt>
                      <c:pt idx="8715">
                        <c:v>174.30000000001536</c:v>
                      </c:pt>
                      <c:pt idx="8716">
                        <c:v>174.32000000001537</c:v>
                      </c:pt>
                      <c:pt idx="8717">
                        <c:v>174.34000000001538</c:v>
                      </c:pt>
                      <c:pt idx="8718">
                        <c:v>174.36000000001539</c:v>
                      </c:pt>
                      <c:pt idx="8719">
                        <c:v>174.3800000000154</c:v>
                      </c:pt>
                      <c:pt idx="8720">
                        <c:v>174.40000000001541</c:v>
                      </c:pt>
                      <c:pt idx="8721">
                        <c:v>174.42000000001542</c:v>
                      </c:pt>
                      <c:pt idx="8722">
                        <c:v>174.44000000001543</c:v>
                      </c:pt>
                      <c:pt idx="8723">
                        <c:v>174.46000000001544</c:v>
                      </c:pt>
                      <c:pt idx="8724">
                        <c:v>174.48000000001545</c:v>
                      </c:pt>
                      <c:pt idx="8725">
                        <c:v>174.50000000001546</c:v>
                      </c:pt>
                      <c:pt idx="8726">
                        <c:v>174.52000000001547</c:v>
                      </c:pt>
                      <c:pt idx="8727">
                        <c:v>174.54000000001548</c:v>
                      </c:pt>
                      <c:pt idx="8728">
                        <c:v>174.56000000001549</c:v>
                      </c:pt>
                      <c:pt idx="8729">
                        <c:v>174.5800000000155</c:v>
                      </c:pt>
                      <c:pt idx="8730">
                        <c:v>174.60000000001551</c:v>
                      </c:pt>
                      <c:pt idx="8731">
                        <c:v>174.62000000001552</c:v>
                      </c:pt>
                      <c:pt idx="8732">
                        <c:v>174.64000000001553</c:v>
                      </c:pt>
                      <c:pt idx="8733">
                        <c:v>174.66000000001554</c:v>
                      </c:pt>
                      <c:pt idx="8734">
                        <c:v>174.68000000001555</c:v>
                      </c:pt>
                      <c:pt idx="8735">
                        <c:v>174.70000000001556</c:v>
                      </c:pt>
                      <c:pt idx="8736">
                        <c:v>174.72000000001557</c:v>
                      </c:pt>
                      <c:pt idx="8737">
                        <c:v>174.74000000001558</c:v>
                      </c:pt>
                      <c:pt idx="8738">
                        <c:v>174.76000000001559</c:v>
                      </c:pt>
                      <c:pt idx="8739">
                        <c:v>174.7800000000156</c:v>
                      </c:pt>
                      <c:pt idx="8740">
                        <c:v>174.80000000001561</c:v>
                      </c:pt>
                      <c:pt idx="8741">
                        <c:v>174.82000000001563</c:v>
                      </c:pt>
                      <c:pt idx="8742">
                        <c:v>174.84000000001564</c:v>
                      </c:pt>
                      <c:pt idx="8743">
                        <c:v>174.86000000001565</c:v>
                      </c:pt>
                      <c:pt idx="8744">
                        <c:v>174.88000000001566</c:v>
                      </c:pt>
                      <c:pt idx="8745">
                        <c:v>174.90000000001567</c:v>
                      </c:pt>
                      <c:pt idx="8746">
                        <c:v>174.92000000001568</c:v>
                      </c:pt>
                      <c:pt idx="8747">
                        <c:v>174.94000000001569</c:v>
                      </c:pt>
                      <c:pt idx="8748">
                        <c:v>174.9600000000157</c:v>
                      </c:pt>
                      <c:pt idx="8749">
                        <c:v>174.98000000001571</c:v>
                      </c:pt>
                      <c:pt idx="8750">
                        <c:v>175.00000000001572</c:v>
                      </c:pt>
                      <c:pt idx="8751">
                        <c:v>175.02000000001573</c:v>
                      </c:pt>
                      <c:pt idx="8752">
                        <c:v>175.04000000001574</c:v>
                      </c:pt>
                      <c:pt idx="8753">
                        <c:v>175.06000000001575</c:v>
                      </c:pt>
                      <c:pt idx="8754">
                        <c:v>175.08000000001576</c:v>
                      </c:pt>
                      <c:pt idx="8755">
                        <c:v>175.10000000001577</c:v>
                      </c:pt>
                      <c:pt idx="8756">
                        <c:v>175.12000000001578</c:v>
                      </c:pt>
                      <c:pt idx="8757">
                        <c:v>175.14000000001579</c:v>
                      </c:pt>
                      <c:pt idx="8758">
                        <c:v>175.1600000000158</c:v>
                      </c:pt>
                      <c:pt idx="8759">
                        <c:v>175.18000000001581</c:v>
                      </c:pt>
                      <c:pt idx="8760">
                        <c:v>175.20000000001582</c:v>
                      </c:pt>
                      <c:pt idx="8761">
                        <c:v>175.22000000001583</c:v>
                      </c:pt>
                      <c:pt idx="8762">
                        <c:v>175.24000000001584</c:v>
                      </c:pt>
                      <c:pt idx="8763">
                        <c:v>175.26000000001585</c:v>
                      </c:pt>
                      <c:pt idx="8764">
                        <c:v>175.28000000001586</c:v>
                      </c:pt>
                      <c:pt idx="8765">
                        <c:v>175.30000000001587</c:v>
                      </c:pt>
                      <c:pt idx="8766">
                        <c:v>175.32000000001588</c:v>
                      </c:pt>
                      <c:pt idx="8767">
                        <c:v>175.34000000001589</c:v>
                      </c:pt>
                      <c:pt idx="8768">
                        <c:v>175.3600000000159</c:v>
                      </c:pt>
                      <c:pt idx="8769">
                        <c:v>175.38000000001591</c:v>
                      </c:pt>
                      <c:pt idx="8770">
                        <c:v>175.40000000001592</c:v>
                      </c:pt>
                      <c:pt idx="8771">
                        <c:v>175.42000000001593</c:v>
                      </c:pt>
                      <c:pt idx="8772">
                        <c:v>175.44000000001594</c:v>
                      </c:pt>
                      <c:pt idx="8773">
                        <c:v>175.46000000001595</c:v>
                      </c:pt>
                      <c:pt idx="8774">
                        <c:v>175.48000000001596</c:v>
                      </c:pt>
                      <c:pt idx="8775">
                        <c:v>175.50000000001597</c:v>
                      </c:pt>
                      <c:pt idx="8776">
                        <c:v>175.52000000001598</c:v>
                      </c:pt>
                      <c:pt idx="8777">
                        <c:v>175.54000000001599</c:v>
                      </c:pt>
                      <c:pt idx="8778">
                        <c:v>175.560000000016</c:v>
                      </c:pt>
                      <c:pt idx="8779">
                        <c:v>175.58000000001601</c:v>
                      </c:pt>
                      <c:pt idx="8780">
                        <c:v>175.60000000001602</c:v>
                      </c:pt>
                      <c:pt idx="8781">
                        <c:v>175.62000000001603</c:v>
                      </c:pt>
                      <c:pt idx="8782">
                        <c:v>175.64000000001604</c:v>
                      </c:pt>
                      <c:pt idx="8783">
                        <c:v>175.66000000001605</c:v>
                      </c:pt>
                      <c:pt idx="8784">
                        <c:v>175.68000000001607</c:v>
                      </c:pt>
                      <c:pt idx="8785">
                        <c:v>175.70000000001608</c:v>
                      </c:pt>
                      <c:pt idx="8786">
                        <c:v>175.72000000001609</c:v>
                      </c:pt>
                      <c:pt idx="8787">
                        <c:v>175.7400000000161</c:v>
                      </c:pt>
                      <c:pt idx="8788">
                        <c:v>175.76000000001611</c:v>
                      </c:pt>
                      <c:pt idx="8789">
                        <c:v>175.78000000001612</c:v>
                      </c:pt>
                      <c:pt idx="8790">
                        <c:v>175.80000000001613</c:v>
                      </c:pt>
                      <c:pt idx="8791">
                        <c:v>175.82000000001614</c:v>
                      </c:pt>
                      <c:pt idx="8792">
                        <c:v>175.84000000001615</c:v>
                      </c:pt>
                      <c:pt idx="8793">
                        <c:v>175.86000000001616</c:v>
                      </c:pt>
                      <c:pt idx="8794">
                        <c:v>175.88000000001617</c:v>
                      </c:pt>
                      <c:pt idx="8795">
                        <c:v>175.90000000001618</c:v>
                      </c:pt>
                      <c:pt idx="8796">
                        <c:v>175.92000000001619</c:v>
                      </c:pt>
                      <c:pt idx="8797">
                        <c:v>175.9400000000162</c:v>
                      </c:pt>
                      <c:pt idx="8798">
                        <c:v>175.96000000001621</c:v>
                      </c:pt>
                      <c:pt idx="8799">
                        <c:v>175.98000000001622</c:v>
                      </c:pt>
                      <c:pt idx="8800">
                        <c:v>176.00000000001623</c:v>
                      </c:pt>
                      <c:pt idx="8801">
                        <c:v>176.02000000001624</c:v>
                      </c:pt>
                      <c:pt idx="8802">
                        <c:v>176.04000000001625</c:v>
                      </c:pt>
                      <c:pt idx="8803">
                        <c:v>176.06000000001626</c:v>
                      </c:pt>
                      <c:pt idx="8804">
                        <c:v>176.08000000001627</c:v>
                      </c:pt>
                      <c:pt idx="8805">
                        <c:v>176.10000000001628</c:v>
                      </c:pt>
                      <c:pt idx="8806">
                        <c:v>176.12000000001629</c:v>
                      </c:pt>
                      <c:pt idx="8807">
                        <c:v>176.1400000000163</c:v>
                      </c:pt>
                      <c:pt idx="8808">
                        <c:v>176.16000000001631</c:v>
                      </c:pt>
                      <c:pt idx="8809">
                        <c:v>176.18000000001632</c:v>
                      </c:pt>
                      <c:pt idx="8810">
                        <c:v>176.20000000001633</c:v>
                      </c:pt>
                      <c:pt idx="8811">
                        <c:v>176.22000000001634</c:v>
                      </c:pt>
                      <c:pt idx="8812">
                        <c:v>176.24000000001635</c:v>
                      </c:pt>
                      <c:pt idx="8813">
                        <c:v>176.26000000001636</c:v>
                      </c:pt>
                      <c:pt idx="8814">
                        <c:v>176.28000000001637</c:v>
                      </c:pt>
                      <c:pt idx="8815">
                        <c:v>176.30000000001638</c:v>
                      </c:pt>
                      <c:pt idx="8816">
                        <c:v>176.32000000001639</c:v>
                      </c:pt>
                      <c:pt idx="8817">
                        <c:v>176.3400000000164</c:v>
                      </c:pt>
                      <c:pt idx="8818">
                        <c:v>176.36000000001641</c:v>
                      </c:pt>
                      <c:pt idx="8819">
                        <c:v>176.38000000001642</c:v>
                      </c:pt>
                      <c:pt idx="8820">
                        <c:v>176.40000000001643</c:v>
                      </c:pt>
                      <c:pt idx="8821">
                        <c:v>176.42000000001644</c:v>
                      </c:pt>
                      <c:pt idx="8822">
                        <c:v>176.44000000001645</c:v>
                      </c:pt>
                      <c:pt idx="8823">
                        <c:v>176.46000000001646</c:v>
                      </c:pt>
                      <c:pt idx="8824">
                        <c:v>176.48000000001647</c:v>
                      </c:pt>
                      <c:pt idx="8825">
                        <c:v>176.50000000001648</c:v>
                      </c:pt>
                      <c:pt idx="8826">
                        <c:v>176.52000000001649</c:v>
                      </c:pt>
                      <c:pt idx="8827">
                        <c:v>176.54000000001651</c:v>
                      </c:pt>
                      <c:pt idx="8828">
                        <c:v>176.56000000001652</c:v>
                      </c:pt>
                      <c:pt idx="8829">
                        <c:v>176.58000000001653</c:v>
                      </c:pt>
                      <c:pt idx="8830">
                        <c:v>176.60000000001654</c:v>
                      </c:pt>
                      <c:pt idx="8831">
                        <c:v>176.62000000001655</c:v>
                      </c:pt>
                      <c:pt idx="8832">
                        <c:v>176.64000000001656</c:v>
                      </c:pt>
                      <c:pt idx="8833">
                        <c:v>176.66000000001657</c:v>
                      </c:pt>
                      <c:pt idx="8834">
                        <c:v>176.68000000001658</c:v>
                      </c:pt>
                      <c:pt idx="8835">
                        <c:v>176.70000000001659</c:v>
                      </c:pt>
                      <c:pt idx="8836">
                        <c:v>176.7200000000166</c:v>
                      </c:pt>
                      <c:pt idx="8837">
                        <c:v>176.74000000001661</c:v>
                      </c:pt>
                      <c:pt idx="8838">
                        <c:v>176.76000000001662</c:v>
                      </c:pt>
                      <c:pt idx="8839">
                        <c:v>176.78000000001663</c:v>
                      </c:pt>
                      <c:pt idx="8840">
                        <c:v>176.80000000001664</c:v>
                      </c:pt>
                      <c:pt idx="8841">
                        <c:v>176.82000000001665</c:v>
                      </c:pt>
                      <c:pt idx="8842">
                        <c:v>176.84000000001666</c:v>
                      </c:pt>
                      <c:pt idx="8843">
                        <c:v>176.86000000001667</c:v>
                      </c:pt>
                      <c:pt idx="8844">
                        <c:v>176.88000000001668</c:v>
                      </c:pt>
                      <c:pt idx="8845">
                        <c:v>176.90000000001669</c:v>
                      </c:pt>
                      <c:pt idx="8846">
                        <c:v>176.9200000000167</c:v>
                      </c:pt>
                      <c:pt idx="8847">
                        <c:v>176.94000000001671</c:v>
                      </c:pt>
                      <c:pt idx="8848">
                        <c:v>176.96000000001672</c:v>
                      </c:pt>
                      <c:pt idx="8849">
                        <c:v>176.98000000001673</c:v>
                      </c:pt>
                      <c:pt idx="8850">
                        <c:v>177.00000000001674</c:v>
                      </c:pt>
                      <c:pt idx="8851">
                        <c:v>177.02000000001675</c:v>
                      </c:pt>
                      <c:pt idx="8852">
                        <c:v>177.04000000001676</c:v>
                      </c:pt>
                      <c:pt idx="8853">
                        <c:v>177.06000000001677</c:v>
                      </c:pt>
                      <c:pt idx="8854">
                        <c:v>177.08000000001678</c:v>
                      </c:pt>
                      <c:pt idx="8855">
                        <c:v>177.10000000001679</c:v>
                      </c:pt>
                      <c:pt idx="8856">
                        <c:v>177.1200000000168</c:v>
                      </c:pt>
                      <c:pt idx="8857">
                        <c:v>177.14000000001681</c:v>
                      </c:pt>
                      <c:pt idx="8858">
                        <c:v>177.16000000001682</c:v>
                      </c:pt>
                      <c:pt idx="8859">
                        <c:v>177.18000000001683</c:v>
                      </c:pt>
                      <c:pt idx="8860">
                        <c:v>177.20000000001684</c:v>
                      </c:pt>
                      <c:pt idx="8861">
                        <c:v>177.22000000001685</c:v>
                      </c:pt>
                      <c:pt idx="8862">
                        <c:v>177.24000000001686</c:v>
                      </c:pt>
                      <c:pt idx="8863">
                        <c:v>177.26000000001687</c:v>
                      </c:pt>
                      <c:pt idx="8864">
                        <c:v>177.28000000001688</c:v>
                      </c:pt>
                      <c:pt idx="8865">
                        <c:v>177.30000000001689</c:v>
                      </c:pt>
                      <c:pt idx="8866">
                        <c:v>177.3200000000169</c:v>
                      </c:pt>
                      <c:pt idx="8867">
                        <c:v>177.34000000001691</c:v>
                      </c:pt>
                      <c:pt idx="8868">
                        <c:v>177.36000000001692</c:v>
                      </c:pt>
                      <c:pt idx="8869">
                        <c:v>177.38000000001693</c:v>
                      </c:pt>
                      <c:pt idx="8870">
                        <c:v>177.40000000001695</c:v>
                      </c:pt>
                      <c:pt idx="8871">
                        <c:v>177.42000000001696</c:v>
                      </c:pt>
                      <c:pt idx="8872">
                        <c:v>177.44000000001697</c:v>
                      </c:pt>
                      <c:pt idx="8873">
                        <c:v>177.46000000001698</c:v>
                      </c:pt>
                      <c:pt idx="8874">
                        <c:v>177.48000000001699</c:v>
                      </c:pt>
                      <c:pt idx="8875">
                        <c:v>177.500000000017</c:v>
                      </c:pt>
                      <c:pt idx="8876">
                        <c:v>177.52000000001701</c:v>
                      </c:pt>
                      <c:pt idx="8877">
                        <c:v>177.54000000001702</c:v>
                      </c:pt>
                      <c:pt idx="8878">
                        <c:v>177.56000000001703</c:v>
                      </c:pt>
                      <c:pt idx="8879">
                        <c:v>177.58000000001704</c:v>
                      </c:pt>
                      <c:pt idx="8880">
                        <c:v>177.60000000001705</c:v>
                      </c:pt>
                      <c:pt idx="8881">
                        <c:v>177.62000000001706</c:v>
                      </c:pt>
                      <c:pt idx="8882">
                        <c:v>177.64000000001707</c:v>
                      </c:pt>
                      <c:pt idx="8883">
                        <c:v>177.66000000001708</c:v>
                      </c:pt>
                      <c:pt idx="8884">
                        <c:v>177.68000000001709</c:v>
                      </c:pt>
                      <c:pt idx="8885">
                        <c:v>177.7000000000171</c:v>
                      </c:pt>
                      <c:pt idx="8886">
                        <c:v>177.72000000001711</c:v>
                      </c:pt>
                      <c:pt idx="8887">
                        <c:v>177.74000000001712</c:v>
                      </c:pt>
                      <c:pt idx="8888">
                        <c:v>177.76000000001713</c:v>
                      </c:pt>
                      <c:pt idx="8889">
                        <c:v>177.78000000001714</c:v>
                      </c:pt>
                      <c:pt idx="8890">
                        <c:v>177.80000000001715</c:v>
                      </c:pt>
                      <c:pt idx="8891">
                        <c:v>177.82000000001716</c:v>
                      </c:pt>
                      <c:pt idx="8892">
                        <c:v>177.84000000001717</c:v>
                      </c:pt>
                      <c:pt idx="8893">
                        <c:v>177.86000000001718</c:v>
                      </c:pt>
                      <c:pt idx="8894">
                        <c:v>177.88000000001719</c:v>
                      </c:pt>
                      <c:pt idx="8895">
                        <c:v>177.9000000000172</c:v>
                      </c:pt>
                      <c:pt idx="8896">
                        <c:v>177.92000000001721</c:v>
                      </c:pt>
                      <c:pt idx="8897">
                        <c:v>177.94000000001722</c:v>
                      </c:pt>
                      <c:pt idx="8898">
                        <c:v>177.96000000001723</c:v>
                      </c:pt>
                      <c:pt idx="8899">
                        <c:v>177.98000000001724</c:v>
                      </c:pt>
                      <c:pt idx="8900">
                        <c:v>178.00000000001725</c:v>
                      </c:pt>
                      <c:pt idx="8901">
                        <c:v>178.02000000001726</c:v>
                      </c:pt>
                      <c:pt idx="8902">
                        <c:v>178.04000000001727</c:v>
                      </c:pt>
                      <c:pt idx="8903">
                        <c:v>178.06000000001728</c:v>
                      </c:pt>
                      <c:pt idx="8904">
                        <c:v>178.08000000001729</c:v>
                      </c:pt>
                      <c:pt idx="8905">
                        <c:v>178.1000000000173</c:v>
                      </c:pt>
                      <c:pt idx="8906">
                        <c:v>178.12000000001731</c:v>
                      </c:pt>
                      <c:pt idx="8907">
                        <c:v>178.14000000001732</c:v>
                      </c:pt>
                      <c:pt idx="8908">
                        <c:v>178.16000000001733</c:v>
                      </c:pt>
                      <c:pt idx="8909">
                        <c:v>178.18000000001734</c:v>
                      </c:pt>
                      <c:pt idx="8910">
                        <c:v>178.20000000001735</c:v>
                      </c:pt>
                      <c:pt idx="8911">
                        <c:v>178.22000000001736</c:v>
                      </c:pt>
                      <c:pt idx="8912">
                        <c:v>178.24000000001737</c:v>
                      </c:pt>
                      <c:pt idx="8913">
                        <c:v>178.26000000001738</c:v>
                      </c:pt>
                      <c:pt idx="8914">
                        <c:v>178.2800000000174</c:v>
                      </c:pt>
                      <c:pt idx="8915">
                        <c:v>178.30000000001741</c:v>
                      </c:pt>
                      <c:pt idx="8916">
                        <c:v>178.32000000001742</c:v>
                      </c:pt>
                      <c:pt idx="8917">
                        <c:v>178.34000000001743</c:v>
                      </c:pt>
                      <c:pt idx="8918">
                        <c:v>178.36000000001744</c:v>
                      </c:pt>
                      <c:pt idx="8919">
                        <c:v>178.38000000001745</c:v>
                      </c:pt>
                      <c:pt idx="8920">
                        <c:v>178.40000000001746</c:v>
                      </c:pt>
                      <c:pt idx="8921">
                        <c:v>178.42000000001747</c:v>
                      </c:pt>
                      <c:pt idx="8922">
                        <c:v>178.44000000001748</c:v>
                      </c:pt>
                      <c:pt idx="8923">
                        <c:v>178.46000000001749</c:v>
                      </c:pt>
                      <c:pt idx="8924">
                        <c:v>178.4800000000175</c:v>
                      </c:pt>
                      <c:pt idx="8925">
                        <c:v>178.50000000001751</c:v>
                      </c:pt>
                      <c:pt idx="8926">
                        <c:v>178.52000000001752</c:v>
                      </c:pt>
                      <c:pt idx="8927">
                        <c:v>178.54000000001753</c:v>
                      </c:pt>
                      <c:pt idx="8928">
                        <c:v>178.56000000001754</c:v>
                      </c:pt>
                      <c:pt idx="8929">
                        <c:v>178.58000000001755</c:v>
                      </c:pt>
                      <c:pt idx="8930">
                        <c:v>178.60000000001756</c:v>
                      </c:pt>
                      <c:pt idx="8931">
                        <c:v>178.62000000001757</c:v>
                      </c:pt>
                      <c:pt idx="8932">
                        <c:v>178.64000000001758</c:v>
                      </c:pt>
                      <c:pt idx="8933">
                        <c:v>178.66000000001759</c:v>
                      </c:pt>
                      <c:pt idx="8934">
                        <c:v>178.6800000000176</c:v>
                      </c:pt>
                      <c:pt idx="8935">
                        <c:v>178.70000000001761</c:v>
                      </c:pt>
                      <c:pt idx="8936">
                        <c:v>178.72000000001762</c:v>
                      </c:pt>
                      <c:pt idx="8937">
                        <c:v>178.74000000001763</c:v>
                      </c:pt>
                      <c:pt idx="8938">
                        <c:v>178.76000000001764</c:v>
                      </c:pt>
                      <c:pt idx="8939">
                        <c:v>178.78000000001765</c:v>
                      </c:pt>
                      <c:pt idx="8940">
                        <c:v>178.80000000001766</c:v>
                      </c:pt>
                      <c:pt idx="8941">
                        <c:v>178.82000000001767</c:v>
                      </c:pt>
                      <c:pt idx="8942">
                        <c:v>178.84000000001768</c:v>
                      </c:pt>
                      <c:pt idx="8943">
                        <c:v>178.86000000001769</c:v>
                      </c:pt>
                      <c:pt idx="8944">
                        <c:v>178.8800000000177</c:v>
                      </c:pt>
                      <c:pt idx="8945">
                        <c:v>178.90000000001771</c:v>
                      </c:pt>
                      <c:pt idx="8946">
                        <c:v>178.92000000001772</c:v>
                      </c:pt>
                      <c:pt idx="8947">
                        <c:v>178.94000000001773</c:v>
                      </c:pt>
                      <c:pt idx="8948">
                        <c:v>178.96000000001774</c:v>
                      </c:pt>
                      <c:pt idx="8949">
                        <c:v>178.98000000001775</c:v>
                      </c:pt>
                      <c:pt idx="8950">
                        <c:v>179.00000000001776</c:v>
                      </c:pt>
                      <c:pt idx="8951">
                        <c:v>179.02000000001777</c:v>
                      </c:pt>
                      <c:pt idx="8952">
                        <c:v>179.04000000001778</c:v>
                      </c:pt>
                      <c:pt idx="8953">
                        <c:v>179.06000000001779</c:v>
                      </c:pt>
                      <c:pt idx="8954">
                        <c:v>179.0800000000178</c:v>
                      </c:pt>
                      <c:pt idx="8955">
                        <c:v>179.10000000001781</c:v>
                      </c:pt>
                      <c:pt idx="8956">
                        <c:v>179.12000000001782</c:v>
                      </c:pt>
                      <c:pt idx="8957">
                        <c:v>179.14000000001784</c:v>
                      </c:pt>
                      <c:pt idx="8958">
                        <c:v>179.16000000001785</c:v>
                      </c:pt>
                      <c:pt idx="8959">
                        <c:v>179.18000000001786</c:v>
                      </c:pt>
                      <c:pt idx="8960">
                        <c:v>179.20000000001787</c:v>
                      </c:pt>
                      <c:pt idx="8961">
                        <c:v>179.22000000001788</c:v>
                      </c:pt>
                      <c:pt idx="8962">
                        <c:v>179.24000000001789</c:v>
                      </c:pt>
                      <c:pt idx="8963">
                        <c:v>179.2600000000179</c:v>
                      </c:pt>
                      <c:pt idx="8964">
                        <c:v>179.28000000001791</c:v>
                      </c:pt>
                      <c:pt idx="8965">
                        <c:v>179.30000000001792</c:v>
                      </c:pt>
                      <c:pt idx="8966">
                        <c:v>179.32000000001793</c:v>
                      </c:pt>
                      <c:pt idx="8967">
                        <c:v>179.34000000001794</c:v>
                      </c:pt>
                      <c:pt idx="8968">
                        <c:v>179.36000000001795</c:v>
                      </c:pt>
                      <c:pt idx="8969">
                        <c:v>179.38000000001796</c:v>
                      </c:pt>
                      <c:pt idx="8970">
                        <c:v>179.40000000001797</c:v>
                      </c:pt>
                      <c:pt idx="8971">
                        <c:v>179.42000000001798</c:v>
                      </c:pt>
                      <c:pt idx="8972">
                        <c:v>179.44000000001799</c:v>
                      </c:pt>
                      <c:pt idx="8973">
                        <c:v>179.460000000018</c:v>
                      </c:pt>
                      <c:pt idx="8974">
                        <c:v>179.48000000001801</c:v>
                      </c:pt>
                      <c:pt idx="8975">
                        <c:v>179.50000000001802</c:v>
                      </c:pt>
                      <c:pt idx="8976">
                        <c:v>179.52000000001803</c:v>
                      </c:pt>
                      <c:pt idx="8977">
                        <c:v>179.54000000001804</c:v>
                      </c:pt>
                      <c:pt idx="8978">
                        <c:v>179.56000000001805</c:v>
                      </c:pt>
                      <c:pt idx="8979">
                        <c:v>179.58000000001806</c:v>
                      </c:pt>
                      <c:pt idx="8980">
                        <c:v>179.60000000001807</c:v>
                      </c:pt>
                      <c:pt idx="8981">
                        <c:v>179.62000000001808</c:v>
                      </c:pt>
                      <c:pt idx="8982">
                        <c:v>179.64000000001809</c:v>
                      </c:pt>
                      <c:pt idx="8983">
                        <c:v>179.6600000000181</c:v>
                      </c:pt>
                      <c:pt idx="8984">
                        <c:v>179.68000000001811</c:v>
                      </c:pt>
                      <c:pt idx="8985">
                        <c:v>179.70000000001812</c:v>
                      </c:pt>
                      <c:pt idx="8986">
                        <c:v>179.72000000001813</c:v>
                      </c:pt>
                      <c:pt idx="8987">
                        <c:v>179.74000000001814</c:v>
                      </c:pt>
                      <c:pt idx="8988">
                        <c:v>179.76000000001815</c:v>
                      </c:pt>
                      <c:pt idx="8989">
                        <c:v>179.78000000001816</c:v>
                      </c:pt>
                      <c:pt idx="8990">
                        <c:v>179.80000000001817</c:v>
                      </c:pt>
                      <c:pt idx="8991">
                        <c:v>179.82000000001818</c:v>
                      </c:pt>
                      <c:pt idx="8992">
                        <c:v>179.84000000001819</c:v>
                      </c:pt>
                      <c:pt idx="8993">
                        <c:v>179.8600000000182</c:v>
                      </c:pt>
                      <c:pt idx="8994">
                        <c:v>179.88000000001821</c:v>
                      </c:pt>
                      <c:pt idx="8995">
                        <c:v>179.90000000001822</c:v>
                      </c:pt>
                      <c:pt idx="8996">
                        <c:v>179.92000000001823</c:v>
                      </c:pt>
                      <c:pt idx="8997">
                        <c:v>179.94000000001824</c:v>
                      </c:pt>
                      <c:pt idx="8998">
                        <c:v>179.96000000001825</c:v>
                      </c:pt>
                      <c:pt idx="8999">
                        <c:v>179.98000000001826</c:v>
                      </c:pt>
                      <c:pt idx="9000">
                        <c:v>180.00000000001828</c:v>
                      </c:pt>
                      <c:pt idx="9001">
                        <c:v>180.02000000001829</c:v>
                      </c:pt>
                      <c:pt idx="9002">
                        <c:v>180.0400000000183</c:v>
                      </c:pt>
                      <c:pt idx="9003">
                        <c:v>180.06000000001831</c:v>
                      </c:pt>
                      <c:pt idx="9004">
                        <c:v>180.08000000001832</c:v>
                      </c:pt>
                      <c:pt idx="9005">
                        <c:v>180.10000000001833</c:v>
                      </c:pt>
                      <c:pt idx="9006">
                        <c:v>180.12000000001834</c:v>
                      </c:pt>
                      <c:pt idx="9007">
                        <c:v>180.14000000001835</c:v>
                      </c:pt>
                      <c:pt idx="9008">
                        <c:v>180.16000000001836</c:v>
                      </c:pt>
                      <c:pt idx="9009">
                        <c:v>180.18000000001837</c:v>
                      </c:pt>
                      <c:pt idx="9010">
                        <c:v>180.20000000001838</c:v>
                      </c:pt>
                      <c:pt idx="9011">
                        <c:v>180.22000000001839</c:v>
                      </c:pt>
                      <c:pt idx="9012">
                        <c:v>180.2400000000184</c:v>
                      </c:pt>
                      <c:pt idx="9013">
                        <c:v>180.26000000001841</c:v>
                      </c:pt>
                      <c:pt idx="9014">
                        <c:v>180.28000000001842</c:v>
                      </c:pt>
                      <c:pt idx="9015">
                        <c:v>180.30000000001843</c:v>
                      </c:pt>
                      <c:pt idx="9016">
                        <c:v>180.32000000001844</c:v>
                      </c:pt>
                      <c:pt idx="9017">
                        <c:v>180.34000000001845</c:v>
                      </c:pt>
                      <c:pt idx="9018">
                        <c:v>180.36000000001846</c:v>
                      </c:pt>
                      <c:pt idx="9019">
                        <c:v>180.38000000001847</c:v>
                      </c:pt>
                      <c:pt idx="9020">
                        <c:v>180.40000000001848</c:v>
                      </c:pt>
                      <c:pt idx="9021">
                        <c:v>180.42000000001849</c:v>
                      </c:pt>
                      <c:pt idx="9022">
                        <c:v>180.4400000000185</c:v>
                      </c:pt>
                      <c:pt idx="9023">
                        <c:v>180.46000000001851</c:v>
                      </c:pt>
                      <c:pt idx="9024">
                        <c:v>180.48000000001852</c:v>
                      </c:pt>
                      <c:pt idx="9025">
                        <c:v>180.50000000001853</c:v>
                      </c:pt>
                      <c:pt idx="9026">
                        <c:v>180.52000000001854</c:v>
                      </c:pt>
                      <c:pt idx="9027">
                        <c:v>180.54000000001855</c:v>
                      </c:pt>
                      <c:pt idx="9028">
                        <c:v>180.56000000001856</c:v>
                      </c:pt>
                      <c:pt idx="9029">
                        <c:v>180.58000000001857</c:v>
                      </c:pt>
                      <c:pt idx="9030">
                        <c:v>180.60000000001858</c:v>
                      </c:pt>
                      <c:pt idx="9031">
                        <c:v>180.62000000001859</c:v>
                      </c:pt>
                      <c:pt idx="9032">
                        <c:v>180.6400000000186</c:v>
                      </c:pt>
                      <c:pt idx="9033">
                        <c:v>180.66000000001861</c:v>
                      </c:pt>
                      <c:pt idx="9034">
                        <c:v>180.68000000001862</c:v>
                      </c:pt>
                      <c:pt idx="9035">
                        <c:v>180.70000000001863</c:v>
                      </c:pt>
                      <c:pt idx="9036">
                        <c:v>180.72000000001864</c:v>
                      </c:pt>
                      <c:pt idx="9037">
                        <c:v>180.74000000001865</c:v>
                      </c:pt>
                      <c:pt idx="9038">
                        <c:v>180.76000000001866</c:v>
                      </c:pt>
                      <c:pt idx="9039">
                        <c:v>180.78000000001867</c:v>
                      </c:pt>
                      <c:pt idx="9040">
                        <c:v>180.80000000001868</c:v>
                      </c:pt>
                      <c:pt idx="9041">
                        <c:v>180.82000000001869</c:v>
                      </c:pt>
                      <c:pt idx="9042">
                        <c:v>180.8400000000187</c:v>
                      </c:pt>
                      <c:pt idx="9043">
                        <c:v>180.86000000001872</c:v>
                      </c:pt>
                      <c:pt idx="9044">
                        <c:v>180.88000000001873</c:v>
                      </c:pt>
                      <c:pt idx="9045">
                        <c:v>180.90000000001874</c:v>
                      </c:pt>
                      <c:pt idx="9046">
                        <c:v>180.92000000001875</c:v>
                      </c:pt>
                      <c:pt idx="9047">
                        <c:v>180.94000000001876</c:v>
                      </c:pt>
                      <c:pt idx="9048">
                        <c:v>180.96000000001877</c:v>
                      </c:pt>
                      <c:pt idx="9049">
                        <c:v>180.98000000001878</c:v>
                      </c:pt>
                      <c:pt idx="9050">
                        <c:v>181.00000000001879</c:v>
                      </c:pt>
                      <c:pt idx="9051">
                        <c:v>181.0200000000188</c:v>
                      </c:pt>
                      <c:pt idx="9052">
                        <c:v>181.04000000001881</c:v>
                      </c:pt>
                      <c:pt idx="9053">
                        <c:v>181.06000000001882</c:v>
                      </c:pt>
                      <c:pt idx="9054">
                        <c:v>181.08000000001883</c:v>
                      </c:pt>
                      <c:pt idx="9055">
                        <c:v>181.10000000001884</c:v>
                      </c:pt>
                      <c:pt idx="9056">
                        <c:v>181.12000000001885</c:v>
                      </c:pt>
                      <c:pt idx="9057">
                        <c:v>181.14000000001886</c:v>
                      </c:pt>
                      <c:pt idx="9058">
                        <c:v>181.16000000001887</c:v>
                      </c:pt>
                      <c:pt idx="9059">
                        <c:v>181.18000000001888</c:v>
                      </c:pt>
                      <c:pt idx="9060">
                        <c:v>181.20000000001889</c:v>
                      </c:pt>
                      <c:pt idx="9061">
                        <c:v>181.2200000000189</c:v>
                      </c:pt>
                      <c:pt idx="9062">
                        <c:v>181.24000000001891</c:v>
                      </c:pt>
                      <c:pt idx="9063">
                        <c:v>181.26000000001892</c:v>
                      </c:pt>
                      <c:pt idx="9064">
                        <c:v>181.28000000001893</c:v>
                      </c:pt>
                      <c:pt idx="9065">
                        <c:v>181.30000000001894</c:v>
                      </c:pt>
                      <c:pt idx="9066">
                        <c:v>181.32000000001895</c:v>
                      </c:pt>
                      <c:pt idx="9067">
                        <c:v>181.34000000001896</c:v>
                      </c:pt>
                      <c:pt idx="9068">
                        <c:v>181.36000000001897</c:v>
                      </c:pt>
                      <c:pt idx="9069">
                        <c:v>181.38000000001898</c:v>
                      </c:pt>
                      <c:pt idx="9070">
                        <c:v>181.40000000001899</c:v>
                      </c:pt>
                      <c:pt idx="9071">
                        <c:v>181.420000000019</c:v>
                      </c:pt>
                      <c:pt idx="9072">
                        <c:v>181.44000000001901</c:v>
                      </c:pt>
                      <c:pt idx="9073">
                        <c:v>181.46000000001902</c:v>
                      </c:pt>
                      <c:pt idx="9074">
                        <c:v>181.48000000001903</c:v>
                      </c:pt>
                      <c:pt idx="9075">
                        <c:v>181.50000000001904</c:v>
                      </c:pt>
                      <c:pt idx="9076">
                        <c:v>181.52000000001905</c:v>
                      </c:pt>
                      <c:pt idx="9077">
                        <c:v>181.54000000001906</c:v>
                      </c:pt>
                      <c:pt idx="9078">
                        <c:v>181.56000000001907</c:v>
                      </c:pt>
                      <c:pt idx="9079">
                        <c:v>181.58000000001908</c:v>
                      </c:pt>
                      <c:pt idx="9080">
                        <c:v>181.60000000001909</c:v>
                      </c:pt>
                      <c:pt idx="9081">
                        <c:v>181.6200000000191</c:v>
                      </c:pt>
                      <c:pt idx="9082">
                        <c:v>181.64000000001911</c:v>
                      </c:pt>
                      <c:pt idx="9083">
                        <c:v>181.66000000001912</c:v>
                      </c:pt>
                      <c:pt idx="9084">
                        <c:v>181.68000000001913</c:v>
                      </c:pt>
                      <c:pt idx="9085">
                        <c:v>181.70000000001914</c:v>
                      </c:pt>
                      <c:pt idx="9086">
                        <c:v>181.72000000001916</c:v>
                      </c:pt>
                      <c:pt idx="9087">
                        <c:v>181.74000000001917</c:v>
                      </c:pt>
                      <c:pt idx="9088">
                        <c:v>181.76000000001918</c:v>
                      </c:pt>
                      <c:pt idx="9089">
                        <c:v>181.78000000001919</c:v>
                      </c:pt>
                      <c:pt idx="9090">
                        <c:v>181.8000000000192</c:v>
                      </c:pt>
                      <c:pt idx="9091">
                        <c:v>181.82000000001921</c:v>
                      </c:pt>
                      <c:pt idx="9092">
                        <c:v>181.84000000001922</c:v>
                      </c:pt>
                      <c:pt idx="9093">
                        <c:v>181.86000000001923</c:v>
                      </c:pt>
                      <c:pt idx="9094">
                        <c:v>181.88000000001924</c:v>
                      </c:pt>
                      <c:pt idx="9095">
                        <c:v>181.90000000001925</c:v>
                      </c:pt>
                      <c:pt idx="9096">
                        <c:v>181.92000000001926</c:v>
                      </c:pt>
                      <c:pt idx="9097">
                        <c:v>181.94000000001927</c:v>
                      </c:pt>
                      <c:pt idx="9098">
                        <c:v>181.96000000001928</c:v>
                      </c:pt>
                      <c:pt idx="9099">
                        <c:v>181.98000000001929</c:v>
                      </c:pt>
                      <c:pt idx="9100">
                        <c:v>182.0000000000193</c:v>
                      </c:pt>
                      <c:pt idx="9101">
                        <c:v>182.02000000001931</c:v>
                      </c:pt>
                      <c:pt idx="9102">
                        <c:v>182.04000000001932</c:v>
                      </c:pt>
                      <c:pt idx="9103">
                        <c:v>182.06000000001933</c:v>
                      </c:pt>
                      <c:pt idx="9104">
                        <c:v>182.08000000001934</c:v>
                      </c:pt>
                      <c:pt idx="9105">
                        <c:v>182.10000000001935</c:v>
                      </c:pt>
                      <c:pt idx="9106">
                        <c:v>182.12000000001936</c:v>
                      </c:pt>
                      <c:pt idx="9107">
                        <c:v>182.14000000001937</c:v>
                      </c:pt>
                      <c:pt idx="9108">
                        <c:v>182.16000000001938</c:v>
                      </c:pt>
                      <c:pt idx="9109">
                        <c:v>182.18000000001939</c:v>
                      </c:pt>
                      <c:pt idx="9110">
                        <c:v>182.2000000000194</c:v>
                      </c:pt>
                      <c:pt idx="9111">
                        <c:v>182.22000000001941</c:v>
                      </c:pt>
                      <c:pt idx="9112">
                        <c:v>182.24000000001942</c:v>
                      </c:pt>
                      <c:pt idx="9113">
                        <c:v>182.26000000001943</c:v>
                      </c:pt>
                      <c:pt idx="9114">
                        <c:v>182.28000000001944</c:v>
                      </c:pt>
                      <c:pt idx="9115">
                        <c:v>182.30000000001945</c:v>
                      </c:pt>
                      <c:pt idx="9116">
                        <c:v>182.32000000001946</c:v>
                      </c:pt>
                      <c:pt idx="9117">
                        <c:v>182.34000000001947</c:v>
                      </c:pt>
                      <c:pt idx="9118">
                        <c:v>182.36000000001948</c:v>
                      </c:pt>
                      <c:pt idx="9119">
                        <c:v>182.38000000001949</c:v>
                      </c:pt>
                      <c:pt idx="9120">
                        <c:v>182.4000000000195</c:v>
                      </c:pt>
                      <c:pt idx="9121">
                        <c:v>182.42000000001951</c:v>
                      </c:pt>
                      <c:pt idx="9122">
                        <c:v>182.44000000001952</c:v>
                      </c:pt>
                      <c:pt idx="9123">
                        <c:v>182.46000000001953</c:v>
                      </c:pt>
                      <c:pt idx="9124">
                        <c:v>182.48000000001954</c:v>
                      </c:pt>
                      <c:pt idx="9125">
                        <c:v>182.50000000001955</c:v>
                      </c:pt>
                      <c:pt idx="9126">
                        <c:v>182.52000000001956</c:v>
                      </c:pt>
                      <c:pt idx="9127">
                        <c:v>182.54000000001957</c:v>
                      </c:pt>
                      <c:pt idx="9128">
                        <c:v>182.56000000001958</c:v>
                      </c:pt>
                      <c:pt idx="9129">
                        <c:v>182.5800000000196</c:v>
                      </c:pt>
                      <c:pt idx="9130">
                        <c:v>182.60000000001961</c:v>
                      </c:pt>
                      <c:pt idx="9131">
                        <c:v>182.62000000001962</c:v>
                      </c:pt>
                      <c:pt idx="9132">
                        <c:v>182.64000000001963</c:v>
                      </c:pt>
                      <c:pt idx="9133">
                        <c:v>182.66000000001964</c:v>
                      </c:pt>
                      <c:pt idx="9134">
                        <c:v>182.68000000001965</c:v>
                      </c:pt>
                      <c:pt idx="9135">
                        <c:v>182.70000000001966</c:v>
                      </c:pt>
                      <c:pt idx="9136">
                        <c:v>182.72000000001967</c:v>
                      </c:pt>
                      <c:pt idx="9137">
                        <c:v>182.74000000001968</c:v>
                      </c:pt>
                      <c:pt idx="9138">
                        <c:v>182.76000000001969</c:v>
                      </c:pt>
                      <c:pt idx="9139">
                        <c:v>182.7800000000197</c:v>
                      </c:pt>
                      <c:pt idx="9140">
                        <c:v>182.80000000001971</c:v>
                      </c:pt>
                      <c:pt idx="9141">
                        <c:v>182.82000000001972</c:v>
                      </c:pt>
                      <c:pt idx="9142">
                        <c:v>182.84000000001973</c:v>
                      </c:pt>
                      <c:pt idx="9143">
                        <c:v>182.86000000001974</c:v>
                      </c:pt>
                      <c:pt idx="9144">
                        <c:v>182.88000000001975</c:v>
                      </c:pt>
                      <c:pt idx="9145">
                        <c:v>182.90000000001976</c:v>
                      </c:pt>
                      <c:pt idx="9146">
                        <c:v>182.92000000001977</c:v>
                      </c:pt>
                      <c:pt idx="9147">
                        <c:v>182.94000000001978</c:v>
                      </c:pt>
                      <c:pt idx="9148">
                        <c:v>182.96000000001979</c:v>
                      </c:pt>
                      <c:pt idx="9149">
                        <c:v>182.9800000000198</c:v>
                      </c:pt>
                      <c:pt idx="9150">
                        <c:v>183.00000000001981</c:v>
                      </c:pt>
                      <c:pt idx="9151">
                        <c:v>183.02000000001982</c:v>
                      </c:pt>
                      <c:pt idx="9152">
                        <c:v>183.04000000001983</c:v>
                      </c:pt>
                      <c:pt idx="9153">
                        <c:v>183.06000000001984</c:v>
                      </c:pt>
                      <c:pt idx="9154">
                        <c:v>183.08000000001985</c:v>
                      </c:pt>
                      <c:pt idx="9155">
                        <c:v>183.10000000001986</c:v>
                      </c:pt>
                      <c:pt idx="9156">
                        <c:v>183.12000000001987</c:v>
                      </c:pt>
                      <c:pt idx="9157">
                        <c:v>183.14000000001988</c:v>
                      </c:pt>
                      <c:pt idx="9158">
                        <c:v>183.16000000001989</c:v>
                      </c:pt>
                      <c:pt idx="9159">
                        <c:v>183.1800000000199</c:v>
                      </c:pt>
                      <c:pt idx="9160">
                        <c:v>183.20000000001991</c:v>
                      </c:pt>
                      <c:pt idx="9161">
                        <c:v>183.22000000001992</c:v>
                      </c:pt>
                      <c:pt idx="9162">
                        <c:v>183.24000000001993</c:v>
                      </c:pt>
                      <c:pt idx="9163">
                        <c:v>183.26000000001994</c:v>
                      </c:pt>
                      <c:pt idx="9164">
                        <c:v>183.28000000001995</c:v>
                      </c:pt>
                      <c:pt idx="9165">
                        <c:v>183.30000000001996</c:v>
                      </c:pt>
                      <c:pt idx="9166">
                        <c:v>183.32000000001997</c:v>
                      </c:pt>
                      <c:pt idx="9167">
                        <c:v>183.34000000001998</c:v>
                      </c:pt>
                      <c:pt idx="9168">
                        <c:v>183.36000000001999</c:v>
                      </c:pt>
                      <c:pt idx="9169">
                        <c:v>183.38000000002</c:v>
                      </c:pt>
                      <c:pt idx="9170">
                        <c:v>183.40000000002001</c:v>
                      </c:pt>
                      <c:pt idx="9171">
                        <c:v>183.42000000002002</c:v>
                      </c:pt>
                      <c:pt idx="9172">
                        <c:v>183.44000000002004</c:v>
                      </c:pt>
                      <c:pt idx="9173">
                        <c:v>183.46000000002005</c:v>
                      </c:pt>
                      <c:pt idx="9174">
                        <c:v>183.48000000002006</c:v>
                      </c:pt>
                      <c:pt idx="9175">
                        <c:v>183.50000000002007</c:v>
                      </c:pt>
                      <c:pt idx="9176">
                        <c:v>183.52000000002008</c:v>
                      </c:pt>
                      <c:pt idx="9177">
                        <c:v>183.54000000002009</c:v>
                      </c:pt>
                      <c:pt idx="9178">
                        <c:v>183.5600000000201</c:v>
                      </c:pt>
                      <c:pt idx="9179">
                        <c:v>183.58000000002011</c:v>
                      </c:pt>
                      <c:pt idx="9180">
                        <c:v>183.60000000002012</c:v>
                      </c:pt>
                      <c:pt idx="9181">
                        <c:v>183.62000000002013</c:v>
                      </c:pt>
                      <c:pt idx="9182">
                        <c:v>183.64000000002014</c:v>
                      </c:pt>
                      <c:pt idx="9183">
                        <c:v>183.66000000002015</c:v>
                      </c:pt>
                      <c:pt idx="9184">
                        <c:v>183.68000000002016</c:v>
                      </c:pt>
                      <c:pt idx="9185">
                        <c:v>183.70000000002017</c:v>
                      </c:pt>
                      <c:pt idx="9186">
                        <c:v>183.72000000002018</c:v>
                      </c:pt>
                      <c:pt idx="9187">
                        <c:v>183.74000000002019</c:v>
                      </c:pt>
                      <c:pt idx="9188">
                        <c:v>183.7600000000202</c:v>
                      </c:pt>
                      <c:pt idx="9189">
                        <c:v>183.78000000002021</c:v>
                      </c:pt>
                      <c:pt idx="9190">
                        <c:v>183.80000000002022</c:v>
                      </c:pt>
                      <c:pt idx="9191">
                        <c:v>183.82000000002023</c:v>
                      </c:pt>
                      <c:pt idx="9192">
                        <c:v>183.84000000002024</c:v>
                      </c:pt>
                      <c:pt idx="9193">
                        <c:v>183.86000000002025</c:v>
                      </c:pt>
                      <c:pt idx="9194">
                        <c:v>183.88000000002026</c:v>
                      </c:pt>
                      <c:pt idx="9195">
                        <c:v>183.90000000002027</c:v>
                      </c:pt>
                      <c:pt idx="9196">
                        <c:v>183.92000000002028</c:v>
                      </c:pt>
                      <c:pt idx="9197">
                        <c:v>183.94000000002029</c:v>
                      </c:pt>
                      <c:pt idx="9198">
                        <c:v>183.9600000000203</c:v>
                      </c:pt>
                      <c:pt idx="9199">
                        <c:v>183.98000000002031</c:v>
                      </c:pt>
                      <c:pt idx="9200">
                        <c:v>184.00000000002032</c:v>
                      </c:pt>
                      <c:pt idx="9201">
                        <c:v>184.02000000002033</c:v>
                      </c:pt>
                      <c:pt idx="9202">
                        <c:v>184.04000000002034</c:v>
                      </c:pt>
                      <c:pt idx="9203">
                        <c:v>184.06000000002035</c:v>
                      </c:pt>
                      <c:pt idx="9204">
                        <c:v>184.08000000002036</c:v>
                      </c:pt>
                      <c:pt idx="9205">
                        <c:v>184.10000000002037</c:v>
                      </c:pt>
                      <c:pt idx="9206">
                        <c:v>184.12000000002038</c:v>
                      </c:pt>
                      <c:pt idx="9207">
                        <c:v>184.14000000002039</c:v>
                      </c:pt>
                      <c:pt idx="9208">
                        <c:v>184.1600000000204</c:v>
                      </c:pt>
                      <c:pt idx="9209">
                        <c:v>184.18000000002041</c:v>
                      </c:pt>
                      <c:pt idx="9210">
                        <c:v>184.20000000002042</c:v>
                      </c:pt>
                      <c:pt idx="9211">
                        <c:v>184.22000000002043</c:v>
                      </c:pt>
                      <c:pt idx="9212">
                        <c:v>184.24000000002044</c:v>
                      </c:pt>
                      <c:pt idx="9213">
                        <c:v>184.26000000002045</c:v>
                      </c:pt>
                      <c:pt idx="9214">
                        <c:v>184.28000000002046</c:v>
                      </c:pt>
                      <c:pt idx="9215">
                        <c:v>184.30000000002047</c:v>
                      </c:pt>
                      <c:pt idx="9216">
                        <c:v>184.32000000002049</c:v>
                      </c:pt>
                      <c:pt idx="9217">
                        <c:v>184.3400000000205</c:v>
                      </c:pt>
                      <c:pt idx="9218">
                        <c:v>184.36000000002051</c:v>
                      </c:pt>
                      <c:pt idx="9219">
                        <c:v>184.38000000002052</c:v>
                      </c:pt>
                      <c:pt idx="9220">
                        <c:v>184.40000000002053</c:v>
                      </c:pt>
                      <c:pt idx="9221">
                        <c:v>184.42000000002054</c:v>
                      </c:pt>
                      <c:pt idx="9222">
                        <c:v>184.44000000002055</c:v>
                      </c:pt>
                      <c:pt idx="9223">
                        <c:v>184.46000000002056</c:v>
                      </c:pt>
                      <c:pt idx="9224">
                        <c:v>184.48000000002057</c:v>
                      </c:pt>
                      <c:pt idx="9225">
                        <c:v>184.50000000002058</c:v>
                      </c:pt>
                      <c:pt idx="9226">
                        <c:v>184.52000000002059</c:v>
                      </c:pt>
                      <c:pt idx="9227">
                        <c:v>184.5400000000206</c:v>
                      </c:pt>
                      <c:pt idx="9228">
                        <c:v>184.56000000002061</c:v>
                      </c:pt>
                      <c:pt idx="9229">
                        <c:v>184.58000000002062</c:v>
                      </c:pt>
                      <c:pt idx="9230">
                        <c:v>184.60000000002063</c:v>
                      </c:pt>
                      <c:pt idx="9231">
                        <c:v>184.62000000002064</c:v>
                      </c:pt>
                      <c:pt idx="9232">
                        <c:v>184.64000000002065</c:v>
                      </c:pt>
                      <c:pt idx="9233">
                        <c:v>184.66000000002066</c:v>
                      </c:pt>
                      <c:pt idx="9234">
                        <c:v>184.68000000002067</c:v>
                      </c:pt>
                      <c:pt idx="9235">
                        <c:v>184.70000000002068</c:v>
                      </c:pt>
                      <c:pt idx="9236">
                        <c:v>184.72000000002069</c:v>
                      </c:pt>
                      <c:pt idx="9237">
                        <c:v>184.7400000000207</c:v>
                      </c:pt>
                      <c:pt idx="9238">
                        <c:v>184.76000000002071</c:v>
                      </c:pt>
                      <c:pt idx="9239">
                        <c:v>184.78000000002072</c:v>
                      </c:pt>
                      <c:pt idx="9240">
                        <c:v>184.80000000002073</c:v>
                      </c:pt>
                      <c:pt idx="9241">
                        <c:v>184.82000000002074</c:v>
                      </c:pt>
                      <c:pt idx="9242">
                        <c:v>184.84000000002075</c:v>
                      </c:pt>
                      <c:pt idx="9243">
                        <c:v>184.86000000002076</c:v>
                      </c:pt>
                      <c:pt idx="9244">
                        <c:v>184.88000000002077</c:v>
                      </c:pt>
                      <c:pt idx="9245">
                        <c:v>184.90000000002078</c:v>
                      </c:pt>
                      <c:pt idx="9246">
                        <c:v>184.92000000002079</c:v>
                      </c:pt>
                      <c:pt idx="9247">
                        <c:v>184.9400000000208</c:v>
                      </c:pt>
                      <c:pt idx="9248">
                        <c:v>184.96000000002081</c:v>
                      </c:pt>
                      <c:pt idx="9249">
                        <c:v>184.98000000002082</c:v>
                      </c:pt>
                      <c:pt idx="9250">
                        <c:v>185.00000000002083</c:v>
                      </c:pt>
                      <c:pt idx="9251">
                        <c:v>185.02000000002084</c:v>
                      </c:pt>
                      <c:pt idx="9252">
                        <c:v>185.04000000002085</c:v>
                      </c:pt>
                      <c:pt idx="9253">
                        <c:v>185.06000000002086</c:v>
                      </c:pt>
                      <c:pt idx="9254">
                        <c:v>185.08000000002087</c:v>
                      </c:pt>
                      <c:pt idx="9255">
                        <c:v>185.10000000002088</c:v>
                      </c:pt>
                      <c:pt idx="9256">
                        <c:v>185.12000000002089</c:v>
                      </c:pt>
                      <c:pt idx="9257">
                        <c:v>185.1400000000209</c:v>
                      </c:pt>
                      <c:pt idx="9258">
                        <c:v>185.16000000002091</c:v>
                      </c:pt>
                      <c:pt idx="9259">
                        <c:v>185.18000000002093</c:v>
                      </c:pt>
                      <c:pt idx="9260">
                        <c:v>185.20000000002094</c:v>
                      </c:pt>
                      <c:pt idx="9261">
                        <c:v>185.22000000002095</c:v>
                      </c:pt>
                      <c:pt idx="9262">
                        <c:v>185.24000000002096</c:v>
                      </c:pt>
                      <c:pt idx="9263">
                        <c:v>185.26000000002097</c:v>
                      </c:pt>
                      <c:pt idx="9264">
                        <c:v>185.28000000002098</c:v>
                      </c:pt>
                      <c:pt idx="9265">
                        <c:v>185.30000000002099</c:v>
                      </c:pt>
                      <c:pt idx="9266">
                        <c:v>185.320000000021</c:v>
                      </c:pt>
                      <c:pt idx="9267">
                        <c:v>185.34000000002101</c:v>
                      </c:pt>
                      <c:pt idx="9268">
                        <c:v>185.36000000002102</c:v>
                      </c:pt>
                      <c:pt idx="9269">
                        <c:v>185.38000000002103</c:v>
                      </c:pt>
                      <c:pt idx="9270">
                        <c:v>185.40000000002104</c:v>
                      </c:pt>
                      <c:pt idx="9271">
                        <c:v>185.42000000002105</c:v>
                      </c:pt>
                      <c:pt idx="9272">
                        <c:v>185.44000000002106</c:v>
                      </c:pt>
                      <c:pt idx="9273">
                        <c:v>185.46000000002107</c:v>
                      </c:pt>
                      <c:pt idx="9274">
                        <c:v>185.48000000002108</c:v>
                      </c:pt>
                      <c:pt idx="9275">
                        <c:v>185.50000000002109</c:v>
                      </c:pt>
                      <c:pt idx="9276">
                        <c:v>185.5200000000211</c:v>
                      </c:pt>
                      <c:pt idx="9277">
                        <c:v>185.54000000002111</c:v>
                      </c:pt>
                      <c:pt idx="9278">
                        <c:v>185.56000000002112</c:v>
                      </c:pt>
                      <c:pt idx="9279">
                        <c:v>185.58000000002113</c:v>
                      </c:pt>
                      <c:pt idx="9280">
                        <c:v>185.60000000002114</c:v>
                      </c:pt>
                      <c:pt idx="9281">
                        <c:v>185.62000000002115</c:v>
                      </c:pt>
                      <c:pt idx="9282">
                        <c:v>185.64000000002116</c:v>
                      </c:pt>
                      <c:pt idx="9283">
                        <c:v>185.66000000002117</c:v>
                      </c:pt>
                      <c:pt idx="9284">
                        <c:v>185.68000000002118</c:v>
                      </c:pt>
                      <c:pt idx="9285">
                        <c:v>185.70000000002119</c:v>
                      </c:pt>
                      <c:pt idx="9286">
                        <c:v>185.7200000000212</c:v>
                      </c:pt>
                      <c:pt idx="9287">
                        <c:v>185.74000000002121</c:v>
                      </c:pt>
                      <c:pt idx="9288">
                        <c:v>185.76000000002122</c:v>
                      </c:pt>
                      <c:pt idx="9289">
                        <c:v>185.78000000002123</c:v>
                      </c:pt>
                      <c:pt idx="9290">
                        <c:v>185.80000000002124</c:v>
                      </c:pt>
                      <c:pt idx="9291">
                        <c:v>185.82000000002125</c:v>
                      </c:pt>
                      <c:pt idx="9292">
                        <c:v>185.84000000002126</c:v>
                      </c:pt>
                      <c:pt idx="9293">
                        <c:v>185.86000000002127</c:v>
                      </c:pt>
                      <c:pt idx="9294">
                        <c:v>185.88000000002128</c:v>
                      </c:pt>
                      <c:pt idx="9295">
                        <c:v>185.90000000002129</c:v>
                      </c:pt>
                      <c:pt idx="9296">
                        <c:v>185.9200000000213</c:v>
                      </c:pt>
                      <c:pt idx="9297">
                        <c:v>185.94000000002131</c:v>
                      </c:pt>
                      <c:pt idx="9298">
                        <c:v>185.96000000002132</c:v>
                      </c:pt>
                      <c:pt idx="9299">
                        <c:v>185.98000000002133</c:v>
                      </c:pt>
                      <c:pt idx="9300">
                        <c:v>186.00000000002134</c:v>
                      </c:pt>
                      <c:pt idx="9301">
                        <c:v>186.02000000002135</c:v>
                      </c:pt>
                      <c:pt idx="9302">
                        <c:v>186.04000000002137</c:v>
                      </c:pt>
                      <c:pt idx="9303">
                        <c:v>186.06000000002138</c:v>
                      </c:pt>
                      <c:pt idx="9304">
                        <c:v>186.08000000002139</c:v>
                      </c:pt>
                      <c:pt idx="9305">
                        <c:v>186.1000000000214</c:v>
                      </c:pt>
                      <c:pt idx="9306">
                        <c:v>186.12000000002141</c:v>
                      </c:pt>
                      <c:pt idx="9307">
                        <c:v>186.14000000002142</c:v>
                      </c:pt>
                      <c:pt idx="9308">
                        <c:v>186.16000000002143</c:v>
                      </c:pt>
                      <c:pt idx="9309">
                        <c:v>186.18000000002144</c:v>
                      </c:pt>
                      <c:pt idx="9310">
                        <c:v>186.20000000002145</c:v>
                      </c:pt>
                      <c:pt idx="9311">
                        <c:v>186.22000000002146</c:v>
                      </c:pt>
                      <c:pt idx="9312">
                        <c:v>186.24000000002147</c:v>
                      </c:pt>
                      <c:pt idx="9313">
                        <c:v>186.26000000002148</c:v>
                      </c:pt>
                      <c:pt idx="9314">
                        <c:v>186.28000000002149</c:v>
                      </c:pt>
                      <c:pt idx="9315">
                        <c:v>186.3000000000215</c:v>
                      </c:pt>
                      <c:pt idx="9316">
                        <c:v>186.32000000002151</c:v>
                      </c:pt>
                      <c:pt idx="9317">
                        <c:v>186.34000000002152</c:v>
                      </c:pt>
                      <c:pt idx="9318">
                        <c:v>186.36000000002153</c:v>
                      </c:pt>
                      <c:pt idx="9319">
                        <c:v>186.38000000002154</c:v>
                      </c:pt>
                      <c:pt idx="9320">
                        <c:v>186.40000000002155</c:v>
                      </c:pt>
                      <c:pt idx="9321">
                        <c:v>186.42000000002156</c:v>
                      </c:pt>
                      <c:pt idx="9322">
                        <c:v>186.44000000002157</c:v>
                      </c:pt>
                      <c:pt idx="9323">
                        <c:v>186.46000000002158</c:v>
                      </c:pt>
                      <c:pt idx="9324">
                        <c:v>186.48000000002159</c:v>
                      </c:pt>
                      <c:pt idx="9325">
                        <c:v>186.5000000000216</c:v>
                      </c:pt>
                      <c:pt idx="9326">
                        <c:v>186.52000000002161</c:v>
                      </c:pt>
                      <c:pt idx="9327">
                        <c:v>186.54000000002162</c:v>
                      </c:pt>
                      <c:pt idx="9328">
                        <c:v>186.56000000002163</c:v>
                      </c:pt>
                      <c:pt idx="9329">
                        <c:v>186.58000000002164</c:v>
                      </c:pt>
                      <c:pt idx="9330">
                        <c:v>186.60000000002165</c:v>
                      </c:pt>
                      <c:pt idx="9331">
                        <c:v>186.62000000002166</c:v>
                      </c:pt>
                      <c:pt idx="9332">
                        <c:v>186.64000000002167</c:v>
                      </c:pt>
                      <c:pt idx="9333">
                        <c:v>186.66000000002168</c:v>
                      </c:pt>
                      <c:pt idx="9334">
                        <c:v>186.68000000002169</c:v>
                      </c:pt>
                      <c:pt idx="9335">
                        <c:v>186.7000000000217</c:v>
                      </c:pt>
                      <c:pt idx="9336">
                        <c:v>186.72000000002171</c:v>
                      </c:pt>
                      <c:pt idx="9337">
                        <c:v>186.74000000002172</c:v>
                      </c:pt>
                      <c:pt idx="9338">
                        <c:v>186.76000000002173</c:v>
                      </c:pt>
                      <c:pt idx="9339">
                        <c:v>186.78000000002174</c:v>
                      </c:pt>
                      <c:pt idx="9340">
                        <c:v>186.80000000002175</c:v>
                      </c:pt>
                      <c:pt idx="9341">
                        <c:v>186.82000000002176</c:v>
                      </c:pt>
                      <c:pt idx="9342">
                        <c:v>186.84000000002177</c:v>
                      </c:pt>
                      <c:pt idx="9343">
                        <c:v>186.86000000002178</c:v>
                      </c:pt>
                      <c:pt idx="9344">
                        <c:v>186.88000000002179</c:v>
                      </c:pt>
                      <c:pt idx="9345">
                        <c:v>186.90000000002181</c:v>
                      </c:pt>
                      <c:pt idx="9346">
                        <c:v>186.92000000002182</c:v>
                      </c:pt>
                      <c:pt idx="9347">
                        <c:v>186.94000000002183</c:v>
                      </c:pt>
                      <c:pt idx="9348">
                        <c:v>186.96000000002184</c:v>
                      </c:pt>
                      <c:pt idx="9349">
                        <c:v>186.98000000002185</c:v>
                      </c:pt>
                      <c:pt idx="9350">
                        <c:v>187.00000000002186</c:v>
                      </c:pt>
                      <c:pt idx="9351">
                        <c:v>187.02000000002187</c:v>
                      </c:pt>
                      <c:pt idx="9352">
                        <c:v>187.04000000002188</c:v>
                      </c:pt>
                      <c:pt idx="9353">
                        <c:v>187.06000000002189</c:v>
                      </c:pt>
                      <c:pt idx="9354">
                        <c:v>187.0800000000219</c:v>
                      </c:pt>
                      <c:pt idx="9355">
                        <c:v>187.10000000002191</c:v>
                      </c:pt>
                      <c:pt idx="9356">
                        <c:v>187.12000000002192</c:v>
                      </c:pt>
                      <c:pt idx="9357">
                        <c:v>187.14000000002193</c:v>
                      </c:pt>
                      <c:pt idx="9358">
                        <c:v>187.16000000002194</c:v>
                      </c:pt>
                      <c:pt idx="9359">
                        <c:v>187.18000000002195</c:v>
                      </c:pt>
                      <c:pt idx="9360">
                        <c:v>187.20000000002196</c:v>
                      </c:pt>
                      <c:pt idx="9361">
                        <c:v>187.22000000002197</c:v>
                      </c:pt>
                      <c:pt idx="9362">
                        <c:v>187.24000000002198</c:v>
                      </c:pt>
                      <c:pt idx="9363">
                        <c:v>187.26000000002199</c:v>
                      </c:pt>
                      <c:pt idx="9364">
                        <c:v>187.280000000022</c:v>
                      </c:pt>
                      <c:pt idx="9365">
                        <c:v>187.30000000002201</c:v>
                      </c:pt>
                      <c:pt idx="9366">
                        <c:v>187.32000000002202</c:v>
                      </c:pt>
                      <c:pt idx="9367">
                        <c:v>187.34000000002203</c:v>
                      </c:pt>
                      <c:pt idx="9368">
                        <c:v>187.36000000002204</c:v>
                      </c:pt>
                      <c:pt idx="9369">
                        <c:v>187.38000000002205</c:v>
                      </c:pt>
                      <c:pt idx="9370">
                        <c:v>187.40000000002206</c:v>
                      </c:pt>
                      <c:pt idx="9371">
                        <c:v>187.42000000002207</c:v>
                      </c:pt>
                      <c:pt idx="9372">
                        <c:v>187.44000000002208</c:v>
                      </c:pt>
                      <c:pt idx="9373">
                        <c:v>187.46000000002209</c:v>
                      </c:pt>
                      <c:pt idx="9374">
                        <c:v>187.4800000000221</c:v>
                      </c:pt>
                      <c:pt idx="9375">
                        <c:v>187.50000000002211</c:v>
                      </c:pt>
                      <c:pt idx="9376">
                        <c:v>187.52000000002212</c:v>
                      </c:pt>
                      <c:pt idx="9377">
                        <c:v>187.54000000002213</c:v>
                      </c:pt>
                      <c:pt idx="9378">
                        <c:v>187.56000000002214</c:v>
                      </c:pt>
                      <c:pt idx="9379">
                        <c:v>187.58000000002215</c:v>
                      </c:pt>
                      <c:pt idx="9380">
                        <c:v>187.60000000002216</c:v>
                      </c:pt>
                      <c:pt idx="9381">
                        <c:v>187.62000000002217</c:v>
                      </c:pt>
                      <c:pt idx="9382">
                        <c:v>187.64000000002218</c:v>
                      </c:pt>
                      <c:pt idx="9383">
                        <c:v>187.66000000002219</c:v>
                      </c:pt>
                      <c:pt idx="9384">
                        <c:v>187.6800000000222</c:v>
                      </c:pt>
                      <c:pt idx="9385">
                        <c:v>187.70000000002221</c:v>
                      </c:pt>
                      <c:pt idx="9386">
                        <c:v>187.72000000002222</c:v>
                      </c:pt>
                      <c:pt idx="9387">
                        <c:v>187.74000000002223</c:v>
                      </c:pt>
                      <c:pt idx="9388">
                        <c:v>187.76000000002225</c:v>
                      </c:pt>
                      <c:pt idx="9389">
                        <c:v>187.78000000002226</c:v>
                      </c:pt>
                      <c:pt idx="9390">
                        <c:v>187.80000000002227</c:v>
                      </c:pt>
                      <c:pt idx="9391">
                        <c:v>187.82000000002228</c:v>
                      </c:pt>
                      <c:pt idx="9392">
                        <c:v>187.84000000002229</c:v>
                      </c:pt>
                      <c:pt idx="9393">
                        <c:v>187.8600000000223</c:v>
                      </c:pt>
                      <c:pt idx="9394">
                        <c:v>187.88000000002231</c:v>
                      </c:pt>
                      <c:pt idx="9395">
                        <c:v>187.90000000002232</c:v>
                      </c:pt>
                      <c:pt idx="9396">
                        <c:v>187.92000000002233</c:v>
                      </c:pt>
                      <c:pt idx="9397">
                        <c:v>187.94000000002234</c:v>
                      </c:pt>
                      <c:pt idx="9398">
                        <c:v>187.96000000002235</c:v>
                      </c:pt>
                      <c:pt idx="9399">
                        <c:v>187.98000000002236</c:v>
                      </c:pt>
                      <c:pt idx="9400">
                        <c:v>188.00000000002237</c:v>
                      </c:pt>
                      <c:pt idx="9401">
                        <c:v>188.02000000002238</c:v>
                      </c:pt>
                      <c:pt idx="9402">
                        <c:v>188.04000000002239</c:v>
                      </c:pt>
                      <c:pt idx="9403">
                        <c:v>188.0600000000224</c:v>
                      </c:pt>
                      <c:pt idx="9404">
                        <c:v>188.08000000002241</c:v>
                      </c:pt>
                      <c:pt idx="9405">
                        <c:v>188.10000000002242</c:v>
                      </c:pt>
                      <c:pt idx="9406">
                        <c:v>188.12000000002243</c:v>
                      </c:pt>
                      <c:pt idx="9407">
                        <c:v>188.14000000002244</c:v>
                      </c:pt>
                      <c:pt idx="9408">
                        <c:v>188.16000000002245</c:v>
                      </c:pt>
                      <c:pt idx="9409">
                        <c:v>188.18000000002246</c:v>
                      </c:pt>
                      <c:pt idx="9410">
                        <c:v>188.20000000002247</c:v>
                      </c:pt>
                      <c:pt idx="9411">
                        <c:v>188.22000000002248</c:v>
                      </c:pt>
                      <c:pt idx="9412">
                        <c:v>188.24000000002249</c:v>
                      </c:pt>
                      <c:pt idx="9413">
                        <c:v>188.2600000000225</c:v>
                      </c:pt>
                      <c:pt idx="9414">
                        <c:v>188.28000000002251</c:v>
                      </c:pt>
                      <c:pt idx="9415">
                        <c:v>188.30000000002252</c:v>
                      </c:pt>
                      <c:pt idx="9416">
                        <c:v>188.32000000002253</c:v>
                      </c:pt>
                      <c:pt idx="9417">
                        <c:v>188.34000000002254</c:v>
                      </c:pt>
                      <c:pt idx="9418">
                        <c:v>188.36000000002255</c:v>
                      </c:pt>
                      <c:pt idx="9419">
                        <c:v>188.38000000002256</c:v>
                      </c:pt>
                      <c:pt idx="9420">
                        <c:v>188.40000000002257</c:v>
                      </c:pt>
                      <c:pt idx="9421">
                        <c:v>188.42000000002258</c:v>
                      </c:pt>
                      <c:pt idx="9422">
                        <c:v>188.44000000002259</c:v>
                      </c:pt>
                      <c:pt idx="9423">
                        <c:v>188.4600000000226</c:v>
                      </c:pt>
                      <c:pt idx="9424">
                        <c:v>188.48000000002261</c:v>
                      </c:pt>
                      <c:pt idx="9425">
                        <c:v>188.50000000002262</c:v>
                      </c:pt>
                      <c:pt idx="9426">
                        <c:v>188.52000000002263</c:v>
                      </c:pt>
                      <c:pt idx="9427">
                        <c:v>188.54000000002264</c:v>
                      </c:pt>
                      <c:pt idx="9428">
                        <c:v>188.56000000002265</c:v>
                      </c:pt>
                      <c:pt idx="9429">
                        <c:v>188.58000000002266</c:v>
                      </c:pt>
                      <c:pt idx="9430">
                        <c:v>188.60000000002267</c:v>
                      </c:pt>
                      <c:pt idx="9431">
                        <c:v>188.62000000002269</c:v>
                      </c:pt>
                      <c:pt idx="9432">
                        <c:v>188.6400000000227</c:v>
                      </c:pt>
                      <c:pt idx="9433">
                        <c:v>188.66000000002271</c:v>
                      </c:pt>
                      <c:pt idx="9434">
                        <c:v>188.68000000002272</c:v>
                      </c:pt>
                      <c:pt idx="9435">
                        <c:v>188.70000000002273</c:v>
                      </c:pt>
                      <c:pt idx="9436">
                        <c:v>188.72000000002274</c:v>
                      </c:pt>
                      <c:pt idx="9437">
                        <c:v>188.74000000002275</c:v>
                      </c:pt>
                      <c:pt idx="9438">
                        <c:v>188.76000000002276</c:v>
                      </c:pt>
                      <c:pt idx="9439">
                        <c:v>188.78000000002277</c:v>
                      </c:pt>
                      <c:pt idx="9440">
                        <c:v>188.80000000002278</c:v>
                      </c:pt>
                      <c:pt idx="9441">
                        <c:v>188.82000000002279</c:v>
                      </c:pt>
                      <c:pt idx="9442">
                        <c:v>188.8400000000228</c:v>
                      </c:pt>
                      <c:pt idx="9443">
                        <c:v>188.86000000002281</c:v>
                      </c:pt>
                      <c:pt idx="9444">
                        <c:v>188.88000000002282</c:v>
                      </c:pt>
                      <c:pt idx="9445">
                        <c:v>188.90000000002283</c:v>
                      </c:pt>
                      <c:pt idx="9446">
                        <c:v>188.92000000002284</c:v>
                      </c:pt>
                      <c:pt idx="9447">
                        <c:v>188.94000000002285</c:v>
                      </c:pt>
                      <c:pt idx="9448">
                        <c:v>188.96000000002286</c:v>
                      </c:pt>
                      <c:pt idx="9449">
                        <c:v>188.98000000002287</c:v>
                      </c:pt>
                      <c:pt idx="9450">
                        <c:v>189.00000000002288</c:v>
                      </c:pt>
                      <c:pt idx="9451">
                        <c:v>189.02000000002289</c:v>
                      </c:pt>
                      <c:pt idx="9452">
                        <c:v>189.0400000000229</c:v>
                      </c:pt>
                      <c:pt idx="9453">
                        <c:v>189.06000000002291</c:v>
                      </c:pt>
                      <c:pt idx="9454">
                        <c:v>189.08000000002292</c:v>
                      </c:pt>
                      <c:pt idx="9455">
                        <c:v>189.10000000002293</c:v>
                      </c:pt>
                      <c:pt idx="9456">
                        <c:v>189.12000000002294</c:v>
                      </c:pt>
                      <c:pt idx="9457">
                        <c:v>189.14000000002295</c:v>
                      </c:pt>
                      <c:pt idx="9458">
                        <c:v>189.16000000002296</c:v>
                      </c:pt>
                      <c:pt idx="9459">
                        <c:v>189.18000000002297</c:v>
                      </c:pt>
                      <c:pt idx="9460">
                        <c:v>189.20000000002298</c:v>
                      </c:pt>
                      <c:pt idx="9461">
                        <c:v>189.22000000002299</c:v>
                      </c:pt>
                      <c:pt idx="9462">
                        <c:v>189.240000000023</c:v>
                      </c:pt>
                      <c:pt idx="9463">
                        <c:v>189.26000000002301</c:v>
                      </c:pt>
                      <c:pt idx="9464">
                        <c:v>189.28000000002302</c:v>
                      </c:pt>
                      <c:pt idx="9465">
                        <c:v>189.30000000002303</c:v>
                      </c:pt>
                      <c:pt idx="9466">
                        <c:v>189.32000000002304</c:v>
                      </c:pt>
                      <c:pt idx="9467">
                        <c:v>189.34000000002305</c:v>
                      </c:pt>
                      <c:pt idx="9468">
                        <c:v>189.36000000002306</c:v>
                      </c:pt>
                      <c:pt idx="9469">
                        <c:v>189.38000000002307</c:v>
                      </c:pt>
                      <c:pt idx="9470">
                        <c:v>189.40000000002308</c:v>
                      </c:pt>
                      <c:pt idx="9471">
                        <c:v>189.42000000002309</c:v>
                      </c:pt>
                      <c:pt idx="9472">
                        <c:v>189.4400000000231</c:v>
                      </c:pt>
                      <c:pt idx="9473">
                        <c:v>189.46000000002311</c:v>
                      </c:pt>
                      <c:pt idx="9474">
                        <c:v>189.48000000002313</c:v>
                      </c:pt>
                      <c:pt idx="9475">
                        <c:v>189.50000000002314</c:v>
                      </c:pt>
                      <c:pt idx="9476">
                        <c:v>189.52000000002315</c:v>
                      </c:pt>
                      <c:pt idx="9477">
                        <c:v>189.54000000002316</c:v>
                      </c:pt>
                      <c:pt idx="9478">
                        <c:v>189.56000000002317</c:v>
                      </c:pt>
                      <c:pt idx="9479">
                        <c:v>189.58000000002318</c:v>
                      </c:pt>
                      <c:pt idx="9480">
                        <c:v>189.60000000002319</c:v>
                      </c:pt>
                      <c:pt idx="9481">
                        <c:v>189.6200000000232</c:v>
                      </c:pt>
                      <c:pt idx="9482">
                        <c:v>189.64000000002321</c:v>
                      </c:pt>
                      <c:pt idx="9483">
                        <c:v>189.66000000002322</c:v>
                      </c:pt>
                      <c:pt idx="9484">
                        <c:v>189.68000000002323</c:v>
                      </c:pt>
                      <c:pt idx="9485">
                        <c:v>189.70000000002324</c:v>
                      </c:pt>
                      <c:pt idx="9486">
                        <c:v>189.72000000002325</c:v>
                      </c:pt>
                      <c:pt idx="9487">
                        <c:v>189.74000000002326</c:v>
                      </c:pt>
                      <c:pt idx="9488">
                        <c:v>189.76000000002327</c:v>
                      </c:pt>
                      <c:pt idx="9489">
                        <c:v>189.78000000002328</c:v>
                      </c:pt>
                      <c:pt idx="9490">
                        <c:v>189.80000000002329</c:v>
                      </c:pt>
                      <c:pt idx="9491">
                        <c:v>189.8200000000233</c:v>
                      </c:pt>
                      <c:pt idx="9492">
                        <c:v>189.84000000002331</c:v>
                      </c:pt>
                      <c:pt idx="9493">
                        <c:v>189.86000000002332</c:v>
                      </c:pt>
                      <c:pt idx="9494">
                        <c:v>189.88000000002333</c:v>
                      </c:pt>
                      <c:pt idx="9495">
                        <c:v>189.90000000002334</c:v>
                      </c:pt>
                      <c:pt idx="9496">
                        <c:v>189.92000000002335</c:v>
                      </c:pt>
                      <c:pt idx="9497">
                        <c:v>189.94000000002336</c:v>
                      </c:pt>
                      <c:pt idx="9498">
                        <c:v>189.96000000002337</c:v>
                      </c:pt>
                      <c:pt idx="9499">
                        <c:v>189.98000000002338</c:v>
                      </c:pt>
                      <c:pt idx="9500">
                        <c:v>190.00000000002339</c:v>
                      </c:pt>
                      <c:pt idx="9501">
                        <c:v>190.0200000000234</c:v>
                      </c:pt>
                      <c:pt idx="9502">
                        <c:v>190.04000000002341</c:v>
                      </c:pt>
                      <c:pt idx="9503">
                        <c:v>190.06000000002342</c:v>
                      </c:pt>
                      <c:pt idx="9504">
                        <c:v>190.08000000002343</c:v>
                      </c:pt>
                      <c:pt idx="9505">
                        <c:v>190.10000000002344</c:v>
                      </c:pt>
                      <c:pt idx="9506">
                        <c:v>190.12000000002345</c:v>
                      </c:pt>
                      <c:pt idx="9507">
                        <c:v>190.14000000002346</c:v>
                      </c:pt>
                      <c:pt idx="9508">
                        <c:v>190.16000000002347</c:v>
                      </c:pt>
                      <c:pt idx="9509">
                        <c:v>190.18000000002348</c:v>
                      </c:pt>
                      <c:pt idx="9510">
                        <c:v>190.20000000002349</c:v>
                      </c:pt>
                      <c:pt idx="9511">
                        <c:v>190.2200000000235</c:v>
                      </c:pt>
                      <c:pt idx="9512">
                        <c:v>190.24000000002351</c:v>
                      </c:pt>
                      <c:pt idx="9513">
                        <c:v>190.26000000002352</c:v>
                      </c:pt>
                      <c:pt idx="9514">
                        <c:v>190.28000000002353</c:v>
                      </c:pt>
                      <c:pt idx="9515">
                        <c:v>190.30000000002354</c:v>
                      </c:pt>
                      <c:pt idx="9516">
                        <c:v>190.32000000002355</c:v>
                      </c:pt>
                      <c:pt idx="9517">
                        <c:v>190.34000000002357</c:v>
                      </c:pt>
                      <c:pt idx="9518">
                        <c:v>190.36000000002358</c:v>
                      </c:pt>
                      <c:pt idx="9519">
                        <c:v>190.38000000002359</c:v>
                      </c:pt>
                      <c:pt idx="9520">
                        <c:v>190.4000000000236</c:v>
                      </c:pt>
                      <c:pt idx="9521">
                        <c:v>190.42000000002361</c:v>
                      </c:pt>
                      <c:pt idx="9522">
                        <c:v>190.44000000002362</c:v>
                      </c:pt>
                      <c:pt idx="9523">
                        <c:v>190.46000000002363</c:v>
                      </c:pt>
                      <c:pt idx="9524">
                        <c:v>190.48000000002364</c:v>
                      </c:pt>
                      <c:pt idx="9525">
                        <c:v>190.50000000002365</c:v>
                      </c:pt>
                      <c:pt idx="9526">
                        <c:v>190.52000000002366</c:v>
                      </c:pt>
                      <c:pt idx="9527">
                        <c:v>190.54000000002367</c:v>
                      </c:pt>
                      <c:pt idx="9528">
                        <c:v>190.56000000002368</c:v>
                      </c:pt>
                      <c:pt idx="9529">
                        <c:v>190.58000000002369</c:v>
                      </c:pt>
                      <c:pt idx="9530">
                        <c:v>190.6000000000237</c:v>
                      </c:pt>
                      <c:pt idx="9531">
                        <c:v>190.62000000002371</c:v>
                      </c:pt>
                      <c:pt idx="9532">
                        <c:v>190.64000000002372</c:v>
                      </c:pt>
                      <c:pt idx="9533">
                        <c:v>190.66000000002373</c:v>
                      </c:pt>
                      <c:pt idx="9534">
                        <c:v>190.68000000002374</c:v>
                      </c:pt>
                      <c:pt idx="9535">
                        <c:v>190.70000000002375</c:v>
                      </c:pt>
                      <c:pt idx="9536">
                        <c:v>190.72000000002376</c:v>
                      </c:pt>
                      <c:pt idx="9537">
                        <c:v>190.74000000002377</c:v>
                      </c:pt>
                      <c:pt idx="9538">
                        <c:v>190.76000000002378</c:v>
                      </c:pt>
                      <c:pt idx="9539">
                        <c:v>190.78000000002379</c:v>
                      </c:pt>
                      <c:pt idx="9540">
                        <c:v>190.8000000000238</c:v>
                      </c:pt>
                      <c:pt idx="9541">
                        <c:v>190.82000000002381</c:v>
                      </c:pt>
                      <c:pt idx="9542">
                        <c:v>190.84000000002382</c:v>
                      </c:pt>
                      <c:pt idx="9543">
                        <c:v>190.86000000002383</c:v>
                      </c:pt>
                      <c:pt idx="9544">
                        <c:v>190.88000000002384</c:v>
                      </c:pt>
                      <c:pt idx="9545">
                        <c:v>190.90000000002385</c:v>
                      </c:pt>
                      <c:pt idx="9546">
                        <c:v>190.92000000002386</c:v>
                      </c:pt>
                      <c:pt idx="9547">
                        <c:v>190.94000000002387</c:v>
                      </c:pt>
                      <c:pt idx="9548">
                        <c:v>190.96000000002388</c:v>
                      </c:pt>
                      <c:pt idx="9549">
                        <c:v>190.98000000002389</c:v>
                      </c:pt>
                      <c:pt idx="9550">
                        <c:v>191.0000000000239</c:v>
                      </c:pt>
                      <c:pt idx="9551">
                        <c:v>191.02000000002391</c:v>
                      </c:pt>
                      <c:pt idx="9552">
                        <c:v>191.04000000002392</c:v>
                      </c:pt>
                      <c:pt idx="9553">
                        <c:v>191.06000000002393</c:v>
                      </c:pt>
                      <c:pt idx="9554">
                        <c:v>191.08000000002394</c:v>
                      </c:pt>
                      <c:pt idx="9555">
                        <c:v>191.10000000002395</c:v>
                      </c:pt>
                      <c:pt idx="9556">
                        <c:v>191.12000000002396</c:v>
                      </c:pt>
                      <c:pt idx="9557">
                        <c:v>191.14000000002397</c:v>
                      </c:pt>
                      <c:pt idx="9558">
                        <c:v>191.16000000002398</c:v>
                      </c:pt>
                      <c:pt idx="9559">
                        <c:v>191.18000000002399</c:v>
                      </c:pt>
                      <c:pt idx="9560">
                        <c:v>191.200000000024</c:v>
                      </c:pt>
                      <c:pt idx="9561">
                        <c:v>191.22000000002402</c:v>
                      </c:pt>
                      <c:pt idx="9562">
                        <c:v>191.24000000002403</c:v>
                      </c:pt>
                      <c:pt idx="9563">
                        <c:v>191.26000000002404</c:v>
                      </c:pt>
                      <c:pt idx="9564">
                        <c:v>191.28000000002405</c:v>
                      </c:pt>
                      <c:pt idx="9565">
                        <c:v>191.30000000002406</c:v>
                      </c:pt>
                      <c:pt idx="9566">
                        <c:v>191.32000000002407</c:v>
                      </c:pt>
                      <c:pt idx="9567">
                        <c:v>191.34000000002408</c:v>
                      </c:pt>
                      <c:pt idx="9568">
                        <c:v>191.36000000002409</c:v>
                      </c:pt>
                      <c:pt idx="9569">
                        <c:v>191.3800000000241</c:v>
                      </c:pt>
                      <c:pt idx="9570">
                        <c:v>191.40000000002411</c:v>
                      </c:pt>
                      <c:pt idx="9571">
                        <c:v>191.42000000002412</c:v>
                      </c:pt>
                      <c:pt idx="9572">
                        <c:v>191.44000000002413</c:v>
                      </c:pt>
                      <c:pt idx="9573">
                        <c:v>191.46000000002414</c:v>
                      </c:pt>
                      <c:pt idx="9574">
                        <c:v>191.48000000002415</c:v>
                      </c:pt>
                      <c:pt idx="9575">
                        <c:v>191.50000000002416</c:v>
                      </c:pt>
                      <c:pt idx="9576">
                        <c:v>191.52000000002417</c:v>
                      </c:pt>
                      <c:pt idx="9577">
                        <c:v>191.54000000002418</c:v>
                      </c:pt>
                      <c:pt idx="9578">
                        <c:v>191.56000000002419</c:v>
                      </c:pt>
                      <c:pt idx="9579">
                        <c:v>191.5800000000242</c:v>
                      </c:pt>
                      <c:pt idx="9580">
                        <c:v>191.60000000002421</c:v>
                      </c:pt>
                      <c:pt idx="9581">
                        <c:v>191.62000000002422</c:v>
                      </c:pt>
                      <c:pt idx="9582">
                        <c:v>191.64000000002423</c:v>
                      </c:pt>
                      <c:pt idx="9583">
                        <c:v>191.66000000002424</c:v>
                      </c:pt>
                      <c:pt idx="9584">
                        <c:v>191.68000000002425</c:v>
                      </c:pt>
                      <c:pt idx="9585">
                        <c:v>191.70000000002426</c:v>
                      </c:pt>
                      <c:pt idx="9586">
                        <c:v>191.72000000002427</c:v>
                      </c:pt>
                      <c:pt idx="9587">
                        <c:v>191.74000000002428</c:v>
                      </c:pt>
                      <c:pt idx="9588">
                        <c:v>191.76000000002429</c:v>
                      </c:pt>
                      <c:pt idx="9589">
                        <c:v>191.7800000000243</c:v>
                      </c:pt>
                      <c:pt idx="9590">
                        <c:v>191.80000000002431</c:v>
                      </c:pt>
                      <c:pt idx="9591">
                        <c:v>191.82000000002432</c:v>
                      </c:pt>
                      <c:pt idx="9592">
                        <c:v>191.84000000002433</c:v>
                      </c:pt>
                      <c:pt idx="9593">
                        <c:v>191.86000000002434</c:v>
                      </c:pt>
                      <c:pt idx="9594">
                        <c:v>191.88000000002435</c:v>
                      </c:pt>
                      <c:pt idx="9595">
                        <c:v>191.90000000002436</c:v>
                      </c:pt>
                      <c:pt idx="9596">
                        <c:v>191.92000000002437</c:v>
                      </c:pt>
                      <c:pt idx="9597">
                        <c:v>191.94000000002438</c:v>
                      </c:pt>
                      <c:pt idx="9598">
                        <c:v>191.96000000002439</c:v>
                      </c:pt>
                      <c:pt idx="9599">
                        <c:v>191.9800000000244</c:v>
                      </c:pt>
                      <c:pt idx="9600">
                        <c:v>192.00000000002441</c:v>
                      </c:pt>
                      <c:pt idx="9601">
                        <c:v>192.02000000002442</c:v>
                      </c:pt>
                      <c:pt idx="9602">
                        <c:v>192.04000000002443</c:v>
                      </c:pt>
                      <c:pt idx="9603">
                        <c:v>192.06000000002444</c:v>
                      </c:pt>
                      <c:pt idx="9604">
                        <c:v>192.08000000002446</c:v>
                      </c:pt>
                      <c:pt idx="9605">
                        <c:v>192.10000000002447</c:v>
                      </c:pt>
                      <c:pt idx="9606">
                        <c:v>192.12000000002448</c:v>
                      </c:pt>
                      <c:pt idx="9607">
                        <c:v>192.14000000002449</c:v>
                      </c:pt>
                      <c:pt idx="9608">
                        <c:v>192.1600000000245</c:v>
                      </c:pt>
                      <c:pt idx="9609">
                        <c:v>192.18000000002451</c:v>
                      </c:pt>
                      <c:pt idx="9610">
                        <c:v>192.20000000002452</c:v>
                      </c:pt>
                      <c:pt idx="9611">
                        <c:v>192.22000000002453</c:v>
                      </c:pt>
                      <c:pt idx="9612">
                        <c:v>192.24000000002454</c:v>
                      </c:pt>
                      <c:pt idx="9613">
                        <c:v>192.26000000002455</c:v>
                      </c:pt>
                      <c:pt idx="9614">
                        <c:v>192.28000000002456</c:v>
                      </c:pt>
                      <c:pt idx="9615">
                        <c:v>192.30000000002457</c:v>
                      </c:pt>
                      <c:pt idx="9616">
                        <c:v>192.32000000002458</c:v>
                      </c:pt>
                      <c:pt idx="9617">
                        <c:v>192.34000000002459</c:v>
                      </c:pt>
                      <c:pt idx="9618">
                        <c:v>192.3600000000246</c:v>
                      </c:pt>
                      <c:pt idx="9619">
                        <c:v>192.38000000002461</c:v>
                      </c:pt>
                      <c:pt idx="9620">
                        <c:v>192.40000000002462</c:v>
                      </c:pt>
                      <c:pt idx="9621">
                        <c:v>192.42000000002463</c:v>
                      </c:pt>
                      <c:pt idx="9622">
                        <c:v>192.44000000002464</c:v>
                      </c:pt>
                      <c:pt idx="9623">
                        <c:v>192.46000000002465</c:v>
                      </c:pt>
                      <c:pt idx="9624">
                        <c:v>192.48000000002466</c:v>
                      </c:pt>
                      <c:pt idx="9625">
                        <c:v>192.50000000002467</c:v>
                      </c:pt>
                      <c:pt idx="9626">
                        <c:v>192.52000000002468</c:v>
                      </c:pt>
                      <c:pt idx="9627">
                        <c:v>192.54000000002469</c:v>
                      </c:pt>
                      <c:pt idx="9628">
                        <c:v>192.5600000000247</c:v>
                      </c:pt>
                      <c:pt idx="9629">
                        <c:v>192.58000000002471</c:v>
                      </c:pt>
                      <c:pt idx="9630">
                        <c:v>192.60000000002472</c:v>
                      </c:pt>
                      <c:pt idx="9631">
                        <c:v>192.62000000002473</c:v>
                      </c:pt>
                      <c:pt idx="9632">
                        <c:v>192.64000000002474</c:v>
                      </c:pt>
                      <c:pt idx="9633">
                        <c:v>192.66000000002475</c:v>
                      </c:pt>
                      <c:pt idx="9634">
                        <c:v>192.68000000002476</c:v>
                      </c:pt>
                      <c:pt idx="9635">
                        <c:v>192.70000000002477</c:v>
                      </c:pt>
                      <c:pt idx="9636">
                        <c:v>192.72000000002478</c:v>
                      </c:pt>
                      <c:pt idx="9637">
                        <c:v>192.74000000002479</c:v>
                      </c:pt>
                      <c:pt idx="9638">
                        <c:v>192.7600000000248</c:v>
                      </c:pt>
                      <c:pt idx="9639">
                        <c:v>192.78000000002481</c:v>
                      </c:pt>
                      <c:pt idx="9640">
                        <c:v>192.80000000002482</c:v>
                      </c:pt>
                      <c:pt idx="9641">
                        <c:v>192.82000000002483</c:v>
                      </c:pt>
                      <c:pt idx="9642">
                        <c:v>192.84000000002484</c:v>
                      </c:pt>
                      <c:pt idx="9643">
                        <c:v>192.86000000002485</c:v>
                      </c:pt>
                      <c:pt idx="9644">
                        <c:v>192.88000000002486</c:v>
                      </c:pt>
                      <c:pt idx="9645">
                        <c:v>192.90000000002487</c:v>
                      </c:pt>
                      <c:pt idx="9646">
                        <c:v>192.92000000002488</c:v>
                      </c:pt>
                      <c:pt idx="9647">
                        <c:v>192.9400000000249</c:v>
                      </c:pt>
                      <c:pt idx="9648">
                        <c:v>192.96000000002491</c:v>
                      </c:pt>
                      <c:pt idx="9649">
                        <c:v>192.98000000002492</c:v>
                      </c:pt>
                      <c:pt idx="9650">
                        <c:v>193.00000000002493</c:v>
                      </c:pt>
                      <c:pt idx="9651">
                        <c:v>193.02000000002494</c:v>
                      </c:pt>
                      <c:pt idx="9652">
                        <c:v>193.04000000002495</c:v>
                      </c:pt>
                      <c:pt idx="9653">
                        <c:v>193.06000000002496</c:v>
                      </c:pt>
                      <c:pt idx="9654">
                        <c:v>193.08000000002497</c:v>
                      </c:pt>
                      <c:pt idx="9655">
                        <c:v>193.10000000002498</c:v>
                      </c:pt>
                      <c:pt idx="9656">
                        <c:v>193.12000000002499</c:v>
                      </c:pt>
                      <c:pt idx="9657">
                        <c:v>193.140000000025</c:v>
                      </c:pt>
                      <c:pt idx="9658">
                        <c:v>193.16000000002501</c:v>
                      </c:pt>
                      <c:pt idx="9659">
                        <c:v>193.18000000002502</c:v>
                      </c:pt>
                      <c:pt idx="9660">
                        <c:v>193.20000000002503</c:v>
                      </c:pt>
                      <c:pt idx="9661">
                        <c:v>193.22000000002504</c:v>
                      </c:pt>
                      <c:pt idx="9662">
                        <c:v>193.24000000002505</c:v>
                      </c:pt>
                      <c:pt idx="9663">
                        <c:v>193.26000000002506</c:v>
                      </c:pt>
                      <c:pt idx="9664">
                        <c:v>193.28000000002507</c:v>
                      </c:pt>
                      <c:pt idx="9665">
                        <c:v>193.30000000002508</c:v>
                      </c:pt>
                      <c:pt idx="9666">
                        <c:v>193.32000000002509</c:v>
                      </c:pt>
                      <c:pt idx="9667">
                        <c:v>193.3400000000251</c:v>
                      </c:pt>
                      <c:pt idx="9668">
                        <c:v>193.36000000002511</c:v>
                      </c:pt>
                      <c:pt idx="9669">
                        <c:v>193.38000000002512</c:v>
                      </c:pt>
                      <c:pt idx="9670">
                        <c:v>193.40000000002513</c:v>
                      </c:pt>
                      <c:pt idx="9671">
                        <c:v>193.42000000002514</c:v>
                      </c:pt>
                      <c:pt idx="9672">
                        <c:v>193.44000000002515</c:v>
                      </c:pt>
                      <c:pt idx="9673">
                        <c:v>193.46000000002516</c:v>
                      </c:pt>
                      <c:pt idx="9674">
                        <c:v>193.48000000002517</c:v>
                      </c:pt>
                      <c:pt idx="9675">
                        <c:v>193.50000000002518</c:v>
                      </c:pt>
                      <c:pt idx="9676">
                        <c:v>193.52000000002519</c:v>
                      </c:pt>
                      <c:pt idx="9677">
                        <c:v>193.5400000000252</c:v>
                      </c:pt>
                      <c:pt idx="9678">
                        <c:v>193.56000000002521</c:v>
                      </c:pt>
                      <c:pt idx="9679">
                        <c:v>193.58000000002522</c:v>
                      </c:pt>
                      <c:pt idx="9680">
                        <c:v>193.60000000002523</c:v>
                      </c:pt>
                      <c:pt idx="9681">
                        <c:v>193.62000000002524</c:v>
                      </c:pt>
                      <c:pt idx="9682">
                        <c:v>193.64000000002525</c:v>
                      </c:pt>
                      <c:pt idx="9683">
                        <c:v>193.66000000002526</c:v>
                      </c:pt>
                      <c:pt idx="9684">
                        <c:v>193.68000000002527</c:v>
                      </c:pt>
                      <c:pt idx="9685">
                        <c:v>193.70000000002528</c:v>
                      </c:pt>
                      <c:pt idx="9686">
                        <c:v>193.72000000002529</c:v>
                      </c:pt>
                      <c:pt idx="9687">
                        <c:v>193.7400000000253</c:v>
                      </c:pt>
                      <c:pt idx="9688">
                        <c:v>193.76000000002531</c:v>
                      </c:pt>
                      <c:pt idx="9689">
                        <c:v>193.78000000002532</c:v>
                      </c:pt>
                      <c:pt idx="9690">
                        <c:v>193.80000000002534</c:v>
                      </c:pt>
                      <c:pt idx="9691">
                        <c:v>193.82000000002535</c:v>
                      </c:pt>
                      <c:pt idx="9692">
                        <c:v>193.84000000002536</c:v>
                      </c:pt>
                      <c:pt idx="9693">
                        <c:v>193.86000000002537</c:v>
                      </c:pt>
                      <c:pt idx="9694">
                        <c:v>193.88000000002538</c:v>
                      </c:pt>
                      <c:pt idx="9695">
                        <c:v>193.90000000002539</c:v>
                      </c:pt>
                      <c:pt idx="9696">
                        <c:v>193.9200000000254</c:v>
                      </c:pt>
                      <c:pt idx="9697">
                        <c:v>193.94000000002541</c:v>
                      </c:pt>
                      <c:pt idx="9698">
                        <c:v>193.96000000002542</c:v>
                      </c:pt>
                      <c:pt idx="9699">
                        <c:v>193.98000000002543</c:v>
                      </c:pt>
                      <c:pt idx="9700">
                        <c:v>194.00000000002544</c:v>
                      </c:pt>
                      <c:pt idx="9701">
                        <c:v>194.02000000002545</c:v>
                      </c:pt>
                      <c:pt idx="9702">
                        <c:v>194.04000000002546</c:v>
                      </c:pt>
                      <c:pt idx="9703">
                        <c:v>194.06000000002547</c:v>
                      </c:pt>
                      <c:pt idx="9704">
                        <c:v>194.08000000002548</c:v>
                      </c:pt>
                      <c:pt idx="9705">
                        <c:v>194.10000000002549</c:v>
                      </c:pt>
                      <c:pt idx="9706">
                        <c:v>194.1200000000255</c:v>
                      </c:pt>
                      <c:pt idx="9707">
                        <c:v>194.14000000002551</c:v>
                      </c:pt>
                      <c:pt idx="9708">
                        <c:v>194.16000000002552</c:v>
                      </c:pt>
                      <c:pt idx="9709">
                        <c:v>194.18000000002553</c:v>
                      </c:pt>
                      <c:pt idx="9710">
                        <c:v>194.20000000002554</c:v>
                      </c:pt>
                      <c:pt idx="9711">
                        <c:v>194.22000000002555</c:v>
                      </c:pt>
                      <c:pt idx="9712">
                        <c:v>194.24000000002556</c:v>
                      </c:pt>
                      <c:pt idx="9713">
                        <c:v>194.26000000002557</c:v>
                      </c:pt>
                      <c:pt idx="9714">
                        <c:v>194.28000000002558</c:v>
                      </c:pt>
                      <c:pt idx="9715">
                        <c:v>194.30000000002559</c:v>
                      </c:pt>
                      <c:pt idx="9716">
                        <c:v>194.3200000000256</c:v>
                      </c:pt>
                      <c:pt idx="9717">
                        <c:v>194.34000000002561</c:v>
                      </c:pt>
                      <c:pt idx="9718">
                        <c:v>194.36000000002562</c:v>
                      </c:pt>
                      <c:pt idx="9719">
                        <c:v>194.38000000002563</c:v>
                      </c:pt>
                      <c:pt idx="9720">
                        <c:v>194.40000000002564</c:v>
                      </c:pt>
                      <c:pt idx="9721">
                        <c:v>194.42000000002565</c:v>
                      </c:pt>
                      <c:pt idx="9722">
                        <c:v>194.44000000002566</c:v>
                      </c:pt>
                      <c:pt idx="9723">
                        <c:v>194.46000000002567</c:v>
                      </c:pt>
                      <c:pt idx="9724">
                        <c:v>194.48000000002568</c:v>
                      </c:pt>
                      <c:pt idx="9725">
                        <c:v>194.50000000002569</c:v>
                      </c:pt>
                      <c:pt idx="9726">
                        <c:v>194.5200000000257</c:v>
                      </c:pt>
                      <c:pt idx="9727">
                        <c:v>194.54000000002571</c:v>
                      </c:pt>
                      <c:pt idx="9728">
                        <c:v>194.56000000002572</c:v>
                      </c:pt>
                      <c:pt idx="9729">
                        <c:v>194.58000000002573</c:v>
                      </c:pt>
                      <c:pt idx="9730">
                        <c:v>194.60000000002574</c:v>
                      </c:pt>
                      <c:pt idx="9731">
                        <c:v>194.62000000002575</c:v>
                      </c:pt>
                      <c:pt idx="9732">
                        <c:v>194.64000000002576</c:v>
                      </c:pt>
                      <c:pt idx="9733">
                        <c:v>194.66000000002578</c:v>
                      </c:pt>
                      <c:pt idx="9734">
                        <c:v>194.68000000002579</c:v>
                      </c:pt>
                      <c:pt idx="9735">
                        <c:v>194.7000000000258</c:v>
                      </c:pt>
                      <c:pt idx="9736">
                        <c:v>194.72000000002581</c:v>
                      </c:pt>
                      <c:pt idx="9737">
                        <c:v>194.74000000002582</c:v>
                      </c:pt>
                      <c:pt idx="9738">
                        <c:v>194.76000000002583</c:v>
                      </c:pt>
                      <c:pt idx="9739">
                        <c:v>194.78000000002584</c:v>
                      </c:pt>
                      <c:pt idx="9740">
                        <c:v>194.80000000002585</c:v>
                      </c:pt>
                      <c:pt idx="9741">
                        <c:v>194.82000000002586</c:v>
                      </c:pt>
                      <c:pt idx="9742">
                        <c:v>194.84000000002587</c:v>
                      </c:pt>
                      <c:pt idx="9743">
                        <c:v>194.86000000002588</c:v>
                      </c:pt>
                      <c:pt idx="9744">
                        <c:v>194.88000000002589</c:v>
                      </c:pt>
                      <c:pt idx="9745">
                        <c:v>194.9000000000259</c:v>
                      </c:pt>
                      <c:pt idx="9746">
                        <c:v>194.92000000002591</c:v>
                      </c:pt>
                      <c:pt idx="9747">
                        <c:v>194.94000000002592</c:v>
                      </c:pt>
                      <c:pt idx="9748">
                        <c:v>194.96000000002593</c:v>
                      </c:pt>
                      <c:pt idx="9749">
                        <c:v>194.98000000002594</c:v>
                      </c:pt>
                      <c:pt idx="9750">
                        <c:v>195.00000000002595</c:v>
                      </c:pt>
                      <c:pt idx="9751">
                        <c:v>195.02000000002596</c:v>
                      </c:pt>
                      <c:pt idx="9752">
                        <c:v>195.04000000002597</c:v>
                      </c:pt>
                      <c:pt idx="9753">
                        <c:v>195.06000000002598</c:v>
                      </c:pt>
                      <c:pt idx="9754">
                        <c:v>195.08000000002599</c:v>
                      </c:pt>
                      <c:pt idx="9755">
                        <c:v>195.100000000026</c:v>
                      </c:pt>
                      <c:pt idx="9756">
                        <c:v>195.12000000002601</c:v>
                      </c:pt>
                      <c:pt idx="9757">
                        <c:v>195.14000000002602</c:v>
                      </c:pt>
                      <c:pt idx="9758">
                        <c:v>195.16000000002603</c:v>
                      </c:pt>
                      <c:pt idx="9759">
                        <c:v>195.18000000002604</c:v>
                      </c:pt>
                      <c:pt idx="9760">
                        <c:v>195.20000000002605</c:v>
                      </c:pt>
                      <c:pt idx="9761">
                        <c:v>195.22000000002606</c:v>
                      </c:pt>
                      <c:pt idx="9762">
                        <c:v>195.24000000002607</c:v>
                      </c:pt>
                      <c:pt idx="9763">
                        <c:v>195.26000000002608</c:v>
                      </c:pt>
                      <c:pt idx="9764">
                        <c:v>195.28000000002609</c:v>
                      </c:pt>
                      <c:pt idx="9765">
                        <c:v>195.3000000000261</c:v>
                      </c:pt>
                      <c:pt idx="9766">
                        <c:v>195.32000000002611</c:v>
                      </c:pt>
                      <c:pt idx="9767">
                        <c:v>195.34000000002612</c:v>
                      </c:pt>
                      <c:pt idx="9768">
                        <c:v>195.36000000002613</c:v>
                      </c:pt>
                      <c:pt idx="9769">
                        <c:v>195.38000000002614</c:v>
                      </c:pt>
                      <c:pt idx="9770">
                        <c:v>195.40000000002615</c:v>
                      </c:pt>
                      <c:pt idx="9771">
                        <c:v>195.42000000002616</c:v>
                      </c:pt>
                      <c:pt idx="9772">
                        <c:v>195.44000000002617</c:v>
                      </c:pt>
                      <c:pt idx="9773">
                        <c:v>195.46000000002618</c:v>
                      </c:pt>
                      <c:pt idx="9774">
                        <c:v>195.48000000002619</c:v>
                      </c:pt>
                      <c:pt idx="9775">
                        <c:v>195.5000000000262</c:v>
                      </c:pt>
                      <c:pt idx="9776">
                        <c:v>195.52000000002622</c:v>
                      </c:pt>
                      <c:pt idx="9777">
                        <c:v>195.54000000002623</c:v>
                      </c:pt>
                      <c:pt idx="9778">
                        <c:v>195.56000000002624</c:v>
                      </c:pt>
                      <c:pt idx="9779">
                        <c:v>195.58000000002625</c:v>
                      </c:pt>
                      <c:pt idx="9780">
                        <c:v>195.60000000002626</c:v>
                      </c:pt>
                      <c:pt idx="9781">
                        <c:v>195.62000000002627</c:v>
                      </c:pt>
                      <c:pt idx="9782">
                        <c:v>195.64000000002628</c:v>
                      </c:pt>
                      <c:pt idx="9783">
                        <c:v>195.66000000002629</c:v>
                      </c:pt>
                      <c:pt idx="9784">
                        <c:v>195.6800000000263</c:v>
                      </c:pt>
                      <c:pt idx="9785">
                        <c:v>195.70000000002631</c:v>
                      </c:pt>
                      <c:pt idx="9786">
                        <c:v>195.72000000002632</c:v>
                      </c:pt>
                      <c:pt idx="9787">
                        <c:v>195.74000000002633</c:v>
                      </c:pt>
                      <c:pt idx="9788">
                        <c:v>195.76000000002634</c:v>
                      </c:pt>
                      <c:pt idx="9789">
                        <c:v>195.78000000002635</c:v>
                      </c:pt>
                      <c:pt idx="9790">
                        <c:v>195.80000000002636</c:v>
                      </c:pt>
                      <c:pt idx="9791">
                        <c:v>195.82000000002637</c:v>
                      </c:pt>
                      <c:pt idx="9792">
                        <c:v>195.84000000002638</c:v>
                      </c:pt>
                      <c:pt idx="9793">
                        <c:v>195.86000000002639</c:v>
                      </c:pt>
                      <c:pt idx="9794">
                        <c:v>195.8800000000264</c:v>
                      </c:pt>
                      <c:pt idx="9795">
                        <c:v>195.90000000002641</c:v>
                      </c:pt>
                      <c:pt idx="9796">
                        <c:v>195.92000000002642</c:v>
                      </c:pt>
                      <c:pt idx="9797">
                        <c:v>195.94000000002643</c:v>
                      </c:pt>
                      <c:pt idx="9798">
                        <c:v>195.96000000002644</c:v>
                      </c:pt>
                      <c:pt idx="9799">
                        <c:v>195.98000000002645</c:v>
                      </c:pt>
                      <c:pt idx="9800">
                        <c:v>196.00000000002646</c:v>
                      </c:pt>
                      <c:pt idx="9801">
                        <c:v>196.02000000002647</c:v>
                      </c:pt>
                      <c:pt idx="9802">
                        <c:v>196.04000000002648</c:v>
                      </c:pt>
                      <c:pt idx="9803">
                        <c:v>196.06000000002649</c:v>
                      </c:pt>
                      <c:pt idx="9804">
                        <c:v>196.0800000000265</c:v>
                      </c:pt>
                      <c:pt idx="9805">
                        <c:v>196.10000000002651</c:v>
                      </c:pt>
                      <c:pt idx="9806">
                        <c:v>196.12000000002652</c:v>
                      </c:pt>
                      <c:pt idx="9807">
                        <c:v>196.14000000002653</c:v>
                      </c:pt>
                      <c:pt idx="9808">
                        <c:v>196.16000000002654</c:v>
                      </c:pt>
                      <c:pt idx="9809">
                        <c:v>196.18000000002655</c:v>
                      </c:pt>
                      <c:pt idx="9810">
                        <c:v>196.20000000002656</c:v>
                      </c:pt>
                      <c:pt idx="9811">
                        <c:v>196.22000000002657</c:v>
                      </c:pt>
                      <c:pt idx="9812">
                        <c:v>196.24000000002658</c:v>
                      </c:pt>
                      <c:pt idx="9813">
                        <c:v>196.26000000002659</c:v>
                      </c:pt>
                      <c:pt idx="9814">
                        <c:v>196.2800000000266</c:v>
                      </c:pt>
                      <c:pt idx="9815">
                        <c:v>196.30000000002661</c:v>
                      </c:pt>
                      <c:pt idx="9816">
                        <c:v>196.32000000002662</c:v>
                      </c:pt>
                      <c:pt idx="9817">
                        <c:v>196.34000000002663</c:v>
                      </c:pt>
                      <c:pt idx="9818">
                        <c:v>196.36000000002664</c:v>
                      </c:pt>
                      <c:pt idx="9819">
                        <c:v>196.38000000002666</c:v>
                      </c:pt>
                      <c:pt idx="9820">
                        <c:v>196.40000000002667</c:v>
                      </c:pt>
                      <c:pt idx="9821">
                        <c:v>196.42000000002668</c:v>
                      </c:pt>
                      <c:pt idx="9822">
                        <c:v>196.44000000002669</c:v>
                      </c:pt>
                      <c:pt idx="9823">
                        <c:v>196.4600000000267</c:v>
                      </c:pt>
                      <c:pt idx="9824">
                        <c:v>196.48000000002671</c:v>
                      </c:pt>
                      <c:pt idx="9825">
                        <c:v>196.50000000002672</c:v>
                      </c:pt>
                      <c:pt idx="9826">
                        <c:v>196.52000000002673</c:v>
                      </c:pt>
                      <c:pt idx="9827">
                        <c:v>196.54000000002674</c:v>
                      </c:pt>
                      <c:pt idx="9828">
                        <c:v>196.56000000002675</c:v>
                      </c:pt>
                      <c:pt idx="9829">
                        <c:v>196.58000000002676</c:v>
                      </c:pt>
                      <c:pt idx="9830">
                        <c:v>196.60000000002677</c:v>
                      </c:pt>
                      <c:pt idx="9831">
                        <c:v>196.62000000002678</c:v>
                      </c:pt>
                      <c:pt idx="9832">
                        <c:v>196.64000000002679</c:v>
                      </c:pt>
                      <c:pt idx="9833">
                        <c:v>196.6600000000268</c:v>
                      </c:pt>
                      <c:pt idx="9834">
                        <c:v>196.68000000002681</c:v>
                      </c:pt>
                      <c:pt idx="9835">
                        <c:v>196.70000000002682</c:v>
                      </c:pt>
                      <c:pt idx="9836">
                        <c:v>196.72000000002683</c:v>
                      </c:pt>
                      <c:pt idx="9837">
                        <c:v>196.74000000002684</c:v>
                      </c:pt>
                      <c:pt idx="9838">
                        <c:v>196.76000000002685</c:v>
                      </c:pt>
                      <c:pt idx="9839">
                        <c:v>196.78000000002686</c:v>
                      </c:pt>
                      <c:pt idx="9840">
                        <c:v>196.80000000002687</c:v>
                      </c:pt>
                      <c:pt idx="9841">
                        <c:v>196.82000000002688</c:v>
                      </c:pt>
                      <c:pt idx="9842">
                        <c:v>196.84000000002689</c:v>
                      </c:pt>
                      <c:pt idx="9843">
                        <c:v>196.8600000000269</c:v>
                      </c:pt>
                      <c:pt idx="9844">
                        <c:v>196.88000000002691</c:v>
                      </c:pt>
                      <c:pt idx="9845">
                        <c:v>196.90000000002692</c:v>
                      </c:pt>
                      <c:pt idx="9846">
                        <c:v>196.92000000002693</c:v>
                      </c:pt>
                      <c:pt idx="9847">
                        <c:v>196.94000000002694</c:v>
                      </c:pt>
                      <c:pt idx="9848">
                        <c:v>196.96000000002695</c:v>
                      </c:pt>
                      <c:pt idx="9849">
                        <c:v>196.98000000002696</c:v>
                      </c:pt>
                      <c:pt idx="9850">
                        <c:v>197.00000000002697</c:v>
                      </c:pt>
                      <c:pt idx="9851">
                        <c:v>197.02000000002698</c:v>
                      </c:pt>
                      <c:pt idx="9852">
                        <c:v>197.04000000002699</c:v>
                      </c:pt>
                      <c:pt idx="9853">
                        <c:v>197.060000000027</c:v>
                      </c:pt>
                      <c:pt idx="9854">
                        <c:v>197.08000000002701</c:v>
                      </c:pt>
                      <c:pt idx="9855">
                        <c:v>197.10000000002702</c:v>
                      </c:pt>
                      <c:pt idx="9856">
                        <c:v>197.12000000002703</c:v>
                      </c:pt>
                      <c:pt idx="9857">
                        <c:v>197.14000000002704</c:v>
                      </c:pt>
                      <c:pt idx="9858">
                        <c:v>197.16000000002705</c:v>
                      </c:pt>
                      <c:pt idx="9859">
                        <c:v>197.18000000002706</c:v>
                      </c:pt>
                      <c:pt idx="9860">
                        <c:v>197.20000000002707</c:v>
                      </c:pt>
                      <c:pt idx="9861">
                        <c:v>197.22000000002708</c:v>
                      </c:pt>
                      <c:pt idx="9862">
                        <c:v>197.24000000002709</c:v>
                      </c:pt>
                      <c:pt idx="9863">
                        <c:v>197.26000000002711</c:v>
                      </c:pt>
                      <c:pt idx="9864">
                        <c:v>197.28000000002712</c:v>
                      </c:pt>
                      <c:pt idx="9865">
                        <c:v>197.30000000002713</c:v>
                      </c:pt>
                      <c:pt idx="9866">
                        <c:v>197.32000000002714</c:v>
                      </c:pt>
                      <c:pt idx="9867">
                        <c:v>197.34000000002715</c:v>
                      </c:pt>
                      <c:pt idx="9868">
                        <c:v>197.36000000002716</c:v>
                      </c:pt>
                      <c:pt idx="9869">
                        <c:v>197.38000000002717</c:v>
                      </c:pt>
                      <c:pt idx="9870">
                        <c:v>197.40000000002718</c:v>
                      </c:pt>
                      <c:pt idx="9871">
                        <c:v>197.42000000002719</c:v>
                      </c:pt>
                      <c:pt idx="9872">
                        <c:v>197.4400000000272</c:v>
                      </c:pt>
                      <c:pt idx="9873">
                        <c:v>197.46000000002721</c:v>
                      </c:pt>
                      <c:pt idx="9874">
                        <c:v>197.48000000002722</c:v>
                      </c:pt>
                      <c:pt idx="9875">
                        <c:v>197.50000000002723</c:v>
                      </c:pt>
                      <c:pt idx="9876">
                        <c:v>197.52000000002724</c:v>
                      </c:pt>
                      <c:pt idx="9877">
                        <c:v>197.54000000002725</c:v>
                      </c:pt>
                      <c:pt idx="9878">
                        <c:v>197.56000000002726</c:v>
                      </c:pt>
                      <c:pt idx="9879">
                        <c:v>197.58000000002727</c:v>
                      </c:pt>
                      <c:pt idx="9880">
                        <c:v>197.60000000002728</c:v>
                      </c:pt>
                      <c:pt idx="9881">
                        <c:v>197.62000000002729</c:v>
                      </c:pt>
                      <c:pt idx="9882">
                        <c:v>197.6400000000273</c:v>
                      </c:pt>
                      <c:pt idx="9883">
                        <c:v>197.66000000002731</c:v>
                      </c:pt>
                      <c:pt idx="9884">
                        <c:v>197.68000000002732</c:v>
                      </c:pt>
                      <c:pt idx="9885">
                        <c:v>197.70000000002733</c:v>
                      </c:pt>
                      <c:pt idx="9886">
                        <c:v>197.72000000002734</c:v>
                      </c:pt>
                      <c:pt idx="9887">
                        <c:v>197.74000000002735</c:v>
                      </c:pt>
                      <c:pt idx="9888">
                        <c:v>197.76000000002736</c:v>
                      </c:pt>
                      <c:pt idx="9889">
                        <c:v>197.78000000002737</c:v>
                      </c:pt>
                      <c:pt idx="9890">
                        <c:v>197.80000000002738</c:v>
                      </c:pt>
                      <c:pt idx="9891">
                        <c:v>197.82000000002739</c:v>
                      </c:pt>
                      <c:pt idx="9892">
                        <c:v>197.8400000000274</c:v>
                      </c:pt>
                      <c:pt idx="9893">
                        <c:v>197.86000000002741</c:v>
                      </c:pt>
                      <c:pt idx="9894">
                        <c:v>197.88000000002742</c:v>
                      </c:pt>
                      <c:pt idx="9895">
                        <c:v>197.90000000002743</c:v>
                      </c:pt>
                      <c:pt idx="9896">
                        <c:v>197.92000000002744</c:v>
                      </c:pt>
                      <c:pt idx="9897">
                        <c:v>197.94000000002745</c:v>
                      </c:pt>
                      <c:pt idx="9898">
                        <c:v>197.96000000002746</c:v>
                      </c:pt>
                      <c:pt idx="9899">
                        <c:v>197.98000000002747</c:v>
                      </c:pt>
                      <c:pt idx="9900">
                        <c:v>198.00000000002748</c:v>
                      </c:pt>
                      <c:pt idx="9901">
                        <c:v>198.02000000002749</c:v>
                      </c:pt>
                      <c:pt idx="9902">
                        <c:v>198.0400000000275</c:v>
                      </c:pt>
                      <c:pt idx="9903">
                        <c:v>198.06000000002751</c:v>
                      </c:pt>
                      <c:pt idx="9904">
                        <c:v>198.08000000002752</c:v>
                      </c:pt>
                      <c:pt idx="9905">
                        <c:v>198.10000000002753</c:v>
                      </c:pt>
                      <c:pt idx="9906">
                        <c:v>198.12000000002755</c:v>
                      </c:pt>
                      <c:pt idx="9907">
                        <c:v>198.14000000002756</c:v>
                      </c:pt>
                      <c:pt idx="9908">
                        <c:v>198.16000000002757</c:v>
                      </c:pt>
                      <c:pt idx="9909">
                        <c:v>198.18000000002758</c:v>
                      </c:pt>
                      <c:pt idx="9910">
                        <c:v>198.20000000002759</c:v>
                      </c:pt>
                      <c:pt idx="9911">
                        <c:v>198.2200000000276</c:v>
                      </c:pt>
                      <c:pt idx="9912">
                        <c:v>198.24000000002761</c:v>
                      </c:pt>
                      <c:pt idx="9913">
                        <c:v>198.26000000002762</c:v>
                      </c:pt>
                      <c:pt idx="9914">
                        <c:v>198.28000000002763</c:v>
                      </c:pt>
                      <c:pt idx="9915">
                        <c:v>198.30000000002764</c:v>
                      </c:pt>
                      <c:pt idx="9916">
                        <c:v>198.32000000002765</c:v>
                      </c:pt>
                      <c:pt idx="9917">
                        <c:v>198.34000000002766</c:v>
                      </c:pt>
                      <c:pt idx="9918">
                        <c:v>198.36000000002767</c:v>
                      </c:pt>
                      <c:pt idx="9919">
                        <c:v>198.38000000002768</c:v>
                      </c:pt>
                      <c:pt idx="9920">
                        <c:v>198.40000000002769</c:v>
                      </c:pt>
                      <c:pt idx="9921">
                        <c:v>198.4200000000277</c:v>
                      </c:pt>
                      <c:pt idx="9922">
                        <c:v>198.44000000002771</c:v>
                      </c:pt>
                      <c:pt idx="9923">
                        <c:v>198.46000000002772</c:v>
                      </c:pt>
                      <c:pt idx="9924">
                        <c:v>198.48000000002773</c:v>
                      </c:pt>
                      <c:pt idx="9925">
                        <c:v>198.50000000002774</c:v>
                      </c:pt>
                      <c:pt idx="9926">
                        <c:v>198.52000000002775</c:v>
                      </c:pt>
                      <c:pt idx="9927">
                        <c:v>198.54000000002776</c:v>
                      </c:pt>
                      <c:pt idx="9928">
                        <c:v>198.56000000002777</c:v>
                      </c:pt>
                      <c:pt idx="9929">
                        <c:v>198.58000000002778</c:v>
                      </c:pt>
                      <c:pt idx="9930">
                        <c:v>198.60000000002779</c:v>
                      </c:pt>
                      <c:pt idx="9931">
                        <c:v>198.6200000000278</c:v>
                      </c:pt>
                      <c:pt idx="9932">
                        <c:v>198.64000000002781</c:v>
                      </c:pt>
                      <c:pt idx="9933">
                        <c:v>198.66000000002782</c:v>
                      </c:pt>
                      <c:pt idx="9934">
                        <c:v>198.68000000002783</c:v>
                      </c:pt>
                      <c:pt idx="9935">
                        <c:v>198.70000000002784</c:v>
                      </c:pt>
                      <c:pt idx="9936">
                        <c:v>198.72000000002785</c:v>
                      </c:pt>
                      <c:pt idx="9937">
                        <c:v>198.74000000002786</c:v>
                      </c:pt>
                      <c:pt idx="9938">
                        <c:v>198.76000000002787</c:v>
                      </c:pt>
                      <c:pt idx="9939">
                        <c:v>198.78000000002788</c:v>
                      </c:pt>
                      <c:pt idx="9940">
                        <c:v>198.80000000002789</c:v>
                      </c:pt>
                      <c:pt idx="9941">
                        <c:v>198.8200000000279</c:v>
                      </c:pt>
                      <c:pt idx="9942">
                        <c:v>198.84000000002791</c:v>
                      </c:pt>
                      <c:pt idx="9943">
                        <c:v>198.86000000002792</c:v>
                      </c:pt>
                      <c:pt idx="9944">
                        <c:v>198.88000000002793</c:v>
                      </c:pt>
                      <c:pt idx="9945">
                        <c:v>198.90000000002794</c:v>
                      </c:pt>
                      <c:pt idx="9946">
                        <c:v>198.92000000002795</c:v>
                      </c:pt>
                      <c:pt idx="9947">
                        <c:v>198.94000000002796</c:v>
                      </c:pt>
                      <c:pt idx="9948">
                        <c:v>198.96000000002797</c:v>
                      </c:pt>
                      <c:pt idx="9949">
                        <c:v>198.98000000002799</c:v>
                      </c:pt>
                      <c:pt idx="9950">
                        <c:v>199.000000000028</c:v>
                      </c:pt>
                      <c:pt idx="9951">
                        <c:v>199.02000000002801</c:v>
                      </c:pt>
                      <c:pt idx="9952">
                        <c:v>199.04000000002802</c:v>
                      </c:pt>
                      <c:pt idx="9953">
                        <c:v>199.06000000002803</c:v>
                      </c:pt>
                      <c:pt idx="9954">
                        <c:v>199.08000000002804</c:v>
                      </c:pt>
                      <c:pt idx="9955">
                        <c:v>199.10000000002805</c:v>
                      </c:pt>
                      <c:pt idx="9956">
                        <c:v>199.12000000002806</c:v>
                      </c:pt>
                      <c:pt idx="9957">
                        <c:v>199.14000000002807</c:v>
                      </c:pt>
                      <c:pt idx="9958">
                        <c:v>199.16000000002808</c:v>
                      </c:pt>
                      <c:pt idx="9959">
                        <c:v>199.18000000002809</c:v>
                      </c:pt>
                      <c:pt idx="9960">
                        <c:v>199.2000000000281</c:v>
                      </c:pt>
                      <c:pt idx="9961">
                        <c:v>199.22000000002811</c:v>
                      </c:pt>
                      <c:pt idx="9962">
                        <c:v>199.24000000002812</c:v>
                      </c:pt>
                      <c:pt idx="9963">
                        <c:v>199.26000000002813</c:v>
                      </c:pt>
                      <c:pt idx="9964">
                        <c:v>199.28000000002814</c:v>
                      </c:pt>
                      <c:pt idx="9965">
                        <c:v>199.30000000002815</c:v>
                      </c:pt>
                      <c:pt idx="9966">
                        <c:v>199.32000000002816</c:v>
                      </c:pt>
                      <c:pt idx="9967">
                        <c:v>199.34000000002817</c:v>
                      </c:pt>
                      <c:pt idx="9968">
                        <c:v>199.36000000002818</c:v>
                      </c:pt>
                      <c:pt idx="9969">
                        <c:v>199.38000000002819</c:v>
                      </c:pt>
                      <c:pt idx="9970">
                        <c:v>199.4000000000282</c:v>
                      </c:pt>
                      <c:pt idx="9971">
                        <c:v>199.42000000002821</c:v>
                      </c:pt>
                      <c:pt idx="9972">
                        <c:v>199.44000000002822</c:v>
                      </c:pt>
                      <c:pt idx="9973">
                        <c:v>199.46000000002823</c:v>
                      </c:pt>
                      <c:pt idx="9974">
                        <c:v>199.48000000002824</c:v>
                      </c:pt>
                      <c:pt idx="9975">
                        <c:v>199.50000000002825</c:v>
                      </c:pt>
                      <c:pt idx="9976">
                        <c:v>199.52000000002826</c:v>
                      </c:pt>
                      <c:pt idx="9977">
                        <c:v>199.54000000002827</c:v>
                      </c:pt>
                      <c:pt idx="9978">
                        <c:v>199.56000000002828</c:v>
                      </c:pt>
                      <c:pt idx="9979">
                        <c:v>199.58000000002829</c:v>
                      </c:pt>
                      <c:pt idx="9980">
                        <c:v>199.6000000000283</c:v>
                      </c:pt>
                      <c:pt idx="9981">
                        <c:v>199.62000000002831</c:v>
                      </c:pt>
                      <c:pt idx="9982">
                        <c:v>199.64000000002832</c:v>
                      </c:pt>
                      <c:pt idx="9983">
                        <c:v>199.66000000002833</c:v>
                      </c:pt>
                      <c:pt idx="9984">
                        <c:v>199.68000000002834</c:v>
                      </c:pt>
                      <c:pt idx="9985">
                        <c:v>199.70000000002835</c:v>
                      </c:pt>
                      <c:pt idx="9986">
                        <c:v>199.72000000002836</c:v>
                      </c:pt>
                      <c:pt idx="9987">
                        <c:v>199.74000000002837</c:v>
                      </c:pt>
                      <c:pt idx="9988">
                        <c:v>199.76000000002838</c:v>
                      </c:pt>
                      <c:pt idx="9989">
                        <c:v>199.78000000002839</c:v>
                      </c:pt>
                      <c:pt idx="9990">
                        <c:v>199.8000000000284</c:v>
                      </c:pt>
                      <c:pt idx="9991">
                        <c:v>199.82000000002841</c:v>
                      </c:pt>
                      <c:pt idx="9992">
                        <c:v>199.84000000002843</c:v>
                      </c:pt>
                      <c:pt idx="9993">
                        <c:v>199.86000000002844</c:v>
                      </c:pt>
                      <c:pt idx="9994">
                        <c:v>199.88000000002845</c:v>
                      </c:pt>
                      <c:pt idx="9995">
                        <c:v>199.90000000002846</c:v>
                      </c:pt>
                      <c:pt idx="9996">
                        <c:v>199.92000000002847</c:v>
                      </c:pt>
                      <c:pt idx="9997">
                        <c:v>199.94000000002848</c:v>
                      </c:pt>
                      <c:pt idx="9998">
                        <c:v>199.96000000002849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'w return'!$T$2:$T$10000</c15:sqref>
                        </c15:formulaRef>
                      </c:ext>
                    </c:extLst>
                    <c:numCache>
                      <c:formatCode>General</c:formatCode>
                      <c:ptCount val="9999"/>
                      <c:pt idx="0">
                        <c:v>20.815439655292863</c:v>
                      </c:pt>
                      <c:pt idx="1">
                        <c:v>20.821939366448277</c:v>
                      </c:pt>
                      <c:pt idx="2">
                        <c:v>20.816605908449453</c:v>
                      </c:pt>
                      <c:pt idx="3">
                        <c:v>20.825129495871792</c:v>
                      </c:pt>
                      <c:pt idx="4">
                        <c:v>20.82051007906211</c:v>
                      </c:pt>
                      <c:pt idx="5">
                        <c:v>20.823105855696515</c:v>
                      </c:pt>
                      <c:pt idx="6">
                        <c:v>20.823995496894472</c:v>
                      </c:pt>
                      <c:pt idx="7">
                        <c:v>20.824904115930263</c:v>
                      </c:pt>
                      <c:pt idx="8">
                        <c:v>20.822934536928994</c:v>
                      </c:pt>
                      <c:pt idx="9">
                        <c:v>20.818110667875096</c:v>
                      </c:pt>
                      <c:pt idx="10">
                        <c:v>20.812018580685336</c:v>
                      </c:pt>
                      <c:pt idx="11">
                        <c:v>20.80797025377581</c:v>
                      </c:pt>
                      <c:pt idx="12">
                        <c:v>20.805111312960481</c:v>
                      </c:pt>
                      <c:pt idx="13">
                        <c:v>20.803304286527112</c:v>
                      </c:pt>
                      <c:pt idx="14">
                        <c:v>20.805319996808993</c:v>
                      </c:pt>
                      <c:pt idx="15">
                        <c:v>20.805883721157077</c:v>
                      </c:pt>
                      <c:pt idx="16">
                        <c:v>20.807254801435654</c:v>
                      </c:pt>
                      <c:pt idx="17">
                        <c:v>20.807666020885307</c:v>
                      </c:pt>
                      <c:pt idx="18">
                        <c:v>20.809497939324384</c:v>
                      </c:pt>
                      <c:pt idx="19">
                        <c:v>20.810464039216825</c:v>
                      </c:pt>
                      <c:pt idx="20">
                        <c:v>20.812070943588502</c:v>
                      </c:pt>
                      <c:pt idx="21">
                        <c:v>20.809488520218913</c:v>
                      </c:pt>
                      <c:pt idx="22">
                        <c:v>20.807507785767548</c:v>
                      </c:pt>
                      <c:pt idx="23">
                        <c:v>20.802857899854505</c:v>
                      </c:pt>
                      <c:pt idx="24">
                        <c:v>20.798963607454738</c:v>
                      </c:pt>
                      <c:pt idx="25">
                        <c:v>20.794199589528823</c:v>
                      </c:pt>
                      <c:pt idx="26">
                        <c:v>20.791794263704947</c:v>
                      </c:pt>
                      <c:pt idx="27">
                        <c:v>20.79083363977411</c:v>
                      </c:pt>
                      <c:pt idx="28">
                        <c:v>20.790475499861984</c:v>
                      </c:pt>
                      <c:pt idx="29">
                        <c:v>20.788708331031604</c:v>
                      </c:pt>
                      <c:pt idx="30">
                        <c:v>20.788334621968069</c:v>
                      </c:pt>
                      <c:pt idx="31">
                        <c:v>20.785874379884447</c:v>
                      </c:pt>
                      <c:pt idx="32">
                        <c:v>20.78304777490337</c:v>
                      </c:pt>
                      <c:pt idx="33">
                        <c:v>20.778150216617274</c:v>
                      </c:pt>
                      <c:pt idx="34">
                        <c:v>20.77536258002208</c:v>
                      </c:pt>
                      <c:pt idx="35">
                        <c:v>20.772248518307354</c:v>
                      </c:pt>
                      <c:pt idx="36">
                        <c:v>20.770527370360597</c:v>
                      </c:pt>
                      <c:pt idx="37">
                        <c:v>20.768704410864348</c:v>
                      </c:pt>
                      <c:pt idx="38">
                        <c:v>20.770818743698719</c:v>
                      </c:pt>
                      <c:pt idx="39">
                        <c:v>20.771283788208152</c:v>
                      </c:pt>
                      <c:pt idx="40">
                        <c:v>20.772603321545727</c:v>
                      </c:pt>
                      <c:pt idx="41">
                        <c:v>20.773675424441315</c:v>
                      </c:pt>
                      <c:pt idx="42">
                        <c:v>20.773153061271792</c:v>
                      </c:pt>
                      <c:pt idx="43">
                        <c:v>20.773130034218617</c:v>
                      </c:pt>
                      <c:pt idx="44">
                        <c:v>20.770232523831137</c:v>
                      </c:pt>
                      <c:pt idx="45">
                        <c:v>20.768511514045407</c:v>
                      </c:pt>
                      <c:pt idx="46">
                        <c:v>20.765510934640758</c:v>
                      </c:pt>
                      <c:pt idx="47">
                        <c:v>20.764053491196691</c:v>
                      </c:pt>
                      <c:pt idx="48">
                        <c:v>20.760505794323201</c:v>
                      </c:pt>
                      <c:pt idx="49">
                        <c:v>20.759911124714126</c:v>
                      </c:pt>
                      <c:pt idx="50">
                        <c:v>20.758403238994205</c:v>
                      </c:pt>
                      <c:pt idx="51">
                        <c:v>20.757809056234709</c:v>
                      </c:pt>
                      <c:pt idx="52">
                        <c:v>20.755730904152426</c:v>
                      </c:pt>
                      <c:pt idx="53">
                        <c:v>20.755018674141613</c:v>
                      </c:pt>
                      <c:pt idx="54">
                        <c:v>20.754444437836366</c:v>
                      </c:pt>
                      <c:pt idx="55">
                        <c:v>20.751787460595466</c:v>
                      </c:pt>
                      <c:pt idx="56">
                        <c:v>20.750410154677333</c:v>
                      </c:pt>
                      <c:pt idx="57">
                        <c:v>20.749339520365439</c:v>
                      </c:pt>
                      <c:pt idx="58">
                        <c:v>20.745446385798516</c:v>
                      </c:pt>
                      <c:pt idx="59">
                        <c:v>20.745076363362084</c:v>
                      </c:pt>
                      <c:pt idx="60">
                        <c:v>20.744442739995367</c:v>
                      </c:pt>
                      <c:pt idx="61">
                        <c:v>20.743001460469099</c:v>
                      </c:pt>
                      <c:pt idx="62">
                        <c:v>20.741560633275846</c:v>
                      </c:pt>
                      <c:pt idx="63">
                        <c:v>20.742343684668082</c:v>
                      </c:pt>
                      <c:pt idx="64">
                        <c:v>20.739571873324515</c:v>
                      </c:pt>
                      <c:pt idx="65">
                        <c:v>20.737717675052494</c:v>
                      </c:pt>
                      <c:pt idx="66">
                        <c:v>20.734568109898078</c:v>
                      </c:pt>
                      <c:pt idx="67">
                        <c:v>20.733445738632703</c:v>
                      </c:pt>
                      <c:pt idx="68">
                        <c:v>20.732146960414351</c:v>
                      </c:pt>
                      <c:pt idx="69">
                        <c:v>20.730564760059792</c:v>
                      </c:pt>
                      <c:pt idx="70">
                        <c:v>20.729277695069538</c:v>
                      </c:pt>
                      <c:pt idx="71">
                        <c:v>20.73142774117952</c:v>
                      </c:pt>
                      <c:pt idx="72">
                        <c:v>20.729822059361947</c:v>
                      </c:pt>
                      <c:pt idx="73">
                        <c:v>20.728440349204103</c:v>
                      </c:pt>
                      <c:pt idx="74">
                        <c:v>20.729148751875307</c:v>
                      </c:pt>
                      <c:pt idx="75">
                        <c:v>20.727747161116419</c:v>
                      </c:pt>
                      <c:pt idx="76">
                        <c:v>20.725558236410354</c:v>
                      </c:pt>
                      <c:pt idx="77">
                        <c:v>20.724963597086141</c:v>
                      </c:pt>
                      <c:pt idx="78">
                        <c:v>20.72425473791127</c:v>
                      </c:pt>
                      <c:pt idx="79">
                        <c:v>20.721487448679689</c:v>
                      </c:pt>
                      <c:pt idx="80">
                        <c:v>20.72212115393781</c:v>
                      </c:pt>
                      <c:pt idx="81">
                        <c:v>20.720975662776357</c:v>
                      </c:pt>
                      <c:pt idx="82">
                        <c:v>20.72002324696474</c:v>
                      </c:pt>
                      <c:pt idx="83">
                        <c:v>20.719610044021067</c:v>
                      </c:pt>
                      <c:pt idx="84">
                        <c:v>20.719507576358286</c:v>
                      </c:pt>
                      <c:pt idx="85">
                        <c:v>20.717665352659644</c:v>
                      </c:pt>
                      <c:pt idx="86">
                        <c:v>20.717008203068605</c:v>
                      </c:pt>
                      <c:pt idx="87">
                        <c:v>20.715736597481975</c:v>
                      </c:pt>
                      <c:pt idx="88">
                        <c:v>20.712465341318243</c:v>
                      </c:pt>
                      <c:pt idx="89">
                        <c:v>20.710993066618283</c:v>
                      </c:pt>
                      <c:pt idx="90">
                        <c:v>20.709555775299997</c:v>
                      </c:pt>
                      <c:pt idx="91">
                        <c:v>20.70856340738198</c:v>
                      </c:pt>
                      <c:pt idx="92">
                        <c:v>20.706921982141179</c:v>
                      </c:pt>
                      <c:pt idx="93">
                        <c:v>20.706075526414843</c:v>
                      </c:pt>
                      <c:pt idx="94">
                        <c:v>20.705103176366439</c:v>
                      </c:pt>
                      <c:pt idx="95">
                        <c:v>20.703828629013017</c:v>
                      </c:pt>
                      <c:pt idx="96">
                        <c:v>20.700144329263313</c:v>
                      </c:pt>
                      <c:pt idx="97">
                        <c:v>20.698801928381915</c:v>
                      </c:pt>
                      <c:pt idx="98">
                        <c:v>20.698274218248955</c:v>
                      </c:pt>
                      <c:pt idx="99">
                        <c:v>20.697463865124927</c:v>
                      </c:pt>
                      <c:pt idx="100">
                        <c:v>20.697045960774567</c:v>
                      </c:pt>
                      <c:pt idx="101">
                        <c:v>20.697809288646148</c:v>
                      </c:pt>
                      <c:pt idx="102">
                        <c:v>20.697588914608531</c:v>
                      </c:pt>
                      <c:pt idx="103">
                        <c:v>20.700352931880424</c:v>
                      </c:pt>
                      <c:pt idx="104">
                        <c:v>20.700411614613863</c:v>
                      </c:pt>
                      <c:pt idx="105">
                        <c:v>20.701955168288034</c:v>
                      </c:pt>
                      <c:pt idx="106">
                        <c:v>20.702647982735073</c:v>
                      </c:pt>
                      <c:pt idx="107">
                        <c:v>20.703690967499433</c:v>
                      </c:pt>
                      <c:pt idx="108">
                        <c:v>20.702989843196498</c:v>
                      </c:pt>
                      <c:pt idx="109">
                        <c:v>20.703777343846888</c:v>
                      </c:pt>
                      <c:pt idx="110">
                        <c:v>20.70757987938098</c:v>
                      </c:pt>
                      <c:pt idx="111">
                        <c:v>20.713244996133938</c:v>
                      </c:pt>
                      <c:pt idx="112">
                        <c:v>20.717669708923246</c:v>
                      </c:pt>
                      <c:pt idx="113">
                        <c:v>20.721417552076534</c:v>
                      </c:pt>
                      <c:pt idx="114">
                        <c:v>20.726389148228339</c:v>
                      </c:pt>
                      <c:pt idx="115">
                        <c:v>20.727959798860592</c:v>
                      </c:pt>
                      <c:pt idx="116">
                        <c:v>20.728696051784901</c:v>
                      </c:pt>
                      <c:pt idx="117">
                        <c:v>20.731164334737489</c:v>
                      </c:pt>
                      <c:pt idx="118">
                        <c:v>20.732345349510087</c:v>
                      </c:pt>
                      <c:pt idx="119">
                        <c:v>20.732892588884983</c:v>
                      </c:pt>
                      <c:pt idx="120">
                        <c:v>20.732577706592728</c:v>
                      </c:pt>
                      <c:pt idx="121">
                        <c:v>20.731640601729318</c:v>
                      </c:pt>
                      <c:pt idx="122">
                        <c:v>20.73074310218778</c:v>
                      </c:pt>
                      <c:pt idx="123">
                        <c:v>20.72836149681806</c:v>
                      </c:pt>
                      <c:pt idx="124">
                        <c:v>20.72547593126399</c:v>
                      </c:pt>
                      <c:pt idx="125">
                        <c:v>20.723653298265752</c:v>
                      </c:pt>
                      <c:pt idx="126">
                        <c:v>20.722047080718756</c:v>
                      </c:pt>
                      <c:pt idx="127">
                        <c:v>20.719279536395156</c:v>
                      </c:pt>
                      <c:pt idx="128">
                        <c:v>20.717897830552324</c:v>
                      </c:pt>
                      <c:pt idx="129">
                        <c:v>20.716453154344123</c:v>
                      </c:pt>
                      <c:pt idx="130">
                        <c:v>20.715216847906646</c:v>
                      </c:pt>
                      <c:pt idx="131">
                        <c:v>20.713996418013117</c:v>
                      </c:pt>
                      <c:pt idx="132">
                        <c:v>20.713531647435495</c:v>
                      </c:pt>
                      <c:pt idx="133">
                        <c:v>20.715559390123961</c:v>
                      </c:pt>
                      <c:pt idx="134">
                        <c:v>20.715771824904714</c:v>
                      </c:pt>
                      <c:pt idx="135">
                        <c:v>20.715311278625556</c:v>
                      </c:pt>
                      <c:pt idx="136">
                        <c:v>20.715574842939798</c:v>
                      </c:pt>
                      <c:pt idx="137">
                        <c:v>20.717618424048943</c:v>
                      </c:pt>
                      <c:pt idx="138">
                        <c:v>20.718550893328235</c:v>
                      </c:pt>
                      <c:pt idx="139">
                        <c:v>20.720960139240333</c:v>
                      </c:pt>
                      <c:pt idx="140">
                        <c:v>20.72419211652803</c:v>
                      </c:pt>
                      <c:pt idx="141">
                        <c:v>20.729002352445146</c:v>
                      </c:pt>
                      <c:pt idx="142">
                        <c:v>20.731777074969703</c:v>
                      </c:pt>
                      <c:pt idx="143">
                        <c:v>20.733528108288432</c:v>
                      </c:pt>
                      <c:pt idx="144">
                        <c:v>20.736043339112275</c:v>
                      </c:pt>
                      <c:pt idx="145">
                        <c:v>20.739310450918826</c:v>
                      </c:pt>
                      <c:pt idx="146">
                        <c:v>20.741396993692184</c:v>
                      </c:pt>
                      <c:pt idx="147">
                        <c:v>20.742826548155513</c:v>
                      </c:pt>
                      <c:pt idx="148">
                        <c:v>20.747436930370583</c:v>
                      </c:pt>
                      <c:pt idx="149">
                        <c:v>20.753350088087537</c:v>
                      </c:pt>
                      <c:pt idx="150">
                        <c:v>20.759145302529497</c:v>
                      </c:pt>
                      <c:pt idx="151">
                        <c:v>20.764381279862715</c:v>
                      </c:pt>
                      <c:pt idx="152">
                        <c:v>20.772143910126005</c:v>
                      </c:pt>
                      <c:pt idx="153">
                        <c:v>20.775320697668185</c:v>
                      </c:pt>
                      <c:pt idx="154">
                        <c:v>20.779414502067048</c:v>
                      </c:pt>
                      <c:pt idx="155">
                        <c:v>20.782212939788575</c:v>
                      </c:pt>
                      <c:pt idx="156">
                        <c:v>20.786117897026294</c:v>
                      </c:pt>
                      <c:pt idx="157">
                        <c:v>20.787586286442171</c:v>
                      </c:pt>
                      <c:pt idx="158">
                        <c:v>20.790156750952701</c:v>
                      </c:pt>
                      <c:pt idx="159">
                        <c:v>20.791786682401806</c:v>
                      </c:pt>
                      <c:pt idx="160">
                        <c:v>20.792515227649595</c:v>
                      </c:pt>
                      <c:pt idx="161">
                        <c:v>20.792680398051711</c:v>
                      </c:pt>
                      <c:pt idx="162">
                        <c:v>20.793624931522771</c:v>
                      </c:pt>
                      <c:pt idx="163">
                        <c:v>20.795687943835276</c:v>
                      </c:pt>
                      <c:pt idx="164">
                        <c:v>20.794585526700562</c:v>
                      </c:pt>
                      <c:pt idx="165">
                        <c:v>20.794719606150714</c:v>
                      </c:pt>
                      <c:pt idx="166">
                        <c:v>20.794105831832805</c:v>
                      </c:pt>
                      <c:pt idx="167">
                        <c:v>20.793582728798498</c:v>
                      </c:pt>
                      <c:pt idx="168">
                        <c:v>20.794181090754115</c:v>
                      </c:pt>
                      <c:pt idx="169">
                        <c:v>20.794445079204344</c:v>
                      </c:pt>
                      <c:pt idx="170">
                        <c:v>20.796535358476312</c:v>
                      </c:pt>
                      <c:pt idx="171">
                        <c:v>20.797807125341201</c:v>
                      </c:pt>
                      <c:pt idx="172">
                        <c:v>20.800625789664334</c:v>
                      </c:pt>
                      <c:pt idx="173">
                        <c:v>20.801161481318864</c:v>
                      </c:pt>
                      <c:pt idx="174">
                        <c:v>20.803067064630703</c:v>
                      </c:pt>
                      <c:pt idx="175">
                        <c:v>20.803945047065241</c:v>
                      </c:pt>
                      <c:pt idx="176">
                        <c:v>20.806106448201437</c:v>
                      </c:pt>
                      <c:pt idx="177">
                        <c:v>20.805937406622434</c:v>
                      </c:pt>
                      <c:pt idx="178">
                        <c:v>20.808012181413805</c:v>
                      </c:pt>
                      <c:pt idx="179">
                        <c:v>20.808106767556712</c:v>
                      </c:pt>
                      <c:pt idx="180">
                        <c:v>20.80739454181418</c:v>
                      </c:pt>
                      <c:pt idx="181">
                        <c:v>20.807323574482272</c:v>
                      </c:pt>
                      <c:pt idx="182">
                        <c:v>20.807744806907305</c:v>
                      </c:pt>
                      <c:pt idx="183">
                        <c:v>20.806630584654972</c:v>
                      </c:pt>
                      <c:pt idx="184">
                        <c:v>20.808287787637514</c:v>
                      </c:pt>
                      <c:pt idx="185">
                        <c:v>20.809984314360019</c:v>
                      </c:pt>
                      <c:pt idx="186">
                        <c:v>20.809720524469153</c:v>
                      </c:pt>
                      <c:pt idx="187">
                        <c:v>20.811602217546863</c:v>
                      </c:pt>
                      <c:pt idx="188">
                        <c:v>20.8127164366526</c:v>
                      </c:pt>
                      <c:pt idx="189">
                        <c:v>20.814377851832624</c:v>
                      </c:pt>
                      <c:pt idx="190">
                        <c:v>20.815688713802203</c:v>
                      </c:pt>
                      <c:pt idx="191">
                        <c:v>20.819759268006244</c:v>
                      </c:pt>
                      <c:pt idx="192">
                        <c:v>20.820755264602376</c:v>
                      </c:pt>
                      <c:pt idx="193">
                        <c:v>20.820640632679524</c:v>
                      </c:pt>
                      <c:pt idx="194">
                        <c:v>20.820971028655183</c:v>
                      </c:pt>
                      <c:pt idx="195">
                        <c:v>20.82008115502688</c:v>
                      </c:pt>
                      <c:pt idx="196">
                        <c:v>20.817317396006576</c:v>
                      </c:pt>
                      <c:pt idx="197">
                        <c:v>20.814927516266486</c:v>
                      </c:pt>
                      <c:pt idx="198">
                        <c:v>20.814750706706157</c:v>
                      </c:pt>
                      <c:pt idx="199">
                        <c:v>20.812912503483851</c:v>
                      </c:pt>
                      <c:pt idx="200">
                        <c:v>20.812172728347935</c:v>
                      </c:pt>
                      <c:pt idx="201">
                        <c:v>20.809492494055366</c:v>
                      </c:pt>
                      <c:pt idx="202">
                        <c:v>20.809693964394416</c:v>
                      </c:pt>
                      <c:pt idx="203">
                        <c:v>20.808068400139803</c:v>
                      </c:pt>
                      <c:pt idx="204">
                        <c:v>20.806132175984896</c:v>
                      </c:pt>
                      <c:pt idx="205">
                        <c:v>20.804325735741223</c:v>
                      </c:pt>
                      <c:pt idx="206">
                        <c:v>20.804278963072225</c:v>
                      </c:pt>
                      <c:pt idx="207">
                        <c:v>20.803192746268905</c:v>
                      </c:pt>
                      <c:pt idx="208">
                        <c:v>20.803445018942245</c:v>
                      </c:pt>
                      <c:pt idx="209">
                        <c:v>20.803614107114242</c:v>
                      </c:pt>
                      <c:pt idx="210">
                        <c:v>20.803133283477646</c:v>
                      </c:pt>
                      <c:pt idx="211">
                        <c:v>20.80198674440371</c:v>
                      </c:pt>
                      <c:pt idx="212">
                        <c:v>20.800127933900171</c:v>
                      </c:pt>
                      <c:pt idx="213">
                        <c:v>20.798591862754666</c:v>
                      </c:pt>
                      <c:pt idx="214">
                        <c:v>20.796926158808716</c:v>
                      </c:pt>
                      <c:pt idx="215">
                        <c:v>20.797197872014699</c:v>
                      </c:pt>
                      <c:pt idx="216">
                        <c:v>20.799607301662668</c:v>
                      </c:pt>
                      <c:pt idx="217">
                        <c:v>20.802465771581264</c:v>
                      </c:pt>
                      <c:pt idx="218">
                        <c:v>20.804765242880045</c:v>
                      </c:pt>
                      <c:pt idx="219">
                        <c:v>20.808091781337634</c:v>
                      </c:pt>
                      <c:pt idx="220">
                        <c:v>20.808891081880205</c:v>
                      </c:pt>
                      <c:pt idx="221">
                        <c:v>20.809048880527317</c:v>
                      </c:pt>
                      <c:pt idx="222">
                        <c:v>20.809159171893452</c:v>
                      </c:pt>
                      <c:pt idx="223">
                        <c:v>20.807466816469343</c:v>
                      </c:pt>
                      <c:pt idx="224">
                        <c:v>20.806691993219598</c:v>
                      </c:pt>
                      <c:pt idx="225">
                        <c:v>20.80764141946117</c:v>
                      </c:pt>
                      <c:pt idx="226">
                        <c:v>20.807381916661218</c:v>
                      </c:pt>
                      <c:pt idx="227">
                        <c:v>20.805035901613717</c:v>
                      </c:pt>
                      <c:pt idx="228">
                        <c:v>20.804740572529379</c:v>
                      </c:pt>
                      <c:pt idx="229">
                        <c:v>20.802528103446523</c:v>
                      </c:pt>
                      <c:pt idx="230">
                        <c:v>20.800413743791815</c:v>
                      </c:pt>
                      <c:pt idx="231">
                        <c:v>20.798350540926862</c:v>
                      </c:pt>
                      <c:pt idx="232">
                        <c:v>20.79798414500296</c:v>
                      </c:pt>
                      <c:pt idx="233">
                        <c:v>20.795334524791635</c:v>
                      </c:pt>
                      <c:pt idx="234">
                        <c:v>20.795645344656954</c:v>
                      </c:pt>
                      <c:pt idx="235">
                        <c:v>20.796515687653589</c:v>
                      </c:pt>
                      <c:pt idx="236">
                        <c:v>20.797555473493077</c:v>
                      </c:pt>
                      <c:pt idx="237">
                        <c:v>20.797343554013544</c:v>
                      </c:pt>
                      <c:pt idx="238">
                        <c:v>20.799764886010838</c:v>
                      </c:pt>
                      <c:pt idx="239">
                        <c:v>20.799638890339054</c:v>
                      </c:pt>
                      <c:pt idx="240">
                        <c:v>20.799291977149228</c:v>
                      </c:pt>
                      <c:pt idx="241">
                        <c:v>20.797717016736449</c:v>
                      </c:pt>
                      <c:pt idx="242">
                        <c:v>20.799385743927484</c:v>
                      </c:pt>
                      <c:pt idx="243">
                        <c:v>20.800342594431449</c:v>
                      </c:pt>
                      <c:pt idx="244">
                        <c:v>20.80161862148783</c:v>
                      </c:pt>
                      <c:pt idx="245">
                        <c:v>20.802071786646049</c:v>
                      </c:pt>
                      <c:pt idx="246">
                        <c:v>20.801670189951956</c:v>
                      </c:pt>
                      <c:pt idx="247">
                        <c:v>20.799875075086494</c:v>
                      </c:pt>
                      <c:pt idx="248">
                        <c:v>20.798749015709216</c:v>
                      </c:pt>
                      <c:pt idx="249">
                        <c:v>20.797721307128917</c:v>
                      </c:pt>
                      <c:pt idx="250">
                        <c:v>20.794729551879321</c:v>
                      </c:pt>
                      <c:pt idx="251">
                        <c:v>20.795985850107691</c:v>
                      </c:pt>
                      <c:pt idx="252">
                        <c:v>20.796182614177944</c:v>
                      </c:pt>
                      <c:pt idx="253">
                        <c:v>20.794127822342624</c:v>
                      </c:pt>
                      <c:pt idx="254">
                        <c:v>20.793395415665024</c:v>
                      </c:pt>
                      <c:pt idx="255">
                        <c:v>20.793509088598476</c:v>
                      </c:pt>
                      <c:pt idx="256">
                        <c:v>20.79120970630488</c:v>
                      </c:pt>
                      <c:pt idx="257">
                        <c:v>20.791024777164512</c:v>
                      </c:pt>
                      <c:pt idx="258">
                        <c:v>20.791355868981643</c:v>
                      </c:pt>
                      <c:pt idx="259">
                        <c:v>20.793210879099576</c:v>
                      </c:pt>
                      <c:pt idx="260">
                        <c:v>20.795503187347883</c:v>
                      </c:pt>
                      <c:pt idx="261">
                        <c:v>20.797952759949009</c:v>
                      </c:pt>
                      <c:pt idx="262">
                        <c:v>20.796454104634776</c:v>
                      </c:pt>
                      <c:pt idx="263">
                        <c:v>20.797804729326696</c:v>
                      </c:pt>
                      <c:pt idx="264">
                        <c:v>20.795942635025938</c:v>
                      </c:pt>
                      <c:pt idx="265">
                        <c:v>20.794859321753037</c:v>
                      </c:pt>
                      <c:pt idx="266">
                        <c:v>20.793764673565253</c:v>
                      </c:pt>
                      <c:pt idx="267">
                        <c:v>20.795303347416258</c:v>
                      </c:pt>
                      <c:pt idx="268">
                        <c:v>20.795271793837728</c:v>
                      </c:pt>
                      <c:pt idx="269">
                        <c:v>20.796445315888594</c:v>
                      </c:pt>
                      <c:pt idx="270">
                        <c:v>20.797906906301829</c:v>
                      </c:pt>
                      <c:pt idx="271">
                        <c:v>20.799163330307174</c:v>
                      </c:pt>
                      <c:pt idx="272">
                        <c:v>20.799770280912725</c:v>
                      </c:pt>
                      <c:pt idx="273">
                        <c:v>20.799373353039357</c:v>
                      </c:pt>
                      <c:pt idx="274">
                        <c:v>20.798834322493715</c:v>
                      </c:pt>
                      <c:pt idx="275">
                        <c:v>20.796078755771269</c:v>
                      </c:pt>
                      <c:pt idx="276">
                        <c:v>20.795984207813699</c:v>
                      </c:pt>
                      <c:pt idx="277">
                        <c:v>20.794492043556126</c:v>
                      </c:pt>
                      <c:pt idx="278">
                        <c:v>20.795011643765775</c:v>
                      </c:pt>
                      <c:pt idx="279">
                        <c:v>20.793862466592902</c:v>
                      </c:pt>
                      <c:pt idx="280">
                        <c:v>20.795897780992465</c:v>
                      </c:pt>
                      <c:pt idx="281">
                        <c:v>20.795378788007639</c:v>
                      </c:pt>
                      <c:pt idx="282">
                        <c:v>20.796615604033924</c:v>
                      </c:pt>
                      <c:pt idx="283">
                        <c:v>20.796596610040499</c:v>
                      </c:pt>
                      <c:pt idx="284">
                        <c:v>20.797065118105838</c:v>
                      </c:pt>
                      <c:pt idx="285">
                        <c:v>20.796353066776952</c:v>
                      </c:pt>
                      <c:pt idx="286">
                        <c:v>20.797384809981367</c:v>
                      </c:pt>
                      <c:pt idx="287">
                        <c:v>20.797042664150091</c:v>
                      </c:pt>
                      <c:pt idx="288">
                        <c:v>20.797184720274885</c:v>
                      </c:pt>
                      <c:pt idx="289">
                        <c:v>20.799409696573459</c:v>
                      </c:pt>
                      <c:pt idx="290">
                        <c:v>20.802111088055426</c:v>
                      </c:pt>
                      <c:pt idx="291">
                        <c:v>20.80513079061037</c:v>
                      </c:pt>
                      <c:pt idx="292">
                        <c:v>20.807430104583567</c:v>
                      </c:pt>
                      <c:pt idx="293">
                        <c:v>20.810863277950368</c:v>
                      </c:pt>
                      <c:pt idx="294">
                        <c:v>20.812678407133468</c:v>
                      </c:pt>
                      <c:pt idx="295">
                        <c:v>20.81581604798907</c:v>
                      </c:pt>
                      <c:pt idx="296">
                        <c:v>20.815351929375225</c:v>
                      </c:pt>
                      <c:pt idx="297">
                        <c:v>20.817608011925806</c:v>
                      </c:pt>
                      <c:pt idx="298">
                        <c:v>20.817911657405894</c:v>
                      </c:pt>
                      <c:pt idx="299">
                        <c:v>20.816994810261203</c:v>
                      </c:pt>
                      <c:pt idx="300">
                        <c:v>20.815396808708634</c:v>
                      </c:pt>
                      <c:pt idx="301">
                        <c:v>20.816523026610827</c:v>
                      </c:pt>
                      <c:pt idx="302">
                        <c:v>20.815476358551933</c:v>
                      </c:pt>
                      <c:pt idx="303">
                        <c:v>20.816905485213539</c:v>
                      </c:pt>
                      <c:pt idx="304">
                        <c:v>20.818138228697261</c:v>
                      </c:pt>
                      <c:pt idx="305">
                        <c:v>20.817225631538907</c:v>
                      </c:pt>
                      <c:pt idx="306">
                        <c:v>20.817281489028872</c:v>
                      </c:pt>
                      <c:pt idx="307">
                        <c:v>20.818344830323884</c:v>
                      </c:pt>
                      <c:pt idx="308">
                        <c:v>20.817566080083687</c:v>
                      </c:pt>
                      <c:pt idx="309">
                        <c:v>20.817601748232118</c:v>
                      </c:pt>
                      <c:pt idx="310">
                        <c:v>20.819145181350784</c:v>
                      </c:pt>
                      <c:pt idx="311">
                        <c:v>20.818944726451811</c:v>
                      </c:pt>
                      <c:pt idx="312">
                        <c:v>20.820366228695018</c:v>
                      </c:pt>
                      <c:pt idx="313">
                        <c:v>20.821413208683481</c:v>
                      </c:pt>
                      <c:pt idx="314">
                        <c:v>20.823933191025382</c:v>
                      </c:pt>
                      <c:pt idx="315">
                        <c:v>20.825929289957667</c:v>
                      </c:pt>
                      <c:pt idx="316">
                        <c:v>20.828783707613656</c:v>
                      </c:pt>
                      <c:pt idx="317">
                        <c:v>20.830063414525796</c:v>
                      </c:pt>
                      <c:pt idx="318">
                        <c:v>20.833685846671514</c:v>
                      </c:pt>
                      <c:pt idx="319">
                        <c:v>20.836079601923998</c:v>
                      </c:pt>
                      <c:pt idx="320">
                        <c:v>20.8390601917514</c:v>
                      </c:pt>
                      <c:pt idx="321">
                        <c:v>20.841261197404634</c:v>
                      </c:pt>
                      <c:pt idx="322">
                        <c:v>20.843104309667275</c:v>
                      </c:pt>
                      <c:pt idx="323">
                        <c:v>20.843962805806818</c:v>
                      </c:pt>
                      <c:pt idx="324">
                        <c:v>20.845073517631295</c:v>
                      </c:pt>
                      <c:pt idx="325">
                        <c:v>20.843873157714093</c:v>
                      </c:pt>
                      <c:pt idx="326">
                        <c:v>20.843905053681226</c:v>
                      </c:pt>
                      <c:pt idx="327">
                        <c:v>20.843586436238763</c:v>
                      </c:pt>
                      <c:pt idx="328">
                        <c:v>20.841433939373619</c:v>
                      </c:pt>
                      <c:pt idx="329">
                        <c:v>20.838544968948579</c:v>
                      </c:pt>
                      <c:pt idx="330">
                        <c:v>20.838289476435364</c:v>
                      </c:pt>
                      <c:pt idx="331">
                        <c:v>20.836860937519955</c:v>
                      </c:pt>
                      <c:pt idx="332">
                        <c:v>20.832716195788805</c:v>
                      </c:pt>
                      <c:pt idx="333">
                        <c:v>20.830456880159435</c:v>
                      </c:pt>
                      <c:pt idx="334">
                        <c:v>20.829587626438983</c:v>
                      </c:pt>
                      <c:pt idx="335">
                        <c:v>20.825076935858419</c:v>
                      </c:pt>
                      <c:pt idx="336">
                        <c:v>20.822093868223075</c:v>
                      </c:pt>
                      <c:pt idx="337">
                        <c:v>20.823669146264457</c:v>
                      </c:pt>
                      <c:pt idx="338">
                        <c:v>20.825169412311958</c:v>
                      </c:pt>
                      <c:pt idx="339">
                        <c:v>20.827716574603244</c:v>
                      </c:pt>
                      <c:pt idx="340">
                        <c:v>20.832291680277404</c:v>
                      </c:pt>
                      <c:pt idx="341">
                        <c:v>20.837121883369772</c:v>
                      </c:pt>
                      <c:pt idx="342">
                        <c:v>20.838983871639599</c:v>
                      </c:pt>
                      <c:pt idx="343">
                        <c:v>20.840861697228398</c:v>
                      </c:pt>
                      <c:pt idx="344">
                        <c:v>20.842602086137283</c:v>
                      </c:pt>
                      <c:pt idx="345">
                        <c:v>20.845459916305284</c:v>
                      </c:pt>
                      <c:pt idx="346">
                        <c:v>20.846822461697609</c:v>
                      </c:pt>
                      <c:pt idx="347">
                        <c:v>20.84954342588232</c:v>
                      </c:pt>
                      <c:pt idx="348">
                        <c:v>20.850996811556239</c:v>
                      </c:pt>
                      <c:pt idx="349">
                        <c:v>20.851276429097275</c:v>
                      </c:pt>
                      <c:pt idx="350">
                        <c:v>20.851119225415943</c:v>
                      </c:pt>
                      <c:pt idx="351">
                        <c:v>20.850332120641646</c:v>
                      </c:pt>
                      <c:pt idx="352">
                        <c:v>20.851151097731531</c:v>
                      </c:pt>
                      <c:pt idx="353">
                        <c:v>20.850124238457159</c:v>
                      </c:pt>
                      <c:pt idx="354">
                        <c:v>20.848758910127444</c:v>
                      </c:pt>
                      <c:pt idx="355">
                        <c:v>20.848035057052734</c:v>
                      </c:pt>
                      <c:pt idx="356">
                        <c:v>20.8463976487356</c:v>
                      </c:pt>
                      <c:pt idx="357">
                        <c:v>20.842741177078032</c:v>
                      </c:pt>
                      <c:pt idx="358">
                        <c:v>20.843390807282567</c:v>
                      </c:pt>
                      <c:pt idx="359">
                        <c:v>20.842993424205112</c:v>
                      </c:pt>
                      <c:pt idx="360">
                        <c:v>20.843478459749139</c:v>
                      </c:pt>
                      <c:pt idx="361">
                        <c:v>20.844959388656775</c:v>
                      </c:pt>
                      <c:pt idx="362">
                        <c:v>20.846368589664529</c:v>
                      </c:pt>
                      <c:pt idx="363">
                        <c:v>20.847333394022179</c:v>
                      </c:pt>
                      <c:pt idx="364">
                        <c:v>20.849502611329502</c:v>
                      </c:pt>
                      <c:pt idx="365">
                        <c:v>20.849482915846</c:v>
                      </c:pt>
                      <c:pt idx="366">
                        <c:v>20.85086496354154</c:v>
                      </c:pt>
                      <c:pt idx="367">
                        <c:v>20.851133403556673</c:v>
                      </c:pt>
                      <c:pt idx="368">
                        <c:v>20.850641675063464</c:v>
                      </c:pt>
                      <c:pt idx="369">
                        <c:v>20.85034303750577</c:v>
                      </c:pt>
                      <c:pt idx="370">
                        <c:v>20.849607330423034</c:v>
                      </c:pt>
                      <c:pt idx="371">
                        <c:v>20.848796869317912</c:v>
                      </c:pt>
                      <c:pt idx="372">
                        <c:v>20.847155809224837</c:v>
                      </c:pt>
                      <c:pt idx="373">
                        <c:v>20.846231321857196</c:v>
                      </c:pt>
                      <c:pt idx="374">
                        <c:v>20.842590443880702</c:v>
                      </c:pt>
                      <c:pt idx="375">
                        <c:v>20.838068167990592</c:v>
                      </c:pt>
                      <c:pt idx="376">
                        <c:v>20.831053710877818</c:v>
                      </c:pt>
                      <c:pt idx="377">
                        <c:v>20.828672563822074</c:v>
                      </c:pt>
                      <c:pt idx="378">
                        <c:v>20.822174223935196</c:v>
                      </c:pt>
                      <c:pt idx="379">
                        <c:v>20.819825055912037</c:v>
                      </c:pt>
                      <c:pt idx="380">
                        <c:v>20.818751157799419</c:v>
                      </c:pt>
                      <c:pt idx="381">
                        <c:v>20.819916950372146</c:v>
                      </c:pt>
                      <c:pt idx="382">
                        <c:v>20.821605970001091</c:v>
                      </c:pt>
                      <c:pt idx="383">
                        <c:v>20.827026184780305</c:v>
                      </c:pt>
                      <c:pt idx="384">
                        <c:v>20.831895265194468</c:v>
                      </c:pt>
                      <c:pt idx="385">
                        <c:v>20.838740408015262</c:v>
                      </c:pt>
                      <c:pt idx="386">
                        <c:v>20.845550320683856</c:v>
                      </c:pt>
                      <c:pt idx="387">
                        <c:v>20.854060896963041</c:v>
                      </c:pt>
                      <c:pt idx="388">
                        <c:v>20.863063595675708</c:v>
                      </c:pt>
                      <c:pt idx="389">
                        <c:v>20.871298919148874</c:v>
                      </c:pt>
                      <c:pt idx="390">
                        <c:v>20.878420074622721</c:v>
                      </c:pt>
                      <c:pt idx="391">
                        <c:v>20.885395760390299</c:v>
                      </c:pt>
                      <c:pt idx="392">
                        <c:v>20.888489914647931</c:v>
                      </c:pt>
                      <c:pt idx="393">
                        <c:v>20.890628225977888</c:v>
                      </c:pt>
                      <c:pt idx="394">
                        <c:v>20.892415739240853</c:v>
                      </c:pt>
                      <c:pt idx="395">
                        <c:v>20.894715180459336</c:v>
                      </c:pt>
                      <c:pt idx="396">
                        <c:v>20.896293886312339</c:v>
                      </c:pt>
                      <c:pt idx="397">
                        <c:v>20.898451511423236</c:v>
                      </c:pt>
                      <c:pt idx="398">
                        <c:v>20.898069619271766</c:v>
                      </c:pt>
                      <c:pt idx="399">
                        <c:v>20.896928398930534</c:v>
                      </c:pt>
                      <c:pt idx="400">
                        <c:v>20.896499309048551</c:v>
                      </c:pt>
                      <c:pt idx="401">
                        <c:v>20.896405281738868</c:v>
                      </c:pt>
                      <c:pt idx="402">
                        <c:v>20.895634294385538</c:v>
                      </c:pt>
                      <c:pt idx="403">
                        <c:v>20.895308080970317</c:v>
                      </c:pt>
                      <c:pt idx="404">
                        <c:v>20.895820444223297</c:v>
                      </c:pt>
                      <c:pt idx="405">
                        <c:v>20.894447094271491</c:v>
                      </c:pt>
                      <c:pt idx="406">
                        <c:v>20.895486810422558</c:v>
                      </c:pt>
                      <c:pt idx="407">
                        <c:v>20.894601793221444</c:v>
                      </c:pt>
                      <c:pt idx="408">
                        <c:v>20.896373869676186</c:v>
                      </c:pt>
                      <c:pt idx="409">
                        <c:v>20.896913619474567</c:v>
                      </c:pt>
                      <c:pt idx="410">
                        <c:v>20.899977157285281</c:v>
                      </c:pt>
                      <c:pt idx="411">
                        <c:v>20.900650955855571</c:v>
                      </c:pt>
                      <c:pt idx="412">
                        <c:v>20.904407173763037</c:v>
                      </c:pt>
                      <c:pt idx="413">
                        <c:v>20.908241836679608</c:v>
                      </c:pt>
                      <c:pt idx="414">
                        <c:v>20.914872455920229</c:v>
                      </c:pt>
                      <c:pt idx="415">
                        <c:v>20.920569812816968</c:v>
                      </c:pt>
                      <c:pt idx="416">
                        <c:v>20.928849539406617</c:v>
                      </c:pt>
                      <c:pt idx="417">
                        <c:v>20.937822027897262</c:v>
                      </c:pt>
                      <c:pt idx="418">
                        <c:v>20.949302365653079</c:v>
                      </c:pt>
                      <c:pt idx="419">
                        <c:v>20.962159403876448</c:v>
                      </c:pt>
                      <c:pt idx="420">
                        <c:v>20.977386954218098</c:v>
                      </c:pt>
                      <c:pt idx="421">
                        <c:v>20.991925742147298</c:v>
                      </c:pt>
                      <c:pt idx="422">
                        <c:v>21.008030859538184</c:v>
                      </c:pt>
                      <c:pt idx="423">
                        <c:v>21.025112864164612</c:v>
                      </c:pt>
                      <c:pt idx="424">
                        <c:v>21.041648215058633</c:v>
                      </c:pt>
                      <c:pt idx="425">
                        <c:v>21.059848645889055</c:v>
                      </c:pt>
                      <c:pt idx="426">
                        <c:v>21.078643738483155</c:v>
                      </c:pt>
                      <c:pt idx="427">
                        <c:v>21.097458935354435</c:v>
                      </c:pt>
                      <c:pt idx="428">
                        <c:v>21.115581383382967</c:v>
                      </c:pt>
                      <c:pt idx="429">
                        <c:v>21.13405794458415</c:v>
                      </c:pt>
                      <c:pt idx="430">
                        <c:v>21.151149085868791</c:v>
                      </c:pt>
                      <c:pt idx="431">
                        <c:v>21.170213058530102</c:v>
                      </c:pt>
                      <c:pt idx="432">
                        <c:v>21.188753373138383</c:v>
                      </c:pt>
                      <c:pt idx="433">
                        <c:v>21.209439299249858</c:v>
                      </c:pt>
                      <c:pt idx="434">
                        <c:v>21.230464040941307</c:v>
                      </c:pt>
                      <c:pt idx="435">
                        <c:v>21.250902139616919</c:v>
                      </c:pt>
                      <c:pt idx="436">
                        <c:v>21.274344215467647</c:v>
                      </c:pt>
                      <c:pt idx="437">
                        <c:v>21.298727975467166</c:v>
                      </c:pt>
                      <c:pt idx="438">
                        <c:v>21.323289368360314</c:v>
                      </c:pt>
                      <c:pt idx="439">
                        <c:v>21.348532124148146</c:v>
                      </c:pt>
                      <c:pt idx="440">
                        <c:v>21.378665425825638</c:v>
                      </c:pt>
                      <c:pt idx="441">
                        <c:v>21.405294965834759</c:v>
                      </c:pt>
                      <c:pt idx="442">
                        <c:v>21.434849864063043</c:v>
                      </c:pt>
                      <c:pt idx="443">
                        <c:v>21.46281400995111</c:v>
                      </c:pt>
                      <c:pt idx="444">
                        <c:v>21.492798606645511</c:v>
                      </c:pt>
                      <c:pt idx="445">
                        <c:v>21.519510981566796</c:v>
                      </c:pt>
                      <c:pt idx="446">
                        <c:v>21.548794606768912</c:v>
                      </c:pt>
                      <c:pt idx="447">
                        <c:v>21.577740547052592</c:v>
                      </c:pt>
                      <c:pt idx="448">
                        <c:v>21.607576333497349</c:v>
                      </c:pt>
                      <c:pt idx="449">
                        <c:v>21.63662075499062</c:v>
                      </c:pt>
                      <c:pt idx="450">
                        <c:v>21.667666566332763</c:v>
                      </c:pt>
                      <c:pt idx="451">
                        <c:v>21.697661796734316</c:v>
                      </c:pt>
                      <c:pt idx="452">
                        <c:v>21.727439986792358</c:v>
                      </c:pt>
                      <c:pt idx="453">
                        <c:v>21.759077652840233</c:v>
                      </c:pt>
                      <c:pt idx="454">
                        <c:v>21.790920510789434</c:v>
                      </c:pt>
                      <c:pt idx="455">
                        <c:v>21.823291327043023</c:v>
                      </c:pt>
                      <c:pt idx="456">
                        <c:v>21.85784753833828</c:v>
                      </c:pt>
                      <c:pt idx="457">
                        <c:v>21.892829894059897</c:v>
                      </c:pt>
                      <c:pt idx="458">
                        <c:v>21.927915252173673</c:v>
                      </c:pt>
                      <c:pt idx="459">
                        <c:v>21.965198382611135</c:v>
                      </c:pt>
                      <c:pt idx="460">
                        <c:v>22.002229269458045</c:v>
                      </c:pt>
                      <c:pt idx="461">
                        <c:v>22.039875514008095</c:v>
                      </c:pt>
                      <c:pt idx="462">
                        <c:v>22.078919789705925</c:v>
                      </c:pt>
                      <c:pt idx="463">
                        <c:v>22.118224735614493</c:v>
                      </c:pt>
                      <c:pt idx="464">
                        <c:v>22.157797566516177</c:v>
                      </c:pt>
                      <c:pt idx="465">
                        <c:v>22.199880511559051</c:v>
                      </c:pt>
                      <c:pt idx="466">
                        <c:v>22.242829960370294</c:v>
                      </c:pt>
                      <c:pt idx="467">
                        <c:v>22.286748969846496</c:v>
                      </c:pt>
                      <c:pt idx="468">
                        <c:v>22.331704393711988</c:v>
                      </c:pt>
                      <c:pt idx="469">
                        <c:v>22.379633997722316</c:v>
                      </c:pt>
                      <c:pt idx="470">
                        <c:v>22.426717046630365</c:v>
                      </c:pt>
                      <c:pt idx="471">
                        <c:v>22.474710511497562</c:v>
                      </c:pt>
                      <c:pt idx="472">
                        <c:v>22.525823995818978</c:v>
                      </c:pt>
                      <c:pt idx="473">
                        <c:v>22.577918644036895</c:v>
                      </c:pt>
                      <c:pt idx="474">
                        <c:v>22.631018975625118</c:v>
                      </c:pt>
                      <c:pt idx="475">
                        <c:v>22.683642990094459</c:v>
                      </c:pt>
                      <c:pt idx="476">
                        <c:v>22.736236885249191</c:v>
                      </c:pt>
                      <c:pt idx="477">
                        <c:v>22.786398256068743</c:v>
                      </c:pt>
                      <c:pt idx="478">
                        <c:v>22.838001839855959</c:v>
                      </c:pt>
                      <c:pt idx="479">
                        <c:v>22.88645493062284</c:v>
                      </c:pt>
                      <c:pt idx="480">
                        <c:v>22.939742627287593</c:v>
                      </c:pt>
                      <c:pt idx="481">
                        <c:v>22.993027086157632</c:v>
                      </c:pt>
                      <c:pt idx="482">
                        <c:v>23.045969345387682</c:v>
                      </c:pt>
                      <c:pt idx="483">
                        <c:v>23.100287823626779</c:v>
                      </c:pt>
                      <c:pt idx="484">
                        <c:v>23.156135879119358</c:v>
                      </c:pt>
                      <c:pt idx="485">
                        <c:v>23.211082833436699</c:v>
                      </c:pt>
                      <c:pt idx="486">
                        <c:v>23.266696088848736</c:v>
                      </c:pt>
                      <c:pt idx="487">
                        <c:v>23.325537047540664</c:v>
                      </c:pt>
                      <c:pt idx="488">
                        <c:v>23.382350529221508</c:v>
                      </c:pt>
                      <c:pt idx="489">
                        <c:v>23.439578438067294</c:v>
                      </c:pt>
                      <c:pt idx="490">
                        <c:v>23.497169911606758</c:v>
                      </c:pt>
                      <c:pt idx="491">
                        <c:v>23.557276435527204</c:v>
                      </c:pt>
                      <c:pt idx="492">
                        <c:v>23.614279364318822</c:v>
                      </c:pt>
                      <c:pt idx="493">
                        <c:v>23.673115367424376</c:v>
                      </c:pt>
                      <c:pt idx="494">
                        <c:v>23.732571263992511</c:v>
                      </c:pt>
                      <c:pt idx="495">
                        <c:v>23.793892215244316</c:v>
                      </c:pt>
                      <c:pt idx="496">
                        <c:v>23.853705905771221</c:v>
                      </c:pt>
                      <c:pt idx="497">
                        <c:v>23.915801537150195</c:v>
                      </c:pt>
                      <c:pt idx="498">
                        <c:v>23.977941807358867</c:v>
                      </c:pt>
                      <c:pt idx="499">
                        <c:v>24.041793323285233</c:v>
                      </c:pt>
                      <c:pt idx="500">
                        <c:v>24.102789341060255</c:v>
                      </c:pt>
                      <c:pt idx="501">
                        <c:v>24.165784582499601</c:v>
                      </c:pt>
                      <c:pt idx="502">
                        <c:v>24.226680635330617</c:v>
                      </c:pt>
                      <c:pt idx="503">
                        <c:v>24.286802193358717</c:v>
                      </c:pt>
                      <c:pt idx="504">
                        <c:v>24.346443692142035</c:v>
                      </c:pt>
                      <c:pt idx="505">
                        <c:v>24.40702074149225</c:v>
                      </c:pt>
                      <c:pt idx="506">
                        <c:v>24.464737794514047</c:v>
                      </c:pt>
                      <c:pt idx="507">
                        <c:v>24.525553118959049</c:v>
                      </c:pt>
                      <c:pt idx="508">
                        <c:v>24.589585664011523</c:v>
                      </c:pt>
                      <c:pt idx="509">
                        <c:v>24.652938065740997</c:v>
                      </c:pt>
                      <c:pt idx="510">
                        <c:v>24.715546714743578</c:v>
                      </c:pt>
                      <c:pt idx="511">
                        <c:v>24.781545884290235</c:v>
                      </c:pt>
                      <c:pt idx="512">
                        <c:v>24.847409751854137</c:v>
                      </c:pt>
                      <c:pt idx="513">
                        <c:v>24.912793875658306</c:v>
                      </c:pt>
                      <c:pt idx="514">
                        <c:v>24.979818707701934</c:v>
                      </c:pt>
                      <c:pt idx="515">
                        <c:v>25.050928874683869</c:v>
                      </c:pt>
                      <c:pt idx="516">
                        <c:v>25.120499113167206</c:v>
                      </c:pt>
                      <c:pt idx="517">
                        <c:v>25.189585638682953</c:v>
                      </c:pt>
                      <c:pt idx="518">
                        <c:v>25.259556907448662</c:v>
                      </c:pt>
                      <c:pt idx="519">
                        <c:v>25.331662743007548</c:v>
                      </c:pt>
                      <c:pt idx="520">
                        <c:v>25.401266329371101</c:v>
                      </c:pt>
                      <c:pt idx="521">
                        <c:v>25.472137052148106</c:v>
                      </c:pt>
                      <c:pt idx="522">
                        <c:v>25.544656492724215</c:v>
                      </c:pt>
                      <c:pt idx="523">
                        <c:v>25.617524644663881</c:v>
                      </c:pt>
                      <c:pt idx="524">
                        <c:v>25.690647064225988</c:v>
                      </c:pt>
                      <c:pt idx="525">
                        <c:v>25.764089924458904</c:v>
                      </c:pt>
                      <c:pt idx="526">
                        <c:v>25.837921717827811</c:v>
                      </c:pt>
                      <c:pt idx="527">
                        <c:v>25.911656414026321</c:v>
                      </c:pt>
                      <c:pt idx="528">
                        <c:v>25.984947451708422</c:v>
                      </c:pt>
                      <c:pt idx="529">
                        <c:v>26.057550218369851</c:v>
                      </c:pt>
                      <c:pt idx="530">
                        <c:v>26.132710115742803</c:v>
                      </c:pt>
                      <c:pt idx="531">
                        <c:v>26.206916725062779</c:v>
                      </c:pt>
                      <c:pt idx="532">
                        <c:v>26.283668970974198</c:v>
                      </c:pt>
                      <c:pt idx="533">
                        <c:v>26.359314689135555</c:v>
                      </c:pt>
                      <c:pt idx="534">
                        <c:v>26.434918558291919</c:v>
                      </c:pt>
                      <c:pt idx="535">
                        <c:v>26.509791590038429</c:v>
                      </c:pt>
                      <c:pt idx="536">
                        <c:v>26.58498568957906</c:v>
                      </c:pt>
                      <c:pt idx="537">
                        <c:v>26.659227187344335</c:v>
                      </c:pt>
                      <c:pt idx="538">
                        <c:v>26.734432935029979</c:v>
                      </c:pt>
                      <c:pt idx="539">
                        <c:v>26.810240436664657</c:v>
                      </c:pt>
                      <c:pt idx="540">
                        <c:v>26.885075201199548</c:v>
                      </c:pt>
                      <c:pt idx="541">
                        <c:v>26.962108491692749</c:v>
                      </c:pt>
                      <c:pt idx="542">
                        <c:v>27.03833908001808</c:v>
                      </c:pt>
                      <c:pt idx="543">
                        <c:v>27.114094048125832</c:v>
                      </c:pt>
                      <c:pt idx="544">
                        <c:v>27.190028536436955</c:v>
                      </c:pt>
                      <c:pt idx="545">
                        <c:v>27.266852302943356</c:v>
                      </c:pt>
                      <c:pt idx="546">
                        <c:v>27.342731609163177</c:v>
                      </c:pt>
                      <c:pt idx="547">
                        <c:v>27.418486521114829</c:v>
                      </c:pt>
                      <c:pt idx="548">
                        <c:v>27.495383269712583</c:v>
                      </c:pt>
                      <c:pt idx="549">
                        <c:v>27.571098481633413</c:v>
                      </c:pt>
                      <c:pt idx="550">
                        <c:v>27.647095505252754</c:v>
                      </c:pt>
                      <c:pt idx="551">
                        <c:v>27.725686766227795</c:v>
                      </c:pt>
                      <c:pt idx="552">
                        <c:v>27.804011460047793</c:v>
                      </c:pt>
                      <c:pt idx="553">
                        <c:v>27.883056652602654</c:v>
                      </c:pt>
                      <c:pt idx="554">
                        <c:v>27.963366161098484</c:v>
                      </c:pt>
                      <c:pt idx="555">
                        <c:v>28.044238783818837</c:v>
                      </c:pt>
                      <c:pt idx="556">
                        <c:v>28.124052066463882</c:v>
                      </c:pt>
                      <c:pt idx="557">
                        <c:v>28.20499192128991</c:v>
                      </c:pt>
                      <c:pt idx="558">
                        <c:v>28.284497585573529</c:v>
                      </c:pt>
                      <c:pt idx="559">
                        <c:v>28.363622022324478</c:v>
                      </c:pt>
                      <c:pt idx="560">
                        <c:v>28.440463184113916</c:v>
                      </c:pt>
                      <c:pt idx="561">
                        <c:v>28.517941737293665</c:v>
                      </c:pt>
                      <c:pt idx="562">
                        <c:v>28.594273382876974</c:v>
                      </c:pt>
                      <c:pt idx="563">
                        <c:v>28.671297500812972</c:v>
                      </c:pt>
                      <c:pt idx="564">
                        <c:v>28.748774048163806</c:v>
                      </c:pt>
                      <c:pt idx="565">
                        <c:v>28.826311048516704</c:v>
                      </c:pt>
                      <c:pt idx="566">
                        <c:v>28.904324174278621</c:v>
                      </c:pt>
                      <c:pt idx="567">
                        <c:v>28.98325087953587</c:v>
                      </c:pt>
                      <c:pt idx="568">
                        <c:v>29.061844263111983</c:v>
                      </c:pt>
                      <c:pt idx="569">
                        <c:v>29.139132616359198</c:v>
                      </c:pt>
                      <c:pt idx="570">
                        <c:v>29.215980637907744</c:v>
                      </c:pt>
                      <c:pt idx="571">
                        <c:v>29.290517308799792</c:v>
                      </c:pt>
                      <c:pt idx="572">
                        <c:v>29.365876650329529</c:v>
                      </c:pt>
                      <c:pt idx="573">
                        <c:v>29.43994305135692</c:v>
                      </c:pt>
                      <c:pt idx="574">
                        <c:v>29.516952793270455</c:v>
                      </c:pt>
                      <c:pt idx="575">
                        <c:v>29.594256276837928</c:v>
                      </c:pt>
                      <c:pt idx="576">
                        <c:v>29.672465932946967</c:v>
                      </c:pt>
                      <c:pt idx="577">
                        <c:v>29.748925066050521</c:v>
                      </c:pt>
                      <c:pt idx="578">
                        <c:v>29.826961082962185</c:v>
                      </c:pt>
                      <c:pt idx="579">
                        <c:v>29.903451621076801</c:v>
                      </c:pt>
                      <c:pt idx="580">
                        <c:v>29.981716661720633</c:v>
                      </c:pt>
                      <c:pt idx="581">
                        <c:v>30.058353133954938</c:v>
                      </c:pt>
                      <c:pt idx="582">
                        <c:v>30.136041476096786</c:v>
                      </c:pt>
                      <c:pt idx="583">
                        <c:v>30.213407956933889</c:v>
                      </c:pt>
                      <c:pt idx="584">
                        <c:v>30.289982288064902</c:v>
                      </c:pt>
                      <c:pt idx="585">
                        <c:v>30.367466893740904</c:v>
                      </c:pt>
                      <c:pt idx="586">
                        <c:v>30.44630783095845</c:v>
                      </c:pt>
                      <c:pt idx="587">
                        <c:v>30.526746282108366</c:v>
                      </c:pt>
                      <c:pt idx="588">
                        <c:v>30.607787196692641</c:v>
                      </c:pt>
                      <c:pt idx="589">
                        <c:v>30.687865957470585</c:v>
                      </c:pt>
                      <c:pt idx="590">
                        <c:v>30.768310010218251</c:v>
                      </c:pt>
                      <c:pt idx="591">
                        <c:v>30.843272662215366</c:v>
                      </c:pt>
                      <c:pt idx="592">
                        <c:v>30.916526764962249</c:v>
                      </c:pt>
                      <c:pt idx="593">
                        <c:v>30.988838010811794</c:v>
                      </c:pt>
                      <c:pt idx="594">
                        <c:v>31.060993098713858</c:v>
                      </c:pt>
                      <c:pt idx="595">
                        <c:v>31.129535937201297</c:v>
                      </c:pt>
                      <c:pt idx="596">
                        <c:v>31.203255335161835</c:v>
                      </c:pt>
                      <c:pt idx="597">
                        <c:v>31.27716629879518</c:v>
                      </c:pt>
                      <c:pt idx="598">
                        <c:v>31.352533569942331</c:v>
                      </c:pt>
                      <c:pt idx="599">
                        <c:v>31.427749530218403</c:v>
                      </c:pt>
                      <c:pt idx="600">
                        <c:v>31.507388865044597</c:v>
                      </c:pt>
                      <c:pt idx="601">
                        <c:v>31.585789942097215</c:v>
                      </c:pt>
                      <c:pt idx="602">
                        <c:v>31.667014683423712</c:v>
                      </c:pt>
                      <c:pt idx="603">
                        <c:v>31.745634274191548</c:v>
                      </c:pt>
                      <c:pt idx="604">
                        <c:v>31.825898925069815</c:v>
                      </c:pt>
                      <c:pt idx="605">
                        <c:v>31.903312632023312</c:v>
                      </c:pt>
                      <c:pt idx="606">
                        <c:v>31.981379850535639</c:v>
                      </c:pt>
                      <c:pt idx="607">
                        <c:v>32.05901481004274</c:v>
                      </c:pt>
                      <c:pt idx="608">
                        <c:v>32.136643400163074</c:v>
                      </c:pt>
                      <c:pt idx="609">
                        <c:v>32.213562126749487</c:v>
                      </c:pt>
                      <c:pt idx="610">
                        <c:v>32.293821627624126</c:v>
                      </c:pt>
                      <c:pt idx="611">
                        <c:v>32.371036280793504</c:v>
                      </c:pt>
                      <c:pt idx="612">
                        <c:v>32.449275736937651</c:v>
                      </c:pt>
                      <c:pt idx="613">
                        <c:v>32.527702729541474</c:v>
                      </c:pt>
                      <c:pt idx="614">
                        <c:v>32.605957117938992</c:v>
                      </c:pt>
                      <c:pt idx="615">
                        <c:v>32.679905641393233</c:v>
                      </c:pt>
                      <c:pt idx="616">
                        <c:v>32.755606023333648</c:v>
                      </c:pt>
                      <c:pt idx="617">
                        <c:v>32.82688971893689</c:v>
                      </c:pt>
                      <c:pt idx="618">
                        <c:v>32.898597269649102</c:v>
                      </c:pt>
                      <c:pt idx="619">
                        <c:v>32.967417388188657</c:v>
                      </c:pt>
                      <c:pt idx="620">
                        <c:v>33.036761068788032</c:v>
                      </c:pt>
                      <c:pt idx="621">
                        <c:v>33.106015839618905</c:v>
                      </c:pt>
                      <c:pt idx="622">
                        <c:v>33.174647789783684</c:v>
                      </c:pt>
                      <c:pt idx="623">
                        <c:v>33.242621709215562</c:v>
                      </c:pt>
                      <c:pt idx="624">
                        <c:v>33.314665378639084</c:v>
                      </c:pt>
                      <c:pt idx="625">
                        <c:v>33.387051077242802</c:v>
                      </c:pt>
                      <c:pt idx="626">
                        <c:v>33.459446918108789</c:v>
                      </c:pt>
                      <c:pt idx="627">
                        <c:v>33.535671559971107</c:v>
                      </c:pt>
                      <c:pt idx="628">
                        <c:v>33.61513303063532</c:v>
                      </c:pt>
                      <c:pt idx="629">
                        <c:v>33.694568705731953</c:v>
                      </c:pt>
                      <c:pt idx="630">
                        <c:v>33.772736952184509</c:v>
                      </c:pt>
                      <c:pt idx="631">
                        <c:v>33.851349782834177</c:v>
                      </c:pt>
                      <c:pt idx="632">
                        <c:v>33.927240579402401</c:v>
                      </c:pt>
                      <c:pt idx="633">
                        <c:v>33.99902029184976</c:v>
                      </c:pt>
                      <c:pt idx="634">
                        <c:v>34.0716360961571</c:v>
                      </c:pt>
                      <c:pt idx="635">
                        <c:v>34.143810544105087</c:v>
                      </c:pt>
                      <c:pt idx="636">
                        <c:v>34.215234842682911</c:v>
                      </c:pt>
                      <c:pt idx="637">
                        <c:v>34.28748668720602</c:v>
                      </c:pt>
                      <c:pt idx="638">
                        <c:v>34.360128000772349</c:v>
                      </c:pt>
                      <c:pt idx="639">
                        <c:v>34.431517636766372</c:v>
                      </c:pt>
                      <c:pt idx="640">
                        <c:v>34.504443403880686</c:v>
                      </c:pt>
                      <c:pt idx="641">
                        <c:v>34.578434580747533</c:v>
                      </c:pt>
                      <c:pt idx="642">
                        <c:v>34.652293862737984</c:v>
                      </c:pt>
                      <c:pt idx="643">
                        <c:v>34.726688173026737</c:v>
                      </c:pt>
                      <c:pt idx="644">
                        <c:v>34.800989481420238</c:v>
                      </c:pt>
                      <c:pt idx="645">
                        <c:v>34.873077432857983</c:v>
                      </c:pt>
                      <c:pt idx="646">
                        <c:v>34.945594445305268</c:v>
                      </c:pt>
                      <c:pt idx="647">
                        <c:v>35.016752130668088</c:v>
                      </c:pt>
                      <c:pt idx="648">
                        <c:v>35.089220606640062</c:v>
                      </c:pt>
                      <c:pt idx="649">
                        <c:v>35.15867691305931</c:v>
                      </c:pt>
                      <c:pt idx="650">
                        <c:v>35.229147616745479</c:v>
                      </c:pt>
                      <c:pt idx="651">
                        <c:v>35.298753801698695</c:v>
                      </c:pt>
                      <c:pt idx="652">
                        <c:v>35.366364506765557</c:v>
                      </c:pt>
                      <c:pt idx="653">
                        <c:v>35.431133191702443</c:v>
                      </c:pt>
                      <c:pt idx="654">
                        <c:v>35.497644120708856</c:v>
                      </c:pt>
                      <c:pt idx="655">
                        <c:v>35.56310434511105</c:v>
                      </c:pt>
                      <c:pt idx="656">
                        <c:v>35.626608110391032</c:v>
                      </c:pt>
                      <c:pt idx="657">
                        <c:v>35.690077763917373</c:v>
                      </c:pt>
                      <c:pt idx="658">
                        <c:v>35.754984205697895</c:v>
                      </c:pt>
                      <c:pt idx="659">
                        <c:v>35.816525977604364</c:v>
                      </c:pt>
                      <c:pt idx="660">
                        <c:v>35.880872924860178</c:v>
                      </c:pt>
                      <c:pt idx="661">
                        <c:v>35.944927855011926</c:v>
                      </c:pt>
                      <c:pt idx="662">
                        <c:v>36.011076091891688</c:v>
                      </c:pt>
                      <c:pt idx="663">
                        <c:v>36.076660810592372</c:v>
                      </c:pt>
                      <c:pt idx="664">
                        <c:v>36.145912957937846</c:v>
                      </c:pt>
                      <c:pt idx="665">
                        <c:v>36.214759391341431</c:v>
                      </c:pt>
                      <c:pt idx="666">
                        <c:v>36.287666690656202</c:v>
                      </c:pt>
                      <c:pt idx="667">
                        <c:v>36.360876280317306</c:v>
                      </c:pt>
                      <c:pt idx="668">
                        <c:v>36.435499617330073</c:v>
                      </c:pt>
                      <c:pt idx="669">
                        <c:v>36.510536557795625</c:v>
                      </c:pt>
                      <c:pt idx="670">
                        <c:v>36.583739112904638</c:v>
                      </c:pt>
                      <c:pt idx="671">
                        <c:v>36.655459892046615</c:v>
                      </c:pt>
                      <c:pt idx="672">
                        <c:v>36.725520604525585</c:v>
                      </c:pt>
                      <c:pt idx="673">
                        <c:v>36.794498317598638</c:v>
                      </c:pt>
                      <c:pt idx="674">
                        <c:v>36.862314324277598</c:v>
                      </c:pt>
                      <c:pt idx="675">
                        <c:v>36.930444685562975</c:v>
                      </c:pt>
                      <c:pt idx="676">
                        <c:v>36.998010307733793</c:v>
                      </c:pt>
                      <c:pt idx="677">
                        <c:v>37.064643589072325</c:v>
                      </c:pt>
                      <c:pt idx="678">
                        <c:v>37.130815689317146</c:v>
                      </c:pt>
                      <c:pt idx="679">
                        <c:v>37.19731798030945</c:v>
                      </c:pt>
                      <c:pt idx="680">
                        <c:v>37.261086833922789</c:v>
                      </c:pt>
                      <c:pt idx="681">
                        <c:v>37.325285206856989</c:v>
                      </c:pt>
                      <c:pt idx="682">
                        <c:v>37.390086059398492</c:v>
                      </c:pt>
                      <c:pt idx="683">
                        <c:v>37.453986616783531</c:v>
                      </c:pt>
                      <c:pt idx="684">
                        <c:v>37.51665723265684</c:v>
                      </c:pt>
                      <c:pt idx="685">
                        <c:v>37.582364741687442</c:v>
                      </c:pt>
                      <c:pt idx="686">
                        <c:v>37.644495374046073</c:v>
                      </c:pt>
                      <c:pt idx="687">
                        <c:v>37.707691888082572</c:v>
                      </c:pt>
                      <c:pt idx="688">
                        <c:v>37.769377344937631</c:v>
                      </c:pt>
                      <c:pt idx="689">
                        <c:v>37.830521803287574</c:v>
                      </c:pt>
                      <c:pt idx="690">
                        <c:v>37.890298336102482</c:v>
                      </c:pt>
                      <c:pt idx="691">
                        <c:v>37.953071575980076</c:v>
                      </c:pt>
                      <c:pt idx="692">
                        <c:v>38.013753205743924</c:v>
                      </c:pt>
                      <c:pt idx="693">
                        <c:v>38.075967421895733</c:v>
                      </c:pt>
                      <c:pt idx="694">
                        <c:v>38.138112061692006</c:v>
                      </c:pt>
                      <c:pt idx="695">
                        <c:v>38.199188814694807</c:v>
                      </c:pt>
                      <c:pt idx="696">
                        <c:v>38.258205552664229</c:v>
                      </c:pt>
                      <c:pt idx="697">
                        <c:v>38.319098644490097</c:v>
                      </c:pt>
                      <c:pt idx="698">
                        <c:v>38.379784189375812</c:v>
                      </c:pt>
                      <c:pt idx="699">
                        <c:v>38.438578602175596</c:v>
                      </c:pt>
                      <c:pt idx="700">
                        <c:v>38.500711096257966</c:v>
                      </c:pt>
                      <c:pt idx="701">
                        <c:v>38.56109090231034</c:v>
                      </c:pt>
                      <c:pt idx="702">
                        <c:v>38.619884813022622</c:v>
                      </c:pt>
                      <c:pt idx="703">
                        <c:v>38.67912616645259</c:v>
                      </c:pt>
                      <c:pt idx="704">
                        <c:v>38.737691070543235</c:v>
                      </c:pt>
                      <c:pt idx="705">
                        <c:v>38.793486272731876</c:v>
                      </c:pt>
                      <c:pt idx="706">
                        <c:v>38.851364335799097</c:v>
                      </c:pt>
                      <c:pt idx="707">
                        <c:v>38.909702762382707</c:v>
                      </c:pt>
                      <c:pt idx="708">
                        <c:v>38.967523535386533</c:v>
                      </c:pt>
                      <c:pt idx="709">
                        <c:v>39.027831976771381</c:v>
                      </c:pt>
                      <c:pt idx="710">
                        <c:v>39.088394412064318</c:v>
                      </c:pt>
                      <c:pt idx="711">
                        <c:v>39.150676933799687</c:v>
                      </c:pt>
                      <c:pt idx="712">
                        <c:v>39.213950823273279</c:v>
                      </c:pt>
                      <c:pt idx="713">
                        <c:v>39.276611536383555</c:v>
                      </c:pt>
                      <c:pt idx="714">
                        <c:v>39.341171082372782</c:v>
                      </c:pt>
                      <c:pt idx="715">
                        <c:v>39.407189493477659</c:v>
                      </c:pt>
                      <c:pt idx="716">
                        <c:v>39.470032814024378</c:v>
                      </c:pt>
                      <c:pt idx="717">
                        <c:v>39.531122524966072</c:v>
                      </c:pt>
                      <c:pt idx="718">
                        <c:v>39.593295422161837</c:v>
                      </c:pt>
                      <c:pt idx="719">
                        <c:v>39.651420958232208</c:v>
                      </c:pt>
                      <c:pt idx="720">
                        <c:v>39.708177510217439</c:v>
                      </c:pt>
                      <c:pt idx="721">
                        <c:v>39.765600799284009</c:v>
                      </c:pt>
                      <c:pt idx="722">
                        <c:v>39.823179736881372</c:v>
                      </c:pt>
                      <c:pt idx="723">
                        <c:v>39.880110041875398</c:v>
                      </c:pt>
                      <c:pt idx="724">
                        <c:v>39.938325269697621</c:v>
                      </c:pt>
                      <c:pt idx="725">
                        <c:v>39.997476693762152</c:v>
                      </c:pt>
                      <c:pt idx="726">
                        <c:v>40.0558689968069</c:v>
                      </c:pt>
                      <c:pt idx="727">
                        <c:v>40.114730325147491</c:v>
                      </c:pt>
                      <c:pt idx="728">
                        <c:v>40.175015407929791</c:v>
                      </c:pt>
                      <c:pt idx="729">
                        <c:v>40.235847965583794</c:v>
                      </c:pt>
                      <c:pt idx="730">
                        <c:v>40.295204571665415</c:v>
                      </c:pt>
                      <c:pt idx="731">
                        <c:v>40.356047622179226</c:v>
                      </c:pt>
                      <c:pt idx="732">
                        <c:v>40.415140215147396</c:v>
                      </c:pt>
                      <c:pt idx="733">
                        <c:v>40.470581001568213</c:v>
                      </c:pt>
                      <c:pt idx="734">
                        <c:v>40.525111918726836</c:v>
                      </c:pt>
                      <c:pt idx="735">
                        <c:v>40.580142526144535</c:v>
                      </c:pt>
                      <c:pt idx="736">
                        <c:v>40.633160940143689</c:v>
                      </c:pt>
                      <c:pt idx="737">
                        <c:v>40.686524844002193</c:v>
                      </c:pt>
                      <c:pt idx="738">
                        <c:v>40.74003175216307</c:v>
                      </c:pt>
                      <c:pt idx="739">
                        <c:v>40.792069338370233</c:v>
                      </c:pt>
                      <c:pt idx="740">
                        <c:v>40.841527905749444</c:v>
                      </c:pt>
                      <c:pt idx="741">
                        <c:v>40.891292866325877</c:v>
                      </c:pt>
                      <c:pt idx="742">
                        <c:v>40.940670798824634</c:v>
                      </c:pt>
                      <c:pt idx="743">
                        <c:v>40.99106074272521</c:v>
                      </c:pt>
                      <c:pt idx="744">
                        <c:v>41.043321760122993</c:v>
                      </c:pt>
                      <c:pt idx="745">
                        <c:v>41.100077659412477</c:v>
                      </c:pt>
                      <c:pt idx="746">
                        <c:v>41.156418327181214</c:v>
                      </c:pt>
                      <c:pt idx="747">
                        <c:v>41.21167795850188</c:v>
                      </c:pt>
                      <c:pt idx="748">
                        <c:v>41.266197326353861</c:v>
                      </c:pt>
                      <c:pt idx="749">
                        <c:v>41.319996129446729</c:v>
                      </c:pt>
                      <c:pt idx="750">
                        <c:v>41.370257244169196</c:v>
                      </c:pt>
                      <c:pt idx="751">
                        <c:v>41.423047649591851</c:v>
                      </c:pt>
                      <c:pt idx="752">
                        <c:v>41.476219619271902</c:v>
                      </c:pt>
                      <c:pt idx="753">
                        <c:v>41.529539193604123</c:v>
                      </c:pt>
                      <c:pt idx="754">
                        <c:v>41.584853939114915</c:v>
                      </c:pt>
                      <c:pt idx="755">
                        <c:v>41.638504791641466</c:v>
                      </c:pt>
                      <c:pt idx="756">
                        <c:v>41.691300670461644</c:v>
                      </c:pt>
                      <c:pt idx="757">
                        <c:v>41.744592838340495</c:v>
                      </c:pt>
                      <c:pt idx="758">
                        <c:v>41.798655207780506</c:v>
                      </c:pt>
                      <c:pt idx="759">
                        <c:v>41.852167458666528</c:v>
                      </c:pt>
                      <c:pt idx="760">
                        <c:v>41.907416675906489</c:v>
                      </c:pt>
                      <c:pt idx="761">
                        <c:v>41.959658139248823</c:v>
                      </c:pt>
                      <c:pt idx="762">
                        <c:v>42.012680926685121</c:v>
                      </c:pt>
                      <c:pt idx="763">
                        <c:v>42.064158374756438</c:v>
                      </c:pt>
                      <c:pt idx="764">
                        <c:v>42.11329761190558</c:v>
                      </c:pt>
                      <c:pt idx="765">
                        <c:v>42.162060806405634</c:v>
                      </c:pt>
                      <c:pt idx="766">
                        <c:v>42.209064218804969</c:v>
                      </c:pt>
                      <c:pt idx="767">
                        <c:v>42.255810664437497</c:v>
                      </c:pt>
                      <c:pt idx="768">
                        <c:v>42.302090004158515</c:v>
                      </c:pt>
                      <c:pt idx="769">
                        <c:v>42.34711763290143</c:v>
                      </c:pt>
                      <c:pt idx="770">
                        <c:v>42.393327996627299</c:v>
                      </c:pt>
                      <c:pt idx="771">
                        <c:v>42.443757479230158</c:v>
                      </c:pt>
                      <c:pt idx="772">
                        <c:v>42.494517145154987</c:v>
                      </c:pt>
                      <c:pt idx="773">
                        <c:v>42.546942972656019</c:v>
                      </c:pt>
                      <c:pt idx="774">
                        <c:v>42.601641792135908</c:v>
                      </c:pt>
                      <c:pt idx="775">
                        <c:v>42.656698260522681</c:v>
                      </c:pt>
                      <c:pt idx="776">
                        <c:v>42.714039460603736</c:v>
                      </c:pt>
                      <c:pt idx="777">
                        <c:v>42.767710402795316</c:v>
                      </c:pt>
                      <c:pt idx="778">
                        <c:v>42.819776400651406</c:v>
                      </c:pt>
                      <c:pt idx="779">
                        <c:v>42.86995958855713</c:v>
                      </c:pt>
                      <c:pt idx="780">
                        <c:v>42.918763615569553</c:v>
                      </c:pt>
                      <c:pt idx="781">
                        <c:v>42.961684338538582</c:v>
                      </c:pt>
                      <c:pt idx="782">
                        <c:v>43.007182582058668</c:v>
                      </c:pt>
                      <c:pt idx="783">
                        <c:v>43.051555168019455</c:v>
                      </c:pt>
                      <c:pt idx="784">
                        <c:v>43.095872715093094</c:v>
                      </c:pt>
                      <c:pt idx="785">
                        <c:v>43.137129782537777</c:v>
                      </c:pt>
                      <c:pt idx="786">
                        <c:v>43.180885449900025</c:v>
                      </c:pt>
                      <c:pt idx="787">
                        <c:v>43.22400298620115</c:v>
                      </c:pt>
                      <c:pt idx="788">
                        <c:v>43.267922411707772</c:v>
                      </c:pt>
                      <c:pt idx="789">
                        <c:v>43.313337355184252</c:v>
                      </c:pt>
                      <c:pt idx="790">
                        <c:v>43.361457667145103</c:v>
                      </c:pt>
                      <c:pt idx="791">
                        <c:v>43.4086710134928</c:v>
                      </c:pt>
                      <c:pt idx="792">
                        <c:v>43.456857116426434</c:v>
                      </c:pt>
                      <c:pt idx="793">
                        <c:v>43.50535714838098</c:v>
                      </c:pt>
                      <c:pt idx="794">
                        <c:v>43.553988962000453</c:v>
                      </c:pt>
                      <c:pt idx="795">
                        <c:v>43.60298238828203</c:v>
                      </c:pt>
                      <c:pt idx="796">
                        <c:v>43.652852793286343</c:v>
                      </c:pt>
                      <c:pt idx="797">
                        <c:v>43.699995301748302</c:v>
                      </c:pt>
                      <c:pt idx="798">
                        <c:v>43.745076271764518</c:v>
                      </c:pt>
                      <c:pt idx="799">
                        <c:v>43.788777876081362</c:v>
                      </c:pt>
                      <c:pt idx="800">
                        <c:v>43.831393258014927</c:v>
                      </c:pt>
                      <c:pt idx="801">
                        <c:v>43.873172275424622</c:v>
                      </c:pt>
                      <c:pt idx="802">
                        <c:v>43.915376674607785</c:v>
                      </c:pt>
                      <c:pt idx="803">
                        <c:v>43.960639424263583</c:v>
                      </c:pt>
                      <c:pt idx="804">
                        <c:v>44.006402595528463</c:v>
                      </c:pt>
                      <c:pt idx="805">
                        <c:v>44.05371809528846</c:v>
                      </c:pt>
                      <c:pt idx="806">
                        <c:v>44.101248448918533</c:v>
                      </c:pt>
                      <c:pt idx="807">
                        <c:v>44.149881874341943</c:v>
                      </c:pt>
                      <c:pt idx="808">
                        <c:v>44.196686930972838</c:v>
                      </c:pt>
                      <c:pt idx="809">
                        <c:v>44.240243895556148</c:v>
                      </c:pt>
                      <c:pt idx="810">
                        <c:v>44.28195650650305</c:v>
                      </c:pt>
                      <c:pt idx="811">
                        <c:v>44.32133352296438</c:v>
                      </c:pt>
                      <c:pt idx="812">
                        <c:v>44.359370365925557</c:v>
                      </c:pt>
                      <c:pt idx="813">
                        <c:v>44.396844597923689</c:v>
                      </c:pt>
                      <c:pt idx="814">
                        <c:v>44.435902021872536</c:v>
                      </c:pt>
                      <c:pt idx="815">
                        <c:v>44.473916684045648</c:v>
                      </c:pt>
                      <c:pt idx="816">
                        <c:v>44.514486851386501</c:v>
                      </c:pt>
                      <c:pt idx="817">
                        <c:v>44.557818718616858</c:v>
                      </c:pt>
                      <c:pt idx="818">
                        <c:v>44.603071656227954</c:v>
                      </c:pt>
                      <c:pt idx="819">
                        <c:v>44.648253956540344</c:v>
                      </c:pt>
                      <c:pt idx="820">
                        <c:v>44.695999571978959</c:v>
                      </c:pt>
                      <c:pt idx="821">
                        <c:v>44.742793867468521</c:v>
                      </c:pt>
                      <c:pt idx="822">
                        <c:v>44.789032843678697</c:v>
                      </c:pt>
                      <c:pt idx="823">
                        <c:v>44.834244843582837</c:v>
                      </c:pt>
                      <c:pt idx="824">
                        <c:v>44.878505217693572</c:v>
                      </c:pt>
                      <c:pt idx="825">
                        <c:v>44.920790365616355</c:v>
                      </c:pt>
                      <c:pt idx="826">
                        <c:v>44.962627823135996</c:v>
                      </c:pt>
                      <c:pt idx="827">
                        <c:v>45.000379065083912</c:v>
                      </c:pt>
                      <c:pt idx="828">
                        <c:v>45.037071730807881</c:v>
                      </c:pt>
                      <c:pt idx="829">
                        <c:v>45.077057981431459</c:v>
                      </c:pt>
                      <c:pt idx="830">
                        <c:v>45.113747787412926</c:v>
                      </c:pt>
                      <c:pt idx="831">
                        <c:v>45.148874518334893</c:v>
                      </c:pt>
                      <c:pt idx="832">
                        <c:v>45.188731667317548</c:v>
                      </c:pt>
                      <c:pt idx="833">
                        <c:v>45.227244148738755</c:v>
                      </c:pt>
                      <c:pt idx="834">
                        <c:v>45.265784924328131</c:v>
                      </c:pt>
                      <c:pt idx="835">
                        <c:v>45.306941006332991</c:v>
                      </c:pt>
                      <c:pt idx="836">
                        <c:v>45.351239805783948</c:v>
                      </c:pt>
                      <c:pt idx="837">
                        <c:v>45.394535860489881</c:v>
                      </c:pt>
                      <c:pt idx="838">
                        <c:v>45.439090101747531</c:v>
                      </c:pt>
                      <c:pt idx="839">
                        <c:v>45.481891112974679</c:v>
                      </c:pt>
                      <c:pt idx="840">
                        <c:v>45.525228438046696</c:v>
                      </c:pt>
                      <c:pt idx="841">
                        <c:v>45.568622087292312</c:v>
                      </c:pt>
                      <c:pt idx="842">
                        <c:v>45.608916887102012</c:v>
                      </c:pt>
                      <c:pt idx="843">
                        <c:v>45.649001998754464</c:v>
                      </c:pt>
                      <c:pt idx="844">
                        <c:v>45.687436937522804</c:v>
                      </c:pt>
                      <c:pt idx="845">
                        <c:v>45.725939859515861</c:v>
                      </c:pt>
                      <c:pt idx="846">
                        <c:v>45.758994664700538</c:v>
                      </c:pt>
                      <c:pt idx="847">
                        <c:v>45.793161031871527</c:v>
                      </c:pt>
                      <c:pt idx="848">
                        <c:v>45.828188896405813</c:v>
                      </c:pt>
                      <c:pt idx="849">
                        <c:v>45.863935214286364</c:v>
                      </c:pt>
                      <c:pt idx="850">
                        <c:v>45.897689719326877</c:v>
                      </c:pt>
                      <c:pt idx="851">
                        <c:v>45.936250857920847</c:v>
                      </c:pt>
                      <c:pt idx="852">
                        <c:v>45.975554460081035</c:v>
                      </c:pt>
                      <c:pt idx="853">
                        <c:v>46.012902139766311</c:v>
                      </c:pt>
                      <c:pt idx="854">
                        <c:v>46.052218782926204</c:v>
                      </c:pt>
                      <c:pt idx="855">
                        <c:v>46.091297598507524</c:v>
                      </c:pt>
                      <c:pt idx="856">
                        <c:v>46.130142484518331</c:v>
                      </c:pt>
                      <c:pt idx="857">
                        <c:v>46.167071094990511</c:v>
                      </c:pt>
                      <c:pt idx="858">
                        <c:v>46.205774271270165</c:v>
                      </c:pt>
                      <c:pt idx="859">
                        <c:v>46.239298511250539</c:v>
                      </c:pt>
                      <c:pt idx="860">
                        <c:v>46.274978357430967</c:v>
                      </c:pt>
                      <c:pt idx="861">
                        <c:v>46.309365049318068</c:v>
                      </c:pt>
                      <c:pt idx="862">
                        <c:v>46.342136501291044</c:v>
                      </c:pt>
                      <c:pt idx="863">
                        <c:v>46.375848608077916</c:v>
                      </c:pt>
                      <c:pt idx="864">
                        <c:v>46.413887934363785</c:v>
                      </c:pt>
                      <c:pt idx="865">
                        <c:v>46.451967092435396</c:v>
                      </c:pt>
                      <c:pt idx="866">
                        <c:v>46.490649885284704</c:v>
                      </c:pt>
                      <c:pt idx="867">
                        <c:v>46.53279430487752</c:v>
                      </c:pt>
                      <c:pt idx="868">
                        <c:v>46.573780485246871</c:v>
                      </c:pt>
                      <c:pt idx="869">
                        <c:v>46.612476512959361</c:v>
                      </c:pt>
                      <c:pt idx="870">
                        <c:v>46.649954967420832</c:v>
                      </c:pt>
                      <c:pt idx="871">
                        <c:v>46.6841111846649</c:v>
                      </c:pt>
                      <c:pt idx="872">
                        <c:v>46.717521561549347</c:v>
                      </c:pt>
                      <c:pt idx="873">
                        <c:v>46.750031325185731</c:v>
                      </c:pt>
                      <c:pt idx="874">
                        <c:v>46.7819261814358</c:v>
                      </c:pt>
                      <c:pt idx="875">
                        <c:v>46.813038932079905</c:v>
                      </c:pt>
                      <c:pt idx="876">
                        <c:v>46.84638323552371</c:v>
                      </c:pt>
                      <c:pt idx="877">
                        <c:v>46.879668441131358</c:v>
                      </c:pt>
                      <c:pt idx="878">
                        <c:v>46.913541550389475</c:v>
                      </c:pt>
                      <c:pt idx="879">
                        <c:v>46.948411216261022</c:v>
                      </c:pt>
                      <c:pt idx="880">
                        <c:v>46.98375774487139</c:v>
                      </c:pt>
                      <c:pt idx="881">
                        <c:v>47.020085285197133</c:v>
                      </c:pt>
                      <c:pt idx="882">
                        <c:v>47.056373448040674</c:v>
                      </c:pt>
                      <c:pt idx="883">
                        <c:v>47.091911876217516</c:v>
                      </c:pt>
                      <c:pt idx="884">
                        <c:v>47.128681503105682</c:v>
                      </c:pt>
                      <c:pt idx="885">
                        <c:v>47.163311787044044</c:v>
                      </c:pt>
                      <c:pt idx="886">
                        <c:v>47.197084593444053</c:v>
                      </c:pt>
                      <c:pt idx="887">
                        <c:v>47.229277876591638</c:v>
                      </c:pt>
                      <c:pt idx="888">
                        <c:v>47.262686202223485</c:v>
                      </c:pt>
                      <c:pt idx="889">
                        <c:v>47.295820920210211</c:v>
                      </c:pt>
                      <c:pt idx="890">
                        <c:v>47.328745591075432</c:v>
                      </c:pt>
                      <c:pt idx="891">
                        <c:v>47.362135245140067</c:v>
                      </c:pt>
                      <c:pt idx="892">
                        <c:v>47.398332200876219</c:v>
                      </c:pt>
                      <c:pt idx="893">
                        <c:v>47.431555654670504</c:v>
                      </c:pt>
                      <c:pt idx="894">
                        <c:v>47.464180069873777</c:v>
                      </c:pt>
                      <c:pt idx="895">
                        <c:v>47.498793769575158</c:v>
                      </c:pt>
                      <c:pt idx="896">
                        <c:v>47.533137972212799</c:v>
                      </c:pt>
                      <c:pt idx="897">
                        <c:v>47.566672750524539</c:v>
                      </c:pt>
                      <c:pt idx="898">
                        <c:v>47.600680259212595</c:v>
                      </c:pt>
                      <c:pt idx="899">
                        <c:v>47.633612011975174</c:v>
                      </c:pt>
                      <c:pt idx="900">
                        <c:v>47.667612369339295</c:v>
                      </c:pt>
                      <c:pt idx="901">
                        <c:v>47.700306777428636</c:v>
                      </c:pt>
                      <c:pt idx="902">
                        <c:v>47.730686204287245</c:v>
                      </c:pt>
                      <c:pt idx="903">
                        <c:v>47.763222368926698</c:v>
                      </c:pt>
                      <c:pt idx="904">
                        <c:v>47.795969395920416</c:v>
                      </c:pt>
                      <c:pt idx="905">
                        <c:v>47.827263162880485</c:v>
                      </c:pt>
                      <c:pt idx="906">
                        <c:v>47.859057724416779</c:v>
                      </c:pt>
                      <c:pt idx="907">
                        <c:v>47.890709773554576</c:v>
                      </c:pt>
                      <c:pt idx="908">
                        <c:v>47.921401101526229</c:v>
                      </c:pt>
                      <c:pt idx="909">
                        <c:v>47.953204604087169</c:v>
                      </c:pt>
                      <c:pt idx="910">
                        <c:v>47.985985304530274</c:v>
                      </c:pt>
                      <c:pt idx="911">
                        <c:v>48.017952426039905</c:v>
                      </c:pt>
                      <c:pt idx="912">
                        <c:v>48.05120259923499</c:v>
                      </c:pt>
                      <c:pt idx="913">
                        <c:v>48.084143318838493</c:v>
                      </c:pt>
                      <c:pt idx="914">
                        <c:v>48.114610221130448</c:v>
                      </c:pt>
                      <c:pt idx="915">
                        <c:v>48.145907906998232</c:v>
                      </c:pt>
                      <c:pt idx="916">
                        <c:v>48.177868711425788</c:v>
                      </c:pt>
                      <c:pt idx="917">
                        <c:v>48.20870964014135</c:v>
                      </c:pt>
                      <c:pt idx="918">
                        <c:v>48.239829078679243</c:v>
                      </c:pt>
                      <c:pt idx="919">
                        <c:v>48.271095893787525</c:v>
                      </c:pt>
                      <c:pt idx="920">
                        <c:v>48.302791651061526</c:v>
                      </c:pt>
                      <c:pt idx="921">
                        <c:v>48.332260016357864</c:v>
                      </c:pt>
                      <c:pt idx="922">
                        <c:v>48.363937071907372</c:v>
                      </c:pt>
                      <c:pt idx="923">
                        <c:v>48.393549088332357</c:v>
                      </c:pt>
                      <c:pt idx="924">
                        <c:v>48.425059599464014</c:v>
                      </c:pt>
                      <c:pt idx="925">
                        <c:v>48.452022887106587</c:v>
                      </c:pt>
                      <c:pt idx="926">
                        <c:v>48.483530095029366</c:v>
                      </c:pt>
                      <c:pt idx="927">
                        <c:v>48.513639544203208</c:v>
                      </c:pt>
                      <c:pt idx="928">
                        <c:v>48.544245710520428</c:v>
                      </c:pt>
                      <c:pt idx="929">
                        <c:v>48.575229878114143</c:v>
                      </c:pt>
                      <c:pt idx="930">
                        <c:v>48.607755265362798</c:v>
                      </c:pt>
                      <c:pt idx="931">
                        <c:v>48.637293991138996</c:v>
                      </c:pt>
                      <c:pt idx="932">
                        <c:v>48.665788290428324</c:v>
                      </c:pt>
                      <c:pt idx="933">
                        <c:v>48.695526142379194</c:v>
                      </c:pt>
                      <c:pt idx="934">
                        <c:v>48.724906769694485</c:v>
                      </c:pt>
                      <c:pt idx="935">
                        <c:v>48.756031292420104</c:v>
                      </c:pt>
                      <c:pt idx="936">
                        <c:v>48.785980313588198</c:v>
                      </c:pt>
                      <c:pt idx="937">
                        <c:v>48.816346950257078</c:v>
                      </c:pt>
                      <c:pt idx="938">
                        <c:v>48.84746420535032</c:v>
                      </c:pt>
                      <c:pt idx="939">
                        <c:v>48.876774314651108</c:v>
                      </c:pt>
                      <c:pt idx="940">
                        <c:v>48.905119691399833</c:v>
                      </c:pt>
                      <c:pt idx="941">
                        <c:v>48.934784407802582</c:v>
                      </c:pt>
                      <c:pt idx="942">
                        <c:v>48.964691461640598</c:v>
                      </c:pt>
                      <c:pt idx="943">
                        <c:v>48.994134523248661</c:v>
                      </c:pt>
                      <c:pt idx="944">
                        <c:v>49.023383140117957</c:v>
                      </c:pt>
                      <c:pt idx="945">
                        <c:v>49.051944937374415</c:v>
                      </c:pt>
                      <c:pt idx="946">
                        <c:v>49.080514765278778</c:v>
                      </c:pt>
                      <c:pt idx="947">
                        <c:v>49.109243822185611</c:v>
                      </c:pt>
                      <c:pt idx="948">
                        <c:v>49.137412972355079</c:v>
                      </c:pt>
                      <c:pt idx="949">
                        <c:v>49.1657172878732</c:v>
                      </c:pt>
                      <c:pt idx="950">
                        <c:v>49.195749858782911</c:v>
                      </c:pt>
                      <c:pt idx="951">
                        <c:v>49.22387584495366</c:v>
                      </c:pt>
                      <c:pt idx="952">
                        <c:v>49.251854920810089</c:v>
                      </c:pt>
                      <c:pt idx="953">
                        <c:v>49.281470927039415</c:v>
                      </c:pt>
                      <c:pt idx="954">
                        <c:v>49.310320714004902</c:v>
                      </c:pt>
                      <c:pt idx="955">
                        <c:v>49.337279807615673</c:v>
                      </c:pt>
                      <c:pt idx="956">
                        <c:v>49.365379150739969</c:v>
                      </c:pt>
                      <c:pt idx="957">
                        <c:v>49.392720148572167</c:v>
                      </c:pt>
                      <c:pt idx="958">
                        <c:v>49.417618179416834</c:v>
                      </c:pt>
                      <c:pt idx="959">
                        <c:v>49.44377556310144</c:v>
                      </c:pt>
                      <c:pt idx="960">
                        <c:v>49.469734709531373</c:v>
                      </c:pt>
                      <c:pt idx="961">
                        <c:v>49.496544353097043</c:v>
                      </c:pt>
                      <c:pt idx="962">
                        <c:v>49.522988705556244</c:v>
                      </c:pt>
                      <c:pt idx="963">
                        <c:v>49.549492730095444</c:v>
                      </c:pt>
                      <c:pt idx="964">
                        <c:v>49.576545664502454</c:v>
                      </c:pt>
                      <c:pt idx="965">
                        <c:v>49.603459511061132</c:v>
                      </c:pt>
                      <c:pt idx="966">
                        <c:v>49.629805537398639</c:v>
                      </c:pt>
                      <c:pt idx="967">
                        <c:v>49.654606126972034</c:v>
                      </c:pt>
                      <c:pt idx="968">
                        <c:v>49.679621800146172</c:v>
                      </c:pt>
                      <c:pt idx="969">
                        <c:v>49.702555377542311</c:v>
                      </c:pt>
                      <c:pt idx="970">
                        <c:v>49.725862942453986</c:v>
                      </c:pt>
                      <c:pt idx="971">
                        <c:v>49.746544376894725</c:v>
                      </c:pt>
                      <c:pt idx="972">
                        <c:v>49.770325177103366</c:v>
                      </c:pt>
                      <c:pt idx="973">
                        <c:v>49.793355021202402</c:v>
                      </c:pt>
                      <c:pt idx="974">
                        <c:v>49.819194220213767</c:v>
                      </c:pt>
                      <c:pt idx="975">
                        <c:v>49.846447522360094</c:v>
                      </c:pt>
                      <c:pt idx="976">
                        <c:v>49.878874359870011</c:v>
                      </c:pt>
                      <c:pt idx="977">
                        <c:v>49.912131584020322</c:v>
                      </c:pt>
                      <c:pt idx="978">
                        <c:v>49.945305791327272</c:v>
                      </c:pt>
                      <c:pt idx="979">
                        <c:v>49.978456588194057</c:v>
                      </c:pt>
                      <c:pt idx="980">
                        <c:v>50.011600083500014</c:v>
                      </c:pt>
                      <c:pt idx="981">
                        <c:v>50.042359845771003</c:v>
                      </c:pt>
                      <c:pt idx="982">
                        <c:v>50.070219505343623</c:v>
                      </c:pt>
                      <c:pt idx="983">
                        <c:v>50.099772276705401</c:v>
                      </c:pt>
                      <c:pt idx="984">
                        <c:v>50.126142319000976</c:v>
                      </c:pt>
                      <c:pt idx="985">
                        <c:v>50.150425606644788</c:v>
                      </c:pt>
                      <c:pt idx="986">
                        <c:v>50.174455692615929</c:v>
                      </c:pt>
                      <c:pt idx="987">
                        <c:v>50.199328360844163</c:v>
                      </c:pt>
                      <c:pt idx="988">
                        <c:v>50.220409814815405</c:v>
                      </c:pt>
                      <c:pt idx="989">
                        <c:v>50.242139234417003</c:v>
                      </c:pt>
                      <c:pt idx="990">
                        <c:v>50.265268410931625</c:v>
                      </c:pt>
                      <c:pt idx="991">
                        <c:v>50.287454734709492</c:v>
                      </c:pt>
                      <c:pt idx="992">
                        <c:v>50.306315120431677</c:v>
                      </c:pt>
                      <c:pt idx="993">
                        <c:v>50.32738118674132</c:v>
                      </c:pt>
                      <c:pt idx="994">
                        <c:v>50.348058217874822</c:v>
                      </c:pt>
                      <c:pt idx="995">
                        <c:v>50.366943237472455</c:v>
                      </c:pt>
                      <c:pt idx="996">
                        <c:v>50.384898385847357</c:v>
                      </c:pt>
                      <c:pt idx="997">
                        <c:v>50.405516225568917</c:v>
                      </c:pt>
                      <c:pt idx="998">
                        <c:v>50.429063258455741</c:v>
                      </c:pt>
                      <c:pt idx="999">
                        <c:v>50.452208605050501</c:v>
                      </c:pt>
                      <c:pt idx="1000">
                        <c:v>50.478621008784891</c:v>
                      </c:pt>
                      <c:pt idx="1001">
                        <c:v>50.5080141926491</c:v>
                      </c:pt>
                      <c:pt idx="1002">
                        <c:v>50.540686310319359</c:v>
                      </c:pt>
                      <c:pt idx="1003">
                        <c:v>50.570934401667031</c:v>
                      </c:pt>
                      <c:pt idx="1004">
                        <c:v>50.602923617538984</c:v>
                      </c:pt>
                      <c:pt idx="1005">
                        <c:v>50.634340678715219</c:v>
                      </c:pt>
                      <c:pt idx="1006">
                        <c:v>50.66536484299003</c:v>
                      </c:pt>
                      <c:pt idx="1007">
                        <c:v>50.693778182857713</c:v>
                      </c:pt>
                      <c:pt idx="1008">
                        <c:v>50.722251504758617</c:v>
                      </c:pt>
                      <c:pt idx="1009">
                        <c:v>50.75134096198137</c:v>
                      </c:pt>
                      <c:pt idx="1010">
                        <c:v>50.779036017986847</c:v>
                      </c:pt>
                      <c:pt idx="1011">
                        <c:v>50.804720081092505</c:v>
                      </c:pt>
                      <c:pt idx="1012">
                        <c:v>50.830468130962473</c:v>
                      </c:pt>
                      <c:pt idx="1013">
                        <c:v>50.85600184960019</c:v>
                      </c:pt>
                      <c:pt idx="1014">
                        <c:v>50.881460508869068</c:v>
                      </c:pt>
                      <c:pt idx="1015">
                        <c:v>50.906914968709046</c:v>
                      </c:pt>
                      <c:pt idx="1016">
                        <c:v>50.931336345516172</c:v>
                      </c:pt>
                      <c:pt idx="1017">
                        <c:v>50.956055921895299</c:v>
                      </c:pt>
                      <c:pt idx="1018">
                        <c:v>50.980254821543518</c:v>
                      </c:pt>
                      <c:pt idx="1019">
                        <c:v>51.003706423791485</c:v>
                      </c:pt>
                      <c:pt idx="1020">
                        <c:v>51.026987354919093</c:v>
                      </c:pt>
                      <c:pt idx="1021">
                        <c:v>51.052438866580538</c:v>
                      </c:pt>
                      <c:pt idx="1022">
                        <c:v>51.076530811003472</c:v>
                      </c:pt>
                      <c:pt idx="1023">
                        <c:v>51.101807937783782</c:v>
                      </c:pt>
                      <c:pt idx="1024">
                        <c:v>51.124572723385128</c:v>
                      </c:pt>
                      <c:pt idx="1025">
                        <c:v>51.144913169576682</c:v>
                      </c:pt>
                      <c:pt idx="1026">
                        <c:v>51.166696416019121</c:v>
                      </c:pt>
                      <c:pt idx="1027">
                        <c:v>51.188615189374616</c:v>
                      </c:pt>
                      <c:pt idx="1028">
                        <c:v>51.209186206162883</c:v>
                      </c:pt>
                      <c:pt idx="1029">
                        <c:v>51.231860556536205</c:v>
                      </c:pt>
                      <c:pt idx="1030">
                        <c:v>51.258334979153538</c:v>
                      </c:pt>
                      <c:pt idx="1031">
                        <c:v>51.282567961620316</c:v>
                      </c:pt>
                      <c:pt idx="1032">
                        <c:v>51.307675570665708</c:v>
                      </c:pt>
                      <c:pt idx="1033">
                        <c:v>51.332970251515022</c:v>
                      </c:pt>
                      <c:pt idx="1034">
                        <c:v>51.359314427531181</c:v>
                      </c:pt>
                      <c:pt idx="1035">
                        <c:v>51.38157638231462</c:v>
                      </c:pt>
                      <c:pt idx="1036">
                        <c:v>51.406947078539091</c:v>
                      </c:pt>
                      <c:pt idx="1037">
                        <c:v>51.429889277803667</c:v>
                      </c:pt>
                      <c:pt idx="1038">
                        <c:v>51.45190115563237</c:v>
                      </c:pt>
                      <c:pt idx="1039">
                        <c:v>51.473957246179999</c:v>
                      </c:pt>
                      <c:pt idx="1040">
                        <c:v>51.495639724806267</c:v>
                      </c:pt>
                      <c:pt idx="1041">
                        <c:v>51.514229341951804</c:v>
                      </c:pt>
                      <c:pt idx="1042">
                        <c:v>51.5351603071936</c:v>
                      </c:pt>
                      <c:pt idx="1043">
                        <c:v>51.556381889973636</c:v>
                      </c:pt>
                      <c:pt idx="1044">
                        <c:v>51.576768849594281</c:v>
                      </c:pt>
                      <c:pt idx="1045">
                        <c:v>51.598033920273849</c:v>
                      </c:pt>
                      <c:pt idx="1046">
                        <c:v>51.620512288346937</c:v>
                      </c:pt>
                      <c:pt idx="1047">
                        <c:v>51.642593316908084</c:v>
                      </c:pt>
                      <c:pt idx="1048">
                        <c:v>51.664706272232607</c:v>
                      </c:pt>
                      <c:pt idx="1049">
                        <c:v>51.686632397329177</c:v>
                      </c:pt>
                      <c:pt idx="1050">
                        <c:v>51.709449557112883</c:v>
                      </c:pt>
                      <c:pt idx="1051">
                        <c:v>51.731149486642856</c:v>
                      </c:pt>
                      <c:pt idx="1052">
                        <c:v>51.754531437284946</c:v>
                      </c:pt>
                      <c:pt idx="1053">
                        <c:v>51.777126106642605</c:v>
                      </c:pt>
                      <c:pt idx="1054">
                        <c:v>51.801227948706938</c:v>
                      </c:pt>
                      <c:pt idx="1055">
                        <c:v>51.825369729796364</c:v>
                      </c:pt>
                      <c:pt idx="1056">
                        <c:v>51.848636812416522</c:v>
                      </c:pt>
                      <c:pt idx="1057">
                        <c:v>51.870194485951231</c:v>
                      </c:pt>
                      <c:pt idx="1058">
                        <c:v>51.893839916338116</c:v>
                      </c:pt>
                      <c:pt idx="1059">
                        <c:v>51.912845304770926</c:v>
                      </c:pt>
                      <c:pt idx="1060">
                        <c:v>51.934204705954038</c:v>
                      </c:pt>
                      <c:pt idx="1061">
                        <c:v>51.954375407717706</c:v>
                      </c:pt>
                      <c:pt idx="1062">
                        <c:v>51.976303755587438</c:v>
                      </c:pt>
                      <c:pt idx="1063">
                        <c:v>51.99670933424877</c:v>
                      </c:pt>
                      <c:pt idx="1064">
                        <c:v>52.019962158030538</c:v>
                      </c:pt>
                      <c:pt idx="1065">
                        <c:v>52.04067840363134</c:v>
                      </c:pt>
                      <c:pt idx="1066">
                        <c:v>52.06269100793584</c:v>
                      </c:pt>
                      <c:pt idx="1067">
                        <c:v>52.084453209153608</c:v>
                      </c:pt>
                      <c:pt idx="1068">
                        <c:v>52.104891398618825</c:v>
                      </c:pt>
                      <c:pt idx="1069">
                        <c:v>52.124339628473841</c:v>
                      </c:pt>
                      <c:pt idx="1070">
                        <c:v>52.143652974395536</c:v>
                      </c:pt>
                      <c:pt idx="1071">
                        <c:v>52.165562753108098</c:v>
                      </c:pt>
                      <c:pt idx="1072">
                        <c:v>52.185253965863524</c:v>
                      </c:pt>
                      <c:pt idx="1073">
                        <c:v>52.206702912562932</c:v>
                      </c:pt>
                      <c:pt idx="1074">
                        <c:v>52.229487832165866</c:v>
                      </c:pt>
                      <c:pt idx="1075">
                        <c:v>52.251958681001554</c:v>
                      </c:pt>
                      <c:pt idx="1076">
                        <c:v>52.271582602920901</c:v>
                      </c:pt>
                      <c:pt idx="1077">
                        <c:v>52.290793409635299</c:v>
                      </c:pt>
                      <c:pt idx="1078">
                        <c:v>52.311789391451626</c:v>
                      </c:pt>
                      <c:pt idx="1079">
                        <c:v>52.330578726988527</c:v>
                      </c:pt>
                      <c:pt idx="1080">
                        <c:v>52.351181307700259</c:v>
                      </c:pt>
                      <c:pt idx="1081">
                        <c:v>52.372158203532457</c:v>
                      </c:pt>
                      <c:pt idx="1082">
                        <c:v>52.393293670477952</c:v>
                      </c:pt>
                      <c:pt idx="1083">
                        <c:v>52.411888545948884</c:v>
                      </c:pt>
                      <c:pt idx="1084">
                        <c:v>52.43276614228656</c:v>
                      </c:pt>
                      <c:pt idx="1085">
                        <c:v>52.452824998077872</c:v>
                      </c:pt>
                      <c:pt idx="1086">
                        <c:v>52.472100250329575</c:v>
                      </c:pt>
                      <c:pt idx="1087">
                        <c:v>52.493416294067728</c:v>
                      </c:pt>
                      <c:pt idx="1088">
                        <c:v>52.513805839538463</c:v>
                      </c:pt>
                      <c:pt idx="1089">
                        <c:v>52.535317053788638</c:v>
                      </c:pt>
                      <c:pt idx="1090">
                        <c:v>52.555476231523492</c:v>
                      </c:pt>
                      <c:pt idx="1091">
                        <c:v>52.576633672479126</c:v>
                      </c:pt>
                      <c:pt idx="1092">
                        <c:v>52.59529349364972</c:v>
                      </c:pt>
                      <c:pt idx="1093">
                        <c:v>52.613969106379443</c:v>
                      </c:pt>
                      <c:pt idx="1094">
                        <c:v>52.632000739106374</c:v>
                      </c:pt>
                      <c:pt idx="1095">
                        <c:v>52.651105839618651</c:v>
                      </c:pt>
                      <c:pt idx="1096">
                        <c:v>52.670418214863744</c:v>
                      </c:pt>
                      <c:pt idx="1097">
                        <c:v>52.689674773918071</c:v>
                      </c:pt>
                      <c:pt idx="1098">
                        <c:v>52.70917455489176</c:v>
                      </c:pt>
                      <c:pt idx="1099">
                        <c:v>52.728837123152758</c:v>
                      </c:pt>
                      <c:pt idx="1100">
                        <c:v>52.7483887397741</c:v>
                      </c:pt>
                      <c:pt idx="1101">
                        <c:v>52.766269634459789</c:v>
                      </c:pt>
                      <c:pt idx="1102">
                        <c:v>52.785825403056187</c:v>
                      </c:pt>
                      <c:pt idx="1103">
                        <c:v>52.805893958652632</c:v>
                      </c:pt>
                      <c:pt idx="1104">
                        <c:v>52.824928762239757</c:v>
                      </c:pt>
                      <c:pt idx="1105">
                        <c:v>52.843844226294138</c:v>
                      </c:pt>
                      <c:pt idx="1106">
                        <c:v>52.864259402968379</c:v>
                      </c:pt>
                      <c:pt idx="1107">
                        <c:v>52.884149548659103</c:v>
                      </c:pt>
                      <c:pt idx="1108">
                        <c:v>52.903872711596513</c:v>
                      </c:pt>
                      <c:pt idx="1109">
                        <c:v>52.922307362679454</c:v>
                      </c:pt>
                      <c:pt idx="1110">
                        <c:v>52.94152179515546</c:v>
                      </c:pt>
                      <c:pt idx="1111">
                        <c:v>52.960629016343418</c:v>
                      </c:pt>
                      <c:pt idx="1112">
                        <c:v>52.978586838905699</c:v>
                      </c:pt>
                      <c:pt idx="1113">
                        <c:v>52.997964894585621</c:v>
                      </c:pt>
                      <c:pt idx="1114">
                        <c:v>53.017116278612754</c:v>
                      </c:pt>
                      <c:pt idx="1115">
                        <c:v>53.036665859622282</c:v>
                      </c:pt>
                      <c:pt idx="1116">
                        <c:v>53.056354745992721</c:v>
                      </c:pt>
                      <c:pt idx="1117">
                        <c:v>53.075928655005633</c:v>
                      </c:pt>
                      <c:pt idx="1118">
                        <c:v>53.094353180373574</c:v>
                      </c:pt>
                      <c:pt idx="1119">
                        <c:v>53.113585282883676</c:v>
                      </c:pt>
                      <c:pt idx="1120">
                        <c:v>53.131249989663637</c:v>
                      </c:pt>
                      <c:pt idx="1121">
                        <c:v>53.14778902893363</c:v>
                      </c:pt>
                      <c:pt idx="1122">
                        <c:v>53.165000100833005</c:v>
                      </c:pt>
                      <c:pt idx="1123">
                        <c:v>53.180966048570689</c:v>
                      </c:pt>
                      <c:pt idx="1124">
                        <c:v>53.198539114067941</c:v>
                      </c:pt>
                      <c:pt idx="1125">
                        <c:v>53.216120386557577</c:v>
                      </c:pt>
                      <c:pt idx="1126">
                        <c:v>53.235086382724241</c:v>
                      </c:pt>
                      <c:pt idx="1127">
                        <c:v>53.252894840893553</c:v>
                      </c:pt>
                      <c:pt idx="1128">
                        <c:v>53.271109322091547</c:v>
                      </c:pt>
                      <c:pt idx="1129">
                        <c:v>53.286610821266642</c:v>
                      </c:pt>
                      <c:pt idx="1130">
                        <c:v>53.304013671397158</c:v>
                      </c:pt>
                      <c:pt idx="1131">
                        <c:v>53.320795887615795</c:v>
                      </c:pt>
                      <c:pt idx="1132">
                        <c:v>53.338453615178693</c:v>
                      </c:pt>
                      <c:pt idx="1133">
                        <c:v>53.355944169964893</c:v>
                      </c:pt>
                      <c:pt idx="1134">
                        <c:v>53.375189301154947</c:v>
                      </c:pt>
                      <c:pt idx="1135">
                        <c:v>53.392934997895622</c:v>
                      </c:pt>
                      <c:pt idx="1136">
                        <c:v>53.40957060309718</c:v>
                      </c:pt>
                      <c:pt idx="1137">
                        <c:v>53.425211678113342</c:v>
                      </c:pt>
                      <c:pt idx="1138">
                        <c:v>53.442293029536401</c:v>
                      </c:pt>
                      <c:pt idx="1139">
                        <c:v>53.457556517690932</c:v>
                      </c:pt>
                      <c:pt idx="1140">
                        <c:v>53.472012261755502</c:v>
                      </c:pt>
                      <c:pt idx="1141">
                        <c:v>53.486965810203742</c:v>
                      </c:pt>
                      <c:pt idx="1142">
                        <c:v>53.502583723566282</c:v>
                      </c:pt>
                      <c:pt idx="1143">
                        <c:v>53.518201848008765</c:v>
                      </c:pt>
                      <c:pt idx="1144">
                        <c:v>53.535160658015727</c:v>
                      </c:pt>
                      <c:pt idx="1145">
                        <c:v>53.552199329099551</c:v>
                      </c:pt>
                      <c:pt idx="1146">
                        <c:v>53.568661207241483</c:v>
                      </c:pt>
                      <c:pt idx="1147">
                        <c:v>53.58710821559513</c:v>
                      </c:pt>
                      <c:pt idx="1148">
                        <c:v>53.60508985843758</c:v>
                      </c:pt>
                      <c:pt idx="1149">
                        <c:v>53.62302768144356</c:v>
                      </c:pt>
                      <c:pt idx="1150">
                        <c:v>53.641144527924311</c:v>
                      </c:pt>
                      <c:pt idx="1151">
                        <c:v>53.658763965106495</c:v>
                      </c:pt>
                      <c:pt idx="1152">
                        <c:v>53.673821580395668</c:v>
                      </c:pt>
                      <c:pt idx="1153">
                        <c:v>53.689817955125008</c:v>
                      </c:pt>
                      <c:pt idx="1154">
                        <c:v>53.704497677993437</c:v>
                      </c:pt>
                      <c:pt idx="1155">
                        <c:v>53.718350294784955</c:v>
                      </c:pt>
                      <c:pt idx="1156">
                        <c:v>53.734490347988455</c:v>
                      </c:pt>
                      <c:pt idx="1157">
                        <c:v>53.752277814950141</c:v>
                      </c:pt>
                      <c:pt idx="1158">
                        <c:v>53.767936786593523</c:v>
                      </c:pt>
                      <c:pt idx="1159">
                        <c:v>53.785422276418807</c:v>
                      </c:pt>
                      <c:pt idx="1160">
                        <c:v>53.803850381068457</c:v>
                      </c:pt>
                      <c:pt idx="1161">
                        <c:v>53.820747148581589</c:v>
                      </c:pt>
                      <c:pt idx="1162">
                        <c:v>53.836422439099422</c:v>
                      </c:pt>
                      <c:pt idx="1163">
                        <c:v>53.851767923304543</c:v>
                      </c:pt>
                      <c:pt idx="1164">
                        <c:v>53.865664874838231</c:v>
                      </c:pt>
                      <c:pt idx="1165">
                        <c:v>53.877477381208379</c:v>
                      </c:pt>
                      <c:pt idx="1166">
                        <c:v>53.890125222825496</c:v>
                      </c:pt>
                      <c:pt idx="1167">
                        <c:v>53.903341982502866</c:v>
                      </c:pt>
                      <c:pt idx="1168">
                        <c:v>53.916431195577999</c:v>
                      </c:pt>
                      <c:pt idx="1169">
                        <c:v>53.929007248712445</c:v>
                      </c:pt>
                      <c:pt idx="1170">
                        <c:v>53.944981231686974</c:v>
                      </c:pt>
                      <c:pt idx="1171">
                        <c:v>53.959909050385605</c:v>
                      </c:pt>
                      <c:pt idx="1172">
                        <c:v>53.976679255973366</c:v>
                      </c:pt>
                      <c:pt idx="1173">
                        <c:v>53.994273347073808</c:v>
                      </c:pt>
                      <c:pt idx="1174">
                        <c:v>54.013411592933892</c:v>
                      </c:pt>
                      <c:pt idx="1175">
                        <c:v>54.030520605252683</c:v>
                      </c:pt>
                      <c:pt idx="1176">
                        <c:v>54.048114970634572</c:v>
                      </c:pt>
                      <c:pt idx="1177">
                        <c:v>54.063318194393318</c:v>
                      </c:pt>
                      <c:pt idx="1178">
                        <c:v>54.07839393542006</c:v>
                      </c:pt>
                      <c:pt idx="1179">
                        <c:v>54.092757192164207</c:v>
                      </c:pt>
                      <c:pt idx="1180">
                        <c:v>54.108198783954343</c:v>
                      </c:pt>
                      <c:pt idx="1181">
                        <c:v>54.12342182965515</c:v>
                      </c:pt>
                      <c:pt idx="1182">
                        <c:v>54.139348982654177</c:v>
                      </c:pt>
                      <c:pt idx="1183">
                        <c:v>54.155789581189424</c:v>
                      </c:pt>
                      <c:pt idx="1184">
                        <c:v>54.171287570749065</c:v>
                      </c:pt>
                      <c:pt idx="1185">
                        <c:v>54.186952650068768</c:v>
                      </c:pt>
                      <c:pt idx="1186">
                        <c:v>54.202056754052265</c:v>
                      </c:pt>
                      <c:pt idx="1187">
                        <c:v>54.217391837838747</c:v>
                      </c:pt>
                      <c:pt idx="1188">
                        <c:v>54.23259165311962</c:v>
                      </c:pt>
                      <c:pt idx="1189">
                        <c:v>54.247186680408973</c:v>
                      </c:pt>
                      <c:pt idx="1190">
                        <c:v>54.261893305169998</c:v>
                      </c:pt>
                      <c:pt idx="1191">
                        <c:v>54.277045820043568</c:v>
                      </c:pt>
                      <c:pt idx="1192">
                        <c:v>54.292783325800386</c:v>
                      </c:pt>
                      <c:pt idx="1193">
                        <c:v>54.306746202337706</c:v>
                      </c:pt>
                      <c:pt idx="1194">
                        <c:v>54.322813944488033</c:v>
                      </c:pt>
                      <c:pt idx="1195">
                        <c:v>54.33804179899861</c:v>
                      </c:pt>
                      <c:pt idx="1196">
                        <c:v>54.351809114236097</c:v>
                      </c:pt>
                      <c:pt idx="1197">
                        <c:v>54.363750033696022</c:v>
                      </c:pt>
                      <c:pt idx="1198">
                        <c:v>54.377238869266307</c:v>
                      </c:pt>
                      <c:pt idx="1199">
                        <c:v>54.389900166093938</c:v>
                      </c:pt>
                      <c:pt idx="1200">
                        <c:v>54.403871395640564</c:v>
                      </c:pt>
                      <c:pt idx="1201">
                        <c:v>54.417388978240545</c:v>
                      </c:pt>
                      <c:pt idx="1202">
                        <c:v>54.433119329663427</c:v>
                      </c:pt>
                      <c:pt idx="1203">
                        <c:v>54.448873747679343</c:v>
                      </c:pt>
                      <c:pt idx="1204">
                        <c:v>54.465185538332015</c:v>
                      </c:pt>
                      <c:pt idx="1205">
                        <c:v>54.480737155867835</c:v>
                      </c:pt>
                      <c:pt idx="1206">
                        <c:v>54.497379043115451</c:v>
                      </c:pt>
                      <c:pt idx="1207">
                        <c:v>54.512071085299986</c:v>
                      </c:pt>
                      <c:pt idx="1208">
                        <c:v>54.527292396356003</c:v>
                      </c:pt>
                      <c:pt idx="1209">
                        <c:v>54.542859695853892</c:v>
                      </c:pt>
                      <c:pt idx="1210">
                        <c:v>54.556142912952581</c:v>
                      </c:pt>
                      <c:pt idx="1211">
                        <c:v>54.566859306889867</c:v>
                      </c:pt>
                      <c:pt idx="1212">
                        <c:v>54.58090647845718</c:v>
                      </c:pt>
                      <c:pt idx="1213">
                        <c:v>54.593091252884392</c:v>
                      </c:pt>
                      <c:pt idx="1214">
                        <c:v>54.603218703868535</c:v>
                      </c:pt>
                      <c:pt idx="1215">
                        <c:v>54.614587608940425</c:v>
                      </c:pt>
                      <c:pt idx="1216">
                        <c:v>54.629168326253513</c:v>
                      </c:pt>
                      <c:pt idx="1217">
                        <c:v>54.638854259098672</c:v>
                      </c:pt>
                      <c:pt idx="1218">
                        <c:v>54.652428479252286</c:v>
                      </c:pt>
                      <c:pt idx="1219">
                        <c:v>54.666432518851749</c:v>
                      </c:pt>
                      <c:pt idx="1220">
                        <c:v>54.681503406321248</c:v>
                      </c:pt>
                      <c:pt idx="1221">
                        <c:v>54.696578190118281</c:v>
                      </c:pt>
                      <c:pt idx="1222">
                        <c:v>54.712874942893542</c:v>
                      </c:pt>
                      <c:pt idx="1223">
                        <c:v>54.72555813035224</c:v>
                      </c:pt>
                      <c:pt idx="1224">
                        <c:v>54.741910860077134</c:v>
                      </c:pt>
                      <c:pt idx="1225">
                        <c:v>54.754837017645698</c:v>
                      </c:pt>
                      <c:pt idx="1226">
                        <c:v>54.768328377201954</c:v>
                      </c:pt>
                      <c:pt idx="1227">
                        <c:v>54.781771846577371</c:v>
                      </c:pt>
                      <c:pt idx="1228">
                        <c:v>54.796445012920046</c:v>
                      </c:pt>
                      <c:pt idx="1229">
                        <c:v>54.808813948554871</c:v>
                      </c:pt>
                      <c:pt idx="1230">
                        <c:v>54.823284248387452</c:v>
                      </c:pt>
                      <c:pt idx="1231">
                        <c:v>54.834101140457719</c:v>
                      </c:pt>
                      <c:pt idx="1232">
                        <c:v>54.847250324887604</c:v>
                      </c:pt>
                      <c:pt idx="1233">
                        <c:v>54.860101002595727</c:v>
                      </c:pt>
                      <c:pt idx="1234">
                        <c:v>54.871379884865199</c:v>
                      </c:pt>
                      <c:pt idx="1235">
                        <c:v>54.884131309053679</c:v>
                      </c:pt>
                      <c:pt idx="1236">
                        <c:v>54.899099667411143</c:v>
                      </c:pt>
                      <c:pt idx="1237">
                        <c:v>54.911313955249582</c:v>
                      </c:pt>
                      <c:pt idx="1238">
                        <c:v>54.923138502433673</c:v>
                      </c:pt>
                      <c:pt idx="1239">
                        <c:v>54.935328829319147</c:v>
                      </c:pt>
                      <c:pt idx="1240">
                        <c:v>54.94713745142262</c:v>
                      </c:pt>
                      <c:pt idx="1241">
                        <c:v>54.959968908331362</c:v>
                      </c:pt>
                      <c:pt idx="1242">
                        <c:v>54.970997615486624</c:v>
                      </c:pt>
                      <c:pt idx="1243">
                        <c:v>54.983415099576767</c:v>
                      </c:pt>
                      <c:pt idx="1244">
                        <c:v>54.996015976588481</c:v>
                      </c:pt>
                      <c:pt idx="1245">
                        <c:v>55.007721068192566</c:v>
                      </c:pt>
                      <c:pt idx="1246">
                        <c:v>55.019422097606522</c:v>
                      </c:pt>
                      <c:pt idx="1247">
                        <c:v>55.031990579201207</c:v>
                      </c:pt>
                      <c:pt idx="1248">
                        <c:v>55.044073901006698</c:v>
                      </c:pt>
                      <c:pt idx="1249">
                        <c:v>55.055376895775019</c:v>
                      </c:pt>
                      <c:pt idx="1250">
                        <c:v>55.068387551561919</c:v>
                      </c:pt>
                      <c:pt idx="1251">
                        <c:v>55.080300003513251</c:v>
                      </c:pt>
                      <c:pt idx="1252">
                        <c:v>55.093609478131953</c:v>
                      </c:pt>
                      <c:pt idx="1253">
                        <c:v>55.107961792316907</c:v>
                      </c:pt>
                      <c:pt idx="1254">
                        <c:v>55.122851615332422</c:v>
                      </c:pt>
                      <c:pt idx="1255">
                        <c:v>55.13565996780985</c:v>
                      </c:pt>
                      <c:pt idx="1256">
                        <c:v>55.149264153427474</c:v>
                      </c:pt>
                      <c:pt idx="1257">
                        <c:v>55.162343279846553</c:v>
                      </c:pt>
                      <c:pt idx="1258">
                        <c:v>55.175056190787927</c:v>
                      </c:pt>
                      <c:pt idx="1259">
                        <c:v>55.188127443056715</c:v>
                      </c:pt>
                      <c:pt idx="1260">
                        <c:v>55.202412522973376</c:v>
                      </c:pt>
                      <c:pt idx="1261">
                        <c:v>55.213911503781944</c:v>
                      </c:pt>
                      <c:pt idx="1262">
                        <c:v>55.226887166337917</c:v>
                      </c:pt>
                      <c:pt idx="1263">
                        <c:v>55.238254781868974</c:v>
                      </c:pt>
                      <c:pt idx="1264">
                        <c:v>55.249228501544835</c:v>
                      </c:pt>
                      <c:pt idx="1265">
                        <c:v>55.260711834059634</c:v>
                      </c:pt>
                      <c:pt idx="1266">
                        <c:v>55.273062937028023</c:v>
                      </c:pt>
                      <c:pt idx="1267">
                        <c:v>55.284633885725022</c:v>
                      </c:pt>
                      <c:pt idx="1268">
                        <c:v>55.297108449602455</c:v>
                      </c:pt>
                      <c:pt idx="1269">
                        <c:v>55.309662634886344</c:v>
                      </c:pt>
                      <c:pt idx="1270">
                        <c:v>55.321679535889608</c:v>
                      </c:pt>
                      <c:pt idx="1271">
                        <c:v>55.334448774224406</c:v>
                      </c:pt>
                      <c:pt idx="1272">
                        <c:v>55.348229129698872</c:v>
                      </c:pt>
                      <c:pt idx="1273">
                        <c:v>55.362435340589471</c:v>
                      </c:pt>
                      <c:pt idx="1274">
                        <c:v>55.377779886355142</c:v>
                      </c:pt>
                      <c:pt idx="1275">
                        <c:v>55.391723532816954</c:v>
                      </c:pt>
                      <c:pt idx="1276">
                        <c:v>55.406172542142031</c:v>
                      </c:pt>
                      <c:pt idx="1277">
                        <c:v>55.419152859268891</c:v>
                      </c:pt>
                      <c:pt idx="1278">
                        <c:v>55.43130940237031</c:v>
                      </c:pt>
                      <c:pt idx="1279">
                        <c:v>55.441790214077308</c:v>
                      </c:pt>
                      <c:pt idx="1280">
                        <c:v>55.452776428479083</c:v>
                      </c:pt>
                      <c:pt idx="1281">
                        <c:v>55.464511385732422</c:v>
                      </c:pt>
                      <c:pt idx="1282">
                        <c:v>55.477906040703523</c:v>
                      </c:pt>
                      <c:pt idx="1283">
                        <c:v>55.490847113016414</c:v>
                      </c:pt>
                      <c:pt idx="1284">
                        <c:v>55.503003905533433</c:v>
                      </c:pt>
                      <c:pt idx="1285">
                        <c:v>55.515873319298144</c:v>
                      </c:pt>
                      <c:pt idx="1286">
                        <c:v>55.527488706838405</c:v>
                      </c:pt>
                      <c:pt idx="1287">
                        <c:v>55.53873416631361</c:v>
                      </c:pt>
                      <c:pt idx="1288">
                        <c:v>55.549569528758241</c:v>
                      </c:pt>
                      <c:pt idx="1289">
                        <c:v>55.561101755907316</c:v>
                      </c:pt>
                      <c:pt idx="1290">
                        <c:v>55.572522537525778</c:v>
                      </c:pt>
                      <c:pt idx="1291">
                        <c:v>55.58454839842144</c:v>
                      </c:pt>
                      <c:pt idx="1292">
                        <c:v>55.595682514939902</c:v>
                      </c:pt>
                      <c:pt idx="1293">
                        <c:v>55.607644730573028</c:v>
                      </c:pt>
                      <c:pt idx="1294">
                        <c:v>55.618671511060903</c:v>
                      </c:pt>
                      <c:pt idx="1295">
                        <c:v>55.630068512952491</c:v>
                      </c:pt>
                      <c:pt idx="1296">
                        <c:v>55.642564298636913</c:v>
                      </c:pt>
                      <c:pt idx="1297">
                        <c:v>55.654674083408999</c:v>
                      </c:pt>
                      <c:pt idx="1298">
                        <c:v>55.665880262340252</c:v>
                      </c:pt>
                      <c:pt idx="1299">
                        <c:v>55.679108620664124</c:v>
                      </c:pt>
                      <c:pt idx="1300">
                        <c:v>55.691433473293458</c:v>
                      </c:pt>
                      <c:pt idx="1301">
                        <c:v>55.703698708189812</c:v>
                      </c:pt>
                      <c:pt idx="1302">
                        <c:v>55.716031594840842</c:v>
                      </c:pt>
                      <c:pt idx="1303">
                        <c:v>55.727775323753349</c:v>
                      </c:pt>
                      <c:pt idx="1304">
                        <c:v>55.739797775077626</c:v>
                      </c:pt>
                      <c:pt idx="1305">
                        <c:v>55.750673731390847</c:v>
                      </c:pt>
                      <c:pt idx="1306">
                        <c:v>55.761677044907287</c:v>
                      </c:pt>
                      <c:pt idx="1307">
                        <c:v>55.771378923602342</c:v>
                      </c:pt>
                      <c:pt idx="1308">
                        <c:v>55.782907901690052</c:v>
                      </c:pt>
                      <c:pt idx="1309">
                        <c:v>55.792920169313263</c:v>
                      </c:pt>
                      <c:pt idx="1310">
                        <c:v>55.804592578053779</c:v>
                      </c:pt>
                      <c:pt idx="1311">
                        <c:v>55.81406345621366</c:v>
                      </c:pt>
                      <c:pt idx="1312">
                        <c:v>55.825341544025264</c:v>
                      </c:pt>
                      <c:pt idx="1313">
                        <c:v>55.834573526128963</c:v>
                      </c:pt>
                      <c:pt idx="1314">
                        <c:v>55.845537381893777</c:v>
                      </c:pt>
                      <c:pt idx="1315">
                        <c:v>55.855080014385905</c:v>
                      </c:pt>
                      <c:pt idx="1316">
                        <c:v>55.865207911090444</c:v>
                      </c:pt>
                      <c:pt idx="1317">
                        <c:v>55.875674308407056</c:v>
                      </c:pt>
                      <c:pt idx="1318">
                        <c:v>55.886204456323824</c:v>
                      </c:pt>
                      <c:pt idx="1319">
                        <c:v>55.895723432046225</c:v>
                      </c:pt>
                      <c:pt idx="1320">
                        <c:v>55.905194648684379</c:v>
                      </c:pt>
                      <c:pt idx="1321">
                        <c:v>55.916131082864624</c:v>
                      </c:pt>
                      <c:pt idx="1322">
                        <c:v>55.926856397399277</c:v>
                      </c:pt>
                      <c:pt idx="1323">
                        <c:v>55.939552505430228</c:v>
                      </c:pt>
                      <c:pt idx="1324">
                        <c:v>55.95058429472931</c:v>
                      </c:pt>
                      <c:pt idx="1325">
                        <c:v>55.962822604171251</c:v>
                      </c:pt>
                      <c:pt idx="1326">
                        <c:v>55.974909552735951</c:v>
                      </c:pt>
                      <c:pt idx="1327">
                        <c:v>55.984902468434328</c:v>
                      </c:pt>
                      <c:pt idx="1328">
                        <c:v>55.994242413642823</c:v>
                      </c:pt>
                      <c:pt idx="1329">
                        <c:v>56.005788313949935</c:v>
                      </c:pt>
                      <c:pt idx="1330">
                        <c:v>56.016462104952573</c:v>
                      </c:pt>
                      <c:pt idx="1331">
                        <c:v>56.025356450161851</c:v>
                      </c:pt>
                      <c:pt idx="1332">
                        <c:v>56.036380821778643</c:v>
                      </c:pt>
                      <c:pt idx="1333">
                        <c:v>56.046175039681927</c:v>
                      </c:pt>
                      <c:pt idx="1334">
                        <c:v>56.05582580463804</c:v>
                      </c:pt>
                      <c:pt idx="1335">
                        <c:v>56.064584812237399</c:v>
                      </c:pt>
                      <c:pt idx="1336">
                        <c:v>56.075394062134023</c:v>
                      </c:pt>
                      <c:pt idx="1337">
                        <c:v>56.085952790379714</c:v>
                      </c:pt>
                      <c:pt idx="1338">
                        <c:v>56.098076067034491</c:v>
                      </c:pt>
                      <c:pt idx="1339">
                        <c:v>56.109542468420045</c:v>
                      </c:pt>
                      <c:pt idx="1340">
                        <c:v>56.120168907880362</c:v>
                      </c:pt>
                      <c:pt idx="1341">
                        <c:v>56.130102692941662</c:v>
                      </c:pt>
                      <c:pt idx="1342">
                        <c:v>56.139928844458794</c:v>
                      </c:pt>
                      <c:pt idx="1343">
                        <c:v>56.150137327475178</c:v>
                      </c:pt>
                      <c:pt idx="1344">
                        <c:v>56.160815681849158</c:v>
                      </c:pt>
                      <c:pt idx="1345">
                        <c:v>56.173620186404399</c:v>
                      </c:pt>
                      <c:pt idx="1346">
                        <c:v>56.184593215574807</c:v>
                      </c:pt>
                      <c:pt idx="1347">
                        <c:v>56.193778489714283</c:v>
                      </c:pt>
                      <c:pt idx="1348">
                        <c:v>56.205105852007897</c:v>
                      </c:pt>
                      <c:pt idx="1349">
                        <c:v>56.216556691799234</c:v>
                      </c:pt>
                      <c:pt idx="1350">
                        <c:v>56.226980309997735</c:v>
                      </c:pt>
                      <c:pt idx="1351">
                        <c:v>56.238060934482306</c:v>
                      </c:pt>
                      <c:pt idx="1352">
                        <c:v>56.251064603638689</c:v>
                      </c:pt>
                      <c:pt idx="1353">
                        <c:v>56.260959091591225</c:v>
                      </c:pt>
                      <c:pt idx="1354">
                        <c:v>56.270566826878635</c:v>
                      </c:pt>
                      <c:pt idx="1355">
                        <c:v>56.281249508697826</c:v>
                      </c:pt>
                      <c:pt idx="1356">
                        <c:v>56.291410645827781</c:v>
                      </c:pt>
                      <c:pt idx="1357">
                        <c:v>56.301213568306785</c:v>
                      </c:pt>
                      <c:pt idx="1358">
                        <c:v>56.310697666447751</c:v>
                      </c:pt>
                      <c:pt idx="1359">
                        <c:v>56.317848783006148</c:v>
                      </c:pt>
                      <c:pt idx="1360">
                        <c:v>56.326146786851666</c:v>
                      </c:pt>
                      <c:pt idx="1361">
                        <c:v>56.336578921563749</c:v>
                      </c:pt>
                      <c:pt idx="1362">
                        <c:v>56.34603151741269</c:v>
                      </c:pt>
                      <c:pt idx="1363">
                        <c:v>56.355444491030696</c:v>
                      </c:pt>
                      <c:pt idx="1364">
                        <c:v>56.367668354137038</c:v>
                      </c:pt>
                      <c:pt idx="1365">
                        <c:v>56.376905907184735</c:v>
                      </c:pt>
                      <c:pt idx="1366">
                        <c:v>56.385693595251972</c:v>
                      </c:pt>
                      <c:pt idx="1367">
                        <c:v>56.397264675264623</c:v>
                      </c:pt>
                      <c:pt idx="1368">
                        <c:v>56.407959708479289</c:v>
                      </c:pt>
                      <c:pt idx="1369">
                        <c:v>56.418499509789285</c:v>
                      </c:pt>
                      <c:pt idx="1370">
                        <c:v>56.429748086412886</c:v>
                      </c:pt>
                      <c:pt idx="1371">
                        <c:v>56.439419985547829</c:v>
                      </c:pt>
                      <c:pt idx="1372">
                        <c:v>56.447009333027417</c:v>
                      </c:pt>
                      <c:pt idx="1373">
                        <c:v>56.457409858735467</c:v>
                      </c:pt>
                      <c:pt idx="1374">
                        <c:v>56.466659784613888</c:v>
                      </c:pt>
                      <c:pt idx="1375">
                        <c:v>56.474985955658418</c:v>
                      </c:pt>
                      <c:pt idx="1376">
                        <c:v>56.485737003772854</c:v>
                      </c:pt>
                      <c:pt idx="1377">
                        <c:v>56.496667390511128</c:v>
                      </c:pt>
                      <c:pt idx="1378">
                        <c:v>56.507088110695328</c:v>
                      </c:pt>
                      <c:pt idx="1379">
                        <c:v>56.516381855944836</c:v>
                      </c:pt>
                      <c:pt idx="1380">
                        <c:v>56.52742781461118</c:v>
                      </c:pt>
                      <c:pt idx="1381">
                        <c:v>56.53721955824291</c:v>
                      </c:pt>
                      <c:pt idx="1382">
                        <c:v>56.546366201060003</c:v>
                      </c:pt>
                      <c:pt idx="1383">
                        <c:v>56.553768762611313</c:v>
                      </c:pt>
                      <c:pt idx="1384">
                        <c:v>56.56218663483903</c:v>
                      </c:pt>
                      <c:pt idx="1385">
                        <c:v>56.571480530622452</c:v>
                      </c:pt>
                      <c:pt idx="1386">
                        <c:v>56.580440006222133</c:v>
                      </c:pt>
                      <c:pt idx="1387">
                        <c:v>56.588726648948658</c:v>
                      </c:pt>
                      <c:pt idx="1388">
                        <c:v>56.598857038241157</c:v>
                      </c:pt>
                      <c:pt idx="1389">
                        <c:v>56.609357880325526</c:v>
                      </c:pt>
                      <c:pt idx="1390">
                        <c:v>56.619237480518677</c:v>
                      </c:pt>
                      <c:pt idx="1391">
                        <c:v>56.630116534536661</c:v>
                      </c:pt>
                      <c:pt idx="1392">
                        <c:v>56.640668888688708</c:v>
                      </c:pt>
                      <c:pt idx="1393">
                        <c:v>56.648430064774175</c:v>
                      </c:pt>
                      <c:pt idx="1394">
                        <c:v>56.657019470545166</c:v>
                      </c:pt>
                      <c:pt idx="1395">
                        <c:v>56.665345969218471</c:v>
                      </c:pt>
                      <c:pt idx="1396">
                        <c:v>56.672036070695455</c:v>
                      </c:pt>
                      <c:pt idx="1397">
                        <c:v>56.681644967309957</c:v>
                      </c:pt>
                      <c:pt idx="1398">
                        <c:v>56.6921379023414</c:v>
                      </c:pt>
                      <c:pt idx="1399">
                        <c:v>56.700838964632297</c:v>
                      </c:pt>
                      <c:pt idx="1400">
                        <c:v>56.710746683517286</c:v>
                      </c:pt>
                      <c:pt idx="1401">
                        <c:v>56.721852798536872</c:v>
                      </c:pt>
                      <c:pt idx="1402">
                        <c:v>56.729749518865233</c:v>
                      </c:pt>
                      <c:pt idx="1403">
                        <c:v>56.739067779801282</c:v>
                      </c:pt>
                      <c:pt idx="1404">
                        <c:v>56.749019282753487</c:v>
                      </c:pt>
                      <c:pt idx="1405">
                        <c:v>56.758385536801043</c:v>
                      </c:pt>
                      <c:pt idx="1406">
                        <c:v>56.767612489621058</c:v>
                      </c:pt>
                      <c:pt idx="1407">
                        <c:v>56.777600076285978</c:v>
                      </c:pt>
                      <c:pt idx="1408">
                        <c:v>56.786349296116214</c:v>
                      </c:pt>
                      <c:pt idx="1409">
                        <c:v>56.795341324442532</c:v>
                      </c:pt>
                      <c:pt idx="1410">
                        <c:v>56.804667862907266</c:v>
                      </c:pt>
                      <c:pt idx="1411">
                        <c:v>56.813500648381009</c:v>
                      </c:pt>
                      <c:pt idx="1412">
                        <c:v>56.824691050929417</c:v>
                      </c:pt>
                      <c:pt idx="1413">
                        <c:v>56.832918504747397</c:v>
                      </c:pt>
                      <c:pt idx="1414">
                        <c:v>56.842193364626631</c:v>
                      </c:pt>
                      <c:pt idx="1415">
                        <c:v>56.851810846856139</c:v>
                      </c:pt>
                      <c:pt idx="1416">
                        <c:v>56.859397283030333</c:v>
                      </c:pt>
                      <c:pt idx="1417">
                        <c:v>56.865454607442338</c:v>
                      </c:pt>
                      <c:pt idx="1418">
                        <c:v>56.87572510456944</c:v>
                      </c:pt>
                      <c:pt idx="1419">
                        <c:v>56.884928385893737</c:v>
                      </c:pt>
                      <c:pt idx="1420">
                        <c:v>56.892463175233409</c:v>
                      </c:pt>
                      <c:pt idx="1421">
                        <c:v>56.90461759555027</c:v>
                      </c:pt>
                      <c:pt idx="1422">
                        <c:v>56.91629791076052</c:v>
                      </c:pt>
                      <c:pt idx="1423">
                        <c:v>56.924935900871375</c:v>
                      </c:pt>
                      <c:pt idx="1424">
                        <c:v>56.935501531053809</c:v>
                      </c:pt>
                      <c:pt idx="1425">
                        <c:v>56.945489525641577</c:v>
                      </c:pt>
                      <c:pt idx="1426">
                        <c:v>56.95306428053199</c:v>
                      </c:pt>
                      <c:pt idx="1427">
                        <c:v>56.962005048558943</c:v>
                      </c:pt>
                      <c:pt idx="1428">
                        <c:v>56.971961210582812</c:v>
                      </c:pt>
                      <c:pt idx="1429">
                        <c:v>56.979312800753256</c:v>
                      </c:pt>
                      <c:pt idx="1430">
                        <c:v>56.990085477689902</c:v>
                      </c:pt>
                      <c:pt idx="1431">
                        <c:v>56.998631978207278</c:v>
                      </c:pt>
                      <c:pt idx="1432">
                        <c:v>57.0060514517887</c:v>
                      </c:pt>
                      <c:pt idx="1433">
                        <c:v>57.015294925330252</c:v>
                      </c:pt>
                      <c:pt idx="1434">
                        <c:v>57.027569387234543</c:v>
                      </c:pt>
                      <c:pt idx="1435">
                        <c:v>57.035020839986529</c:v>
                      </c:pt>
                      <c:pt idx="1436">
                        <c:v>57.043607245567117</c:v>
                      </c:pt>
                      <c:pt idx="1437">
                        <c:v>57.0531137458701</c:v>
                      </c:pt>
                      <c:pt idx="1438">
                        <c:v>57.061509312249044</c:v>
                      </c:pt>
                      <c:pt idx="1439">
                        <c:v>57.067280169753133</c:v>
                      </c:pt>
                      <c:pt idx="1440">
                        <c:v>57.074532661361204</c:v>
                      </c:pt>
                      <c:pt idx="1441">
                        <c:v>57.0819683421661</c:v>
                      </c:pt>
                      <c:pt idx="1442">
                        <c:v>57.089288694573632</c:v>
                      </c:pt>
                      <c:pt idx="1443">
                        <c:v>57.09730583190526</c:v>
                      </c:pt>
                      <c:pt idx="1444">
                        <c:v>57.105924326382208</c:v>
                      </c:pt>
                      <c:pt idx="1445">
                        <c:v>57.114531017928982</c:v>
                      </c:pt>
                      <c:pt idx="1446">
                        <c:v>57.124404277882846</c:v>
                      </c:pt>
                      <c:pt idx="1447">
                        <c:v>57.132724074922251</c:v>
                      </c:pt>
                      <c:pt idx="1448">
                        <c:v>57.141856394788917</c:v>
                      </c:pt>
                      <c:pt idx="1449">
                        <c:v>57.149985164924978</c:v>
                      </c:pt>
                      <c:pt idx="1450">
                        <c:v>57.160957513346339</c:v>
                      </c:pt>
                      <c:pt idx="1451">
                        <c:v>57.170177542330975</c:v>
                      </c:pt>
                      <c:pt idx="1452">
                        <c:v>57.178652819767123</c:v>
                      </c:pt>
                      <c:pt idx="1453">
                        <c:v>57.186622399413935</c:v>
                      </c:pt>
                      <c:pt idx="1454">
                        <c:v>57.195822668972525</c:v>
                      </c:pt>
                      <c:pt idx="1455">
                        <c:v>57.2024582190095</c:v>
                      </c:pt>
                      <c:pt idx="1456">
                        <c:v>57.210352044388898</c:v>
                      </c:pt>
                      <c:pt idx="1457">
                        <c:v>57.221340648639327</c:v>
                      </c:pt>
                      <c:pt idx="1458">
                        <c:v>57.23142116423378</c:v>
                      </c:pt>
                      <c:pt idx="1459">
                        <c:v>57.240689265805692</c:v>
                      </c:pt>
                      <c:pt idx="1460">
                        <c:v>57.251148244688672</c:v>
                      </c:pt>
                      <c:pt idx="1461">
                        <c:v>57.260042179355516</c:v>
                      </c:pt>
                      <c:pt idx="1462">
                        <c:v>57.268446167184415</c:v>
                      </c:pt>
                      <c:pt idx="1463">
                        <c:v>57.277300292583604</c:v>
                      </c:pt>
                      <c:pt idx="1464">
                        <c:v>57.285345889665187</c:v>
                      </c:pt>
                      <c:pt idx="1465">
                        <c:v>57.291742563322394</c:v>
                      </c:pt>
                      <c:pt idx="1466">
                        <c:v>57.300349644000811</c:v>
                      </c:pt>
                      <c:pt idx="1467">
                        <c:v>57.306539236582537</c:v>
                      </c:pt>
                      <c:pt idx="1468">
                        <c:v>57.311056090402552</c:v>
                      </c:pt>
                      <c:pt idx="1469">
                        <c:v>57.317544301067258</c:v>
                      </c:pt>
                      <c:pt idx="1470">
                        <c:v>57.322574757494998</c:v>
                      </c:pt>
                      <c:pt idx="1471">
                        <c:v>57.327983714124727</c:v>
                      </c:pt>
                      <c:pt idx="1472">
                        <c:v>57.335866117974454</c:v>
                      </c:pt>
                      <c:pt idx="1473">
                        <c:v>57.34445732787308</c:v>
                      </c:pt>
                      <c:pt idx="1474">
                        <c:v>57.350913977708693</c:v>
                      </c:pt>
                      <c:pt idx="1475">
                        <c:v>57.359262489767687</c:v>
                      </c:pt>
                      <c:pt idx="1476">
                        <c:v>57.36785805894899</c:v>
                      </c:pt>
                      <c:pt idx="1477">
                        <c:v>57.374362379359539</c:v>
                      </c:pt>
                      <c:pt idx="1478">
                        <c:v>57.381105798842711</c:v>
                      </c:pt>
                      <c:pt idx="1479">
                        <c:v>57.389597631097182</c:v>
                      </c:pt>
                      <c:pt idx="1480">
                        <c:v>57.399543296043575</c:v>
                      </c:pt>
                      <c:pt idx="1481">
                        <c:v>57.406433809739234</c:v>
                      </c:pt>
                      <c:pt idx="1482">
                        <c:v>57.41452747608988</c:v>
                      </c:pt>
                      <c:pt idx="1483">
                        <c:v>57.423640859483882</c:v>
                      </c:pt>
                      <c:pt idx="1484">
                        <c:v>57.432148602990459</c:v>
                      </c:pt>
                      <c:pt idx="1485">
                        <c:v>57.438764609477687</c:v>
                      </c:pt>
                      <c:pt idx="1486">
                        <c:v>57.449132793335636</c:v>
                      </c:pt>
                      <c:pt idx="1487">
                        <c:v>57.457596997104019</c:v>
                      </c:pt>
                      <c:pt idx="1488">
                        <c:v>57.465551354924649</c:v>
                      </c:pt>
                      <c:pt idx="1489">
                        <c:v>57.473617367887961</c:v>
                      </c:pt>
                      <c:pt idx="1490">
                        <c:v>57.481739006098579</c:v>
                      </c:pt>
                      <c:pt idx="1491">
                        <c:v>57.489553994439163</c:v>
                      </c:pt>
                      <c:pt idx="1492">
                        <c:v>57.496659993010248</c:v>
                      </c:pt>
                      <c:pt idx="1493">
                        <c:v>57.504088449458962</c:v>
                      </c:pt>
                      <c:pt idx="1494">
                        <c:v>57.512755813740036</c:v>
                      </c:pt>
                      <c:pt idx="1495">
                        <c:v>57.521558795694219</c:v>
                      </c:pt>
                      <c:pt idx="1496">
                        <c:v>57.529732352592475</c:v>
                      </c:pt>
                      <c:pt idx="1497">
                        <c:v>57.540542685179751</c:v>
                      </c:pt>
                      <c:pt idx="1498">
                        <c:v>57.548545224744018</c:v>
                      </c:pt>
                      <c:pt idx="1499">
                        <c:v>57.556073710165812</c:v>
                      </c:pt>
                      <c:pt idx="1500">
                        <c:v>57.564522078430983</c:v>
                      </c:pt>
                      <c:pt idx="1501">
                        <c:v>57.571146311475275</c:v>
                      </c:pt>
                      <c:pt idx="1502">
                        <c:v>57.577459994529946</c:v>
                      </c:pt>
                      <c:pt idx="1503">
                        <c:v>57.586800765381668</c:v>
                      </c:pt>
                      <c:pt idx="1504">
                        <c:v>57.594771419931725</c:v>
                      </c:pt>
                      <c:pt idx="1505">
                        <c:v>57.602168546592473</c:v>
                      </c:pt>
                      <c:pt idx="1506">
                        <c:v>57.610653171144705</c:v>
                      </c:pt>
                      <c:pt idx="1507">
                        <c:v>57.61770767671478</c:v>
                      </c:pt>
                      <c:pt idx="1508">
                        <c:v>57.62398930777465</c:v>
                      </c:pt>
                      <c:pt idx="1509">
                        <c:v>57.632187010542303</c:v>
                      </c:pt>
                      <c:pt idx="1510">
                        <c:v>57.639420789557263</c:v>
                      </c:pt>
                      <c:pt idx="1511">
                        <c:v>57.645208625299702</c:v>
                      </c:pt>
                      <c:pt idx="1512">
                        <c:v>57.651625959851934</c:v>
                      </c:pt>
                      <c:pt idx="1513">
                        <c:v>57.658445669322973</c:v>
                      </c:pt>
                      <c:pt idx="1514">
                        <c:v>57.662600576077885</c:v>
                      </c:pt>
                      <c:pt idx="1515">
                        <c:v>57.667878713565869</c:v>
                      </c:pt>
                      <c:pt idx="1516">
                        <c:v>57.674160787787955</c:v>
                      </c:pt>
                      <c:pt idx="1517">
                        <c:v>57.681450499918562</c:v>
                      </c:pt>
                      <c:pt idx="1518">
                        <c:v>57.68699557666023</c:v>
                      </c:pt>
                      <c:pt idx="1519">
                        <c:v>57.694560210406351</c:v>
                      </c:pt>
                      <c:pt idx="1520">
                        <c:v>57.700901970700158</c:v>
                      </c:pt>
                      <c:pt idx="1521">
                        <c:v>57.708864818557288</c:v>
                      </c:pt>
                      <c:pt idx="1522">
                        <c:v>57.716126628170585</c:v>
                      </c:pt>
                      <c:pt idx="1523">
                        <c:v>57.725659260179349</c:v>
                      </c:pt>
                      <c:pt idx="1524">
                        <c:v>57.734040458987486</c:v>
                      </c:pt>
                      <c:pt idx="1525">
                        <c:v>57.745182306006861</c:v>
                      </c:pt>
                      <c:pt idx="1526">
                        <c:v>57.753372325307581</c:v>
                      </c:pt>
                      <c:pt idx="1527">
                        <c:v>57.760869371837543</c:v>
                      </c:pt>
                      <c:pt idx="1528">
                        <c:v>57.768457919171439</c:v>
                      </c:pt>
                      <c:pt idx="1529">
                        <c:v>57.776253711770757</c:v>
                      </c:pt>
                      <c:pt idx="1530">
                        <c:v>57.782181218410074</c:v>
                      </c:pt>
                      <c:pt idx="1531">
                        <c:v>57.79022017747311</c:v>
                      </c:pt>
                      <c:pt idx="1532">
                        <c:v>57.798024044955831</c:v>
                      </c:pt>
                      <c:pt idx="1533">
                        <c:v>57.804708520671127</c:v>
                      </c:pt>
                      <c:pt idx="1534">
                        <c:v>57.812735439276061</c:v>
                      </c:pt>
                      <c:pt idx="1535">
                        <c:v>57.819782487473603</c:v>
                      </c:pt>
                      <c:pt idx="1536">
                        <c:v>57.826686106075044</c:v>
                      </c:pt>
                      <c:pt idx="1537">
                        <c:v>57.834792717800255</c:v>
                      </c:pt>
                      <c:pt idx="1538">
                        <c:v>57.841262102160513</c:v>
                      </c:pt>
                      <c:pt idx="1539">
                        <c:v>57.848743505735669</c:v>
                      </c:pt>
                      <c:pt idx="1540">
                        <c:v>57.855109377871656</c:v>
                      </c:pt>
                      <c:pt idx="1541">
                        <c:v>57.861586785968925</c:v>
                      </c:pt>
                      <c:pt idx="1542">
                        <c:v>57.867351263363993</c:v>
                      </c:pt>
                      <c:pt idx="1543">
                        <c:v>57.877704735455325</c:v>
                      </c:pt>
                      <c:pt idx="1544">
                        <c:v>57.886002791089837</c:v>
                      </c:pt>
                      <c:pt idx="1545">
                        <c:v>57.896121382741192</c:v>
                      </c:pt>
                      <c:pt idx="1546">
                        <c:v>57.907590573507278</c:v>
                      </c:pt>
                      <c:pt idx="1547">
                        <c:v>57.92318291636942</c:v>
                      </c:pt>
                      <c:pt idx="1548">
                        <c:v>57.934042769938117</c:v>
                      </c:pt>
                      <c:pt idx="1549">
                        <c:v>57.945129590478984</c:v>
                      </c:pt>
                      <c:pt idx="1550">
                        <c:v>57.960754261008766</c:v>
                      </c:pt>
                      <c:pt idx="1551">
                        <c:v>57.973765764384552</c:v>
                      </c:pt>
                      <c:pt idx="1552">
                        <c:v>57.983474639376198</c:v>
                      </c:pt>
                      <c:pt idx="1553">
                        <c:v>57.995912597890836</c:v>
                      </c:pt>
                      <c:pt idx="1554">
                        <c:v>58.006964060008059</c:v>
                      </c:pt>
                      <c:pt idx="1555">
                        <c:v>58.013306544576508</c:v>
                      </c:pt>
                      <c:pt idx="1556">
                        <c:v>58.019417700126198</c:v>
                      </c:pt>
                      <c:pt idx="1557">
                        <c:v>58.025253966280012</c:v>
                      </c:pt>
                      <c:pt idx="1558">
                        <c:v>58.028902845406641</c:v>
                      </c:pt>
                      <c:pt idx="1559">
                        <c:v>58.032380562256641</c:v>
                      </c:pt>
                      <c:pt idx="1560">
                        <c:v>58.037324169882332</c:v>
                      </c:pt>
                      <c:pt idx="1561">
                        <c:v>58.042797811787842</c:v>
                      </c:pt>
                      <c:pt idx="1562">
                        <c:v>58.046395045429982</c:v>
                      </c:pt>
                      <c:pt idx="1563">
                        <c:v>58.051952450852106</c:v>
                      </c:pt>
                      <c:pt idx="1564">
                        <c:v>58.05762945911205</c:v>
                      </c:pt>
                      <c:pt idx="1565">
                        <c:v>58.061681091929039</c:v>
                      </c:pt>
                      <c:pt idx="1566">
                        <c:v>58.064103192747019</c:v>
                      </c:pt>
                      <c:pt idx="1567">
                        <c:v>58.069756399236425</c:v>
                      </c:pt>
                      <c:pt idx="1568">
                        <c:v>58.075680618115577</c:v>
                      </c:pt>
                      <c:pt idx="1569">
                        <c:v>58.08087570167784</c:v>
                      </c:pt>
                      <c:pt idx="1570">
                        <c:v>58.086513025806745</c:v>
                      </c:pt>
                      <c:pt idx="1571">
                        <c:v>58.093170292322654</c:v>
                      </c:pt>
                      <c:pt idx="1572">
                        <c:v>58.098473058164572</c:v>
                      </c:pt>
                      <c:pt idx="1573">
                        <c:v>58.106333466378224</c:v>
                      </c:pt>
                      <c:pt idx="1574">
                        <c:v>58.113014482615554</c:v>
                      </c:pt>
                      <c:pt idx="1575">
                        <c:v>58.122608009711556</c:v>
                      </c:pt>
                      <c:pt idx="1576">
                        <c:v>58.128711452324922</c:v>
                      </c:pt>
                      <c:pt idx="1577">
                        <c:v>58.13470722279196</c:v>
                      </c:pt>
                      <c:pt idx="1578">
                        <c:v>58.135599516571141</c:v>
                      </c:pt>
                      <c:pt idx="1579">
                        <c:v>58.14166724807906</c:v>
                      </c:pt>
                      <c:pt idx="1580">
                        <c:v>58.144846580632965</c:v>
                      </c:pt>
                      <c:pt idx="1581">
                        <c:v>58.150197072174706</c:v>
                      </c:pt>
                      <c:pt idx="1582">
                        <c:v>58.162177111490323</c:v>
                      </c:pt>
                      <c:pt idx="1583">
                        <c:v>58.174292618313913</c:v>
                      </c:pt>
                      <c:pt idx="1584">
                        <c:v>58.180049567152807</c:v>
                      </c:pt>
                      <c:pt idx="1585">
                        <c:v>58.192718880779367</c:v>
                      </c:pt>
                      <c:pt idx="1586">
                        <c:v>58.202738944677812</c:v>
                      </c:pt>
                      <c:pt idx="1587">
                        <c:v>58.211627797244319</c:v>
                      </c:pt>
                      <c:pt idx="1588">
                        <c:v>58.220835179943379</c:v>
                      </c:pt>
                      <c:pt idx="1589">
                        <c:v>58.236592571301664</c:v>
                      </c:pt>
                      <c:pt idx="1590">
                        <c:v>58.242596713050432</c:v>
                      </c:pt>
                      <c:pt idx="1591">
                        <c:v>58.257067371962137</c:v>
                      </c:pt>
                      <c:pt idx="1592">
                        <c:v>58.263111334250809</c:v>
                      </c:pt>
                      <c:pt idx="1593">
                        <c:v>58.268294811540819</c:v>
                      </c:pt>
                      <c:pt idx="1594">
                        <c:v>58.273784979270815</c:v>
                      </c:pt>
                      <c:pt idx="1595">
                        <c:v>58.281530586288739</c:v>
                      </c:pt>
                      <c:pt idx="1596">
                        <c:v>58.290487688696444</c:v>
                      </c:pt>
                      <c:pt idx="1597">
                        <c:v>58.299253364954225</c:v>
                      </c:pt>
                      <c:pt idx="1598">
                        <c:v>58.310489506045883</c:v>
                      </c:pt>
                      <c:pt idx="1599">
                        <c:v>58.321359252087099</c:v>
                      </c:pt>
                      <c:pt idx="1600">
                        <c:v>58.326008706389587</c:v>
                      </c:pt>
                      <c:pt idx="1601">
                        <c:v>58.328638037126709</c:v>
                      </c:pt>
                      <c:pt idx="1602">
                        <c:v>58.33240278739332</c:v>
                      </c:pt>
                      <c:pt idx="1603">
                        <c:v>58.340092224889645</c:v>
                      </c:pt>
                      <c:pt idx="1604">
                        <c:v>58.335915963262416</c:v>
                      </c:pt>
                      <c:pt idx="1605">
                        <c:v>58.343490036694632</c:v>
                      </c:pt>
                      <c:pt idx="1606">
                        <c:v>58.347469901349527</c:v>
                      </c:pt>
                      <c:pt idx="1607">
                        <c:v>58.350067519212487</c:v>
                      </c:pt>
                      <c:pt idx="1608">
                        <c:v>58.35561341032669</c:v>
                      </c:pt>
                      <c:pt idx="1609">
                        <c:v>58.366912719806031</c:v>
                      </c:pt>
                      <c:pt idx="1610">
                        <c:v>58.373574330828795</c:v>
                      </c:pt>
                      <c:pt idx="1611">
                        <c:v>58.377789728068691</c:v>
                      </c:pt>
                      <c:pt idx="1612">
                        <c:v>58.382475360520075</c:v>
                      </c:pt>
                      <c:pt idx="1613">
                        <c:v>58.382997270523035</c:v>
                      </c:pt>
                      <c:pt idx="1614">
                        <c:v>58.384798509594624</c:v>
                      </c:pt>
                      <c:pt idx="1615">
                        <c:v>58.387790795827982</c:v>
                      </c:pt>
                      <c:pt idx="1616">
                        <c:v>58.396883143360341</c:v>
                      </c:pt>
                      <c:pt idx="1617">
                        <c:v>58.402011038700664</c:v>
                      </c:pt>
                      <c:pt idx="1618">
                        <c:v>58.407186679384246</c:v>
                      </c:pt>
                      <c:pt idx="1619">
                        <c:v>58.410649019300521</c:v>
                      </c:pt>
                      <c:pt idx="1620">
                        <c:v>58.412693174262515</c:v>
                      </c:pt>
                      <c:pt idx="1621">
                        <c:v>58.410884284980376</c:v>
                      </c:pt>
                      <c:pt idx="1622">
                        <c:v>58.418068122642566</c:v>
                      </c:pt>
                      <c:pt idx="1623">
                        <c:v>58.425419632680288</c:v>
                      </c:pt>
                      <c:pt idx="1624">
                        <c:v>58.436352704953151</c:v>
                      </c:pt>
                      <c:pt idx="1625">
                        <c:v>58.444277644164785</c:v>
                      </c:pt>
                      <c:pt idx="1626">
                        <c:v>58.454944091346235</c:v>
                      </c:pt>
                      <c:pt idx="1627">
                        <c:v>58.465570437341981</c:v>
                      </c:pt>
                      <c:pt idx="1628">
                        <c:v>58.47184972444937</c:v>
                      </c:pt>
                      <c:pt idx="1629">
                        <c:v>58.47663918330602</c:v>
                      </c:pt>
                      <c:pt idx="1630">
                        <c:v>58.479181394355443</c:v>
                      </c:pt>
                      <c:pt idx="1631">
                        <c:v>58.483229497366949</c:v>
                      </c:pt>
                      <c:pt idx="1632">
                        <c:v>58.486911205208081</c:v>
                      </c:pt>
                      <c:pt idx="1633">
                        <c:v>58.49089568981536</c:v>
                      </c:pt>
                      <c:pt idx="1634">
                        <c:v>58.500410638892255</c:v>
                      </c:pt>
                      <c:pt idx="1635">
                        <c:v>58.511363939488817</c:v>
                      </c:pt>
                      <c:pt idx="1636">
                        <c:v>58.518862970105353</c:v>
                      </c:pt>
                      <c:pt idx="1637">
                        <c:v>58.525641295108336</c:v>
                      </c:pt>
                      <c:pt idx="1638">
                        <c:v>58.534786747675618</c:v>
                      </c:pt>
                      <c:pt idx="1639">
                        <c:v>58.549276278611273</c:v>
                      </c:pt>
                      <c:pt idx="1640">
                        <c:v>58.565575290433138</c:v>
                      </c:pt>
                      <c:pt idx="1641">
                        <c:v>58.580360856654821</c:v>
                      </c:pt>
                      <c:pt idx="1642">
                        <c:v>58.596974970727523</c:v>
                      </c:pt>
                      <c:pt idx="1643">
                        <c:v>58.611381800400885</c:v>
                      </c:pt>
                      <c:pt idx="1644">
                        <c:v>58.620898289655813</c:v>
                      </c:pt>
                      <c:pt idx="1645">
                        <c:v>58.628218049036207</c:v>
                      </c:pt>
                      <c:pt idx="1646">
                        <c:v>58.636946738501706</c:v>
                      </c:pt>
                      <c:pt idx="1647">
                        <c:v>58.638096718074664</c:v>
                      </c:pt>
                      <c:pt idx="1648">
                        <c:v>58.640553013053591</c:v>
                      </c:pt>
                      <c:pt idx="1649">
                        <c:v>58.634928948802134</c:v>
                      </c:pt>
                      <c:pt idx="1650">
                        <c:v>58.631560255889362</c:v>
                      </c:pt>
                      <c:pt idx="1651">
                        <c:v>58.62996166341869</c:v>
                      </c:pt>
                      <c:pt idx="1652">
                        <c:v>58.631526854145008</c:v>
                      </c:pt>
                      <c:pt idx="1653">
                        <c:v>58.634168174731201</c:v>
                      </c:pt>
                      <c:pt idx="1654">
                        <c:v>58.638937196928225</c:v>
                      </c:pt>
                      <c:pt idx="1655">
                        <c:v>58.645288763384187</c:v>
                      </c:pt>
                      <c:pt idx="1656">
                        <c:v>58.650938780012041</c:v>
                      </c:pt>
                      <c:pt idx="1657">
                        <c:v>58.657736366229585</c:v>
                      </c:pt>
                      <c:pt idx="1658">
                        <c:v>58.66418303328409</c:v>
                      </c:pt>
                      <c:pt idx="1659">
                        <c:v>58.672447177005822</c:v>
                      </c:pt>
                      <c:pt idx="1660">
                        <c:v>58.679220717470457</c:v>
                      </c:pt>
                      <c:pt idx="1661">
                        <c:v>58.686297647812147</c:v>
                      </c:pt>
                      <c:pt idx="1662">
                        <c:v>58.695371267872567</c:v>
                      </c:pt>
                      <c:pt idx="1663">
                        <c:v>58.701763462400024</c:v>
                      </c:pt>
                      <c:pt idx="1664">
                        <c:v>58.710029031749499</c:v>
                      </c:pt>
                      <c:pt idx="1665">
                        <c:v>58.722571197851792</c:v>
                      </c:pt>
                      <c:pt idx="1666">
                        <c:v>58.732495443735047</c:v>
                      </c:pt>
                      <c:pt idx="1667">
                        <c:v>58.743783100378437</c:v>
                      </c:pt>
                      <c:pt idx="1668">
                        <c:v>58.755712527954735</c:v>
                      </c:pt>
                      <c:pt idx="1669">
                        <c:v>58.765170581186283</c:v>
                      </c:pt>
                      <c:pt idx="1670">
                        <c:v>58.772615297016024</c:v>
                      </c:pt>
                      <c:pt idx="1671">
                        <c:v>58.779931961562738</c:v>
                      </c:pt>
                      <c:pt idx="1672">
                        <c:v>58.784035279805039</c:v>
                      </c:pt>
                      <c:pt idx="1673">
                        <c:v>58.785455857943973</c:v>
                      </c:pt>
                      <c:pt idx="1674">
                        <c:v>58.789115949168931</c:v>
                      </c:pt>
                      <c:pt idx="1675">
                        <c:v>58.790002506093302</c:v>
                      </c:pt>
                      <c:pt idx="1676">
                        <c:v>58.79223596065426</c:v>
                      </c:pt>
                      <c:pt idx="1677">
                        <c:v>58.793585409656579</c:v>
                      </c:pt>
                      <c:pt idx="1678">
                        <c:v>58.797461928047213</c:v>
                      </c:pt>
                      <c:pt idx="1679">
                        <c:v>58.799624867394058</c:v>
                      </c:pt>
                      <c:pt idx="1680">
                        <c:v>58.804350441504177</c:v>
                      </c:pt>
                      <c:pt idx="1681">
                        <c:v>58.809052269567545</c:v>
                      </c:pt>
                      <c:pt idx="1682">
                        <c:v>58.81390553316605</c:v>
                      </c:pt>
                      <c:pt idx="1683">
                        <c:v>58.819794817314744</c:v>
                      </c:pt>
                      <c:pt idx="1684">
                        <c:v>58.82714261046705</c:v>
                      </c:pt>
                      <c:pt idx="1685">
                        <c:v>58.832904333952534</c:v>
                      </c:pt>
                      <c:pt idx="1686">
                        <c:v>58.83894099728807</c:v>
                      </c:pt>
                      <c:pt idx="1687">
                        <c:v>58.84466271895834</c:v>
                      </c:pt>
                      <c:pt idx="1688">
                        <c:v>58.849539702742263</c:v>
                      </c:pt>
                      <c:pt idx="1689">
                        <c:v>58.851806634238528</c:v>
                      </c:pt>
                      <c:pt idx="1690">
                        <c:v>58.85568363460586</c:v>
                      </c:pt>
                      <c:pt idx="1691">
                        <c:v>58.857779520621037</c:v>
                      </c:pt>
                      <c:pt idx="1692">
                        <c:v>58.862469711859774</c:v>
                      </c:pt>
                      <c:pt idx="1693">
                        <c:v>58.866673860429934</c:v>
                      </c:pt>
                      <c:pt idx="1694">
                        <c:v>58.8708225005537</c:v>
                      </c:pt>
                      <c:pt idx="1695">
                        <c:v>58.874588538966464</c:v>
                      </c:pt>
                      <c:pt idx="1696">
                        <c:v>58.878832791536865</c:v>
                      </c:pt>
                      <c:pt idx="1697">
                        <c:v>58.881359710216692</c:v>
                      </c:pt>
                      <c:pt idx="1698">
                        <c:v>58.88495451621808</c:v>
                      </c:pt>
                      <c:pt idx="1699">
                        <c:v>58.891780855133433</c:v>
                      </c:pt>
                      <c:pt idx="1700">
                        <c:v>58.897547151639777</c:v>
                      </c:pt>
                      <c:pt idx="1701">
                        <c:v>58.905540984381261</c:v>
                      </c:pt>
                      <c:pt idx="1702">
                        <c:v>58.914056678712107</c:v>
                      </c:pt>
                      <c:pt idx="1703">
                        <c:v>58.921803255141661</c:v>
                      </c:pt>
                      <c:pt idx="1704">
                        <c:v>58.929585921210425</c:v>
                      </c:pt>
                      <c:pt idx="1705">
                        <c:v>58.938715454808275</c:v>
                      </c:pt>
                      <c:pt idx="1706">
                        <c:v>58.945725139101725</c:v>
                      </c:pt>
                      <c:pt idx="1707">
                        <c:v>58.951543370309366</c:v>
                      </c:pt>
                      <c:pt idx="1708">
                        <c:v>58.957062701118431</c:v>
                      </c:pt>
                      <c:pt idx="1709">
                        <c:v>58.960597488829151</c:v>
                      </c:pt>
                      <c:pt idx="1710">
                        <c:v>58.963550592539505</c:v>
                      </c:pt>
                      <c:pt idx="1711">
                        <c:v>58.964323565447977</c:v>
                      </c:pt>
                      <c:pt idx="1712">
                        <c:v>58.96688203322141</c:v>
                      </c:pt>
                      <c:pt idx="1713">
                        <c:v>58.970078135663947</c:v>
                      </c:pt>
                      <c:pt idx="1714">
                        <c:v>58.973465414865565</c:v>
                      </c:pt>
                      <c:pt idx="1715">
                        <c:v>58.977266993380979</c:v>
                      </c:pt>
                      <c:pt idx="1716">
                        <c:v>58.983985682917634</c:v>
                      </c:pt>
                      <c:pt idx="1717">
                        <c:v>58.992139119576834</c:v>
                      </c:pt>
                      <c:pt idx="1718">
                        <c:v>58.998973373891076</c:v>
                      </c:pt>
                      <c:pt idx="1719">
                        <c:v>59.007760472318012</c:v>
                      </c:pt>
                      <c:pt idx="1720">
                        <c:v>59.016639396865081</c:v>
                      </c:pt>
                      <c:pt idx="1721">
                        <c:v>59.02626775103333</c:v>
                      </c:pt>
                      <c:pt idx="1722">
                        <c:v>59.032484584746769</c:v>
                      </c:pt>
                      <c:pt idx="1723">
                        <c:v>59.038574139781872</c:v>
                      </c:pt>
                      <c:pt idx="1724">
                        <c:v>59.044145591576068</c:v>
                      </c:pt>
                      <c:pt idx="1725">
                        <c:v>59.05029888952371</c:v>
                      </c:pt>
                      <c:pt idx="1726">
                        <c:v>59.055328249423383</c:v>
                      </c:pt>
                      <c:pt idx="1727">
                        <c:v>59.059843736376003</c:v>
                      </c:pt>
                      <c:pt idx="1728">
                        <c:v>59.066885655471332</c:v>
                      </c:pt>
                      <c:pt idx="1729">
                        <c:v>59.072979197719562</c:v>
                      </c:pt>
                      <c:pt idx="1730">
                        <c:v>59.080351937012594</c:v>
                      </c:pt>
                      <c:pt idx="1731">
                        <c:v>59.087971701676238</c:v>
                      </c:pt>
                      <c:pt idx="1732">
                        <c:v>59.09736475353585</c:v>
                      </c:pt>
                      <c:pt idx="1733">
                        <c:v>59.104207323828383</c:v>
                      </c:pt>
                      <c:pt idx="1734">
                        <c:v>59.110978261159232</c:v>
                      </c:pt>
                      <c:pt idx="1735">
                        <c:v>59.112986936160645</c:v>
                      </c:pt>
                      <c:pt idx="1736">
                        <c:v>59.114298141999754</c:v>
                      </c:pt>
                      <c:pt idx="1737">
                        <c:v>59.115948052866521</c:v>
                      </c:pt>
                      <c:pt idx="1738">
                        <c:v>59.119211884280517</c:v>
                      </c:pt>
                      <c:pt idx="1739">
                        <c:v>59.125715766103347</c:v>
                      </c:pt>
                      <c:pt idx="1740">
                        <c:v>59.132745571812578</c:v>
                      </c:pt>
                      <c:pt idx="1741">
                        <c:v>59.1422026087631</c:v>
                      </c:pt>
                      <c:pt idx="1742">
                        <c:v>59.151145622451828</c:v>
                      </c:pt>
                      <c:pt idx="1743">
                        <c:v>59.161140735083769</c:v>
                      </c:pt>
                      <c:pt idx="1744">
                        <c:v>59.170892776015648</c:v>
                      </c:pt>
                      <c:pt idx="1745">
                        <c:v>59.180258422324883</c:v>
                      </c:pt>
                      <c:pt idx="1746">
                        <c:v>59.185052973171295</c:v>
                      </c:pt>
                      <c:pt idx="1747">
                        <c:v>59.186005824954279</c:v>
                      </c:pt>
                      <c:pt idx="1748">
                        <c:v>59.188632612712013</c:v>
                      </c:pt>
                      <c:pt idx="1749">
                        <c:v>59.186062432735369</c:v>
                      </c:pt>
                      <c:pt idx="1750">
                        <c:v>59.181946057862795</c:v>
                      </c:pt>
                      <c:pt idx="1751">
                        <c:v>59.182356954922639</c:v>
                      </c:pt>
                      <c:pt idx="1752">
                        <c:v>59.185238551833244</c:v>
                      </c:pt>
                      <c:pt idx="1753">
                        <c:v>59.187239235863991</c:v>
                      </c:pt>
                      <c:pt idx="1754">
                        <c:v>59.189244191748131</c:v>
                      </c:pt>
                      <c:pt idx="1755">
                        <c:v>59.199812986696486</c:v>
                      </c:pt>
                      <c:pt idx="1756">
                        <c:v>59.210158757547404</c:v>
                      </c:pt>
                      <c:pt idx="1757">
                        <c:v>59.217886486662636</c:v>
                      </c:pt>
                      <c:pt idx="1758">
                        <c:v>59.231504405279168</c:v>
                      </c:pt>
                      <c:pt idx="1759">
                        <c:v>59.244133678321418</c:v>
                      </c:pt>
                      <c:pt idx="1760">
                        <c:v>59.254559528300454</c:v>
                      </c:pt>
                      <c:pt idx="1761">
                        <c:v>59.258186233018264</c:v>
                      </c:pt>
                      <c:pt idx="1762">
                        <c:v>59.267451934300723</c:v>
                      </c:pt>
                      <c:pt idx="1763">
                        <c:v>59.270541099995754</c:v>
                      </c:pt>
                      <c:pt idx="1764">
                        <c:v>59.282270508896431</c:v>
                      </c:pt>
                      <c:pt idx="1765">
                        <c:v>59.292704708769705</c:v>
                      </c:pt>
                      <c:pt idx="1766">
                        <c:v>59.307136561241236</c:v>
                      </c:pt>
                      <c:pt idx="1767">
                        <c:v>59.322297957405837</c:v>
                      </c:pt>
                      <c:pt idx="1768">
                        <c:v>59.329994468212</c:v>
                      </c:pt>
                      <c:pt idx="1769">
                        <c:v>59.329695876178491</c:v>
                      </c:pt>
                      <c:pt idx="1770">
                        <c:v>59.328034402503945</c:v>
                      </c:pt>
                      <c:pt idx="1771">
                        <c:v>59.328795186930407</c:v>
                      </c:pt>
                      <c:pt idx="1772">
                        <c:v>59.326279379917786</c:v>
                      </c:pt>
                      <c:pt idx="1773">
                        <c:v>59.326258287813324</c:v>
                      </c:pt>
                      <c:pt idx="1774">
                        <c:v>59.324380370617519</c:v>
                      </c:pt>
                      <c:pt idx="1775">
                        <c:v>59.32702154908111</c:v>
                      </c:pt>
                      <c:pt idx="1776">
                        <c:v>59.326857763320028</c:v>
                      </c:pt>
                      <c:pt idx="1777">
                        <c:v>59.328719053150358</c:v>
                      </c:pt>
                      <c:pt idx="1778">
                        <c:v>59.333227102665738</c:v>
                      </c:pt>
                      <c:pt idx="1779">
                        <c:v>59.344884972979457</c:v>
                      </c:pt>
                      <c:pt idx="1780">
                        <c:v>59.355005013910599</c:v>
                      </c:pt>
                      <c:pt idx="1781">
                        <c:v>59.362028121242268</c:v>
                      </c:pt>
                      <c:pt idx="1782">
                        <c:v>59.37217602676823</c:v>
                      </c:pt>
                      <c:pt idx="1783">
                        <c:v>59.383475685197467</c:v>
                      </c:pt>
                      <c:pt idx="1784">
                        <c:v>59.386549298205999</c:v>
                      </c:pt>
                      <c:pt idx="1785">
                        <c:v>59.387757484945723</c:v>
                      </c:pt>
                      <c:pt idx="1786">
                        <c:v>59.393397404979851</c:v>
                      </c:pt>
                      <c:pt idx="1787">
                        <c:v>59.398195973571731</c:v>
                      </c:pt>
                      <c:pt idx="1788">
                        <c:v>59.40285475810699</c:v>
                      </c:pt>
                      <c:pt idx="1789">
                        <c:v>59.407497986816111</c:v>
                      </c:pt>
                      <c:pt idx="1790">
                        <c:v>59.418167392975803</c:v>
                      </c:pt>
                      <c:pt idx="1791">
                        <c:v>59.424189565352492</c:v>
                      </c:pt>
                      <c:pt idx="1792">
                        <c:v>59.429155959777063</c:v>
                      </c:pt>
                      <c:pt idx="1793">
                        <c:v>59.428319637489153</c:v>
                      </c:pt>
                      <c:pt idx="1794">
                        <c:v>59.433022972951846</c:v>
                      </c:pt>
                      <c:pt idx="1795">
                        <c:v>59.434194827382647</c:v>
                      </c:pt>
                      <c:pt idx="1796">
                        <c:v>59.439212528918233</c:v>
                      </c:pt>
                      <c:pt idx="1797">
                        <c:v>59.442173515184869</c:v>
                      </c:pt>
                      <c:pt idx="1798">
                        <c:v>59.451327667655974</c:v>
                      </c:pt>
                      <c:pt idx="1799">
                        <c:v>59.455981879809102</c:v>
                      </c:pt>
                      <c:pt idx="1800">
                        <c:v>59.459907026765151</c:v>
                      </c:pt>
                      <c:pt idx="1801">
                        <c:v>59.466909207555759</c:v>
                      </c:pt>
                      <c:pt idx="1802">
                        <c:v>59.465457985432735</c:v>
                      </c:pt>
                      <c:pt idx="1803">
                        <c:v>59.466649428033989</c:v>
                      </c:pt>
                      <c:pt idx="1804">
                        <c:v>59.475856343085852</c:v>
                      </c:pt>
                      <c:pt idx="1805">
                        <c:v>59.480053515999295</c:v>
                      </c:pt>
                      <c:pt idx="1806">
                        <c:v>59.486474958870033</c:v>
                      </c:pt>
                      <c:pt idx="1807">
                        <c:v>59.497057535750834</c:v>
                      </c:pt>
                      <c:pt idx="1808">
                        <c:v>59.504479842823095</c:v>
                      </c:pt>
                      <c:pt idx="1809">
                        <c:v>59.50642196874567</c:v>
                      </c:pt>
                      <c:pt idx="1810">
                        <c:v>59.518423827846881</c:v>
                      </c:pt>
                      <c:pt idx="1811">
                        <c:v>59.5264920682135</c:v>
                      </c:pt>
                      <c:pt idx="1812">
                        <c:v>59.533591377820564</c:v>
                      </c:pt>
                      <c:pt idx="1813">
                        <c:v>59.545955467816285</c:v>
                      </c:pt>
                      <c:pt idx="1814">
                        <c:v>59.554469023526465</c:v>
                      </c:pt>
                      <c:pt idx="1815">
                        <c:v>59.553273045870426</c:v>
                      </c:pt>
                      <c:pt idx="1816">
                        <c:v>59.55098851354014</c:v>
                      </c:pt>
                      <c:pt idx="1817">
                        <c:v>59.55418050231826</c:v>
                      </c:pt>
                      <c:pt idx="1818">
                        <c:v>59.549484452598165</c:v>
                      </c:pt>
                      <c:pt idx="1819">
                        <c:v>59.548315891233145</c:v>
                      </c:pt>
                      <c:pt idx="1820">
                        <c:v>59.550953662076914</c:v>
                      </c:pt>
                      <c:pt idx="1821">
                        <c:v>59.555094438527</c:v>
                      </c:pt>
                      <c:pt idx="1822">
                        <c:v>59.563400532574875</c:v>
                      </c:pt>
                      <c:pt idx="1823">
                        <c:v>59.570061046988712</c:v>
                      </c:pt>
                      <c:pt idx="1824">
                        <c:v>59.57982266656991</c:v>
                      </c:pt>
                      <c:pt idx="1825">
                        <c:v>59.587257280565552</c:v>
                      </c:pt>
                      <c:pt idx="1826">
                        <c:v>59.601280410958722</c:v>
                      </c:pt>
                      <c:pt idx="1827">
                        <c:v>59.608635241091676</c:v>
                      </c:pt>
                      <c:pt idx="1828">
                        <c:v>59.62019493227956</c:v>
                      </c:pt>
                      <c:pt idx="1829">
                        <c:v>59.629263613568845</c:v>
                      </c:pt>
                      <c:pt idx="1830">
                        <c:v>59.644286996979226</c:v>
                      </c:pt>
                      <c:pt idx="1831">
                        <c:v>59.657919320433805</c:v>
                      </c:pt>
                      <c:pt idx="1832">
                        <c:v>59.674772135997657</c:v>
                      </c:pt>
                      <c:pt idx="1833">
                        <c:v>59.68596897975398</c:v>
                      </c:pt>
                      <c:pt idx="1834">
                        <c:v>59.698018461554611</c:v>
                      </c:pt>
                      <c:pt idx="1835">
                        <c:v>59.700756462744017</c:v>
                      </c:pt>
                      <c:pt idx="1836">
                        <c:v>59.701122484196745</c:v>
                      </c:pt>
                      <c:pt idx="1837">
                        <c:v>59.699132975036775</c:v>
                      </c:pt>
                      <c:pt idx="1838">
                        <c:v>59.699662338587657</c:v>
                      </c:pt>
                      <c:pt idx="1839">
                        <c:v>59.702440013790522</c:v>
                      </c:pt>
                      <c:pt idx="1840">
                        <c:v>59.706421842155677</c:v>
                      </c:pt>
                      <c:pt idx="1841">
                        <c:v>59.703679810931668</c:v>
                      </c:pt>
                      <c:pt idx="1842">
                        <c:v>59.707347320670898</c:v>
                      </c:pt>
                      <c:pt idx="1843">
                        <c:v>59.712760703694968</c:v>
                      </c:pt>
                      <c:pt idx="1844">
                        <c:v>59.710915670224516</c:v>
                      </c:pt>
                      <c:pt idx="1845">
                        <c:v>59.709950916631477</c:v>
                      </c:pt>
                      <c:pt idx="1846">
                        <c:v>59.716340167346615</c:v>
                      </c:pt>
                      <c:pt idx="1847">
                        <c:v>59.714713557286373</c:v>
                      </c:pt>
                      <c:pt idx="1848">
                        <c:v>59.71425087859361</c:v>
                      </c:pt>
                      <c:pt idx="1849">
                        <c:v>59.718515321217694</c:v>
                      </c:pt>
                      <c:pt idx="1850">
                        <c:v>59.72478933921618</c:v>
                      </c:pt>
                      <c:pt idx="1851">
                        <c:v>59.728851603514542</c:v>
                      </c:pt>
                      <c:pt idx="1852">
                        <c:v>59.734396587355739</c:v>
                      </c:pt>
                      <c:pt idx="1853">
                        <c:v>59.741651863332478</c:v>
                      </c:pt>
                      <c:pt idx="1854">
                        <c:v>59.755173124398958</c:v>
                      </c:pt>
                      <c:pt idx="1855">
                        <c:v>59.76858714854469</c:v>
                      </c:pt>
                      <c:pt idx="1856">
                        <c:v>59.782842148649685</c:v>
                      </c:pt>
                      <c:pt idx="1857">
                        <c:v>59.80118676636878</c:v>
                      </c:pt>
                      <c:pt idx="1858">
                        <c:v>59.81469611823367</c:v>
                      </c:pt>
                      <c:pt idx="1859">
                        <c:v>59.821536717728364</c:v>
                      </c:pt>
                      <c:pt idx="1860">
                        <c:v>59.830744478258872</c:v>
                      </c:pt>
                      <c:pt idx="1861">
                        <c:v>59.834498834593113</c:v>
                      </c:pt>
                      <c:pt idx="1862">
                        <c:v>59.835650131005288</c:v>
                      </c:pt>
                      <c:pt idx="1863">
                        <c:v>59.833979059097338</c:v>
                      </c:pt>
                      <c:pt idx="1864">
                        <c:v>59.831738150442732</c:v>
                      </c:pt>
                      <c:pt idx="1865">
                        <c:v>59.823510430995633</c:v>
                      </c:pt>
                      <c:pt idx="1866">
                        <c:v>59.817877725319853</c:v>
                      </c:pt>
                      <c:pt idx="1867">
                        <c:v>59.813740023348451</c:v>
                      </c:pt>
                      <c:pt idx="1868">
                        <c:v>59.818236481744762</c:v>
                      </c:pt>
                      <c:pt idx="1869">
                        <c:v>59.817750552051642</c:v>
                      </c:pt>
                      <c:pt idx="1870">
                        <c:v>59.825738872962845</c:v>
                      </c:pt>
                      <c:pt idx="1871">
                        <c:v>59.834416887642057</c:v>
                      </c:pt>
                      <c:pt idx="1872">
                        <c:v>59.836191063999934</c:v>
                      </c:pt>
                      <c:pt idx="1873">
                        <c:v>59.838483475690644</c:v>
                      </c:pt>
                      <c:pt idx="1874">
                        <c:v>59.844678151283929</c:v>
                      </c:pt>
                      <c:pt idx="1875">
                        <c:v>59.84370604536133</c:v>
                      </c:pt>
                      <c:pt idx="1876">
                        <c:v>59.841785149065672</c:v>
                      </c:pt>
                      <c:pt idx="1877">
                        <c:v>59.848099388875767</c:v>
                      </c:pt>
                      <c:pt idx="1878">
                        <c:v>59.850407470515336</c:v>
                      </c:pt>
                      <c:pt idx="1879">
                        <c:v>59.854820220243859</c:v>
                      </c:pt>
                      <c:pt idx="1880">
                        <c:v>59.860101821445063</c:v>
                      </c:pt>
                      <c:pt idx="1881">
                        <c:v>59.871717420736175</c:v>
                      </c:pt>
                      <c:pt idx="1882">
                        <c:v>59.880690284427587</c:v>
                      </c:pt>
                      <c:pt idx="1883">
                        <c:v>59.887566452780469</c:v>
                      </c:pt>
                      <c:pt idx="1884">
                        <c:v>59.894015984590013</c:v>
                      </c:pt>
                      <c:pt idx="1885">
                        <c:v>59.902685788358646</c:v>
                      </c:pt>
                      <c:pt idx="1886">
                        <c:v>59.90536458855091</c:v>
                      </c:pt>
                      <c:pt idx="1887">
                        <c:v>59.911427698185904</c:v>
                      </c:pt>
                      <c:pt idx="1888">
                        <c:v>59.923741294361164</c:v>
                      </c:pt>
                      <c:pt idx="1889">
                        <c:v>59.931402905995448</c:v>
                      </c:pt>
                      <c:pt idx="1890">
                        <c:v>59.939818059989989</c:v>
                      </c:pt>
                      <c:pt idx="1891">
                        <c:v>59.947284437006999</c:v>
                      </c:pt>
                      <c:pt idx="1892">
                        <c:v>59.94787055008252</c:v>
                      </c:pt>
                      <c:pt idx="1893">
                        <c:v>59.950976020524948</c:v>
                      </c:pt>
                      <c:pt idx="1894">
                        <c:v>59.954822981282213</c:v>
                      </c:pt>
                      <c:pt idx="1895">
                        <c:v>59.958845250113328</c:v>
                      </c:pt>
                      <c:pt idx="1896">
                        <c:v>59.960455835119092</c:v>
                      </c:pt>
                      <c:pt idx="1897">
                        <c:v>59.967862478589701</c:v>
                      </c:pt>
                      <c:pt idx="1898">
                        <c:v>59.967874663523943</c:v>
                      </c:pt>
                      <c:pt idx="1899">
                        <c:v>59.967356632873837</c:v>
                      </c:pt>
                      <c:pt idx="1900">
                        <c:v>59.965236204181267</c:v>
                      </c:pt>
                      <c:pt idx="1901">
                        <c:v>59.967656054638574</c:v>
                      </c:pt>
                      <c:pt idx="1902">
                        <c:v>59.96964135844761</c:v>
                      </c:pt>
                      <c:pt idx="1903">
                        <c:v>59.97082128758835</c:v>
                      </c:pt>
                      <c:pt idx="1904">
                        <c:v>59.977199520658381</c:v>
                      </c:pt>
                      <c:pt idx="1905">
                        <c:v>59.984295252673917</c:v>
                      </c:pt>
                      <c:pt idx="1906">
                        <c:v>59.989162735385072</c:v>
                      </c:pt>
                      <c:pt idx="1907">
                        <c:v>59.992188649974345</c:v>
                      </c:pt>
                      <c:pt idx="1908">
                        <c:v>59.999866367500786</c:v>
                      </c:pt>
                      <c:pt idx="1909">
                        <c:v>60.006479744098883</c:v>
                      </c:pt>
                      <c:pt idx="1910">
                        <c:v>60.010354452818412</c:v>
                      </c:pt>
                      <c:pt idx="1911">
                        <c:v>60.017262952513477</c:v>
                      </c:pt>
                      <c:pt idx="1912">
                        <c:v>60.027523673499445</c:v>
                      </c:pt>
                      <c:pt idx="1913">
                        <c:v>60.03220784056181</c:v>
                      </c:pt>
                      <c:pt idx="1914">
                        <c:v>60.039096467333067</c:v>
                      </c:pt>
                      <c:pt idx="1915">
                        <c:v>60.049676473940494</c:v>
                      </c:pt>
                      <c:pt idx="1916">
                        <c:v>60.056022810684588</c:v>
                      </c:pt>
                      <c:pt idx="1917">
                        <c:v>60.058550400194143</c:v>
                      </c:pt>
                      <c:pt idx="1918">
                        <c:v>60.062636435422938</c:v>
                      </c:pt>
                      <c:pt idx="1919">
                        <c:v>60.071857011170039</c:v>
                      </c:pt>
                      <c:pt idx="1920">
                        <c:v>60.079247790178862</c:v>
                      </c:pt>
                      <c:pt idx="1921">
                        <c:v>60.088081815269582</c:v>
                      </c:pt>
                      <c:pt idx="1922">
                        <c:v>60.092562893417536</c:v>
                      </c:pt>
                      <c:pt idx="1923">
                        <c:v>60.100910753547296</c:v>
                      </c:pt>
                      <c:pt idx="1924">
                        <c:v>60.105391717699192</c:v>
                      </c:pt>
                      <c:pt idx="1925">
                        <c:v>60.103629936534517</c:v>
                      </c:pt>
                      <c:pt idx="1926">
                        <c:v>60.107102249355975</c:v>
                      </c:pt>
                      <c:pt idx="1927">
                        <c:v>60.11403462596509</c:v>
                      </c:pt>
                      <c:pt idx="1928">
                        <c:v>60.116590100390702</c:v>
                      </c:pt>
                      <c:pt idx="1929">
                        <c:v>60.115653480429195</c:v>
                      </c:pt>
                      <c:pt idx="1930">
                        <c:v>60.123407414235409</c:v>
                      </c:pt>
                      <c:pt idx="1931">
                        <c:v>60.124938436704255</c:v>
                      </c:pt>
                      <c:pt idx="1932">
                        <c:v>60.128825354094332</c:v>
                      </c:pt>
                      <c:pt idx="1933">
                        <c:v>60.134829075906808</c:v>
                      </c:pt>
                      <c:pt idx="1934">
                        <c:v>60.141641926222611</c:v>
                      </c:pt>
                      <c:pt idx="1935">
                        <c:v>60.146130711160836</c:v>
                      </c:pt>
                      <c:pt idx="1936">
                        <c:v>60.149666811966732</c:v>
                      </c:pt>
                      <c:pt idx="1937">
                        <c:v>60.154989003074206</c:v>
                      </c:pt>
                      <c:pt idx="1938">
                        <c:v>60.163097587662683</c:v>
                      </c:pt>
                      <c:pt idx="1939">
                        <c:v>60.170819671811614</c:v>
                      </c:pt>
                      <c:pt idx="1940">
                        <c:v>60.180192203644211</c:v>
                      </c:pt>
                      <c:pt idx="1941">
                        <c:v>60.186144261664779</c:v>
                      </c:pt>
                      <c:pt idx="1942">
                        <c:v>60.189493156455669</c:v>
                      </c:pt>
                      <c:pt idx="1943">
                        <c:v>60.189170533840141</c:v>
                      </c:pt>
                      <c:pt idx="1944">
                        <c:v>60.191973346753478</c:v>
                      </c:pt>
                      <c:pt idx="1945">
                        <c:v>60.195892273236474</c:v>
                      </c:pt>
                      <c:pt idx="1946">
                        <c:v>60.201597086942527</c:v>
                      </c:pt>
                      <c:pt idx="1947">
                        <c:v>60.206281194116151</c:v>
                      </c:pt>
                      <c:pt idx="1948">
                        <c:v>60.210323835909868</c:v>
                      </c:pt>
                      <c:pt idx="1949">
                        <c:v>60.212963159559479</c:v>
                      </c:pt>
                      <c:pt idx="1950">
                        <c:v>60.216363901322538</c:v>
                      </c:pt>
                      <c:pt idx="1951">
                        <c:v>60.219381863774707</c:v>
                      </c:pt>
                      <c:pt idx="1952">
                        <c:v>60.225330096295089</c:v>
                      </c:pt>
                      <c:pt idx="1953">
                        <c:v>60.235280610572985</c:v>
                      </c:pt>
                      <c:pt idx="1954">
                        <c:v>60.240554891757142</c:v>
                      </c:pt>
                      <c:pt idx="1955">
                        <c:v>60.240427414155377</c:v>
                      </c:pt>
                      <c:pt idx="1956">
                        <c:v>60.2482252380359</c:v>
                      </c:pt>
                      <c:pt idx="1957">
                        <c:v>60.250242478924108</c:v>
                      </c:pt>
                      <c:pt idx="1958">
                        <c:v>60.251741534374027</c:v>
                      </c:pt>
                      <c:pt idx="1959">
                        <c:v>60.254603978593707</c:v>
                      </c:pt>
                      <c:pt idx="1960">
                        <c:v>60.26061600619105</c:v>
                      </c:pt>
                      <c:pt idx="1961">
                        <c:v>60.26614951428428</c:v>
                      </c:pt>
                      <c:pt idx="1962">
                        <c:v>60.274848606106353</c:v>
                      </c:pt>
                      <c:pt idx="1963">
                        <c:v>60.283424024218867</c:v>
                      </c:pt>
                      <c:pt idx="1964">
                        <c:v>60.291433360159616</c:v>
                      </c:pt>
                      <c:pt idx="1965">
                        <c:v>60.299518424585777</c:v>
                      </c:pt>
                      <c:pt idx="1966">
                        <c:v>60.307954520881978</c:v>
                      </c:pt>
                      <c:pt idx="1967">
                        <c:v>60.313017744159154</c:v>
                      </c:pt>
                      <c:pt idx="1968">
                        <c:v>60.315063155307847</c:v>
                      </c:pt>
                      <c:pt idx="1969">
                        <c:v>60.323144277857502</c:v>
                      </c:pt>
                      <c:pt idx="1970">
                        <c:v>60.327816740725837</c:v>
                      </c:pt>
                      <c:pt idx="1971">
                        <c:v>60.329682622882089</c:v>
                      </c:pt>
                      <c:pt idx="1972">
                        <c:v>60.331883367116703</c:v>
                      </c:pt>
                      <c:pt idx="1973">
                        <c:v>60.337325430525787</c:v>
                      </c:pt>
                      <c:pt idx="1974">
                        <c:v>60.336763439146445</c:v>
                      </c:pt>
                      <c:pt idx="1975">
                        <c:v>60.342201519876383</c:v>
                      </c:pt>
                      <c:pt idx="1976">
                        <c:v>60.34350524189059</c:v>
                      </c:pt>
                      <c:pt idx="1977">
                        <c:v>60.348421052992208</c:v>
                      </c:pt>
                      <c:pt idx="1978">
                        <c:v>60.350685393908215</c:v>
                      </c:pt>
                      <c:pt idx="1979">
                        <c:v>60.354114237192562</c:v>
                      </c:pt>
                      <c:pt idx="1980">
                        <c:v>60.354756218890465</c:v>
                      </c:pt>
                      <c:pt idx="1981">
                        <c:v>60.364105520988076</c:v>
                      </c:pt>
                      <c:pt idx="1982">
                        <c:v>60.370017764766338</c:v>
                      </c:pt>
                      <c:pt idx="1983">
                        <c:v>60.377321747067448</c:v>
                      </c:pt>
                      <c:pt idx="1984">
                        <c:v>60.383680776516997</c:v>
                      </c:pt>
                      <c:pt idx="1985">
                        <c:v>60.393584285069537</c:v>
                      </c:pt>
                      <c:pt idx="1986">
                        <c:v>60.392575744573527</c:v>
                      </c:pt>
                      <c:pt idx="1987">
                        <c:v>60.396367645650344</c:v>
                      </c:pt>
                      <c:pt idx="1988">
                        <c:v>60.398759690421045</c:v>
                      </c:pt>
                      <c:pt idx="1989">
                        <c:v>60.404708029079856</c:v>
                      </c:pt>
                      <c:pt idx="1990">
                        <c:v>60.407745803952672</c:v>
                      </c:pt>
                      <c:pt idx="1991">
                        <c:v>60.41401286936069</c:v>
                      </c:pt>
                      <c:pt idx="1992">
                        <c:v>60.416982970901607</c:v>
                      </c:pt>
                      <c:pt idx="1993">
                        <c:v>60.423031213309834</c:v>
                      </c:pt>
                      <c:pt idx="1994">
                        <c:v>60.428489197816624</c:v>
                      </c:pt>
                      <c:pt idx="1995">
                        <c:v>60.430060083356032</c:v>
                      </c:pt>
                      <c:pt idx="1996">
                        <c:v>60.437483876865386</c:v>
                      </c:pt>
                      <c:pt idx="1997">
                        <c:v>60.441877458709392</c:v>
                      </c:pt>
                      <c:pt idx="1998">
                        <c:v>60.44248757766951</c:v>
                      </c:pt>
                      <c:pt idx="1999">
                        <c:v>60.445916247256058</c:v>
                      </c:pt>
                      <c:pt idx="2000">
                        <c:v>60.449739717558337</c:v>
                      </c:pt>
                      <c:pt idx="2001">
                        <c:v>60.451513982369249</c:v>
                      </c:pt>
                      <c:pt idx="2002">
                        <c:v>60.459188779634999</c:v>
                      </c:pt>
                      <c:pt idx="2003">
                        <c:v>60.467792358990735</c:v>
                      </c:pt>
                      <c:pt idx="2004">
                        <c:v>60.470443645870795</c:v>
                      </c:pt>
                      <c:pt idx="2005">
                        <c:v>60.473389858085099</c:v>
                      </c:pt>
                      <c:pt idx="2006">
                        <c:v>60.47665497012698</c:v>
                      </c:pt>
                      <c:pt idx="2007">
                        <c:v>60.479354244965634</c:v>
                      </c:pt>
                      <c:pt idx="2008">
                        <c:v>60.479912513203921</c:v>
                      </c:pt>
                      <c:pt idx="2009">
                        <c:v>60.487476158135429</c:v>
                      </c:pt>
                      <c:pt idx="2010">
                        <c:v>60.495346680445515</c:v>
                      </c:pt>
                      <c:pt idx="2011">
                        <c:v>60.502607279644828</c:v>
                      </c:pt>
                      <c:pt idx="2012">
                        <c:v>60.509740204313871</c:v>
                      </c:pt>
                      <c:pt idx="2013">
                        <c:v>60.514150142128827</c:v>
                      </c:pt>
                      <c:pt idx="2014">
                        <c:v>60.515497972774696</c:v>
                      </c:pt>
                      <c:pt idx="2015">
                        <c:v>60.51957308789558</c:v>
                      </c:pt>
                      <c:pt idx="2016">
                        <c:v>60.524134416911785</c:v>
                      </c:pt>
                      <c:pt idx="2017">
                        <c:v>60.528265021335891</c:v>
                      </c:pt>
                      <c:pt idx="2018">
                        <c:v>60.537829904058206</c:v>
                      </c:pt>
                      <c:pt idx="2019">
                        <c:v>60.544149401564404</c:v>
                      </c:pt>
                      <c:pt idx="2020">
                        <c:v>60.547299016025001</c:v>
                      </c:pt>
                      <c:pt idx="2021">
                        <c:v>60.550664138862771</c:v>
                      </c:pt>
                      <c:pt idx="2022">
                        <c:v>60.549177049410595</c:v>
                      </c:pt>
                      <c:pt idx="2023">
                        <c:v>60.548738630900615</c:v>
                      </c:pt>
                      <c:pt idx="2024">
                        <c:v>60.548403632149913</c:v>
                      </c:pt>
                      <c:pt idx="2025">
                        <c:v>60.549496239091773</c:v>
                      </c:pt>
                      <c:pt idx="2026">
                        <c:v>60.553040795642495</c:v>
                      </c:pt>
                      <c:pt idx="2027">
                        <c:v>60.56112260354557</c:v>
                      </c:pt>
                      <c:pt idx="2028">
                        <c:v>60.562354708107307</c:v>
                      </c:pt>
                      <c:pt idx="2029">
                        <c:v>60.57035295224356</c:v>
                      </c:pt>
                      <c:pt idx="2030">
                        <c:v>60.573427019251653</c:v>
                      </c:pt>
                      <c:pt idx="2031">
                        <c:v>60.578534546693106</c:v>
                      </c:pt>
                      <c:pt idx="2032">
                        <c:v>60.578749996144396</c:v>
                      </c:pt>
                      <c:pt idx="2033">
                        <c:v>60.585739122876056</c:v>
                      </c:pt>
                      <c:pt idx="2034">
                        <c:v>60.590089017529351</c:v>
                      </c:pt>
                      <c:pt idx="2035">
                        <c:v>60.598075161753968</c:v>
                      </c:pt>
                      <c:pt idx="2036">
                        <c:v>60.598581421611321</c:v>
                      </c:pt>
                      <c:pt idx="2037">
                        <c:v>60.607113844554966</c:v>
                      </c:pt>
                      <c:pt idx="2038">
                        <c:v>60.615263613298382</c:v>
                      </c:pt>
                      <c:pt idx="2039">
                        <c:v>60.618979660810091</c:v>
                      </c:pt>
                      <c:pt idx="2040">
                        <c:v>60.625119864751888</c:v>
                      </c:pt>
                      <c:pt idx="2041">
                        <c:v>60.631762682978504</c:v>
                      </c:pt>
                      <c:pt idx="2042">
                        <c:v>60.635450899723764</c:v>
                      </c:pt>
                      <c:pt idx="2043">
                        <c:v>60.638413456290024</c:v>
                      </c:pt>
                      <c:pt idx="2044">
                        <c:v>60.64100129769438</c:v>
                      </c:pt>
                      <c:pt idx="2045">
                        <c:v>60.640642760624644</c:v>
                      </c:pt>
                      <c:pt idx="2046">
                        <c:v>60.645654818068955</c:v>
                      </c:pt>
                      <c:pt idx="2047">
                        <c:v>60.649622257125749</c:v>
                      </c:pt>
                      <c:pt idx="2048">
                        <c:v>60.651456745533302</c:v>
                      </c:pt>
                      <c:pt idx="2049">
                        <c:v>60.65423996855052</c:v>
                      </c:pt>
                      <c:pt idx="2050">
                        <c:v>60.662234488380911</c:v>
                      </c:pt>
                      <c:pt idx="2051">
                        <c:v>60.665643592885907</c:v>
                      </c:pt>
                      <c:pt idx="2052">
                        <c:v>60.66734222004014</c:v>
                      </c:pt>
                      <c:pt idx="2053">
                        <c:v>60.674040784469447</c:v>
                      </c:pt>
                      <c:pt idx="2054">
                        <c:v>60.68297625107116</c:v>
                      </c:pt>
                      <c:pt idx="2055">
                        <c:v>60.683287321909482</c:v>
                      </c:pt>
                      <c:pt idx="2056">
                        <c:v>60.68604660742669</c:v>
                      </c:pt>
                      <c:pt idx="2057">
                        <c:v>60.689280321006848</c:v>
                      </c:pt>
                      <c:pt idx="2058">
                        <c:v>60.690927144209148</c:v>
                      </c:pt>
                      <c:pt idx="2059">
                        <c:v>60.693156092088316</c:v>
                      </c:pt>
                      <c:pt idx="2060">
                        <c:v>60.700628258540789</c:v>
                      </c:pt>
                      <c:pt idx="2061">
                        <c:v>60.703610729734635</c:v>
                      </c:pt>
                      <c:pt idx="2062">
                        <c:v>60.710309509570564</c:v>
                      </c:pt>
                      <c:pt idx="2063">
                        <c:v>60.715253875764645</c:v>
                      </c:pt>
                      <c:pt idx="2064">
                        <c:v>60.720070530796747</c:v>
                      </c:pt>
                      <c:pt idx="2065">
                        <c:v>60.727044337020097</c:v>
                      </c:pt>
                      <c:pt idx="2066">
                        <c:v>60.735689087594324</c:v>
                      </c:pt>
                      <c:pt idx="2067">
                        <c:v>60.742762677024302</c:v>
                      </c:pt>
                      <c:pt idx="2068">
                        <c:v>60.749736529414086</c:v>
                      </c:pt>
                      <c:pt idx="2069">
                        <c:v>60.754250347400031</c:v>
                      </c:pt>
                      <c:pt idx="2070">
                        <c:v>60.76051470345736</c:v>
                      </c:pt>
                      <c:pt idx="2071">
                        <c:v>60.763038746536097</c:v>
                      </c:pt>
                      <c:pt idx="2072">
                        <c:v>60.769785424143002</c:v>
                      </c:pt>
                      <c:pt idx="2073">
                        <c:v>60.773218693988653</c:v>
                      </c:pt>
                      <c:pt idx="2074">
                        <c:v>60.780057131795118</c:v>
                      </c:pt>
                      <c:pt idx="2075">
                        <c:v>60.779546720716965</c:v>
                      </c:pt>
                      <c:pt idx="2076">
                        <c:v>60.785396226380541</c:v>
                      </c:pt>
                      <c:pt idx="2077">
                        <c:v>60.783239211021552</c:v>
                      </c:pt>
                      <c:pt idx="2078">
                        <c:v>60.787573486424982</c:v>
                      </c:pt>
                      <c:pt idx="2079">
                        <c:v>60.786277710572087</c:v>
                      </c:pt>
                      <c:pt idx="2080">
                        <c:v>60.790847382278216</c:v>
                      </c:pt>
                      <c:pt idx="2081">
                        <c:v>60.792083599846919</c:v>
                      </c:pt>
                      <c:pt idx="2082">
                        <c:v>60.796944224199663</c:v>
                      </c:pt>
                      <c:pt idx="2083">
                        <c:v>60.801557680699275</c:v>
                      </c:pt>
                      <c:pt idx="2084">
                        <c:v>60.807044141362915</c:v>
                      </c:pt>
                      <c:pt idx="2085">
                        <c:v>60.810241909884439</c:v>
                      </c:pt>
                      <c:pt idx="2086">
                        <c:v>60.816254907281504</c:v>
                      </c:pt>
                      <c:pt idx="2087">
                        <c:v>60.823783017638711</c:v>
                      </c:pt>
                      <c:pt idx="2088">
                        <c:v>60.82982391042075</c:v>
                      </c:pt>
                      <c:pt idx="2089">
                        <c:v>60.837372134267341</c:v>
                      </c:pt>
                      <c:pt idx="2090">
                        <c:v>60.842125267071779</c:v>
                      </c:pt>
                      <c:pt idx="2091">
                        <c:v>60.845382818020752</c:v>
                      </c:pt>
                      <c:pt idx="2092">
                        <c:v>60.851738848239165</c:v>
                      </c:pt>
                      <c:pt idx="2093">
                        <c:v>60.851116783646944</c:v>
                      </c:pt>
                      <c:pt idx="2094">
                        <c:v>60.854382546472912</c:v>
                      </c:pt>
                      <c:pt idx="2095">
                        <c:v>60.864036135922376</c:v>
                      </c:pt>
                      <c:pt idx="2096">
                        <c:v>60.873789768078929</c:v>
                      </c:pt>
                      <c:pt idx="2097">
                        <c:v>60.874025034374675</c:v>
                      </c:pt>
                      <c:pt idx="2098">
                        <c:v>60.881314120372302</c:v>
                      </c:pt>
                      <c:pt idx="2099">
                        <c:v>60.883152476053525</c:v>
                      </c:pt>
                      <c:pt idx="2100">
                        <c:v>60.882315032644364</c:v>
                      </c:pt>
                      <c:pt idx="2101">
                        <c:v>60.878466833327437</c:v>
                      </c:pt>
                      <c:pt idx="2102">
                        <c:v>60.880611948513987</c:v>
                      </c:pt>
                      <c:pt idx="2103">
                        <c:v>60.879435760958941</c:v>
                      </c:pt>
                      <c:pt idx="2104">
                        <c:v>60.881517040260668</c:v>
                      </c:pt>
                      <c:pt idx="2105">
                        <c:v>60.884348229671318</c:v>
                      </c:pt>
                      <c:pt idx="2106">
                        <c:v>60.89046512514502</c:v>
                      </c:pt>
                      <c:pt idx="2107">
                        <c:v>60.893081202623804</c:v>
                      </c:pt>
                      <c:pt idx="2108">
                        <c:v>60.897977695328208</c:v>
                      </c:pt>
                      <c:pt idx="2109">
                        <c:v>60.902391807047238</c:v>
                      </c:pt>
                      <c:pt idx="2110">
                        <c:v>60.909521595390061</c:v>
                      </c:pt>
                      <c:pt idx="2111">
                        <c:v>60.914601788641292</c:v>
                      </c:pt>
                      <c:pt idx="2112">
                        <c:v>60.924072174870602</c:v>
                      </c:pt>
                      <c:pt idx="2113">
                        <c:v>60.929192360673895</c:v>
                      </c:pt>
                      <c:pt idx="2114">
                        <c:v>60.937287390719554</c:v>
                      </c:pt>
                      <c:pt idx="2115">
                        <c:v>60.936171034626149</c:v>
                      </c:pt>
                      <c:pt idx="2116">
                        <c:v>60.93629084721465</c:v>
                      </c:pt>
                      <c:pt idx="2117">
                        <c:v>60.937579051876845</c:v>
                      </c:pt>
                      <c:pt idx="2118">
                        <c:v>60.944513655374784</c:v>
                      </c:pt>
                      <c:pt idx="2119">
                        <c:v>60.947197380606234</c:v>
                      </c:pt>
                      <c:pt idx="2120">
                        <c:v>60.952800051998608</c:v>
                      </c:pt>
                      <c:pt idx="2121">
                        <c:v>60.963359244767091</c:v>
                      </c:pt>
                      <c:pt idx="2122">
                        <c:v>60.970776352802105</c:v>
                      </c:pt>
                      <c:pt idx="2123">
                        <c:v>60.979900121398906</c:v>
                      </c:pt>
                      <c:pt idx="2124">
                        <c:v>60.98722957736404</c:v>
                      </c:pt>
                      <c:pt idx="2125">
                        <c:v>60.993809368521738</c:v>
                      </c:pt>
                      <c:pt idx="2126">
                        <c:v>60.995281113154725</c:v>
                      </c:pt>
                      <c:pt idx="2127">
                        <c:v>61.000038387024361</c:v>
                      </c:pt>
                      <c:pt idx="2128">
                        <c:v>61.000237970573039</c:v>
                      </c:pt>
                      <c:pt idx="2129">
                        <c:v>61.004783806361161</c:v>
                      </c:pt>
                      <c:pt idx="2130">
                        <c:v>61.008213302334568</c:v>
                      </c:pt>
                      <c:pt idx="2131">
                        <c:v>61.013074285136248</c:v>
                      </c:pt>
                      <c:pt idx="2132">
                        <c:v>61.012890948479608</c:v>
                      </c:pt>
                      <c:pt idx="2133">
                        <c:v>61.015558704536133</c:v>
                      </c:pt>
                      <c:pt idx="2134">
                        <c:v>61.015698403254021</c:v>
                      </c:pt>
                      <c:pt idx="2135">
                        <c:v>61.016351970078787</c:v>
                      </c:pt>
                      <c:pt idx="2136">
                        <c:v>61.018879805853757</c:v>
                      </c:pt>
                      <c:pt idx="2137">
                        <c:v>61.02496078429381</c:v>
                      </c:pt>
                      <c:pt idx="2138">
                        <c:v>61.025056062488659</c:v>
                      </c:pt>
                      <c:pt idx="2139">
                        <c:v>61.028066555601505</c:v>
                      </c:pt>
                      <c:pt idx="2140">
                        <c:v>61.032740172890669</c:v>
                      </c:pt>
                      <c:pt idx="2141">
                        <c:v>61.036014032558001</c:v>
                      </c:pt>
                      <c:pt idx="2142">
                        <c:v>61.038119535190802</c:v>
                      </c:pt>
                      <c:pt idx="2143">
                        <c:v>61.045560566459855</c:v>
                      </c:pt>
                      <c:pt idx="2144">
                        <c:v>61.054397429186835</c:v>
                      </c:pt>
                      <c:pt idx="2145">
                        <c:v>61.058353413502289</c:v>
                      </c:pt>
                      <c:pt idx="2146">
                        <c:v>61.063860817338082</c:v>
                      </c:pt>
                      <c:pt idx="2147">
                        <c:v>61.071158571346402</c:v>
                      </c:pt>
                      <c:pt idx="2148">
                        <c:v>61.078903066070573</c:v>
                      </c:pt>
                      <c:pt idx="2149">
                        <c:v>61.082141365010408</c:v>
                      </c:pt>
                      <c:pt idx="2150">
                        <c:v>61.087317559829714</c:v>
                      </c:pt>
                      <c:pt idx="2151">
                        <c:v>61.094399812848586</c:v>
                      </c:pt>
                      <c:pt idx="2152">
                        <c:v>61.098319959963739</c:v>
                      </c:pt>
                      <c:pt idx="2153">
                        <c:v>61.096067148398006</c:v>
                      </c:pt>
                      <c:pt idx="2154">
                        <c:v>61.094408354717906</c:v>
                      </c:pt>
                      <c:pt idx="2155">
                        <c:v>61.096354481845403</c:v>
                      </c:pt>
                      <c:pt idx="2156">
                        <c:v>61.095325672364069</c:v>
                      </c:pt>
                      <c:pt idx="2157">
                        <c:v>61.097367508696244</c:v>
                      </c:pt>
                      <c:pt idx="2158">
                        <c:v>61.101666494457653</c:v>
                      </c:pt>
                      <c:pt idx="2159">
                        <c:v>61.111125695272698</c:v>
                      </c:pt>
                      <c:pt idx="2160">
                        <c:v>61.117865240990966</c:v>
                      </c:pt>
                      <c:pt idx="2161">
                        <c:v>61.121921205461454</c:v>
                      </c:pt>
                      <c:pt idx="2162">
                        <c:v>61.124796696504042</c:v>
                      </c:pt>
                      <c:pt idx="2163">
                        <c:v>61.135519975517902</c:v>
                      </c:pt>
                      <c:pt idx="2164">
                        <c:v>61.138431108751263</c:v>
                      </c:pt>
                      <c:pt idx="2165">
                        <c:v>61.144233373420114</c:v>
                      </c:pt>
                      <c:pt idx="2166">
                        <c:v>61.151243773915461</c:v>
                      </c:pt>
                      <c:pt idx="2167">
                        <c:v>61.159881253879199</c:v>
                      </c:pt>
                      <c:pt idx="2168">
                        <c:v>61.161085463185053</c:v>
                      </c:pt>
                      <c:pt idx="2169">
                        <c:v>61.164722168845366</c:v>
                      </c:pt>
                      <c:pt idx="2170">
                        <c:v>61.165926348489577</c:v>
                      </c:pt>
                      <c:pt idx="2171">
                        <c:v>61.170013796746026</c:v>
                      </c:pt>
                      <c:pt idx="2172">
                        <c:v>61.167501472922503</c:v>
                      </c:pt>
                      <c:pt idx="2173">
                        <c:v>61.173997580743809</c:v>
                      </c:pt>
                      <c:pt idx="2174">
                        <c:v>61.176892910993026</c:v>
                      </c:pt>
                      <c:pt idx="2175">
                        <c:v>61.184888647654745</c:v>
                      </c:pt>
                      <c:pt idx="2176">
                        <c:v>61.187429018177212</c:v>
                      </c:pt>
                      <c:pt idx="2177">
                        <c:v>61.194240392412439</c:v>
                      </c:pt>
                      <c:pt idx="2178">
                        <c:v>61.19385777447765</c:v>
                      </c:pt>
                      <c:pt idx="2179">
                        <c:v>61.199807809662524</c:v>
                      </c:pt>
                      <c:pt idx="2180">
                        <c:v>61.197686745604258</c:v>
                      </c:pt>
                      <c:pt idx="2181">
                        <c:v>61.20169082899961</c:v>
                      </c:pt>
                      <c:pt idx="2182">
                        <c:v>61.202883251182143</c:v>
                      </c:pt>
                      <c:pt idx="2183">
                        <c:v>61.207629001555212</c:v>
                      </c:pt>
                      <c:pt idx="2184">
                        <c:v>61.205124765844531</c:v>
                      </c:pt>
                      <c:pt idx="2185">
                        <c:v>61.216043221664606</c:v>
                      </c:pt>
                      <c:pt idx="2186">
                        <c:v>61.21687263536969</c:v>
                      </c:pt>
                      <c:pt idx="2187">
                        <c:v>61.228066710576471</c:v>
                      </c:pt>
                      <c:pt idx="2188">
                        <c:v>61.236006685537674</c:v>
                      </c:pt>
                      <c:pt idx="2189">
                        <c:v>61.24581283131181</c:v>
                      </c:pt>
                      <c:pt idx="2190">
                        <c:v>61.244197864795069</c:v>
                      </c:pt>
                      <c:pt idx="2191">
                        <c:v>61.254889620253529</c:v>
                      </c:pt>
                      <c:pt idx="2192">
                        <c:v>61.256046348945233</c:v>
                      </c:pt>
                      <c:pt idx="2193">
                        <c:v>61.257063490617575</c:v>
                      </c:pt>
                      <c:pt idx="2194">
                        <c:v>61.259703938996992</c:v>
                      </c:pt>
                      <c:pt idx="2195">
                        <c:v>61.26924744382444</c:v>
                      </c:pt>
                      <c:pt idx="2196">
                        <c:v>61.27180388746541</c:v>
                      </c:pt>
                      <c:pt idx="2197">
                        <c:v>61.27240214360863</c:v>
                      </c:pt>
                      <c:pt idx="2198">
                        <c:v>61.276146748132625</c:v>
                      </c:pt>
                      <c:pt idx="2199">
                        <c:v>61.284234099461266</c:v>
                      </c:pt>
                      <c:pt idx="2200">
                        <c:v>61.282981667811931</c:v>
                      </c:pt>
                      <c:pt idx="2201">
                        <c:v>61.286283578185461</c:v>
                      </c:pt>
                      <c:pt idx="2202">
                        <c:v>61.289003330507434</c:v>
                      </c:pt>
                      <c:pt idx="2203">
                        <c:v>61.286973647835588</c:v>
                      </c:pt>
                      <c:pt idx="2204">
                        <c:v>61.285586038101862</c:v>
                      </c:pt>
                      <c:pt idx="2205">
                        <c:v>61.294479462496142</c:v>
                      </c:pt>
                      <c:pt idx="2206">
                        <c:v>61.299105887678124</c:v>
                      </c:pt>
                      <c:pt idx="2207">
                        <c:v>61.309076117453074</c:v>
                      </c:pt>
                      <c:pt idx="2208">
                        <c:v>61.314037253136597</c:v>
                      </c:pt>
                      <c:pt idx="2209">
                        <c:v>61.31406539474532</c:v>
                      </c:pt>
                      <c:pt idx="2210">
                        <c:v>61.310412416477142</c:v>
                      </c:pt>
                      <c:pt idx="2211">
                        <c:v>61.310847076545464</c:v>
                      </c:pt>
                      <c:pt idx="2212">
                        <c:v>61.308888737312238</c:v>
                      </c:pt>
                      <c:pt idx="2213">
                        <c:v>61.315504707038215</c:v>
                      </c:pt>
                      <c:pt idx="2214">
                        <c:v>61.32099201533449</c:v>
                      </c:pt>
                      <c:pt idx="2215">
                        <c:v>61.330339838705115</c:v>
                      </c:pt>
                      <c:pt idx="2216">
                        <c:v>61.331950918469332</c:v>
                      </c:pt>
                      <c:pt idx="2217">
                        <c:v>61.336696783557883</c:v>
                      </c:pt>
                      <c:pt idx="2218">
                        <c:v>61.340884443270703</c:v>
                      </c:pt>
                      <c:pt idx="2219">
                        <c:v>61.349885717662119</c:v>
                      </c:pt>
                      <c:pt idx="2220">
                        <c:v>61.355553138693018</c:v>
                      </c:pt>
                      <c:pt idx="2221">
                        <c:v>61.36634918476441</c:v>
                      </c:pt>
                      <c:pt idx="2222">
                        <c:v>61.372826315135811</c:v>
                      </c:pt>
                      <c:pt idx="2223">
                        <c:v>61.380192684668103</c:v>
                      </c:pt>
                      <c:pt idx="2224">
                        <c:v>61.388181151428157</c:v>
                      </c:pt>
                      <c:pt idx="2225">
                        <c:v>61.39025928215851</c:v>
                      </c:pt>
                      <c:pt idx="2226">
                        <c:v>61.395316400288038</c:v>
                      </c:pt>
                      <c:pt idx="2227">
                        <c:v>61.397777129012333</c:v>
                      </c:pt>
                      <c:pt idx="2228">
                        <c:v>61.399148938996156</c:v>
                      </c:pt>
                      <c:pt idx="2229">
                        <c:v>61.396660273632357</c:v>
                      </c:pt>
                      <c:pt idx="2230">
                        <c:v>61.395894404705913</c:v>
                      </c:pt>
                      <c:pt idx="2231">
                        <c:v>61.389234219228477</c:v>
                      </c:pt>
                      <c:pt idx="2232">
                        <c:v>61.3906417918692</c:v>
                      </c:pt>
                      <c:pt idx="2233">
                        <c:v>61.393963792120324</c:v>
                      </c:pt>
                      <c:pt idx="2234">
                        <c:v>61.399387744404137</c:v>
                      </c:pt>
                      <c:pt idx="2235">
                        <c:v>61.406997043169078</c:v>
                      </c:pt>
                      <c:pt idx="2236">
                        <c:v>61.418478863679219</c:v>
                      </c:pt>
                      <c:pt idx="2237">
                        <c:v>61.42799095786804</c:v>
                      </c:pt>
                      <c:pt idx="2238">
                        <c:v>61.430264651184132</c:v>
                      </c:pt>
                      <c:pt idx="2239">
                        <c:v>61.432805443508798</c:v>
                      </c:pt>
                      <c:pt idx="2240">
                        <c:v>61.435390310215084</c:v>
                      </c:pt>
                      <c:pt idx="2241">
                        <c:v>61.44105795451064</c:v>
                      </c:pt>
                      <c:pt idx="2242">
                        <c:v>61.44725575358374</c:v>
                      </c:pt>
                      <c:pt idx="2243">
                        <c:v>61.457357796723656</c:v>
                      </c:pt>
                      <c:pt idx="2244">
                        <c:v>61.466981267953784</c:v>
                      </c:pt>
                      <c:pt idx="2245">
                        <c:v>61.477027303261117</c:v>
                      </c:pt>
                      <c:pt idx="2246">
                        <c:v>61.476604411495074</c:v>
                      </c:pt>
                      <c:pt idx="2247">
                        <c:v>61.478506820774577</c:v>
                      </c:pt>
                      <c:pt idx="2248">
                        <c:v>61.483871192890625</c:v>
                      </c:pt>
                      <c:pt idx="2249">
                        <c:v>61.487089925089506</c:v>
                      </c:pt>
                      <c:pt idx="2250">
                        <c:v>61.485303309887158</c:v>
                      </c:pt>
                      <c:pt idx="2251">
                        <c:v>61.490883082267693</c:v>
                      </c:pt>
                      <c:pt idx="2252">
                        <c:v>61.489718669642286</c:v>
                      </c:pt>
                      <c:pt idx="2253">
                        <c:v>61.492335088391542</c:v>
                      </c:pt>
                      <c:pt idx="2254">
                        <c:v>61.49558153095883</c:v>
                      </c:pt>
                      <c:pt idx="2255">
                        <c:v>61.502393541426365</c:v>
                      </c:pt>
                      <c:pt idx="2256">
                        <c:v>61.507849437504625</c:v>
                      </c:pt>
                      <c:pt idx="2257">
                        <c:v>61.513452854215679</c:v>
                      </c:pt>
                      <c:pt idx="2258">
                        <c:v>61.515901783065964</c:v>
                      </c:pt>
                      <c:pt idx="2259">
                        <c:v>61.513624429655373</c:v>
                      </c:pt>
                      <c:pt idx="2260">
                        <c:v>61.51479714787591</c:v>
                      </c:pt>
                      <c:pt idx="2261">
                        <c:v>61.516448410042173</c:v>
                      </c:pt>
                      <c:pt idx="2262">
                        <c:v>61.520959271919935</c:v>
                      </c:pt>
                      <c:pt idx="2263">
                        <c:v>61.518454723533594</c:v>
                      </c:pt>
                      <c:pt idx="2264">
                        <c:v>61.524736508752596</c:v>
                      </c:pt>
                      <c:pt idx="2265">
                        <c:v>61.532007361959245</c:v>
                      </c:pt>
                      <c:pt idx="2266">
                        <c:v>61.539290332961706</c:v>
                      </c:pt>
                      <c:pt idx="2267">
                        <c:v>61.546720849682039</c:v>
                      </c:pt>
                      <c:pt idx="2268">
                        <c:v>61.558881371588356</c:v>
                      </c:pt>
                      <c:pt idx="2269">
                        <c:v>61.564082219286988</c:v>
                      </c:pt>
                      <c:pt idx="2270">
                        <c:v>61.566678720655759</c:v>
                      </c:pt>
                      <c:pt idx="2271">
                        <c:v>61.567759395087727</c:v>
                      </c:pt>
                      <c:pt idx="2272">
                        <c:v>61.57347885168813</c:v>
                      </c:pt>
                      <c:pt idx="2273">
                        <c:v>61.56941078316855</c:v>
                      </c:pt>
                      <c:pt idx="2274">
                        <c:v>61.572812885684257</c:v>
                      </c:pt>
                      <c:pt idx="2275">
                        <c:v>61.575297538855736</c:v>
                      </c:pt>
                      <c:pt idx="2276">
                        <c:v>61.575548983933444</c:v>
                      </c:pt>
                      <c:pt idx="2277">
                        <c:v>61.573770054159397</c:v>
                      </c:pt>
                      <c:pt idx="2278">
                        <c:v>61.5852366835014</c:v>
                      </c:pt>
                      <c:pt idx="2279">
                        <c:v>61.587362624087611</c:v>
                      </c:pt>
                      <c:pt idx="2280">
                        <c:v>61.591973365689512</c:v>
                      </c:pt>
                      <c:pt idx="2281">
                        <c:v>61.601485743115575</c:v>
                      </c:pt>
                      <c:pt idx="2282">
                        <c:v>61.603396344017902</c:v>
                      </c:pt>
                      <c:pt idx="2283">
                        <c:v>61.600907674860082</c:v>
                      </c:pt>
                      <c:pt idx="2284">
                        <c:v>61.602790413679998</c:v>
                      </c:pt>
                      <c:pt idx="2285">
                        <c:v>61.602961975218783</c:v>
                      </c:pt>
                      <c:pt idx="2286">
                        <c:v>61.601167242494981</c:v>
                      </c:pt>
                      <c:pt idx="2287">
                        <c:v>61.604186460745133</c:v>
                      </c:pt>
                      <c:pt idx="2288">
                        <c:v>61.607680430583763</c:v>
                      </c:pt>
                      <c:pt idx="2289">
                        <c:v>61.610408415588893</c:v>
                      </c:pt>
                      <c:pt idx="2290">
                        <c:v>61.615932360812295</c:v>
                      </c:pt>
                      <c:pt idx="2291">
                        <c:v>61.620973800336557</c:v>
                      </c:pt>
                      <c:pt idx="2292">
                        <c:v>61.63093703258793</c:v>
                      </c:pt>
                      <c:pt idx="2293">
                        <c:v>61.634929305477002</c:v>
                      </c:pt>
                      <c:pt idx="2294">
                        <c:v>61.645753930440847</c:v>
                      </c:pt>
                      <c:pt idx="2295">
                        <c:v>61.650691718015892</c:v>
                      </c:pt>
                      <c:pt idx="2296">
                        <c:v>61.658182032061816</c:v>
                      </c:pt>
                      <c:pt idx="2297">
                        <c:v>61.657567716458082</c:v>
                      </c:pt>
                      <c:pt idx="2298">
                        <c:v>61.666047260373773</c:v>
                      </c:pt>
                      <c:pt idx="2299">
                        <c:v>61.663095919910781</c:v>
                      </c:pt>
                      <c:pt idx="2300">
                        <c:v>61.665245708922768</c:v>
                      </c:pt>
                      <c:pt idx="2301">
                        <c:v>61.670175578024875</c:v>
                      </c:pt>
                      <c:pt idx="2302">
                        <c:v>61.673302679094718</c:v>
                      </c:pt>
                      <c:pt idx="2303">
                        <c:v>61.674495412324212</c:v>
                      </c:pt>
                      <c:pt idx="2304">
                        <c:v>61.679851926274523</c:v>
                      </c:pt>
                      <c:pt idx="2305">
                        <c:v>61.688531092766141</c:v>
                      </c:pt>
                      <c:pt idx="2306">
                        <c:v>61.686205900713958</c:v>
                      </c:pt>
                      <c:pt idx="2307">
                        <c:v>61.690102793234971</c:v>
                      </c:pt>
                      <c:pt idx="2308">
                        <c:v>61.689891430336331</c:v>
                      </c:pt>
                      <c:pt idx="2309">
                        <c:v>61.69088870607834</c:v>
                      </c:pt>
                      <c:pt idx="2310">
                        <c:v>61.686660928161679</c:v>
                      </c:pt>
                      <c:pt idx="2311">
                        <c:v>61.695355857446792</c:v>
                      </c:pt>
                      <c:pt idx="2312">
                        <c:v>61.700924033106482</c:v>
                      </c:pt>
                      <c:pt idx="2313">
                        <c:v>61.711689193591837</c:v>
                      </c:pt>
                      <c:pt idx="2314">
                        <c:v>61.720978398966416</c:v>
                      </c:pt>
                      <c:pt idx="2315">
                        <c:v>61.732489459105047</c:v>
                      </c:pt>
                      <c:pt idx="2316">
                        <c:v>61.736549968380039</c:v>
                      </c:pt>
                      <c:pt idx="2317">
                        <c:v>61.737140187537037</c:v>
                      </c:pt>
                      <c:pt idx="2318">
                        <c:v>61.736813105201939</c:v>
                      </c:pt>
                      <c:pt idx="2319">
                        <c:v>61.740550558333027</c:v>
                      </c:pt>
                      <c:pt idx="2320">
                        <c:v>61.744407479053166</c:v>
                      </c:pt>
                      <c:pt idx="2321">
                        <c:v>61.742489066267488</c:v>
                      </c:pt>
                      <c:pt idx="2322">
                        <c:v>61.744750577014223</c:v>
                      </c:pt>
                      <c:pt idx="2323">
                        <c:v>61.75019503900446</c:v>
                      </c:pt>
                      <c:pt idx="2324">
                        <c:v>61.752723840037525</c:v>
                      </c:pt>
                      <c:pt idx="2325">
                        <c:v>61.754933598916658</c:v>
                      </c:pt>
                      <c:pt idx="2326">
                        <c:v>61.759213317044122</c:v>
                      </c:pt>
                      <c:pt idx="2327">
                        <c:v>61.766049870717097</c:v>
                      </c:pt>
                      <c:pt idx="2328">
                        <c:v>61.761897993829052</c:v>
                      </c:pt>
                      <c:pt idx="2329">
                        <c:v>61.768750569598964</c:v>
                      </c:pt>
                      <c:pt idx="2330">
                        <c:v>61.765930845776538</c:v>
                      </c:pt>
                      <c:pt idx="2331">
                        <c:v>61.768507583792974</c:v>
                      </c:pt>
                      <c:pt idx="2332">
                        <c:v>61.770107068710743</c:v>
                      </c:pt>
                      <c:pt idx="2333">
                        <c:v>61.782603404078678</c:v>
                      </c:pt>
                      <c:pt idx="2334">
                        <c:v>61.777984601870173</c:v>
                      </c:pt>
                      <c:pt idx="2335">
                        <c:v>61.780852427238187</c:v>
                      </c:pt>
                      <c:pt idx="2336">
                        <c:v>61.782527747365428</c:v>
                      </c:pt>
                      <c:pt idx="2337">
                        <c:v>61.783038385193777</c:v>
                      </c:pt>
                      <c:pt idx="2338">
                        <c:v>61.784785450713414</c:v>
                      </c:pt>
                      <c:pt idx="2339">
                        <c:v>61.788877958220588</c:v>
                      </c:pt>
                      <c:pt idx="2340">
                        <c:v>61.793632442939114</c:v>
                      </c:pt>
                      <c:pt idx="2341">
                        <c:v>61.79906909033862</c:v>
                      </c:pt>
                      <c:pt idx="2342">
                        <c:v>61.810428928115051</c:v>
                      </c:pt>
                      <c:pt idx="2343">
                        <c:v>61.815578357017863</c:v>
                      </c:pt>
                      <c:pt idx="2344">
                        <c:v>61.825238910931965</c:v>
                      </c:pt>
                      <c:pt idx="2345">
                        <c:v>61.83245437376744</c:v>
                      </c:pt>
                      <c:pt idx="2346">
                        <c:v>61.840914393936167</c:v>
                      </c:pt>
                      <c:pt idx="2347">
                        <c:v>61.836917841345311</c:v>
                      </c:pt>
                      <c:pt idx="2348">
                        <c:v>61.83385860337048</c:v>
                      </c:pt>
                      <c:pt idx="2349">
                        <c:v>61.833076933903271</c:v>
                      </c:pt>
                      <c:pt idx="2350">
                        <c:v>61.838035063624616</c:v>
                      </c:pt>
                      <c:pt idx="2351">
                        <c:v>61.83703793340559</c:v>
                      </c:pt>
                      <c:pt idx="2352">
                        <c:v>61.839662467519339</c:v>
                      </c:pt>
                      <c:pt idx="2353">
                        <c:v>61.847089677406849</c:v>
                      </c:pt>
                      <c:pt idx="2354">
                        <c:v>61.847261161497649</c:v>
                      </c:pt>
                      <c:pt idx="2355">
                        <c:v>61.845901113023992</c:v>
                      </c:pt>
                      <c:pt idx="2356">
                        <c:v>61.853898608439884</c:v>
                      </c:pt>
                      <c:pt idx="2357">
                        <c:v>61.855705681973063</c:v>
                      </c:pt>
                      <c:pt idx="2358">
                        <c:v>61.854959795409606</c:v>
                      </c:pt>
                      <c:pt idx="2359">
                        <c:v>61.864820198192874</c:v>
                      </c:pt>
                      <c:pt idx="2360">
                        <c:v>61.871860471103183</c:v>
                      </c:pt>
                      <c:pt idx="2361">
                        <c:v>61.86741306550865</c:v>
                      </c:pt>
                      <c:pt idx="2362">
                        <c:v>61.874353314971344</c:v>
                      </c:pt>
                      <c:pt idx="2363">
                        <c:v>61.876770449151422</c:v>
                      </c:pt>
                      <c:pt idx="2364">
                        <c:v>61.873746877694487</c:v>
                      </c:pt>
                      <c:pt idx="2365">
                        <c:v>61.878345909792088</c:v>
                      </c:pt>
                      <c:pt idx="2366">
                        <c:v>61.887420290305286</c:v>
                      </c:pt>
                      <c:pt idx="2367">
                        <c:v>61.897835149527985</c:v>
                      </c:pt>
                      <c:pt idx="2368">
                        <c:v>61.904640035608779</c:v>
                      </c:pt>
                      <c:pt idx="2369">
                        <c:v>61.911636340419079</c:v>
                      </c:pt>
                      <c:pt idx="2370">
                        <c:v>61.912501898561501</c:v>
                      </c:pt>
                      <c:pt idx="2371">
                        <c:v>61.914851432596649</c:v>
                      </c:pt>
                      <c:pt idx="2372">
                        <c:v>61.914452642281084</c:v>
                      </c:pt>
                      <c:pt idx="2373">
                        <c:v>61.919015876801311</c:v>
                      </c:pt>
                      <c:pt idx="2374">
                        <c:v>61.923120445489836</c:v>
                      </c:pt>
                      <c:pt idx="2375">
                        <c:v>61.924827701764443</c:v>
                      </c:pt>
                      <c:pt idx="2376">
                        <c:v>61.926427241805399</c:v>
                      </c:pt>
                      <c:pt idx="2377">
                        <c:v>61.928405702393192</c:v>
                      </c:pt>
                      <c:pt idx="2378">
                        <c:v>61.930432080964621</c:v>
                      </c:pt>
                      <c:pt idx="2379">
                        <c:v>61.932470423729534</c:v>
                      </c:pt>
                      <c:pt idx="2380">
                        <c:v>61.936028497689676</c:v>
                      </c:pt>
                      <c:pt idx="2381">
                        <c:v>61.940504130097757</c:v>
                      </c:pt>
                      <c:pt idx="2382">
                        <c:v>61.945897145142183</c:v>
                      </c:pt>
                      <c:pt idx="2383">
                        <c:v>61.948386394555918</c:v>
                      </c:pt>
                      <c:pt idx="2384">
                        <c:v>61.952319520177937</c:v>
                      </c:pt>
                      <c:pt idx="2385">
                        <c:v>61.954716879321623</c:v>
                      </c:pt>
                      <c:pt idx="2386">
                        <c:v>61.95520762483676</c:v>
                      </c:pt>
                      <c:pt idx="2387">
                        <c:v>61.955259579184442</c:v>
                      </c:pt>
                      <c:pt idx="2388">
                        <c:v>61.955004261440671</c:v>
                      </c:pt>
                      <c:pt idx="2389">
                        <c:v>61.95402325688783</c:v>
                      </c:pt>
                      <c:pt idx="2390">
                        <c:v>61.952547743467065</c:v>
                      </c:pt>
                      <c:pt idx="2391">
                        <c:v>61.951897684646575</c:v>
                      </c:pt>
                      <c:pt idx="2392">
                        <c:v>61.948762770476961</c:v>
                      </c:pt>
                      <c:pt idx="2393">
                        <c:v>61.947067971460307</c:v>
                      </c:pt>
                      <c:pt idx="2394">
                        <c:v>61.943310607984415</c:v>
                      </c:pt>
                      <c:pt idx="2395">
                        <c:v>61.943051589848025</c:v>
                      </c:pt>
                      <c:pt idx="2396">
                        <c:v>61.94328729993267</c:v>
                      </c:pt>
                      <c:pt idx="2397">
                        <c:v>61.944787458246687</c:v>
                      </c:pt>
                      <c:pt idx="2398">
                        <c:v>61.948593057806683</c:v>
                      </c:pt>
                      <c:pt idx="2399">
                        <c:v>61.955853091479796</c:v>
                      </c:pt>
                      <c:pt idx="2400">
                        <c:v>61.962602523290705</c:v>
                      </c:pt>
                      <c:pt idx="2401">
                        <c:v>61.969156280423149</c:v>
                      </c:pt>
                      <c:pt idx="2402">
                        <c:v>61.976284168340236</c:v>
                      </c:pt>
                      <c:pt idx="2403">
                        <c:v>61.982825642567818</c:v>
                      </c:pt>
                      <c:pt idx="2404">
                        <c:v>61.988629171267121</c:v>
                      </c:pt>
                      <c:pt idx="2405">
                        <c:v>61.992529875093545</c:v>
                      </c:pt>
                      <c:pt idx="2406">
                        <c:v>61.996083644925946</c:v>
                      </c:pt>
                      <c:pt idx="2407">
                        <c:v>62.000247864487939</c:v>
                      </c:pt>
                      <c:pt idx="2408">
                        <c:v>62.004571669338851</c:v>
                      </c:pt>
                      <c:pt idx="2409">
                        <c:v>62.009980438292772</c:v>
                      </c:pt>
                      <c:pt idx="2410">
                        <c:v>62.016661816924184</c:v>
                      </c:pt>
                      <c:pt idx="2411">
                        <c:v>62.025617042304347</c:v>
                      </c:pt>
                      <c:pt idx="2412">
                        <c:v>62.031895676347041</c:v>
                      </c:pt>
                      <c:pt idx="2413">
                        <c:v>62.03929138850269</c:v>
                      </c:pt>
                      <c:pt idx="2414">
                        <c:v>62.044880107816425</c:v>
                      </c:pt>
                      <c:pt idx="2415">
                        <c:v>62.050145673010661</c:v>
                      </c:pt>
                      <c:pt idx="2416">
                        <c:v>62.054517656957572</c:v>
                      </c:pt>
                      <c:pt idx="2417">
                        <c:v>62.059651508377939</c:v>
                      </c:pt>
                      <c:pt idx="2418">
                        <c:v>62.062946327923463</c:v>
                      </c:pt>
                      <c:pt idx="2419">
                        <c:v>62.066592271980426</c:v>
                      </c:pt>
                      <c:pt idx="2420">
                        <c:v>62.070174338825588</c:v>
                      </c:pt>
                      <c:pt idx="2421">
                        <c:v>62.073939899373158</c:v>
                      </c:pt>
                      <c:pt idx="2422">
                        <c:v>62.077139101053987</c:v>
                      </c:pt>
                      <c:pt idx="2423">
                        <c:v>62.083294196559038</c:v>
                      </c:pt>
                      <c:pt idx="2424">
                        <c:v>62.087107715524994</c:v>
                      </c:pt>
                      <c:pt idx="2425">
                        <c:v>62.090969116017092</c:v>
                      </c:pt>
                      <c:pt idx="2426">
                        <c:v>62.091487813038306</c:v>
                      </c:pt>
                      <c:pt idx="2427">
                        <c:v>62.092756352732202</c:v>
                      </c:pt>
                      <c:pt idx="2428">
                        <c:v>62.090638258205658</c:v>
                      </c:pt>
                      <c:pt idx="2429">
                        <c:v>62.089681190343676</c:v>
                      </c:pt>
                      <c:pt idx="2430">
                        <c:v>62.088895582682902</c:v>
                      </c:pt>
                      <c:pt idx="2431">
                        <c:v>62.089849163299199</c:v>
                      </c:pt>
                      <c:pt idx="2432">
                        <c:v>62.090415932268556</c:v>
                      </c:pt>
                      <c:pt idx="2433">
                        <c:v>62.092430916495758</c:v>
                      </c:pt>
                      <c:pt idx="2434">
                        <c:v>62.095072126280876</c:v>
                      </c:pt>
                      <c:pt idx="2435">
                        <c:v>62.095068778857652</c:v>
                      </c:pt>
                      <c:pt idx="2436">
                        <c:v>62.095871299058942</c:v>
                      </c:pt>
                      <c:pt idx="2437">
                        <c:v>62.096370545565549</c:v>
                      </c:pt>
                      <c:pt idx="2438">
                        <c:v>62.093678309152402</c:v>
                      </c:pt>
                      <c:pt idx="2439">
                        <c:v>62.089940774794627</c:v>
                      </c:pt>
                      <c:pt idx="2440">
                        <c:v>62.088748129358976</c:v>
                      </c:pt>
                      <c:pt idx="2441">
                        <c:v>62.085732265473823</c:v>
                      </c:pt>
                      <c:pt idx="2442">
                        <c:v>62.085209595334199</c:v>
                      </c:pt>
                      <c:pt idx="2443">
                        <c:v>62.089322007763826</c:v>
                      </c:pt>
                      <c:pt idx="2444">
                        <c:v>62.095612556665003</c:v>
                      </c:pt>
                      <c:pt idx="2445">
                        <c:v>62.104368184086709</c:v>
                      </c:pt>
                      <c:pt idx="2446">
                        <c:v>62.118185884130696</c:v>
                      </c:pt>
                      <c:pt idx="2447">
                        <c:v>62.132111295869024</c:v>
                      </c:pt>
                      <c:pt idx="2448">
                        <c:v>62.145326931536474</c:v>
                      </c:pt>
                      <c:pt idx="2449">
                        <c:v>62.160900118947417</c:v>
                      </c:pt>
                      <c:pt idx="2450">
                        <c:v>62.172388582983558</c:v>
                      </c:pt>
                      <c:pt idx="2451">
                        <c:v>62.179273784437875</c:v>
                      </c:pt>
                      <c:pt idx="2452">
                        <c:v>62.184288007423675</c:v>
                      </c:pt>
                      <c:pt idx="2453">
                        <c:v>62.18600727669623</c:v>
                      </c:pt>
                      <c:pt idx="2454">
                        <c:v>62.185013864686297</c:v>
                      </c:pt>
                      <c:pt idx="2455">
                        <c:v>62.185524530328301</c:v>
                      </c:pt>
                      <c:pt idx="2456">
                        <c:v>62.185353066982181</c:v>
                      </c:pt>
                      <c:pt idx="2457">
                        <c:v>62.186043321403666</c:v>
                      </c:pt>
                      <c:pt idx="2458">
                        <c:v>62.188113677076288</c:v>
                      </c:pt>
                      <c:pt idx="2459">
                        <c:v>62.190128218449104</c:v>
                      </c:pt>
                      <c:pt idx="2460">
                        <c:v>62.192210517573116</c:v>
                      </c:pt>
                      <c:pt idx="2461">
                        <c:v>62.195066780374304</c:v>
                      </c:pt>
                      <c:pt idx="2462">
                        <c:v>62.195864657763408</c:v>
                      </c:pt>
                      <c:pt idx="2463">
                        <c:v>62.196842105770585</c:v>
                      </c:pt>
                      <c:pt idx="2464">
                        <c:v>62.201405945047419</c:v>
                      </c:pt>
                      <c:pt idx="2465">
                        <c:v>62.204366058812013</c:v>
                      </c:pt>
                      <c:pt idx="2466">
                        <c:v>62.211730326190988</c:v>
                      </c:pt>
                      <c:pt idx="2467">
                        <c:v>62.221739272069122</c:v>
                      </c:pt>
                      <c:pt idx="2468">
                        <c:v>62.230459786475777</c:v>
                      </c:pt>
                      <c:pt idx="2469">
                        <c:v>62.236998041619835</c:v>
                      </c:pt>
                      <c:pt idx="2470">
                        <c:v>62.243823583170752</c:v>
                      </c:pt>
                      <c:pt idx="2471">
                        <c:v>62.246161122585491</c:v>
                      </c:pt>
                      <c:pt idx="2472">
                        <c:v>62.248917694743092</c:v>
                      </c:pt>
                      <c:pt idx="2473">
                        <c:v>62.251913538229608</c:v>
                      </c:pt>
                      <c:pt idx="2474">
                        <c:v>62.250210217297195</c:v>
                      </c:pt>
                      <c:pt idx="2475">
                        <c:v>62.250960358515044</c:v>
                      </c:pt>
                      <c:pt idx="2476">
                        <c:v>62.252496211563667</c:v>
                      </c:pt>
                      <c:pt idx="2477">
                        <c:v>62.253525424522628</c:v>
                      </c:pt>
                      <c:pt idx="2478">
                        <c:v>62.255440299884242</c:v>
                      </c:pt>
                      <c:pt idx="2479">
                        <c:v>62.261803110451503</c:v>
                      </c:pt>
                      <c:pt idx="2480">
                        <c:v>62.266893335257222</c:v>
                      </c:pt>
                      <c:pt idx="2481">
                        <c:v>62.270511636385606</c:v>
                      </c:pt>
                      <c:pt idx="2482">
                        <c:v>62.273168575378065</c:v>
                      </c:pt>
                      <c:pt idx="2483">
                        <c:v>62.27705419181077</c:v>
                      </c:pt>
                      <c:pt idx="2484">
                        <c:v>62.278083523445204</c:v>
                      </c:pt>
                      <c:pt idx="2485">
                        <c:v>62.280361458252038</c:v>
                      </c:pt>
                      <c:pt idx="2486">
                        <c:v>62.284646000996382</c:v>
                      </c:pt>
                      <c:pt idx="2487">
                        <c:v>62.28953295517465</c:v>
                      </c:pt>
                      <c:pt idx="2488">
                        <c:v>62.292297702602127</c:v>
                      </c:pt>
                      <c:pt idx="2489">
                        <c:v>62.297352342255387</c:v>
                      </c:pt>
                      <c:pt idx="2490">
                        <c:v>62.302063872548352</c:v>
                      </c:pt>
                      <c:pt idx="2491">
                        <c:v>62.304892503664675</c:v>
                      </c:pt>
                      <c:pt idx="2492">
                        <c:v>62.306572285777783</c:v>
                      </c:pt>
                      <c:pt idx="2493">
                        <c:v>62.311016429811119</c:v>
                      </c:pt>
                      <c:pt idx="2494">
                        <c:v>62.313729201611032</c:v>
                      </c:pt>
                      <c:pt idx="2495">
                        <c:v>62.314459291332945</c:v>
                      </c:pt>
                      <c:pt idx="2496">
                        <c:v>62.317156135944252</c:v>
                      </c:pt>
                      <c:pt idx="2497">
                        <c:v>62.319565573569506</c:v>
                      </c:pt>
                      <c:pt idx="2498">
                        <c:v>62.319294329935531</c:v>
                      </c:pt>
                      <c:pt idx="2499">
                        <c:v>62.320164067092904</c:v>
                      </c:pt>
                      <c:pt idx="2500">
                        <c:v>62.324368855200326</c:v>
                      </c:pt>
                      <c:pt idx="2501">
                        <c:v>62.328454017889065</c:v>
                      </c:pt>
                      <c:pt idx="2502">
                        <c:v>62.331948733592341</c:v>
                      </c:pt>
                      <c:pt idx="2503">
                        <c:v>62.338395565729115</c:v>
                      </c:pt>
                      <c:pt idx="2504">
                        <c:v>62.344942197517319</c:v>
                      </c:pt>
                      <c:pt idx="2505">
                        <c:v>62.348907649886939</c:v>
                      </c:pt>
                      <c:pt idx="2506">
                        <c:v>62.351664224915659</c:v>
                      </c:pt>
                      <c:pt idx="2507">
                        <c:v>62.354221426844767</c:v>
                      </c:pt>
                      <c:pt idx="2508">
                        <c:v>62.35585311438782</c:v>
                      </c:pt>
                      <c:pt idx="2509">
                        <c:v>62.356475436805795</c:v>
                      </c:pt>
                      <c:pt idx="2510">
                        <c:v>62.35731730388445</c:v>
                      </c:pt>
                      <c:pt idx="2511">
                        <c:v>62.359403883871458</c:v>
                      </c:pt>
                      <c:pt idx="2512">
                        <c:v>62.364681856735203</c:v>
                      </c:pt>
                      <c:pt idx="2513">
                        <c:v>62.368483871099194</c:v>
                      </c:pt>
                      <c:pt idx="2514">
                        <c:v>62.370434740152767</c:v>
                      </c:pt>
                      <c:pt idx="2515">
                        <c:v>62.374332422433795</c:v>
                      </c:pt>
                      <c:pt idx="2516">
                        <c:v>62.376406964723593</c:v>
                      </c:pt>
                      <c:pt idx="2517">
                        <c:v>62.37529812938751</c:v>
                      </c:pt>
                      <c:pt idx="2518">
                        <c:v>62.374065439501194</c:v>
                      </c:pt>
                      <c:pt idx="2519">
                        <c:v>62.377823605138232</c:v>
                      </c:pt>
                      <c:pt idx="2520">
                        <c:v>62.378789221778199</c:v>
                      </c:pt>
                      <c:pt idx="2521">
                        <c:v>62.382375787680573</c:v>
                      </c:pt>
                      <c:pt idx="2522">
                        <c:v>62.387203073812529</c:v>
                      </c:pt>
                      <c:pt idx="2523">
                        <c:v>62.394396255589946</c:v>
                      </c:pt>
                      <c:pt idx="2524">
                        <c:v>62.39935119198973</c:v>
                      </c:pt>
                      <c:pt idx="2525">
                        <c:v>62.405179760557168</c:v>
                      </c:pt>
                      <c:pt idx="2526">
                        <c:v>62.410086841564578</c:v>
                      </c:pt>
                      <c:pt idx="2527">
                        <c:v>62.415943334354253</c:v>
                      </c:pt>
                      <c:pt idx="2528">
                        <c:v>62.417714541474581</c:v>
                      </c:pt>
                      <c:pt idx="2529">
                        <c:v>62.420339675041035</c:v>
                      </c:pt>
                      <c:pt idx="2530">
                        <c:v>62.423874411872816</c:v>
                      </c:pt>
                      <c:pt idx="2531">
                        <c:v>62.426272082983836</c:v>
                      </c:pt>
                      <c:pt idx="2532">
                        <c:v>62.427899910576002</c:v>
                      </c:pt>
                      <c:pt idx="2533">
                        <c:v>62.43291868873888</c:v>
                      </c:pt>
                      <c:pt idx="2534">
                        <c:v>62.436569090154343</c:v>
                      </c:pt>
                      <c:pt idx="2535">
                        <c:v>62.437789837247877</c:v>
                      </c:pt>
                      <c:pt idx="2536">
                        <c:v>62.439130361255664</c:v>
                      </c:pt>
                      <c:pt idx="2537">
                        <c:v>62.439940090217036</c:v>
                      </c:pt>
                      <c:pt idx="2538">
                        <c:v>62.439529153583194</c:v>
                      </c:pt>
                      <c:pt idx="2539">
                        <c:v>62.439525190917649</c:v>
                      </c:pt>
                      <c:pt idx="2540">
                        <c:v>62.43900266195859</c:v>
                      </c:pt>
                      <c:pt idx="2541">
                        <c:v>62.439896437606947</c:v>
                      </c:pt>
                      <c:pt idx="2542">
                        <c:v>62.443195915370964</c:v>
                      </c:pt>
                      <c:pt idx="2543">
                        <c:v>62.446016645398252</c:v>
                      </c:pt>
                      <c:pt idx="2544">
                        <c:v>62.448569935026455</c:v>
                      </c:pt>
                      <c:pt idx="2545">
                        <c:v>62.452371964447266</c:v>
                      </c:pt>
                      <c:pt idx="2546">
                        <c:v>62.456213898371686</c:v>
                      </c:pt>
                      <c:pt idx="2547">
                        <c:v>62.457845847232591</c:v>
                      </c:pt>
                      <c:pt idx="2548">
                        <c:v>62.457614676258004</c:v>
                      </c:pt>
                      <c:pt idx="2549">
                        <c:v>62.453972716759324</c:v>
                      </c:pt>
                      <c:pt idx="2550">
                        <c:v>62.450917315131264</c:v>
                      </c:pt>
                      <c:pt idx="2551">
                        <c:v>62.446513568235972</c:v>
                      </c:pt>
                      <c:pt idx="2552">
                        <c:v>62.44096071783288</c:v>
                      </c:pt>
                      <c:pt idx="2553">
                        <c:v>62.439740395302181</c:v>
                      </c:pt>
                      <c:pt idx="2554">
                        <c:v>62.443510616397212</c:v>
                      </c:pt>
                      <c:pt idx="2555">
                        <c:v>62.447268499268489</c:v>
                      </c:pt>
                      <c:pt idx="2556">
                        <c:v>62.456284490672466</c:v>
                      </c:pt>
                      <c:pt idx="2557">
                        <c:v>62.468272473958976</c:v>
                      </c:pt>
                      <c:pt idx="2558">
                        <c:v>62.478050365154694</c:v>
                      </c:pt>
                      <c:pt idx="2559">
                        <c:v>62.484959808951444</c:v>
                      </c:pt>
                      <c:pt idx="2560">
                        <c:v>62.492539752628275</c:v>
                      </c:pt>
                      <c:pt idx="2561">
                        <c:v>62.496700737293835</c:v>
                      </c:pt>
                      <c:pt idx="2562">
                        <c:v>62.499038668455434</c:v>
                      </c:pt>
                      <c:pt idx="2563">
                        <c:v>62.502365943495207</c:v>
                      </c:pt>
                      <c:pt idx="2564">
                        <c:v>62.506020564082029</c:v>
                      </c:pt>
                      <c:pt idx="2565">
                        <c:v>62.50888112031879</c:v>
                      </c:pt>
                      <c:pt idx="2566">
                        <c:v>62.51072032046212</c:v>
                      </c:pt>
                      <c:pt idx="2567">
                        <c:v>62.512771081131596</c:v>
                      </c:pt>
                      <c:pt idx="2568">
                        <c:v>62.512607651038572</c:v>
                      </c:pt>
                      <c:pt idx="2569">
                        <c:v>62.510900352178666</c:v>
                      </c:pt>
                      <c:pt idx="2570">
                        <c:v>62.50916938410802</c:v>
                      </c:pt>
                      <c:pt idx="2571">
                        <c:v>62.50592238661077</c:v>
                      </c:pt>
                      <c:pt idx="2572">
                        <c:v>62.503361591188437</c:v>
                      </c:pt>
                      <c:pt idx="2573">
                        <c:v>62.501738338140299</c:v>
                      </c:pt>
                      <c:pt idx="2574">
                        <c:v>62.504499206969932</c:v>
                      </c:pt>
                      <c:pt idx="2575">
                        <c:v>62.510008897038801</c:v>
                      </c:pt>
                      <c:pt idx="2576">
                        <c:v>62.5188654280376</c:v>
                      </c:pt>
                      <c:pt idx="2577">
                        <c:v>62.528759121850861</c:v>
                      </c:pt>
                      <c:pt idx="2578">
                        <c:v>62.540340494171971</c:v>
                      </c:pt>
                      <c:pt idx="2579">
                        <c:v>62.552791924487757</c:v>
                      </c:pt>
                      <c:pt idx="2580">
                        <c:v>62.563028917662265</c:v>
                      </c:pt>
                      <c:pt idx="2581">
                        <c:v>62.572444421232987</c:v>
                      </c:pt>
                      <c:pt idx="2582">
                        <c:v>62.579366503930906</c:v>
                      </c:pt>
                      <c:pt idx="2583">
                        <c:v>62.585745979288546</c:v>
                      </c:pt>
                      <c:pt idx="2584">
                        <c:v>62.58872222581779</c:v>
                      </c:pt>
                      <c:pt idx="2585">
                        <c:v>62.592245210449903</c:v>
                      </c:pt>
                      <c:pt idx="2586">
                        <c:v>62.594064555418939</c:v>
                      </c:pt>
                      <c:pt idx="2587">
                        <c:v>62.597344027778924</c:v>
                      </c:pt>
                      <c:pt idx="2588">
                        <c:v>62.598808229291272</c:v>
                      </c:pt>
                      <c:pt idx="2589">
                        <c:v>62.601293859299211</c:v>
                      </c:pt>
                      <c:pt idx="2590">
                        <c:v>62.602159685886519</c:v>
                      </c:pt>
                      <c:pt idx="2591">
                        <c:v>62.602399091195046</c:v>
                      </c:pt>
                      <c:pt idx="2592">
                        <c:v>62.602706419988451</c:v>
                      </c:pt>
                      <c:pt idx="2593">
                        <c:v>62.603899451381913</c:v>
                      </c:pt>
                      <c:pt idx="2594">
                        <c:v>62.60334495454218</c:v>
                      </c:pt>
                      <c:pt idx="2595">
                        <c:v>62.605822513886736</c:v>
                      </c:pt>
                      <c:pt idx="2596">
                        <c:v>62.608739002740684</c:v>
                      </c:pt>
                      <c:pt idx="2597">
                        <c:v>62.61271681568887</c:v>
                      </c:pt>
                      <c:pt idx="2598">
                        <c:v>62.616710436482421</c:v>
                      </c:pt>
                      <c:pt idx="2599">
                        <c:v>62.623425097636172</c:v>
                      </c:pt>
                      <c:pt idx="2600">
                        <c:v>62.627199357693186</c:v>
                      </c:pt>
                      <c:pt idx="2601">
                        <c:v>62.634121599726953</c:v>
                      </c:pt>
                      <c:pt idx="2602">
                        <c:v>62.639934683847741</c:v>
                      </c:pt>
                      <c:pt idx="2603">
                        <c:v>62.647248065647013</c:v>
                      </c:pt>
                      <c:pt idx="2604">
                        <c:v>62.652462760050227</c:v>
                      </c:pt>
                      <c:pt idx="2605">
                        <c:v>62.658714910472568</c:v>
                      </c:pt>
                      <c:pt idx="2606">
                        <c:v>62.662010644376302</c:v>
                      </c:pt>
                      <c:pt idx="2607">
                        <c:v>62.665565804209436</c:v>
                      </c:pt>
                      <c:pt idx="2608">
                        <c:v>62.668015612661478</c:v>
                      </c:pt>
                      <c:pt idx="2609">
                        <c:v>62.669491966056533</c:v>
                      </c:pt>
                      <c:pt idx="2610">
                        <c:v>62.672727888219299</c:v>
                      </c:pt>
                      <c:pt idx="2611">
                        <c:v>62.674750731473281</c:v>
                      </c:pt>
                      <c:pt idx="2612">
                        <c:v>62.673733170622405</c:v>
                      </c:pt>
                      <c:pt idx="2613">
                        <c:v>62.673254484885057</c:v>
                      </c:pt>
                      <c:pt idx="2614">
                        <c:v>62.674296012054334</c:v>
                      </c:pt>
                      <c:pt idx="2615">
                        <c:v>62.672097590767507</c:v>
                      </c:pt>
                      <c:pt idx="2616">
                        <c:v>62.671423255095689</c:v>
                      </c:pt>
                      <c:pt idx="2617">
                        <c:v>62.672584453188321</c:v>
                      </c:pt>
                      <c:pt idx="2618">
                        <c:v>62.672113602537003</c:v>
                      </c:pt>
                      <c:pt idx="2619">
                        <c:v>62.674543218785175</c:v>
                      </c:pt>
                      <c:pt idx="2620">
                        <c:v>62.676869253493784</c:v>
                      </c:pt>
                      <c:pt idx="2621">
                        <c:v>62.678848336880002</c:v>
                      </c:pt>
                      <c:pt idx="2622">
                        <c:v>62.682590599503257</c:v>
                      </c:pt>
                      <c:pt idx="2623">
                        <c:v>62.688056766746662</c:v>
                      </c:pt>
                      <c:pt idx="2624">
                        <c:v>62.689812362453395</c:v>
                      </c:pt>
                      <c:pt idx="2625">
                        <c:v>62.693901983855824</c:v>
                      </c:pt>
                      <c:pt idx="2626">
                        <c:v>62.698554156584166</c:v>
                      </c:pt>
                      <c:pt idx="2627">
                        <c:v>62.703705115528081</c:v>
                      </c:pt>
                      <c:pt idx="2628">
                        <c:v>62.707267972746955</c:v>
                      </c:pt>
                      <c:pt idx="2629">
                        <c:v>62.711912176036869</c:v>
                      </c:pt>
                      <c:pt idx="2630">
                        <c:v>62.715993742076719</c:v>
                      </c:pt>
                      <c:pt idx="2631">
                        <c:v>62.719468861486277</c:v>
                      </c:pt>
                      <c:pt idx="2632">
                        <c:v>62.720474440550106</c:v>
                      </c:pt>
                      <c:pt idx="2633">
                        <c:v>62.723127839768495</c:v>
                      </c:pt>
                      <c:pt idx="2634">
                        <c:v>62.723861884954928</c:v>
                      </c:pt>
                      <c:pt idx="2635">
                        <c:v>62.725446008792176</c:v>
                      </c:pt>
                      <c:pt idx="2636">
                        <c:v>62.728135154971838</c:v>
                      </c:pt>
                      <c:pt idx="2637">
                        <c:v>62.731039690579188</c:v>
                      </c:pt>
                      <c:pt idx="2638">
                        <c:v>62.734965636819666</c:v>
                      </c:pt>
                      <c:pt idx="2639">
                        <c:v>62.741329640743984</c:v>
                      </c:pt>
                      <c:pt idx="2640">
                        <c:v>62.747027121014128</c:v>
                      </c:pt>
                      <c:pt idx="2641">
                        <c:v>62.751663534570525</c:v>
                      </c:pt>
                      <c:pt idx="2642">
                        <c:v>62.757217582129066</c:v>
                      </c:pt>
                      <c:pt idx="2643">
                        <c:v>62.761854016920346</c:v>
                      </c:pt>
                      <c:pt idx="2644">
                        <c:v>62.767942651696345</c:v>
                      </c:pt>
                      <c:pt idx="2645">
                        <c:v>62.773747984861892</c:v>
                      </c:pt>
                      <c:pt idx="2646">
                        <c:v>62.778811150938978</c:v>
                      </c:pt>
                      <c:pt idx="2647">
                        <c:v>62.785398569175413</c:v>
                      </c:pt>
                      <c:pt idx="2648">
                        <c:v>62.790773098689002</c:v>
                      </c:pt>
                      <c:pt idx="2649">
                        <c:v>62.792931674427244</c:v>
                      </c:pt>
                      <c:pt idx="2650">
                        <c:v>62.794563626551039</c:v>
                      </c:pt>
                      <c:pt idx="2651">
                        <c:v>62.796522653545495</c:v>
                      </c:pt>
                      <c:pt idx="2652">
                        <c:v>62.79685384625791</c:v>
                      </c:pt>
                      <c:pt idx="2653">
                        <c:v>62.797464093756922</c:v>
                      </c:pt>
                      <c:pt idx="2654">
                        <c:v>62.798425680350647</c:v>
                      </c:pt>
                      <c:pt idx="2655">
                        <c:v>62.799291580945045</c:v>
                      </c:pt>
                      <c:pt idx="2656">
                        <c:v>62.801202782858994</c:v>
                      </c:pt>
                      <c:pt idx="2657">
                        <c:v>62.804295002821462</c:v>
                      </c:pt>
                      <c:pt idx="2658">
                        <c:v>62.804618407281758</c:v>
                      </c:pt>
                      <c:pt idx="2659">
                        <c:v>62.804586504543295</c:v>
                      </c:pt>
                      <c:pt idx="2660">
                        <c:v>62.804231430592438</c:v>
                      </c:pt>
                      <c:pt idx="2661">
                        <c:v>62.806122913191679</c:v>
                      </c:pt>
                      <c:pt idx="2662">
                        <c:v>62.805448768100767</c:v>
                      </c:pt>
                      <c:pt idx="2663">
                        <c:v>62.808150024251276</c:v>
                      </c:pt>
                      <c:pt idx="2664">
                        <c:v>62.811557492657514</c:v>
                      </c:pt>
                      <c:pt idx="2665">
                        <c:v>62.815315980134358</c:v>
                      </c:pt>
                      <c:pt idx="2666">
                        <c:v>62.816907906357827</c:v>
                      </c:pt>
                      <c:pt idx="2667">
                        <c:v>62.81842791524442</c:v>
                      </c:pt>
                      <c:pt idx="2668">
                        <c:v>62.820833581935361</c:v>
                      </c:pt>
                      <c:pt idx="2669">
                        <c:v>62.823686116565398</c:v>
                      </c:pt>
                      <c:pt idx="2670">
                        <c:v>62.827017499875545</c:v>
                      </c:pt>
                      <c:pt idx="2671">
                        <c:v>62.831505828794526</c:v>
                      </c:pt>
                      <c:pt idx="2672">
                        <c:v>62.834605203151753</c:v>
                      </c:pt>
                      <c:pt idx="2673">
                        <c:v>62.834321123393536</c:v>
                      </c:pt>
                      <c:pt idx="2674">
                        <c:v>62.832237490578905</c:v>
                      </c:pt>
                      <c:pt idx="2675">
                        <c:v>62.831003591526233</c:v>
                      </c:pt>
                      <c:pt idx="2676">
                        <c:v>62.826298392626803</c:v>
                      </c:pt>
                      <c:pt idx="2677">
                        <c:v>62.82442257733284</c:v>
                      </c:pt>
                      <c:pt idx="2678">
                        <c:v>62.823528389493866</c:v>
                      </c:pt>
                      <c:pt idx="2679">
                        <c:v>62.823260781723377</c:v>
                      </c:pt>
                      <c:pt idx="2680">
                        <c:v>62.821117987935416</c:v>
                      </c:pt>
                      <c:pt idx="2681">
                        <c:v>62.822941256756565</c:v>
                      </c:pt>
                      <c:pt idx="2682">
                        <c:v>62.821329261370138</c:v>
                      </c:pt>
                      <c:pt idx="2683">
                        <c:v>62.822115327574387</c:v>
                      </c:pt>
                      <c:pt idx="2684">
                        <c:v>62.825722575753069</c:v>
                      </c:pt>
                      <c:pt idx="2685">
                        <c:v>62.829238099422597</c:v>
                      </c:pt>
                      <c:pt idx="2686">
                        <c:v>62.831824093548846</c:v>
                      </c:pt>
                      <c:pt idx="2687">
                        <c:v>62.838017191636553</c:v>
                      </c:pt>
                      <c:pt idx="2688">
                        <c:v>62.844729262777932</c:v>
                      </c:pt>
                      <c:pt idx="2689">
                        <c:v>62.851182020394027</c:v>
                      </c:pt>
                      <c:pt idx="2690">
                        <c:v>62.859506000123609</c:v>
                      </c:pt>
                      <c:pt idx="2691">
                        <c:v>62.867036037703635</c:v>
                      </c:pt>
                      <c:pt idx="2692">
                        <c:v>62.873699857054511</c:v>
                      </c:pt>
                      <c:pt idx="2693">
                        <c:v>62.87874752637439</c:v>
                      </c:pt>
                      <c:pt idx="2694">
                        <c:v>62.883312203812125</c:v>
                      </c:pt>
                      <c:pt idx="2695">
                        <c:v>62.887641663274415</c:v>
                      </c:pt>
                      <c:pt idx="2696">
                        <c:v>62.890446797110982</c:v>
                      </c:pt>
                      <c:pt idx="2697">
                        <c:v>62.894261637265707</c:v>
                      </c:pt>
                      <c:pt idx="2698">
                        <c:v>62.898172225493475</c:v>
                      </c:pt>
                      <c:pt idx="2699">
                        <c:v>62.902820756927873</c:v>
                      </c:pt>
                      <c:pt idx="2700">
                        <c:v>62.905933027544656</c:v>
                      </c:pt>
                      <c:pt idx="2701">
                        <c:v>62.909396410945121</c:v>
                      </c:pt>
                      <c:pt idx="2702">
                        <c:v>62.913059248215255</c:v>
                      </c:pt>
                      <c:pt idx="2703">
                        <c:v>62.91401235666423</c:v>
                      </c:pt>
                      <c:pt idx="2704">
                        <c:v>62.912380034722943</c:v>
                      </c:pt>
                      <c:pt idx="2705">
                        <c:v>62.908516798749737</c:v>
                      </c:pt>
                      <c:pt idx="2706">
                        <c:v>62.905100400589731</c:v>
                      </c:pt>
                      <c:pt idx="2707">
                        <c:v>62.900135653444508</c:v>
                      </c:pt>
                      <c:pt idx="2708">
                        <c:v>62.895330715292246</c:v>
                      </c:pt>
                      <c:pt idx="2709">
                        <c:v>62.88957223051208</c:v>
                      </c:pt>
                      <c:pt idx="2710">
                        <c:v>62.885677424795858</c:v>
                      </c:pt>
                      <c:pt idx="2711">
                        <c:v>62.883486399864239</c:v>
                      </c:pt>
                      <c:pt idx="2712">
                        <c:v>62.880533575771793</c:v>
                      </c:pt>
                      <c:pt idx="2713">
                        <c:v>62.881008507069239</c:v>
                      </c:pt>
                      <c:pt idx="2714">
                        <c:v>62.888302635572963</c:v>
                      </c:pt>
                      <c:pt idx="2715">
                        <c:v>62.895229873189784</c:v>
                      </c:pt>
                      <c:pt idx="2716">
                        <c:v>62.902687883702868</c:v>
                      </c:pt>
                      <c:pt idx="2717">
                        <c:v>62.914323708422025</c:v>
                      </c:pt>
                      <c:pt idx="2718">
                        <c:v>62.926709843710888</c:v>
                      </c:pt>
                      <c:pt idx="2719">
                        <c:v>62.934192106771128</c:v>
                      </c:pt>
                      <c:pt idx="2720">
                        <c:v>62.944631103927122</c:v>
                      </c:pt>
                      <c:pt idx="2721">
                        <c:v>62.953637692469989</c:v>
                      </c:pt>
                      <c:pt idx="2722">
                        <c:v>62.960114227565739</c:v>
                      </c:pt>
                      <c:pt idx="2723">
                        <c:v>62.964850804468142</c:v>
                      </c:pt>
                      <c:pt idx="2724">
                        <c:v>62.969248233233166</c:v>
                      </c:pt>
                      <c:pt idx="2725">
                        <c:v>62.972959296547934</c:v>
                      </c:pt>
                      <c:pt idx="2726">
                        <c:v>62.97697748005794</c:v>
                      </c:pt>
                      <c:pt idx="2727">
                        <c:v>62.980173765800046</c:v>
                      </c:pt>
                      <c:pt idx="2728">
                        <c:v>62.983501714226819</c:v>
                      </c:pt>
                      <c:pt idx="2729">
                        <c:v>62.987811239572736</c:v>
                      </c:pt>
                      <c:pt idx="2730">
                        <c:v>62.989997970208627</c:v>
                      </c:pt>
                      <c:pt idx="2731">
                        <c:v>62.992452047520032</c:v>
                      </c:pt>
                      <c:pt idx="2732">
                        <c:v>62.994599074883844</c:v>
                      </c:pt>
                      <c:pt idx="2733">
                        <c:v>62.995301627300954</c:v>
                      </c:pt>
                      <c:pt idx="2734">
                        <c:v>62.995876503233944</c:v>
                      </c:pt>
                      <c:pt idx="2735">
                        <c:v>62.99860215579978</c:v>
                      </c:pt>
                      <c:pt idx="2736">
                        <c:v>62.998028025440604</c:v>
                      </c:pt>
                      <c:pt idx="2737">
                        <c:v>62.998538747804069</c:v>
                      </c:pt>
                      <c:pt idx="2738">
                        <c:v>63.001296162710901</c:v>
                      </c:pt>
                      <c:pt idx="2739">
                        <c:v>63.003255297975571</c:v>
                      </c:pt>
                      <c:pt idx="2740">
                        <c:v>63.004300595756163</c:v>
                      </c:pt>
                      <c:pt idx="2741">
                        <c:v>63.010277767290731</c:v>
                      </c:pt>
                      <c:pt idx="2742">
                        <c:v>63.01750423730666</c:v>
                      </c:pt>
                      <c:pt idx="2743">
                        <c:v>63.023501586536398</c:v>
                      </c:pt>
                      <c:pt idx="2744">
                        <c:v>63.035404828549574</c:v>
                      </c:pt>
                      <c:pt idx="2745">
                        <c:v>63.048134329851294</c:v>
                      </c:pt>
                      <c:pt idx="2746">
                        <c:v>63.060776152185682</c:v>
                      </c:pt>
                      <c:pt idx="2747">
                        <c:v>63.074850636336805</c:v>
                      </c:pt>
                      <c:pt idx="2748">
                        <c:v>63.087991499832221</c:v>
                      </c:pt>
                      <c:pt idx="2749">
                        <c:v>63.09478354842777</c:v>
                      </c:pt>
                      <c:pt idx="2750">
                        <c:v>63.101124251806368</c:v>
                      </c:pt>
                      <c:pt idx="2751">
                        <c:v>63.103107405836703</c:v>
                      </c:pt>
                      <c:pt idx="2752">
                        <c:v>63.100808528753909</c:v>
                      </c:pt>
                      <c:pt idx="2753">
                        <c:v>63.096989099197366</c:v>
                      </c:pt>
                      <c:pt idx="2754">
                        <c:v>63.09292239768606</c:v>
                      </c:pt>
                      <c:pt idx="2755">
                        <c:v>63.088165394898759</c:v>
                      </c:pt>
                      <c:pt idx="2756">
                        <c:v>63.085491346909677</c:v>
                      </c:pt>
                      <c:pt idx="2757">
                        <c:v>63.081325126856314</c:v>
                      </c:pt>
                      <c:pt idx="2758">
                        <c:v>63.080455150214036</c:v>
                      </c:pt>
                      <c:pt idx="2759">
                        <c:v>63.080514920673593</c:v>
                      </c:pt>
                      <c:pt idx="2760">
                        <c:v>63.079657060571002</c:v>
                      </c:pt>
                      <c:pt idx="2761">
                        <c:v>63.079633349710306</c:v>
                      </c:pt>
                      <c:pt idx="2762">
                        <c:v>63.082147617557141</c:v>
                      </c:pt>
                      <c:pt idx="2763">
                        <c:v>63.082921958340577</c:v>
                      </c:pt>
                      <c:pt idx="2764">
                        <c:v>63.08560763704984</c:v>
                      </c:pt>
                      <c:pt idx="2765">
                        <c:v>63.0929502696345</c:v>
                      </c:pt>
                      <c:pt idx="2766">
                        <c:v>63.099331121415332</c:v>
                      </c:pt>
                      <c:pt idx="2767">
                        <c:v>63.10814597898932</c:v>
                      </c:pt>
                      <c:pt idx="2768">
                        <c:v>63.119183755409026</c:v>
                      </c:pt>
                      <c:pt idx="2769">
                        <c:v>63.129898471787399</c:v>
                      </c:pt>
                      <c:pt idx="2770">
                        <c:v>63.138126997925475</c:v>
                      </c:pt>
                      <c:pt idx="2771">
                        <c:v>63.147201548788004</c:v>
                      </c:pt>
                      <c:pt idx="2772">
                        <c:v>63.153742280290921</c:v>
                      </c:pt>
                      <c:pt idx="2773">
                        <c:v>63.157565236746237</c:v>
                      </c:pt>
                      <c:pt idx="2774">
                        <c:v>63.159755917374504</c:v>
                      </c:pt>
                      <c:pt idx="2775">
                        <c:v>63.158143555698985</c:v>
                      </c:pt>
                      <c:pt idx="2776">
                        <c:v>63.155517577394825</c:v>
                      </c:pt>
                      <c:pt idx="2777">
                        <c:v>63.153442193937892</c:v>
                      </c:pt>
                      <c:pt idx="2778">
                        <c:v>63.152416521159523</c:v>
                      </c:pt>
                      <c:pt idx="2779">
                        <c:v>63.150556849631798</c:v>
                      </c:pt>
                      <c:pt idx="2780">
                        <c:v>63.150477003249819</c:v>
                      </c:pt>
                      <c:pt idx="2781">
                        <c:v>63.150253587186796</c:v>
                      </c:pt>
                      <c:pt idx="2782">
                        <c:v>63.149722936647244</c:v>
                      </c:pt>
                      <c:pt idx="2783">
                        <c:v>63.149890283949617</c:v>
                      </c:pt>
                      <c:pt idx="2784">
                        <c:v>63.148409844727915</c:v>
                      </c:pt>
                      <c:pt idx="2785">
                        <c:v>63.147408154142873</c:v>
                      </c:pt>
                      <c:pt idx="2786">
                        <c:v>63.147771045785134</c:v>
                      </c:pt>
                      <c:pt idx="2787">
                        <c:v>63.146581531207417</c:v>
                      </c:pt>
                      <c:pt idx="2788">
                        <c:v>63.144151382951272</c:v>
                      </c:pt>
                      <c:pt idx="2789">
                        <c:v>63.144977441973978</c:v>
                      </c:pt>
                      <c:pt idx="2790">
                        <c:v>63.146481841211951</c:v>
                      </c:pt>
                      <c:pt idx="2791">
                        <c:v>63.147850754551847</c:v>
                      </c:pt>
                      <c:pt idx="2792">
                        <c:v>63.151646016852041</c:v>
                      </c:pt>
                      <c:pt idx="2793">
                        <c:v>63.155520870149886</c:v>
                      </c:pt>
                      <c:pt idx="2794">
                        <c:v>63.158525703393515</c:v>
                      </c:pt>
                      <c:pt idx="2795">
                        <c:v>63.162624062192528</c:v>
                      </c:pt>
                      <c:pt idx="2796">
                        <c:v>63.166443045708569</c:v>
                      </c:pt>
                      <c:pt idx="2797">
                        <c:v>63.170593131484587</c:v>
                      </c:pt>
                      <c:pt idx="2798">
                        <c:v>63.175166284256569</c:v>
                      </c:pt>
                      <c:pt idx="2799">
                        <c:v>63.177257289298474</c:v>
                      </c:pt>
                      <c:pt idx="2800">
                        <c:v>63.180573521881378</c:v>
                      </c:pt>
                      <c:pt idx="2801">
                        <c:v>63.184683602352152</c:v>
                      </c:pt>
                      <c:pt idx="2802">
                        <c:v>63.185401726852049</c:v>
                      </c:pt>
                      <c:pt idx="2803">
                        <c:v>63.188151004871919</c:v>
                      </c:pt>
                      <c:pt idx="2804">
                        <c:v>63.193661811385653</c:v>
                      </c:pt>
                      <c:pt idx="2805">
                        <c:v>63.194615293005221</c:v>
                      </c:pt>
                      <c:pt idx="2806">
                        <c:v>63.194020413120356</c:v>
                      </c:pt>
                      <c:pt idx="2807">
                        <c:v>63.197958937036937</c:v>
                      </c:pt>
                      <c:pt idx="2808">
                        <c:v>63.19611913110667</c:v>
                      </c:pt>
                      <c:pt idx="2809">
                        <c:v>63.197016962657941</c:v>
                      </c:pt>
                      <c:pt idx="2810">
                        <c:v>63.19837368148179</c:v>
                      </c:pt>
                      <c:pt idx="2811">
                        <c:v>63.200129718777795</c:v>
                      </c:pt>
                      <c:pt idx="2812">
                        <c:v>63.198701174814531</c:v>
                      </c:pt>
                      <c:pt idx="2813">
                        <c:v>63.202045228884458</c:v>
                      </c:pt>
                      <c:pt idx="2814">
                        <c:v>63.200939732966617</c:v>
                      </c:pt>
                      <c:pt idx="2815">
                        <c:v>63.201997198414986</c:v>
                      </c:pt>
                      <c:pt idx="2816">
                        <c:v>63.203665053332301</c:v>
                      </c:pt>
                      <c:pt idx="2817">
                        <c:v>63.204874098565767</c:v>
                      </c:pt>
                      <c:pt idx="2818">
                        <c:v>63.206969065021966</c:v>
                      </c:pt>
                      <c:pt idx="2819">
                        <c:v>63.210129202363397</c:v>
                      </c:pt>
                      <c:pt idx="2820">
                        <c:v>63.212411546487033</c:v>
                      </c:pt>
                      <c:pt idx="2821">
                        <c:v>63.214901441614167</c:v>
                      </c:pt>
                      <c:pt idx="2822">
                        <c:v>63.217698747571355</c:v>
                      </c:pt>
                      <c:pt idx="2823">
                        <c:v>63.219183264823052</c:v>
                      </c:pt>
                      <c:pt idx="2824">
                        <c:v>63.221881244453606</c:v>
                      </c:pt>
                      <c:pt idx="2825">
                        <c:v>63.22354162275834</c:v>
                      </c:pt>
                      <c:pt idx="2826">
                        <c:v>63.225928827861665</c:v>
                      </c:pt>
                      <c:pt idx="2827">
                        <c:v>63.227709613785144</c:v>
                      </c:pt>
                      <c:pt idx="2828">
                        <c:v>63.228429250901364</c:v>
                      </c:pt>
                      <c:pt idx="2829">
                        <c:v>63.225820809855136</c:v>
                      </c:pt>
                      <c:pt idx="2830">
                        <c:v>63.225602920015206</c:v>
                      </c:pt>
                      <c:pt idx="2831">
                        <c:v>63.223121717978628</c:v>
                      </c:pt>
                      <c:pt idx="2832">
                        <c:v>63.221218977694022</c:v>
                      </c:pt>
                      <c:pt idx="2833">
                        <c:v>63.221574400423734</c:v>
                      </c:pt>
                      <c:pt idx="2834">
                        <c:v>63.225732640424511</c:v>
                      </c:pt>
                      <c:pt idx="2835">
                        <c:v>63.228840753945789</c:v>
                      </c:pt>
                      <c:pt idx="2836">
                        <c:v>63.234618455705672</c:v>
                      </c:pt>
                      <c:pt idx="2837">
                        <c:v>63.241054194943366</c:v>
                      </c:pt>
                      <c:pt idx="2838">
                        <c:v>63.244437048805722</c:v>
                      </c:pt>
                      <c:pt idx="2839">
                        <c:v>63.246307203679251</c:v>
                      </c:pt>
                      <c:pt idx="2840">
                        <c:v>63.248053880244449</c:v>
                      </c:pt>
                      <c:pt idx="2841">
                        <c:v>63.24915044079971</c:v>
                      </c:pt>
                      <c:pt idx="2842">
                        <c:v>63.252322189302092</c:v>
                      </c:pt>
                      <c:pt idx="2843">
                        <c:v>63.259900055783646</c:v>
                      </c:pt>
                      <c:pt idx="2844">
                        <c:v>63.266580305639458</c:v>
                      </c:pt>
                      <c:pt idx="2845">
                        <c:v>63.274306226540077</c:v>
                      </c:pt>
                      <c:pt idx="2846">
                        <c:v>63.280727161923565</c:v>
                      </c:pt>
                      <c:pt idx="2847">
                        <c:v>63.285811528889347</c:v>
                      </c:pt>
                      <c:pt idx="2848">
                        <c:v>63.287040658519537</c:v>
                      </c:pt>
                      <c:pt idx="2849">
                        <c:v>63.290281109473064</c:v>
                      </c:pt>
                      <c:pt idx="2850">
                        <c:v>63.293222114333503</c:v>
                      </c:pt>
                      <c:pt idx="2851">
                        <c:v>63.294902085236856</c:v>
                      </c:pt>
                      <c:pt idx="2852">
                        <c:v>63.295827668705087</c:v>
                      </c:pt>
                      <c:pt idx="2853">
                        <c:v>63.297204367732171</c:v>
                      </c:pt>
                      <c:pt idx="2854">
                        <c:v>63.298992249370464</c:v>
                      </c:pt>
                      <c:pt idx="2855">
                        <c:v>63.297934884979931</c:v>
                      </c:pt>
                      <c:pt idx="2856">
                        <c:v>63.297895573896788</c:v>
                      </c:pt>
                      <c:pt idx="2857">
                        <c:v>63.295932907149634</c:v>
                      </c:pt>
                      <c:pt idx="2858">
                        <c:v>63.291137077346171</c:v>
                      </c:pt>
                      <c:pt idx="2859">
                        <c:v>63.284050848639936</c:v>
                      </c:pt>
                      <c:pt idx="2860">
                        <c:v>63.27785078954637</c:v>
                      </c:pt>
                      <c:pt idx="2861">
                        <c:v>63.274871103974803</c:v>
                      </c:pt>
                      <c:pt idx="2862">
                        <c:v>63.273922579139153</c:v>
                      </c:pt>
                      <c:pt idx="2863">
                        <c:v>63.277926029415504</c:v>
                      </c:pt>
                      <c:pt idx="2864">
                        <c:v>63.2846665179231</c:v>
                      </c:pt>
                      <c:pt idx="2865">
                        <c:v>63.291674201914034</c:v>
                      </c:pt>
                      <c:pt idx="2866">
                        <c:v>63.298253943774036</c:v>
                      </c:pt>
                      <c:pt idx="2867">
                        <c:v>63.307132309578456</c:v>
                      </c:pt>
                      <c:pt idx="2868">
                        <c:v>63.315044603869332</c:v>
                      </c:pt>
                      <c:pt idx="2869">
                        <c:v>63.323543465591946</c:v>
                      </c:pt>
                      <c:pt idx="2870">
                        <c:v>63.332840216297917</c:v>
                      </c:pt>
                      <c:pt idx="2871">
                        <c:v>63.338701425683084</c:v>
                      </c:pt>
                      <c:pt idx="2872">
                        <c:v>63.343153965708609</c:v>
                      </c:pt>
                      <c:pt idx="2873">
                        <c:v>63.344837232287503</c:v>
                      </c:pt>
                      <c:pt idx="2874">
                        <c:v>63.344553278750404</c:v>
                      </c:pt>
                      <c:pt idx="2875">
                        <c:v>63.345410978211149</c:v>
                      </c:pt>
                      <c:pt idx="2876">
                        <c:v>63.347122998393935</c:v>
                      </c:pt>
                      <c:pt idx="2877">
                        <c:v>63.348236411092259</c:v>
                      </c:pt>
                      <c:pt idx="2878">
                        <c:v>63.35247065895868</c:v>
                      </c:pt>
                      <c:pt idx="2879">
                        <c:v>63.359446706085045</c:v>
                      </c:pt>
                      <c:pt idx="2880">
                        <c:v>63.365828269527448</c:v>
                      </c:pt>
                      <c:pt idx="2881">
                        <c:v>63.373454959532317</c:v>
                      </c:pt>
                      <c:pt idx="2882">
                        <c:v>63.380503284344073</c:v>
                      </c:pt>
                      <c:pt idx="2883">
                        <c:v>63.38741595507063</c:v>
                      </c:pt>
                      <c:pt idx="2884">
                        <c:v>63.391323649368246</c:v>
                      </c:pt>
                      <c:pt idx="2885">
                        <c:v>63.394213639235907</c:v>
                      </c:pt>
                      <c:pt idx="2886">
                        <c:v>63.395295836679267</c:v>
                      </c:pt>
                      <c:pt idx="2887">
                        <c:v>63.396625298490619</c:v>
                      </c:pt>
                      <c:pt idx="2888">
                        <c:v>63.397001000366927</c:v>
                      </c:pt>
                      <c:pt idx="2889">
                        <c:v>63.398481904104514</c:v>
                      </c:pt>
                      <c:pt idx="2890">
                        <c:v>63.398805341557171</c:v>
                      </c:pt>
                      <c:pt idx="2891">
                        <c:v>63.398158504275671</c:v>
                      </c:pt>
                      <c:pt idx="2892">
                        <c:v>63.398935980400189</c:v>
                      </c:pt>
                      <c:pt idx="2893">
                        <c:v>63.401477177131369</c:v>
                      </c:pt>
                      <c:pt idx="2894">
                        <c:v>63.402174667329383</c:v>
                      </c:pt>
                      <c:pt idx="2895">
                        <c:v>63.403837751113237</c:v>
                      </c:pt>
                      <c:pt idx="2896">
                        <c:v>63.409503864673184</c:v>
                      </c:pt>
                      <c:pt idx="2897">
                        <c:v>63.415318085432055</c:v>
                      </c:pt>
                      <c:pt idx="2898">
                        <c:v>63.418674186561212</c:v>
                      </c:pt>
                      <c:pt idx="2899">
                        <c:v>63.423139875887522</c:v>
                      </c:pt>
                      <c:pt idx="2900">
                        <c:v>63.428260280430869</c:v>
                      </c:pt>
                      <c:pt idx="2901">
                        <c:v>63.430902512030251</c:v>
                      </c:pt>
                      <c:pt idx="2902">
                        <c:v>63.43014060200094</c:v>
                      </c:pt>
                      <c:pt idx="2903">
                        <c:v>63.429686027849378</c:v>
                      </c:pt>
                      <c:pt idx="2904">
                        <c:v>63.427387705308448</c:v>
                      </c:pt>
                      <c:pt idx="2905">
                        <c:v>63.425755958646413</c:v>
                      </c:pt>
                      <c:pt idx="2906">
                        <c:v>63.423122554120269</c:v>
                      </c:pt>
                      <c:pt idx="2907">
                        <c:v>63.423825133545975</c:v>
                      </c:pt>
                      <c:pt idx="2908">
                        <c:v>63.425696917982961</c:v>
                      </c:pt>
                      <c:pt idx="2909">
                        <c:v>63.428869461018607</c:v>
                      </c:pt>
                      <c:pt idx="2910">
                        <c:v>63.430533268777523</c:v>
                      </c:pt>
                      <c:pt idx="2911">
                        <c:v>63.437213388314319</c:v>
                      </c:pt>
                      <c:pt idx="2912">
                        <c:v>63.441602912082431</c:v>
                      </c:pt>
                      <c:pt idx="2913">
                        <c:v>63.445757002997766</c:v>
                      </c:pt>
                      <c:pt idx="2914">
                        <c:v>63.450202578165019</c:v>
                      </c:pt>
                      <c:pt idx="2915">
                        <c:v>63.457968689613288</c:v>
                      </c:pt>
                      <c:pt idx="2916">
                        <c:v>63.461776018270008</c:v>
                      </c:pt>
                      <c:pt idx="2917">
                        <c:v>63.466205911799634</c:v>
                      </c:pt>
                      <c:pt idx="2918">
                        <c:v>63.472092647852605</c:v>
                      </c:pt>
                      <c:pt idx="2919">
                        <c:v>63.476846114290325</c:v>
                      </c:pt>
                      <c:pt idx="2920">
                        <c:v>63.479133216134223</c:v>
                      </c:pt>
                      <c:pt idx="2921">
                        <c:v>63.479839974050911</c:v>
                      </c:pt>
                      <c:pt idx="2922">
                        <c:v>63.481959425126263</c:v>
                      </c:pt>
                      <c:pt idx="2923">
                        <c:v>63.482674205861393</c:v>
                      </c:pt>
                      <c:pt idx="2924">
                        <c:v>63.484286733421825</c:v>
                      </c:pt>
                      <c:pt idx="2925">
                        <c:v>63.487671115869183</c:v>
                      </c:pt>
                      <c:pt idx="2926">
                        <c:v>63.490807791405572</c:v>
                      </c:pt>
                      <c:pt idx="2927">
                        <c:v>63.493553464457023</c:v>
                      </c:pt>
                      <c:pt idx="2928">
                        <c:v>63.495983583197393</c:v>
                      </c:pt>
                      <c:pt idx="2929">
                        <c:v>63.498186406876087</c:v>
                      </c:pt>
                      <c:pt idx="2930">
                        <c:v>63.498784573271635</c:v>
                      </c:pt>
                      <c:pt idx="2931">
                        <c:v>63.501949058090261</c:v>
                      </c:pt>
                      <c:pt idx="2932">
                        <c:v>63.503768572145006</c:v>
                      </c:pt>
                      <c:pt idx="2933">
                        <c:v>63.504331008094368</c:v>
                      </c:pt>
                      <c:pt idx="2934">
                        <c:v>63.505843321703836</c:v>
                      </c:pt>
                      <c:pt idx="2935">
                        <c:v>63.508896381219451</c:v>
                      </c:pt>
                      <c:pt idx="2936">
                        <c:v>63.507439621018214</c:v>
                      </c:pt>
                      <c:pt idx="2937">
                        <c:v>63.505535883534222</c:v>
                      </c:pt>
                      <c:pt idx="2938">
                        <c:v>63.505687525732903</c:v>
                      </c:pt>
                      <c:pt idx="2939">
                        <c:v>63.506665370625591</c:v>
                      </c:pt>
                      <c:pt idx="2940">
                        <c:v>63.506062660895587</c:v>
                      </c:pt>
                      <c:pt idx="2941">
                        <c:v>63.510844016890509</c:v>
                      </c:pt>
                      <c:pt idx="2942">
                        <c:v>63.517481352622738</c:v>
                      </c:pt>
                      <c:pt idx="2943">
                        <c:v>63.522925388903559</c:v>
                      </c:pt>
                      <c:pt idx="2944">
                        <c:v>63.527331583275341</c:v>
                      </c:pt>
                      <c:pt idx="2945">
                        <c:v>63.530716067402274</c:v>
                      </c:pt>
                      <c:pt idx="2946">
                        <c:v>63.533673555678924</c:v>
                      </c:pt>
                      <c:pt idx="2947">
                        <c:v>63.534830859675751</c:v>
                      </c:pt>
                      <c:pt idx="2948">
                        <c:v>63.536889949944452</c:v>
                      </c:pt>
                      <c:pt idx="2949">
                        <c:v>63.53750842901345</c:v>
                      </c:pt>
                      <c:pt idx="2950">
                        <c:v>63.538921207612724</c:v>
                      </c:pt>
                      <c:pt idx="2951">
                        <c:v>63.538753389452815</c:v>
                      </c:pt>
                      <c:pt idx="2952">
                        <c:v>63.539359836902953</c:v>
                      </c:pt>
                      <c:pt idx="2953">
                        <c:v>63.540573079616514</c:v>
                      </c:pt>
                      <c:pt idx="2954">
                        <c:v>63.54262020491651</c:v>
                      </c:pt>
                      <c:pt idx="2955">
                        <c:v>63.546507314489453</c:v>
                      </c:pt>
                      <c:pt idx="2956">
                        <c:v>63.550837447917829</c:v>
                      </c:pt>
                      <c:pt idx="2957">
                        <c:v>63.555311358163998</c:v>
                      </c:pt>
                      <c:pt idx="2958">
                        <c:v>63.560435788847926</c:v>
                      </c:pt>
                      <c:pt idx="2959">
                        <c:v>63.564287133402459</c:v>
                      </c:pt>
                      <c:pt idx="2960">
                        <c:v>63.566637897820343</c:v>
                      </c:pt>
                      <c:pt idx="2961">
                        <c:v>63.56729250558493</c:v>
                      </c:pt>
                      <c:pt idx="2962">
                        <c:v>63.57025394797607</c:v>
                      </c:pt>
                      <c:pt idx="2963">
                        <c:v>63.570010571651309</c:v>
                      </c:pt>
                      <c:pt idx="2964">
                        <c:v>63.571207997552719</c:v>
                      </c:pt>
                      <c:pt idx="2965">
                        <c:v>63.573359261929319</c:v>
                      </c:pt>
                      <c:pt idx="2966">
                        <c:v>63.575095379127717</c:v>
                      </c:pt>
                      <c:pt idx="2967">
                        <c:v>63.575733881290773</c:v>
                      </c:pt>
                      <c:pt idx="2968">
                        <c:v>63.576779377941833</c:v>
                      </c:pt>
                      <c:pt idx="2969">
                        <c:v>63.579014240227096</c:v>
                      </c:pt>
                      <c:pt idx="2970">
                        <c:v>63.579684635490722</c:v>
                      </c:pt>
                      <c:pt idx="2971">
                        <c:v>63.582829575154776</c:v>
                      </c:pt>
                      <c:pt idx="2972">
                        <c:v>63.585044568082786</c:v>
                      </c:pt>
                      <c:pt idx="2973">
                        <c:v>63.589813907198355</c:v>
                      </c:pt>
                      <c:pt idx="2974">
                        <c:v>63.590855610885932</c:v>
                      </c:pt>
                      <c:pt idx="2975">
                        <c:v>63.593429812826436</c:v>
                      </c:pt>
                      <c:pt idx="2976">
                        <c:v>63.593309973013291</c:v>
                      </c:pt>
                      <c:pt idx="2977">
                        <c:v>63.592886891033586</c:v>
                      </c:pt>
                      <c:pt idx="2978">
                        <c:v>63.59104308638922</c:v>
                      </c:pt>
                      <c:pt idx="2979">
                        <c:v>63.590540230894774</c:v>
                      </c:pt>
                      <c:pt idx="2980">
                        <c:v>63.58759889166663</c:v>
                      </c:pt>
                      <c:pt idx="2981">
                        <c:v>63.589283253772557</c:v>
                      </c:pt>
                      <c:pt idx="2982">
                        <c:v>63.591637956534541</c:v>
                      </c:pt>
                      <c:pt idx="2983">
                        <c:v>63.593781164778228</c:v>
                      </c:pt>
                      <c:pt idx="2984">
                        <c:v>63.598518552868633</c:v>
                      </c:pt>
                      <c:pt idx="2985">
                        <c:v>63.606692267590972</c:v>
                      </c:pt>
                      <c:pt idx="2986">
                        <c:v>63.61210803463301</c:v>
                      </c:pt>
                      <c:pt idx="2987">
                        <c:v>63.619008719712248</c:v>
                      </c:pt>
                      <c:pt idx="2988">
                        <c:v>63.626978881637754</c:v>
                      </c:pt>
                      <c:pt idx="2989">
                        <c:v>63.634745566547466</c:v>
                      </c:pt>
                      <c:pt idx="2990">
                        <c:v>63.640169425364988</c:v>
                      </c:pt>
                      <c:pt idx="2991">
                        <c:v>63.645437690638666</c:v>
                      </c:pt>
                      <c:pt idx="2992">
                        <c:v>63.648243447494472</c:v>
                      </c:pt>
                      <c:pt idx="2993">
                        <c:v>63.651428450820049</c:v>
                      </c:pt>
                      <c:pt idx="2994">
                        <c:v>63.652869160355309</c:v>
                      </c:pt>
                      <c:pt idx="2995">
                        <c:v>63.654325940749501</c:v>
                      </c:pt>
                      <c:pt idx="2996">
                        <c:v>63.656401384631273</c:v>
                      </c:pt>
                      <c:pt idx="2997">
                        <c:v>63.655870457896604</c:v>
                      </c:pt>
                      <c:pt idx="2998">
                        <c:v>63.653679192829486</c:v>
                      </c:pt>
                      <c:pt idx="2999">
                        <c:v>63.652940844744933</c:v>
                      </c:pt>
                      <c:pt idx="3000">
                        <c:v>63.651811318980734</c:v>
                      </c:pt>
                      <c:pt idx="3001">
                        <c:v>63.65105695231135</c:v>
                      </c:pt>
                      <c:pt idx="3002">
                        <c:v>63.65355141066383</c:v>
                      </c:pt>
                      <c:pt idx="3003">
                        <c:v>63.655826427264323</c:v>
                      </c:pt>
                      <c:pt idx="3004">
                        <c:v>63.656109825866771</c:v>
                      </c:pt>
                      <c:pt idx="3005">
                        <c:v>63.65879984648565</c:v>
                      </c:pt>
                      <c:pt idx="3006">
                        <c:v>63.659442465869539</c:v>
                      </c:pt>
                      <c:pt idx="3007">
                        <c:v>63.660547978413533</c:v>
                      </c:pt>
                      <c:pt idx="3008">
                        <c:v>63.661122572274735</c:v>
                      </c:pt>
                      <c:pt idx="3009">
                        <c:v>63.664539127842964</c:v>
                      </c:pt>
                      <c:pt idx="3010">
                        <c:v>63.665500888971657</c:v>
                      </c:pt>
                      <c:pt idx="3011">
                        <c:v>63.66739661497737</c:v>
                      </c:pt>
                      <c:pt idx="3012">
                        <c:v>63.672369602220179</c:v>
                      </c:pt>
                      <c:pt idx="3013">
                        <c:v>63.675175520414349</c:v>
                      </c:pt>
                      <c:pt idx="3014">
                        <c:v>63.676296969360422</c:v>
                      </c:pt>
                      <c:pt idx="3015">
                        <c:v>63.678384470486392</c:v>
                      </c:pt>
                      <c:pt idx="3016">
                        <c:v>63.681166238619269</c:v>
                      </c:pt>
                      <c:pt idx="3017">
                        <c:v>63.681066333888836</c:v>
                      </c:pt>
                      <c:pt idx="3018">
                        <c:v>63.683716234672055</c:v>
                      </c:pt>
                      <c:pt idx="3019">
                        <c:v>63.685464347367748</c:v>
                      </c:pt>
                      <c:pt idx="3020">
                        <c:v>63.686314385484707</c:v>
                      </c:pt>
                      <c:pt idx="3021">
                        <c:v>63.688836825446018</c:v>
                      </c:pt>
                      <c:pt idx="3022">
                        <c:v>63.690644911468986</c:v>
                      </c:pt>
                      <c:pt idx="3023">
                        <c:v>63.691930344303657</c:v>
                      </c:pt>
                      <c:pt idx="3024">
                        <c:v>63.692728486986539</c:v>
                      </c:pt>
                      <c:pt idx="3025">
                        <c:v>63.696152897266231</c:v>
                      </c:pt>
                      <c:pt idx="3026">
                        <c:v>63.698599522930103</c:v>
                      </c:pt>
                      <c:pt idx="3027">
                        <c:v>63.702550917760547</c:v>
                      </c:pt>
                      <c:pt idx="3028">
                        <c:v>63.708417790961064</c:v>
                      </c:pt>
                      <c:pt idx="3029">
                        <c:v>63.716595688189649</c:v>
                      </c:pt>
                      <c:pt idx="3030">
                        <c:v>63.72445863845337</c:v>
                      </c:pt>
                      <c:pt idx="3031">
                        <c:v>63.732508816335134</c:v>
                      </c:pt>
                      <c:pt idx="3032">
                        <c:v>63.739824692016875</c:v>
                      </c:pt>
                      <c:pt idx="3033">
                        <c:v>63.745332825274701</c:v>
                      </c:pt>
                      <c:pt idx="3034">
                        <c:v>63.750685216810631</c:v>
                      </c:pt>
                      <c:pt idx="3035">
                        <c:v>63.753111740321245</c:v>
                      </c:pt>
                      <c:pt idx="3036">
                        <c:v>63.754824168089741</c:v>
                      </c:pt>
                      <c:pt idx="3037">
                        <c:v>63.754365310804964</c:v>
                      </c:pt>
                      <c:pt idx="3038">
                        <c:v>63.752565183402396</c:v>
                      </c:pt>
                      <c:pt idx="3039">
                        <c:v>63.750102534915484</c:v>
                      </c:pt>
                      <c:pt idx="3040">
                        <c:v>63.749823116759238</c:v>
                      </c:pt>
                      <c:pt idx="3041">
                        <c:v>63.747643894629924</c:v>
                      </c:pt>
                      <c:pt idx="3042">
                        <c:v>63.747148739766715</c:v>
                      </c:pt>
                      <c:pt idx="3043">
                        <c:v>63.748226112651082</c:v>
                      </c:pt>
                      <c:pt idx="3044">
                        <c:v>63.749483275073985</c:v>
                      </c:pt>
                      <c:pt idx="3045">
                        <c:v>63.750880178501859</c:v>
                      </c:pt>
                      <c:pt idx="3046">
                        <c:v>63.755190487798792</c:v>
                      </c:pt>
                      <c:pt idx="3047">
                        <c:v>63.758455390556911</c:v>
                      </c:pt>
                      <c:pt idx="3048">
                        <c:v>63.763879716276982</c:v>
                      </c:pt>
                      <c:pt idx="3049">
                        <c:v>63.769355878504328</c:v>
                      </c:pt>
                      <c:pt idx="3050">
                        <c:v>63.775294907441875</c:v>
                      </c:pt>
                      <c:pt idx="3051">
                        <c:v>63.779170721695721</c:v>
                      </c:pt>
                      <c:pt idx="3052">
                        <c:v>63.784431260493832</c:v>
                      </c:pt>
                      <c:pt idx="3053">
                        <c:v>63.789452301265655</c:v>
                      </c:pt>
                      <c:pt idx="3054">
                        <c:v>63.792182374807247</c:v>
                      </c:pt>
                      <c:pt idx="3055">
                        <c:v>63.794876487128917</c:v>
                      </c:pt>
                      <c:pt idx="3056">
                        <c:v>63.797454714496702</c:v>
                      </c:pt>
                      <c:pt idx="3057">
                        <c:v>63.797917783308094</c:v>
                      </c:pt>
                      <c:pt idx="3058">
                        <c:v>63.797051617692581</c:v>
                      </c:pt>
                      <c:pt idx="3059">
                        <c:v>63.797183251396532</c:v>
                      </c:pt>
                      <c:pt idx="3060">
                        <c:v>63.796864096070976</c:v>
                      </c:pt>
                      <c:pt idx="3061">
                        <c:v>63.797798224663076</c:v>
                      </c:pt>
                      <c:pt idx="3062">
                        <c:v>63.800492421723355</c:v>
                      </c:pt>
                      <c:pt idx="3063">
                        <c:v>63.801458427279577</c:v>
                      </c:pt>
                      <c:pt idx="3064">
                        <c:v>63.804894962228147</c:v>
                      </c:pt>
                      <c:pt idx="3065">
                        <c:v>63.807233837515206</c:v>
                      </c:pt>
                      <c:pt idx="3066">
                        <c:v>63.809209453374635</c:v>
                      </c:pt>
                      <c:pt idx="3067">
                        <c:v>63.809720342242578</c:v>
                      </c:pt>
                      <c:pt idx="3068">
                        <c:v>63.813121002127261</c:v>
                      </c:pt>
                      <c:pt idx="3069">
                        <c:v>63.813612077724621</c:v>
                      </c:pt>
                      <c:pt idx="3070">
                        <c:v>63.815444124909291</c:v>
                      </c:pt>
                      <c:pt idx="3071">
                        <c:v>63.81641412953487</c:v>
                      </c:pt>
                      <c:pt idx="3072">
                        <c:v>63.81927592250878</c:v>
                      </c:pt>
                      <c:pt idx="3073">
                        <c:v>63.8224968903289</c:v>
                      </c:pt>
                      <c:pt idx="3074">
                        <c:v>63.827210699962826</c:v>
                      </c:pt>
                      <c:pt idx="3075">
                        <c:v>63.831062327319408</c:v>
                      </c:pt>
                      <c:pt idx="3076">
                        <c:v>63.833916235598203</c:v>
                      </c:pt>
                      <c:pt idx="3077">
                        <c:v>63.836586561352135</c:v>
                      </c:pt>
                      <c:pt idx="3078">
                        <c:v>63.838287099945333</c:v>
                      </c:pt>
                      <c:pt idx="3079">
                        <c:v>63.839129392425946</c:v>
                      </c:pt>
                      <c:pt idx="3080">
                        <c:v>63.839325214402947</c:v>
                      </c:pt>
                      <c:pt idx="3081">
                        <c:v>63.84044678071681</c:v>
                      </c:pt>
                      <c:pt idx="3082">
                        <c:v>63.840291068070812</c:v>
                      </c:pt>
                      <c:pt idx="3083">
                        <c:v>63.842462381948678</c:v>
                      </c:pt>
                      <c:pt idx="3084">
                        <c:v>63.844601887674756</c:v>
                      </c:pt>
                      <c:pt idx="3085">
                        <c:v>63.846469574743153</c:v>
                      </c:pt>
                      <c:pt idx="3086">
                        <c:v>63.850955557681701</c:v>
                      </c:pt>
                      <c:pt idx="3087">
                        <c:v>63.857680934093899</c:v>
                      </c:pt>
                      <c:pt idx="3088">
                        <c:v>63.86198342724807</c:v>
                      </c:pt>
                      <c:pt idx="3089">
                        <c:v>63.866441301906626</c:v>
                      </c:pt>
                      <c:pt idx="3090">
                        <c:v>63.872017199823254</c:v>
                      </c:pt>
                      <c:pt idx="3091">
                        <c:v>63.870784011736291</c:v>
                      </c:pt>
                      <c:pt idx="3092">
                        <c:v>63.867135939815149</c:v>
                      </c:pt>
                      <c:pt idx="3093">
                        <c:v>63.868732524020459</c:v>
                      </c:pt>
                      <c:pt idx="3094">
                        <c:v>63.866984477194407</c:v>
                      </c:pt>
                      <c:pt idx="3095">
                        <c:v>63.859907947987288</c:v>
                      </c:pt>
                      <c:pt idx="3096">
                        <c:v>63.863468390050855</c:v>
                      </c:pt>
                      <c:pt idx="3097">
                        <c:v>63.863280778365969</c:v>
                      </c:pt>
                      <c:pt idx="3098">
                        <c:v>63.859644674006368</c:v>
                      </c:pt>
                      <c:pt idx="3099">
                        <c:v>63.856283916072655</c:v>
                      </c:pt>
                      <c:pt idx="3100">
                        <c:v>63.857605105160395</c:v>
                      </c:pt>
                      <c:pt idx="3101">
                        <c:v>63.857405380433839</c:v>
                      </c:pt>
                      <c:pt idx="3102">
                        <c:v>63.861560401692429</c:v>
                      </c:pt>
                      <c:pt idx="3103">
                        <c:v>63.86098963106398</c:v>
                      </c:pt>
                      <c:pt idx="3104">
                        <c:v>63.867862763623734</c:v>
                      </c:pt>
                      <c:pt idx="3105">
                        <c:v>63.876500016184515</c:v>
                      </c:pt>
                      <c:pt idx="3106">
                        <c:v>63.879952656523947</c:v>
                      </c:pt>
                      <c:pt idx="3107">
                        <c:v>63.883433155978935</c:v>
                      </c:pt>
                      <c:pt idx="3108">
                        <c:v>63.892629602637079</c:v>
                      </c:pt>
                      <c:pt idx="3109">
                        <c:v>63.894441544770302</c:v>
                      </c:pt>
                      <c:pt idx="3110">
                        <c:v>63.896724515022626</c:v>
                      </c:pt>
                      <c:pt idx="3111">
                        <c:v>63.901657841307248</c:v>
                      </c:pt>
                      <c:pt idx="3112">
                        <c:v>63.905389536558879</c:v>
                      </c:pt>
                      <c:pt idx="3113">
                        <c:v>63.904191534903326</c:v>
                      </c:pt>
                      <c:pt idx="3114">
                        <c:v>63.902587030556525</c:v>
                      </c:pt>
                      <c:pt idx="3115">
                        <c:v>63.905133546408251</c:v>
                      </c:pt>
                      <c:pt idx="3116">
                        <c:v>63.906031602551607</c:v>
                      </c:pt>
                      <c:pt idx="3117">
                        <c:v>63.907939546411782</c:v>
                      </c:pt>
                      <c:pt idx="3118">
                        <c:v>63.911611740227087</c:v>
                      </c:pt>
                      <c:pt idx="3119">
                        <c:v>63.916680906665611</c:v>
                      </c:pt>
                      <c:pt idx="3120">
                        <c:v>63.916110077804106</c:v>
                      </c:pt>
                      <c:pt idx="3121">
                        <c:v>63.917275473615021</c:v>
                      </c:pt>
                      <c:pt idx="3122">
                        <c:v>63.919019829923357</c:v>
                      </c:pt>
                      <c:pt idx="3123">
                        <c:v>63.916948355435274</c:v>
                      </c:pt>
                      <c:pt idx="3124">
                        <c:v>63.915208101632366</c:v>
                      </c:pt>
                      <c:pt idx="3125">
                        <c:v>63.917008177286888</c:v>
                      </c:pt>
                      <c:pt idx="3126">
                        <c:v>63.913735262613763</c:v>
                      </c:pt>
                      <c:pt idx="3127">
                        <c:v>63.914497540597175</c:v>
                      </c:pt>
                      <c:pt idx="3128">
                        <c:v>63.918636431733276</c:v>
                      </c:pt>
                      <c:pt idx="3129">
                        <c:v>63.921530129199823</c:v>
                      </c:pt>
                      <c:pt idx="3130">
                        <c:v>63.922021208318384</c:v>
                      </c:pt>
                      <c:pt idx="3131">
                        <c:v>63.927605180729913</c:v>
                      </c:pt>
                      <c:pt idx="3132">
                        <c:v>63.92987628892763</c:v>
                      </c:pt>
                      <c:pt idx="3133">
                        <c:v>63.932123629312613</c:v>
                      </c:pt>
                      <c:pt idx="3134">
                        <c:v>63.935484474829124</c:v>
                      </c:pt>
                      <c:pt idx="3135">
                        <c:v>63.937967118162568</c:v>
                      </c:pt>
                      <c:pt idx="3136">
                        <c:v>63.941072446297618</c:v>
                      </c:pt>
                      <c:pt idx="3137">
                        <c:v>63.941148554699154</c:v>
                      </c:pt>
                      <c:pt idx="3138">
                        <c:v>63.943144427229143</c:v>
                      </c:pt>
                      <c:pt idx="3139">
                        <c:v>63.946908433120328</c:v>
                      </c:pt>
                      <c:pt idx="3140">
                        <c:v>63.951263109184502</c:v>
                      </c:pt>
                      <c:pt idx="3141">
                        <c:v>63.955158802691564</c:v>
                      </c:pt>
                      <c:pt idx="3142">
                        <c:v>63.962870223455511</c:v>
                      </c:pt>
                      <c:pt idx="3143">
                        <c:v>63.966542302288381</c:v>
                      </c:pt>
                      <c:pt idx="3144">
                        <c:v>63.971284030760138</c:v>
                      </c:pt>
                      <c:pt idx="3145">
                        <c:v>63.976548866109781</c:v>
                      </c:pt>
                      <c:pt idx="3146">
                        <c:v>63.979327036879738</c:v>
                      </c:pt>
                      <c:pt idx="3147">
                        <c:v>63.978899972137796</c:v>
                      </c:pt>
                      <c:pt idx="3148">
                        <c:v>63.977981851455773</c:v>
                      </c:pt>
                      <c:pt idx="3149">
                        <c:v>63.9816703231959</c:v>
                      </c:pt>
                      <c:pt idx="3150">
                        <c:v>63.981510815281396</c:v>
                      </c:pt>
                      <c:pt idx="3151">
                        <c:v>63.983498867948768</c:v>
                      </c:pt>
                      <c:pt idx="3152">
                        <c:v>63.985870057715942</c:v>
                      </c:pt>
                      <c:pt idx="3153">
                        <c:v>63.992859612459824</c:v>
                      </c:pt>
                      <c:pt idx="3154">
                        <c:v>63.990708217708175</c:v>
                      </c:pt>
                      <c:pt idx="3155">
                        <c:v>63.992372789416493</c:v>
                      </c:pt>
                      <c:pt idx="3156">
                        <c:v>63.990959800953839</c:v>
                      </c:pt>
                      <c:pt idx="3157">
                        <c:v>63.991498743312356</c:v>
                      </c:pt>
                      <c:pt idx="3158">
                        <c:v>63.990552854826113</c:v>
                      </c:pt>
                      <c:pt idx="3159">
                        <c:v>63.994660377434869</c:v>
                      </c:pt>
                      <c:pt idx="3160">
                        <c:v>63.992337458545151</c:v>
                      </c:pt>
                      <c:pt idx="3161">
                        <c:v>63.995151482599262</c:v>
                      </c:pt>
                      <c:pt idx="3162">
                        <c:v>63.997226982927636</c:v>
                      </c:pt>
                      <c:pt idx="3163">
                        <c:v>63.998420273097715</c:v>
                      </c:pt>
                      <c:pt idx="3164">
                        <c:v>64.002232044294061</c:v>
                      </c:pt>
                      <c:pt idx="3165">
                        <c:v>64.009153100385021</c:v>
                      </c:pt>
                      <c:pt idx="3166">
                        <c:v>64.012737407254477</c:v>
                      </c:pt>
                      <c:pt idx="3167">
                        <c:v>64.012370098401902</c:v>
                      </c:pt>
                      <c:pt idx="3168">
                        <c:v>64.013663162305889</c:v>
                      </c:pt>
                      <c:pt idx="3169">
                        <c:v>64.013395502248869</c:v>
                      </c:pt>
                      <c:pt idx="3170">
                        <c:v>64.016963834656764</c:v>
                      </c:pt>
                      <c:pt idx="3171">
                        <c:v>64.015578613657652</c:v>
                      </c:pt>
                      <c:pt idx="3172">
                        <c:v>64.021501885719957</c:v>
                      </c:pt>
                      <c:pt idx="3173">
                        <c:v>64.022403999553404</c:v>
                      </c:pt>
                      <c:pt idx="3174">
                        <c:v>64.02429596640809</c:v>
                      </c:pt>
                      <c:pt idx="3175">
                        <c:v>64.022176733881366</c:v>
                      </c:pt>
                      <c:pt idx="3176">
                        <c:v>64.028559750224105</c:v>
                      </c:pt>
                      <c:pt idx="3177">
                        <c:v>64.026596429706473</c:v>
                      </c:pt>
                      <c:pt idx="3178">
                        <c:v>64.032719760020555</c:v>
                      </c:pt>
                      <c:pt idx="3179">
                        <c:v>64.033821781365774</c:v>
                      </c:pt>
                      <c:pt idx="3180">
                        <c:v>64.038184732515177</c:v>
                      </c:pt>
                      <c:pt idx="3181">
                        <c:v>64.036911340981391</c:v>
                      </c:pt>
                      <c:pt idx="3182">
                        <c:v>64.042730976746952</c:v>
                      </c:pt>
                      <c:pt idx="3183">
                        <c:v>64.043297840350988</c:v>
                      </c:pt>
                      <c:pt idx="3184">
                        <c:v>64.046646959629044</c:v>
                      </c:pt>
                      <c:pt idx="3185">
                        <c:v>64.051628580321122</c:v>
                      </c:pt>
                      <c:pt idx="3186">
                        <c:v>64.057212798369008</c:v>
                      </c:pt>
                      <c:pt idx="3187">
                        <c:v>64.059535943585871</c:v>
                      </c:pt>
                      <c:pt idx="3188">
                        <c:v>64.06315220095658</c:v>
                      </c:pt>
                      <c:pt idx="3189">
                        <c:v>64.066029660309169</c:v>
                      </c:pt>
                      <c:pt idx="3190">
                        <c:v>64.066855480935985</c:v>
                      </c:pt>
                      <c:pt idx="3191">
                        <c:v>64.070818936835295</c:v>
                      </c:pt>
                      <c:pt idx="3192">
                        <c:v>64.071038222281999</c:v>
                      </c:pt>
                      <c:pt idx="3193">
                        <c:v>64.070587269629783</c:v>
                      </c:pt>
                      <c:pt idx="3194">
                        <c:v>64.075688767961054</c:v>
                      </c:pt>
                      <c:pt idx="3195">
                        <c:v>64.075078156133515</c:v>
                      </c:pt>
                      <c:pt idx="3196">
                        <c:v>64.070687306785317</c:v>
                      </c:pt>
                      <c:pt idx="3197">
                        <c:v>64.075138057163912</c:v>
                      </c:pt>
                      <c:pt idx="3198">
                        <c:v>64.074403380775124</c:v>
                      </c:pt>
                      <c:pt idx="3199">
                        <c:v>64.073900377609618</c:v>
                      </c:pt>
                      <c:pt idx="3200">
                        <c:v>64.075880085312775</c:v>
                      </c:pt>
                      <c:pt idx="3201">
                        <c:v>64.077652258576364</c:v>
                      </c:pt>
                      <c:pt idx="3202">
                        <c:v>64.080673693453917</c:v>
                      </c:pt>
                      <c:pt idx="3203">
                        <c:v>64.086844551751327</c:v>
                      </c:pt>
                      <c:pt idx="3204">
                        <c:v>64.084401424655113</c:v>
                      </c:pt>
                      <c:pt idx="3205">
                        <c:v>64.084046057422597</c:v>
                      </c:pt>
                      <c:pt idx="3206">
                        <c:v>64.090728091204525</c:v>
                      </c:pt>
                      <c:pt idx="3207">
                        <c:v>64.091578266739219</c:v>
                      </c:pt>
                      <c:pt idx="3208">
                        <c:v>64.091195177013986</c:v>
                      </c:pt>
                      <c:pt idx="3209">
                        <c:v>64.100551769799949</c:v>
                      </c:pt>
                      <c:pt idx="3210">
                        <c:v>64.103429999364451</c:v>
                      </c:pt>
                      <c:pt idx="3211">
                        <c:v>64.107545501196711</c:v>
                      </c:pt>
                      <c:pt idx="3212">
                        <c:v>64.108651449197978</c:v>
                      </c:pt>
                      <c:pt idx="3213">
                        <c:v>64.11661508699828</c:v>
                      </c:pt>
                      <c:pt idx="3214">
                        <c:v>64.116415659752107</c:v>
                      </c:pt>
                      <c:pt idx="3215">
                        <c:v>64.121205672892359</c:v>
                      </c:pt>
                      <c:pt idx="3216">
                        <c:v>64.120127926929101</c:v>
                      </c:pt>
                      <c:pt idx="3217">
                        <c:v>64.118303510601478</c:v>
                      </c:pt>
                      <c:pt idx="3218">
                        <c:v>64.111174168563622</c:v>
                      </c:pt>
                      <c:pt idx="3219">
                        <c:v>64.108611158846458</c:v>
                      </c:pt>
                      <c:pt idx="3220">
                        <c:v>64.110686631298236</c:v>
                      </c:pt>
                      <c:pt idx="3221">
                        <c:v>64.109058002833876</c:v>
                      </c:pt>
                      <c:pt idx="3222">
                        <c:v>64.110974156947819</c:v>
                      </c:pt>
                      <c:pt idx="3223">
                        <c:v>64.120502366933238</c:v>
                      </c:pt>
                      <c:pt idx="3224">
                        <c:v>64.124574218212686</c:v>
                      </c:pt>
                      <c:pt idx="3225">
                        <c:v>64.123528612445696</c:v>
                      </c:pt>
                      <c:pt idx="3226">
                        <c:v>64.13049814299913</c:v>
                      </c:pt>
                      <c:pt idx="3227">
                        <c:v>64.134090388202736</c:v>
                      </c:pt>
                      <c:pt idx="3228">
                        <c:v>64.134341716347237</c:v>
                      </c:pt>
                      <c:pt idx="3229">
                        <c:v>64.134956046639019</c:v>
                      </c:pt>
                      <c:pt idx="3230">
                        <c:v>64.140240868230009</c:v>
                      </c:pt>
                      <c:pt idx="3231">
                        <c:v>64.140308580950233</c:v>
                      </c:pt>
                      <c:pt idx="3232">
                        <c:v>64.141833556474097</c:v>
                      </c:pt>
                      <c:pt idx="3233">
                        <c:v>64.144543947490348</c:v>
                      </c:pt>
                      <c:pt idx="3234">
                        <c:v>64.148292283455703</c:v>
                      </c:pt>
                      <c:pt idx="3235">
                        <c:v>64.144791623359495</c:v>
                      </c:pt>
                      <c:pt idx="3236">
                        <c:v>64.149980974145976</c:v>
                      </c:pt>
                      <c:pt idx="3237">
                        <c:v>64.15661153963427</c:v>
                      </c:pt>
                      <c:pt idx="3238">
                        <c:v>64.162316029389842</c:v>
                      </c:pt>
                      <c:pt idx="3239">
                        <c:v>64.169030585753234</c:v>
                      </c:pt>
                      <c:pt idx="3240">
                        <c:v>64.181305504017416</c:v>
                      </c:pt>
                      <c:pt idx="3241">
                        <c:v>64.185373336535037</c:v>
                      </c:pt>
                      <c:pt idx="3242">
                        <c:v>64.183265594566521</c:v>
                      </c:pt>
                      <c:pt idx="3243">
                        <c:v>64.185129623744416</c:v>
                      </c:pt>
                      <c:pt idx="3244">
                        <c:v>64.181069685451362</c:v>
                      </c:pt>
                      <c:pt idx="3245">
                        <c:v>64.179911774166072</c:v>
                      </c:pt>
                      <c:pt idx="3246">
                        <c:v>64.181963464528522</c:v>
                      </c:pt>
                      <c:pt idx="3247">
                        <c:v>64.186845449438451</c:v>
                      </c:pt>
                      <c:pt idx="3248">
                        <c:v>64.188566100181902</c:v>
                      </c:pt>
                      <c:pt idx="3249">
                        <c:v>64.193172861726026</c:v>
                      </c:pt>
                      <c:pt idx="3250">
                        <c:v>64.196246791967155</c:v>
                      </c:pt>
                      <c:pt idx="3251">
                        <c:v>64.190490825271723</c:v>
                      </c:pt>
                      <c:pt idx="3252">
                        <c:v>64.190319094142851</c:v>
                      </c:pt>
                      <c:pt idx="3253">
                        <c:v>64.191404665188458</c:v>
                      </c:pt>
                      <c:pt idx="3254">
                        <c:v>64.186482628799922</c:v>
                      </c:pt>
                      <c:pt idx="3255">
                        <c:v>64.180802001331017</c:v>
                      </c:pt>
                      <c:pt idx="3256">
                        <c:v>64.184857292847965</c:v>
                      </c:pt>
                      <c:pt idx="3257">
                        <c:v>64.184557775401771</c:v>
                      </c:pt>
                      <c:pt idx="3258">
                        <c:v>64.180194621655488</c:v>
                      </c:pt>
                      <c:pt idx="3259">
                        <c:v>64.189483251744548</c:v>
                      </c:pt>
                      <c:pt idx="3260">
                        <c:v>64.198472803725679</c:v>
                      </c:pt>
                      <c:pt idx="3261">
                        <c:v>64.203306879161275</c:v>
                      </c:pt>
                      <c:pt idx="3262">
                        <c:v>64.21135845613199</c:v>
                      </c:pt>
                      <c:pt idx="3263">
                        <c:v>64.218779311311835</c:v>
                      </c:pt>
                      <c:pt idx="3264">
                        <c:v>64.220088984704603</c:v>
                      </c:pt>
                      <c:pt idx="3265">
                        <c:v>64.223246717143198</c:v>
                      </c:pt>
                      <c:pt idx="3266">
                        <c:v>64.222249001072782</c:v>
                      </c:pt>
                      <c:pt idx="3267">
                        <c:v>64.221019642687139</c:v>
                      </c:pt>
                      <c:pt idx="3268">
                        <c:v>64.225107456810775</c:v>
                      </c:pt>
                      <c:pt idx="3269">
                        <c:v>64.229147052399057</c:v>
                      </c:pt>
                      <c:pt idx="3270">
                        <c:v>64.228488179114407</c:v>
                      </c:pt>
                      <c:pt idx="3271">
                        <c:v>64.232188391170368</c:v>
                      </c:pt>
                      <c:pt idx="3272">
                        <c:v>64.234175995970318</c:v>
                      </c:pt>
                      <c:pt idx="3273">
                        <c:v>64.229086062633343</c:v>
                      </c:pt>
                      <c:pt idx="3274">
                        <c:v>64.231704628109767</c:v>
                      </c:pt>
                      <c:pt idx="3275">
                        <c:v>64.233029808832143</c:v>
                      </c:pt>
                      <c:pt idx="3276">
                        <c:v>64.235512539432051</c:v>
                      </c:pt>
                      <c:pt idx="3277">
                        <c:v>64.238941522806002</c:v>
                      </c:pt>
                      <c:pt idx="3278">
                        <c:v>64.243404540204054</c:v>
                      </c:pt>
                      <c:pt idx="3279">
                        <c:v>64.241145176768285</c:v>
                      </c:pt>
                      <c:pt idx="3280">
                        <c:v>64.247333014644184</c:v>
                      </c:pt>
                      <c:pt idx="3281">
                        <c:v>64.249588720996542</c:v>
                      </c:pt>
                      <c:pt idx="3282">
                        <c:v>64.248938187510333</c:v>
                      </c:pt>
                      <c:pt idx="3283">
                        <c:v>64.251992033459402</c:v>
                      </c:pt>
                      <c:pt idx="3284">
                        <c:v>64.254570955732333</c:v>
                      </c:pt>
                      <c:pt idx="3285">
                        <c:v>64.250850273470249</c:v>
                      </c:pt>
                      <c:pt idx="3286">
                        <c:v>64.251029870279112</c:v>
                      </c:pt>
                      <c:pt idx="3287">
                        <c:v>64.257193402661031</c:v>
                      </c:pt>
                      <c:pt idx="3288">
                        <c:v>64.255237170487021</c:v>
                      </c:pt>
                      <c:pt idx="3289">
                        <c:v>64.256797809903262</c:v>
                      </c:pt>
                      <c:pt idx="3290">
                        <c:v>64.25890150927718</c:v>
                      </c:pt>
                      <c:pt idx="3291">
                        <c:v>64.263200717140506</c:v>
                      </c:pt>
                      <c:pt idx="3292">
                        <c:v>64.264062881554437</c:v>
                      </c:pt>
                      <c:pt idx="3293">
                        <c:v>64.271228378328999</c:v>
                      </c:pt>
                      <c:pt idx="3294">
                        <c:v>64.276118542388787</c:v>
                      </c:pt>
                      <c:pt idx="3295">
                        <c:v>64.279711176585735</c:v>
                      </c:pt>
                      <c:pt idx="3296">
                        <c:v>64.276589623678973</c:v>
                      </c:pt>
                      <c:pt idx="3297">
                        <c:v>64.275775230993986</c:v>
                      </c:pt>
                      <c:pt idx="3298">
                        <c:v>64.28096883594381</c:v>
                      </c:pt>
                      <c:pt idx="3299">
                        <c:v>64.28215826048401</c:v>
                      </c:pt>
                      <c:pt idx="3300">
                        <c:v>64.281902667006491</c:v>
                      </c:pt>
                      <c:pt idx="3301">
                        <c:v>64.286676861472671</c:v>
                      </c:pt>
                      <c:pt idx="3302">
                        <c:v>64.286269688653135</c:v>
                      </c:pt>
                      <c:pt idx="3303">
                        <c:v>64.284764579894343</c:v>
                      </c:pt>
                      <c:pt idx="3304">
                        <c:v>64.282113949573585</c:v>
                      </c:pt>
                      <c:pt idx="3305">
                        <c:v>64.280193928390275</c:v>
                      </c:pt>
                      <c:pt idx="3306">
                        <c:v>64.28214588394242</c:v>
                      </c:pt>
                      <c:pt idx="3307">
                        <c:v>64.290604685998233</c:v>
                      </c:pt>
                      <c:pt idx="3308">
                        <c:v>64.291035748804219</c:v>
                      </c:pt>
                      <c:pt idx="3309">
                        <c:v>64.29473230322408</c:v>
                      </c:pt>
                      <c:pt idx="3310">
                        <c:v>64.298851963433407</c:v>
                      </c:pt>
                      <c:pt idx="3311">
                        <c:v>64.302480767482578</c:v>
                      </c:pt>
                      <c:pt idx="3312">
                        <c:v>64.300896015583902</c:v>
                      </c:pt>
                      <c:pt idx="3313">
                        <c:v>64.302093755759216</c:v>
                      </c:pt>
                      <c:pt idx="3314">
                        <c:v>64.308349194837277</c:v>
                      </c:pt>
                      <c:pt idx="3315">
                        <c:v>64.311614650401836</c:v>
                      </c:pt>
                      <c:pt idx="3316">
                        <c:v>64.310540783291486</c:v>
                      </c:pt>
                      <c:pt idx="3317">
                        <c:v>64.31046097178799</c:v>
                      </c:pt>
                      <c:pt idx="3318">
                        <c:v>64.314576590212909</c:v>
                      </c:pt>
                      <c:pt idx="3319">
                        <c:v>64.315486827242324</c:v>
                      </c:pt>
                      <c:pt idx="3320">
                        <c:v>64.321909949909553</c:v>
                      </c:pt>
                      <c:pt idx="3321">
                        <c:v>64.330820109687053</c:v>
                      </c:pt>
                      <c:pt idx="3322">
                        <c:v>64.337750073485111</c:v>
                      </c:pt>
                      <c:pt idx="3323">
                        <c:v>64.335610474490949</c:v>
                      </c:pt>
                      <c:pt idx="3324">
                        <c:v>64.338368855148374</c:v>
                      </c:pt>
                      <c:pt idx="3325">
                        <c:v>64.34200954645641</c:v>
                      </c:pt>
                      <c:pt idx="3326">
                        <c:v>64.338883820007752</c:v>
                      </c:pt>
                      <c:pt idx="3327">
                        <c:v>64.338085503452248</c:v>
                      </c:pt>
                      <c:pt idx="3328">
                        <c:v>64.343211146984018</c:v>
                      </c:pt>
                      <c:pt idx="3329">
                        <c:v>64.343590373466967</c:v>
                      </c:pt>
                      <c:pt idx="3330">
                        <c:v>64.343331001882447</c:v>
                      </c:pt>
                      <c:pt idx="3331">
                        <c:v>64.34353053573048</c:v>
                      </c:pt>
                      <c:pt idx="3332">
                        <c:v>64.343758178539588</c:v>
                      </c:pt>
                      <c:pt idx="3333">
                        <c:v>64.344828117161882</c:v>
                      </c:pt>
                      <c:pt idx="3334">
                        <c:v>64.343522764852594</c:v>
                      </c:pt>
                      <c:pt idx="3335">
                        <c:v>64.343554541857841</c:v>
                      </c:pt>
                      <c:pt idx="3336">
                        <c:v>64.343219302539509</c:v>
                      </c:pt>
                      <c:pt idx="3337">
                        <c:v>64.346808036771762</c:v>
                      </c:pt>
                      <c:pt idx="3338">
                        <c:v>64.345466745566341</c:v>
                      </c:pt>
                      <c:pt idx="3339">
                        <c:v>64.347538587583657</c:v>
                      </c:pt>
                      <c:pt idx="3340">
                        <c:v>64.346780147203006</c:v>
                      </c:pt>
                      <c:pt idx="3341">
                        <c:v>64.354245220464648</c:v>
                      </c:pt>
                      <c:pt idx="3342">
                        <c:v>64.352380917284933</c:v>
                      </c:pt>
                      <c:pt idx="3343">
                        <c:v>64.35523517186995</c:v>
                      </c:pt>
                      <c:pt idx="3344">
                        <c:v>64.358508632903707</c:v>
                      </c:pt>
                      <c:pt idx="3345">
                        <c:v>64.363881864637989</c:v>
                      </c:pt>
                      <c:pt idx="3346">
                        <c:v>64.359666280780701</c:v>
                      </c:pt>
                      <c:pt idx="3347">
                        <c:v>64.368181383156838</c:v>
                      </c:pt>
                      <c:pt idx="3348">
                        <c:v>64.370584605272171</c:v>
                      </c:pt>
                      <c:pt idx="3349">
                        <c:v>64.371830170645666</c:v>
                      </c:pt>
                      <c:pt idx="3350">
                        <c:v>64.372784341505934</c:v>
                      </c:pt>
                      <c:pt idx="3351">
                        <c:v>64.380021945954738</c:v>
                      </c:pt>
                      <c:pt idx="3352">
                        <c:v>64.38004182857631</c:v>
                      </c:pt>
                      <c:pt idx="3353">
                        <c:v>64.382716583103758</c:v>
                      </c:pt>
                      <c:pt idx="3354">
                        <c:v>64.382668707953968</c:v>
                      </c:pt>
                      <c:pt idx="3355">
                        <c:v>64.382524982018623</c:v>
                      </c:pt>
                      <c:pt idx="3356">
                        <c:v>64.378465033531555</c:v>
                      </c:pt>
                      <c:pt idx="3357">
                        <c:v>64.376488970068152</c:v>
                      </c:pt>
                      <c:pt idx="3358">
                        <c:v>64.376317212428717</c:v>
                      </c:pt>
                      <c:pt idx="3359">
                        <c:v>64.377207438753402</c:v>
                      </c:pt>
                      <c:pt idx="3360">
                        <c:v>64.380979845054341</c:v>
                      </c:pt>
                      <c:pt idx="3361">
                        <c:v>64.385897997848673</c:v>
                      </c:pt>
                      <c:pt idx="3362">
                        <c:v>64.39075637583251</c:v>
                      </c:pt>
                      <c:pt idx="3363">
                        <c:v>64.39672442881286</c:v>
                      </c:pt>
                      <c:pt idx="3364">
                        <c:v>64.401478821221858</c:v>
                      </c:pt>
                      <c:pt idx="3365">
                        <c:v>64.404572687515682</c:v>
                      </c:pt>
                      <c:pt idx="3366">
                        <c:v>64.408353134334035</c:v>
                      </c:pt>
                      <c:pt idx="3367">
                        <c:v>64.41248882060323</c:v>
                      </c:pt>
                      <c:pt idx="3368">
                        <c:v>64.413431077525601</c:v>
                      </c:pt>
                      <c:pt idx="3369">
                        <c:v>64.417431293692999</c:v>
                      </c:pt>
                      <c:pt idx="3370">
                        <c:v>64.418565083535725</c:v>
                      </c:pt>
                      <c:pt idx="3371">
                        <c:v>64.420421506328509</c:v>
                      </c:pt>
                      <c:pt idx="3372">
                        <c:v>64.421511387957665</c:v>
                      </c:pt>
                      <c:pt idx="3373">
                        <c:v>64.423311763451395</c:v>
                      </c:pt>
                      <c:pt idx="3374">
                        <c:v>64.42361513206184</c:v>
                      </c:pt>
                      <c:pt idx="3375">
                        <c:v>64.42241363160268</c:v>
                      </c:pt>
                      <c:pt idx="3376">
                        <c:v>64.419894699282352</c:v>
                      </c:pt>
                      <c:pt idx="3377">
                        <c:v>64.417076449479012</c:v>
                      </c:pt>
                      <c:pt idx="3378">
                        <c:v>64.415320096873373</c:v>
                      </c:pt>
                      <c:pt idx="3379">
                        <c:v>64.414418036547133</c:v>
                      </c:pt>
                      <c:pt idx="3380">
                        <c:v>64.416481950477376</c:v>
                      </c:pt>
                      <c:pt idx="3381">
                        <c:v>64.420058887578293</c:v>
                      </c:pt>
                      <c:pt idx="3382">
                        <c:v>64.425719588081819</c:v>
                      </c:pt>
                      <c:pt idx="3383">
                        <c:v>64.430474002790362</c:v>
                      </c:pt>
                      <c:pt idx="3384">
                        <c:v>64.435671558246213</c:v>
                      </c:pt>
                      <c:pt idx="3385">
                        <c:v>64.438701471838598</c:v>
                      </c:pt>
                      <c:pt idx="3386">
                        <c:v>64.441412047038469</c:v>
                      </c:pt>
                      <c:pt idx="3387">
                        <c:v>64.44242998122364</c:v>
                      </c:pt>
                      <c:pt idx="3388">
                        <c:v>64.442845200142742</c:v>
                      </c:pt>
                      <c:pt idx="3389">
                        <c:v>64.441815309437771</c:v>
                      </c:pt>
                      <c:pt idx="3390">
                        <c:v>64.444733534627119</c:v>
                      </c:pt>
                      <c:pt idx="3391">
                        <c:v>64.446801548055504</c:v>
                      </c:pt>
                      <c:pt idx="3392">
                        <c:v>64.447939457601137</c:v>
                      </c:pt>
                      <c:pt idx="3393">
                        <c:v>64.451125258485234</c:v>
                      </c:pt>
                      <c:pt idx="3394">
                        <c:v>64.454446716140566</c:v>
                      </c:pt>
                      <c:pt idx="3395">
                        <c:v>64.454634481986773</c:v>
                      </c:pt>
                      <c:pt idx="3396">
                        <c:v>64.456071602546658</c:v>
                      </c:pt>
                      <c:pt idx="3397">
                        <c:v>64.457987697669935</c:v>
                      </c:pt>
                      <c:pt idx="3398">
                        <c:v>64.457560457881428</c:v>
                      </c:pt>
                      <c:pt idx="3399">
                        <c:v>64.457193235455208</c:v>
                      </c:pt>
                      <c:pt idx="3400">
                        <c:v>64.456302914826225</c:v>
                      </c:pt>
                      <c:pt idx="3401">
                        <c:v>64.4552170651219</c:v>
                      </c:pt>
                      <c:pt idx="3402">
                        <c:v>64.453380813408216</c:v>
                      </c:pt>
                      <c:pt idx="3403">
                        <c:v>64.453229227262142</c:v>
                      </c:pt>
                      <c:pt idx="3404">
                        <c:v>64.453872086850481</c:v>
                      </c:pt>
                      <c:pt idx="3405">
                        <c:v>64.455197680861176</c:v>
                      </c:pt>
                      <c:pt idx="3406">
                        <c:v>64.456135991365244</c:v>
                      </c:pt>
                      <c:pt idx="3407">
                        <c:v>64.459369577999794</c:v>
                      </c:pt>
                      <c:pt idx="3408">
                        <c:v>64.462251874048278</c:v>
                      </c:pt>
                      <c:pt idx="3409">
                        <c:v>64.468176033871359</c:v>
                      </c:pt>
                      <c:pt idx="3410">
                        <c:v>64.47489462560722</c:v>
                      </c:pt>
                      <c:pt idx="3411">
                        <c:v>64.482547451042748</c:v>
                      </c:pt>
                      <c:pt idx="3412">
                        <c:v>64.490555628533826</c:v>
                      </c:pt>
                      <c:pt idx="3413">
                        <c:v>64.497302244913982</c:v>
                      </c:pt>
                      <c:pt idx="3414">
                        <c:v>64.500823296041744</c:v>
                      </c:pt>
                      <c:pt idx="3415">
                        <c:v>64.503170659215726</c:v>
                      </c:pt>
                      <c:pt idx="3416">
                        <c:v>64.505047013066957</c:v>
                      </c:pt>
                      <c:pt idx="3417">
                        <c:v>64.502360290959913</c:v>
                      </c:pt>
                      <c:pt idx="3418">
                        <c:v>64.501062955877416</c:v>
                      </c:pt>
                      <c:pt idx="3419">
                        <c:v>64.498053022329927</c:v>
                      </c:pt>
                      <c:pt idx="3420">
                        <c:v>64.494448317132452</c:v>
                      </c:pt>
                      <c:pt idx="3421">
                        <c:v>64.491829487980993</c:v>
                      </c:pt>
                      <c:pt idx="3422">
                        <c:v>64.492041272893815</c:v>
                      </c:pt>
                      <c:pt idx="3423">
                        <c:v>64.491650098164612</c:v>
                      </c:pt>
                      <c:pt idx="3424">
                        <c:v>64.49332681850278</c:v>
                      </c:pt>
                      <c:pt idx="3425">
                        <c:v>64.496760020767283</c:v>
                      </c:pt>
                      <c:pt idx="3426">
                        <c:v>64.500253140965498</c:v>
                      </c:pt>
                      <c:pt idx="3427">
                        <c:v>64.504500638482085</c:v>
                      </c:pt>
                      <c:pt idx="3428">
                        <c:v>64.510612610826726</c:v>
                      </c:pt>
                      <c:pt idx="3429">
                        <c:v>64.516960092882485</c:v>
                      </c:pt>
                      <c:pt idx="3430">
                        <c:v>64.522936285718629</c:v>
                      </c:pt>
                      <c:pt idx="3431">
                        <c:v>64.5280981749125</c:v>
                      </c:pt>
                      <c:pt idx="3432">
                        <c:v>64.531036470479108</c:v>
                      </c:pt>
                      <c:pt idx="3433">
                        <c:v>64.534797165474444</c:v>
                      </c:pt>
                      <c:pt idx="3434">
                        <c:v>64.535990902277689</c:v>
                      </c:pt>
                      <c:pt idx="3435">
                        <c:v>64.536174684585788</c:v>
                      </c:pt>
                      <c:pt idx="3436">
                        <c:v>64.537025009268831</c:v>
                      </c:pt>
                      <c:pt idx="3437">
                        <c:v>64.53874970286779</c:v>
                      </c:pt>
                      <c:pt idx="3438">
                        <c:v>64.539875446572566</c:v>
                      </c:pt>
                      <c:pt idx="3439">
                        <c:v>64.54211897202201</c:v>
                      </c:pt>
                      <c:pt idx="3440">
                        <c:v>64.544039139238194</c:v>
                      </c:pt>
                      <c:pt idx="3441">
                        <c:v>64.545164967027162</c:v>
                      </c:pt>
                      <c:pt idx="3442">
                        <c:v>64.543667972087547</c:v>
                      </c:pt>
                      <c:pt idx="3443">
                        <c:v>64.539911362502068</c:v>
                      </c:pt>
                      <c:pt idx="3444">
                        <c:v>64.537025137143814</c:v>
                      </c:pt>
                      <c:pt idx="3445">
                        <c:v>64.536198836488666</c:v>
                      </c:pt>
                      <c:pt idx="3446">
                        <c:v>64.533228734208024</c:v>
                      </c:pt>
                      <c:pt idx="3447">
                        <c:v>64.532590090982779</c:v>
                      </c:pt>
                      <c:pt idx="3448">
                        <c:v>64.533424636645108</c:v>
                      </c:pt>
                      <c:pt idx="3449">
                        <c:v>64.535061504174891</c:v>
                      </c:pt>
                      <c:pt idx="3450">
                        <c:v>64.536794146324752</c:v>
                      </c:pt>
                      <c:pt idx="3451">
                        <c:v>64.54281045555517</c:v>
                      </c:pt>
                      <c:pt idx="3452">
                        <c:v>64.550052191415517</c:v>
                      </c:pt>
                      <c:pt idx="3453">
                        <c:v>64.558631296975136</c:v>
                      </c:pt>
                      <c:pt idx="3454">
                        <c:v>64.566467954155101</c:v>
                      </c:pt>
                      <c:pt idx="3455">
                        <c:v>64.57131050456897</c:v>
                      </c:pt>
                      <c:pt idx="3456">
                        <c:v>64.574592039578633</c:v>
                      </c:pt>
                      <c:pt idx="3457">
                        <c:v>64.576164918375653</c:v>
                      </c:pt>
                      <c:pt idx="3458">
                        <c:v>64.576799697646123</c:v>
                      </c:pt>
                      <c:pt idx="3459">
                        <c:v>64.575290624106188</c:v>
                      </c:pt>
                      <c:pt idx="3460">
                        <c:v>64.576851542633875</c:v>
                      </c:pt>
                      <c:pt idx="3461">
                        <c:v>64.578839764368084</c:v>
                      </c:pt>
                      <c:pt idx="3462">
                        <c:v>64.580029555278244</c:v>
                      </c:pt>
                      <c:pt idx="3463">
                        <c:v>64.57940285025326</c:v>
                      </c:pt>
                      <c:pt idx="3464">
                        <c:v>64.582947978026681</c:v>
                      </c:pt>
                      <c:pt idx="3465">
                        <c:v>64.582325374183412</c:v>
                      </c:pt>
                      <c:pt idx="3466">
                        <c:v>64.581255440489969</c:v>
                      </c:pt>
                      <c:pt idx="3467">
                        <c:v>64.581810361865408</c:v>
                      </c:pt>
                      <c:pt idx="3468">
                        <c:v>64.583694774213171</c:v>
                      </c:pt>
                      <c:pt idx="3469">
                        <c:v>64.582860487136799</c:v>
                      </c:pt>
                      <c:pt idx="3470">
                        <c:v>64.585698887934043</c:v>
                      </c:pt>
                      <c:pt idx="3471">
                        <c:v>64.586249867874955</c:v>
                      </c:pt>
                      <c:pt idx="3472">
                        <c:v>64.589882810674595</c:v>
                      </c:pt>
                      <c:pt idx="3473">
                        <c:v>64.589838835623056</c:v>
                      </c:pt>
                      <c:pt idx="3474">
                        <c:v>64.590222154939255</c:v>
                      </c:pt>
                      <c:pt idx="3475">
                        <c:v>64.592022769943725</c:v>
                      </c:pt>
                      <c:pt idx="3476">
                        <c:v>64.594250603918155</c:v>
                      </c:pt>
                      <c:pt idx="3477">
                        <c:v>64.594626019705714</c:v>
                      </c:pt>
                      <c:pt idx="3478">
                        <c:v>64.598750063766857</c:v>
                      </c:pt>
                      <c:pt idx="3479">
                        <c:v>64.603437029346551</c:v>
                      </c:pt>
                      <c:pt idx="3480">
                        <c:v>64.605377209741576</c:v>
                      </c:pt>
                      <c:pt idx="3481">
                        <c:v>64.609301485052811</c:v>
                      </c:pt>
                      <c:pt idx="3482">
                        <c:v>64.612603054102252</c:v>
                      </c:pt>
                      <c:pt idx="3483">
                        <c:v>64.616431620270433</c:v>
                      </c:pt>
                      <c:pt idx="3484">
                        <c:v>64.618172198348176</c:v>
                      </c:pt>
                      <c:pt idx="3485">
                        <c:v>64.621194408767025</c:v>
                      </c:pt>
                      <c:pt idx="3486">
                        <c:v>64.623969087514979</c:v>
                      </c:pt>
                      <c:pt idx="3487">
                        <c:v>64.626472318072814</c:v>
                      </c:pt>
                      <c:pt idx="3488">
                        <c:v>64.627933650745135</c:v>
                      </c:pt>
                      <c:pt idx="3489">
                        <c:v>64.629554539568872</c:v>
                      </c:pt>
                      <c:pt idx="3490">
                        <c:v>64.631490839113283</c:v>
                      </c:pt>
                      <c:pt idx="3491">
                        <c:v>64.631490797531924</c:v>
                      </c:pt>
                      <c:pt idx="3492">
                        <c:v>64.63118335892193</c:v>
                      </c:pt>
                      <c:pt idx="3493">
                        <c:v>64.63139492791683</c:v>
                      </c:pt>
                      <c:pt idx="3494">
                        <c:v>64.630832042730447</c:v>
                      </c:pt>
                      <c:pt idx="3495">
                        <c:v>64.631973825848618</c:v>
                      </c:pt>
                      <c:pt idx="3496">
                        <c:v>64.633830265697014</c:v>
                      </c:pt>
                      <c:pt idx="3497">
                        <c:v>64.636760693850874</c:v>
                      </c:pt>
                      <c:pt idx="3498">
                        <c:v>64.638181994173763</c:v>
                      </c:pt>
                      <c:pt idx="3499">
                        <c:v>64.642525633931868</c:v>
                      </c:pt>
                      <c:pt idx="3500">
                        <c:v>64.643276338653891</c:v>
                      </c:pt>
                      <c:pt idx="3501">
                        <c:v>64.645847542853062</c:v>
                      </c:pt>
                      <c:pt idx="3502">
                        <c:v>64.647887654890155</c:v>
                      </c:pt>
                      <c:pt idx="3503">
                        <c:v>64.650466692467703</c:v>
                      </c:pt>
                      <c:pt idx="3504">
                        <c:v>64.652950068641061</c:v>
                      </c:pt>
                      <c:pt idx="3505">
                        <c:v>64.655704662490166</c:v>
                      </c:pt>
                      <c:pt idx="3506">
                        <c:v>64.659042281576603</c:v>
                      </c:pt>
                      <c:pt idx="3507">
                        <c:v>64.661122245282783</c:v>
                      </c:pt>
                      <c:pt idx="3508">
                        <c:v>64.663449785066049</c:v>
                      </c:pt>
                      <c:pt idx="3509">
                        <c:v>64.663577396265055</c:v>
                      </c:pt>
                      <c:pt idx="3510">
                        <c:v>64.663513687046276</c:v>
                      </c:pt>
                      <c:pt idx="3511">
                        <c:v>64.66188477722315</c:v>
                      </c:pt>
                      <c:pt idx="3512">
                        <c:v>64.661270029998633</c:v>
                      </c:pt>
                      <c:pt idx="3513">
                        <c:v>64.662332036301763</c:v>
                      </c:pt>
                      <c:pt idx="3514">
                        <c:v>64.66423243136002</c:v>
                      </c:pt>
                      <c:pt idx="3515">
                        <c:v>64.66703100856698</c:v>
                      </c:pt>
                      <c:pt idx="3516">
                        <c:v>64.670420536044844</c:v>
                      </c:pt>
                      <c:pt idx="3517">
                        <c:v>64.673997645499668</c:v>
                      </c:pt>
                      <c:pt idx="3518">
                        <c:v>64.673207195237566</c:v>
                      </c:pt>
                      <c:pt idx="3519">
                        <c:v>64.673694316234219</c:v>
                      </c:pt>
                      <c:pt idx="3520">
                        <c:v>64.67439300906247</c:v>
                      </c:pt>
                      <c:pt idx="3521">
                        <c:v>64.674005752336797</c:v>
                      </c:pt>
                      <c:pt idx="3522">
                        <c:v>64.672165375992179</c:v>
                      </c:pt>
                      <c:pt idx="3523">
                        <c:v>64.675032045985148</c:v>
                      </c:pt>
                      <c:pt idx="3524">
                        <c:v>64.678733082492883</c:v>
                      </c:pt>
                      <c:pt idx="3525">
                        <c:v>64.681184442618843</c:v>
                      </c:pt>
                      <c:pt idx="3526">
                        <c:v>64.683775570617144</c:v>
                      </c:pt>
                      <c:pt idx="3527">
                        <c:v>64.688490658675462</c:v>
                      </c:pt>
                      <c:pt idx="3528">
                        <c:v>64.692690589117134</c:v>
                      </c:pt>
                      <c:pt idx="3529">
                        <c:v>64.693596829500237</c:v>
                      </c:pt>
                      <c:pt idx="3530">
                        <c:v>64.697984527146261</c:v>
                      </c:pt>
                      <c:pt idx="3531">
                        <c:v>64.700140519741097</c:v>
                      </c:pt>
                      <c:pt idx="3532">
                        <c:v>64.703825450563656</c:v>
                      </c:pt>
                      <c:pt idx="3533">
                        <c:v>64.705785737950961</c:v>
                      </c:pt>
                      <c:pt idx="3534">
                        <c:v>64.709642467773094</c:v>
                      </c:pt>
                      <c:pt idx="3535">
                        <c:v>64.710987900157988</c:v>
                      </c:pt>
                      <c:pt idx="3536">
                        <c:v>64.715627116336321</c:v>
                      </c:pt>
                      <c:pt idx="3537">
                        <c:v>64.719723437402791</c:v>
                      </c:pt>
                      <c:pt idx="3538">
                        <c:v>64.726219230036548</c:v>
                      </c:pt>
                      <c:pt idx="3539">
                        <c:v>64.73229599828494</c:v>
                      </c:pt>
                      <c:pt idx="3540">
                        <c:v>64.740193559993457</c:v>
                      </c:pt>
                      <c:pt idx="3541">
                        <c:v>64.750598366700657</c:v>
                      </c:pt>
                      <c:pt idx="3542">
                        <c:v>64.75919077001501</c:v>
                      </c:pt>
                      <c:pt idx="3543">
                        <c:v>64.765307759261347</c:v>
                      </c:pt>
                      <c:pt idx="3544">
                        <c:v>64.76981946173963</c:v>
                      </c:pt>
                      <c:pt idx="3545">
                        <c:v>64.771791588721456</c:v>
                      </c:pt>
                      <c:pt idx="3546">
                        <c:v>64.76787868490932</c:v>
                      </c:pt>
                      <c:pt idx="3547">
                        <c:v>64.763198995031672</c:v>
                      </c:pt>
                      <c:pt idx="3548">
                        <c:v>64.756758672306859</c:v>
                      </c:pt>
                      <c:pt idx="3549">
                        <c:v>64.750402264699886</c:v>
                      </c:pt>
                      <c:pt idx="3550">
                        <c:v>64.74375457104631</c:v>
                      </c:pt>
                      <c:pt idx="3551">
                        <c:v>64.739606184153303</c:v>
                      </c:pt>
                      <c:pt idx="3552">
                        <c:v>64.735996933152165</c:v>
                      </c:pt>
                      <c:pt idx="3553">
                        <c:v>64.735290229942706</c:v>
                      </c:pt>
                      <c:pt idx="3554">
                        <c:v>64.735509884813212</c:v>
                      </c:pt>
                      <c:pt idx="3555">
                        <c:v>64.736456077564057</c:v>
                      </c:pt>
                      <c:pt idx="3556">
                        <c:v>64.740061360797682</c:v>
                      </c:pt>
                      <c:pt idx="3557">
                        <c:v>64.743542732763956</c:v>
                      </c:pt>
                      <c:pt idx="3558">
                        <c:v>64.746181813934456</c:v>
                      </c:pt>
                      <c:pt idx="3559">
                        <c:v>64.748609178470559</c:v>
                      </c:pt>
                      <c:pt idx="3560">
                        <c:v>64.755320655156225</c:v>
                      </c:pt>
                      <c:pt idx="3561">
                        <c:v>64.757863921705308</c:v>
                      </c:pt>
                      <c:pt idx="3562">
                        <c:v>64.762702976985196</c:v>
                      </c:pt>
                      <c:pt idx="3563">
                        <c:v>64.768843544359498</c:v>
                      </c:pt>
                      <c:pt idx="3564">
                        <c:v>64.775223707307191</c:v>
                      </c:pt>
                      <c:pt idx="3565">
                        <c:v>64.781076968568897</c:v>
                      </c:pt>
                      <c:pt idx="3566">
                        <c:v>64.788219900547119</c:v>
                      </c:pt>
                      <c:pt idx="3567">
                        <c:v>64.795211252831763</c:v>
                      </c:pt>
                      <c:pt idx="3568">
                        <c:v>64.801831182627311</c:v>
                      </c:pt>
                      <c:pt idx="3569">
                        <c:v>64.805796048592057</c:v>
                      </c:pt>
                      <c:pt idx="3570">
                        <c:v>64.805085423841803</c:v>
                      </c:pt>
                      <c:pt idx="3571">
                        <c:v>64.804182872668022</c:v>
                      </c:pt>
                      <c:pt idx="3572">
                        <c:v>64.799539133724736</c:v>
                      </c:pt>
                      <c:pt idx="3573">
                        <c:v>64.79210060084128</c:v>
                      </c:pt>
                      <c:pt idx="3574">
                        <c:v>64.787556716752945</c:v>
                      </c:pt>
                      <c:pt idx="3575">
                        <c:v>64.783112782898826</c:v>
                      </c:pt>
                      <c:pt idx="3576">
                        <c:v>64.779539452423322</c:v>
                      </c:pt>
                      <c:pt idx="3577">
                        <c:v>64.777702773365874</c:v>
                      </c:pt>
                      <c:pt idx="3578">
                        <c:v>64.776537025770196</c:v>
                      </c:pt>
                      <c:pt idx="3579">
                        <c:v>64.774357205327888</c:v>
                      </c:pt>
                      <c:pt idx="3580">
                        <c:v>64.776213731994673</c:v>
                      </c:pt>
                      <c:pt idx="3581">
                        <c:v>64.777024141230228</c:v>
                      </c:pt>
                      <c:pt idx="3582">
                        <c:v>64.777287817511251</c:v>
                      </c:pt>
                      <c:pt idx="3583">
                        <c:v>64.7795355994608</c:v>
                      </c:pt>
                      <c:pt idx="3584">
                        <c:v>64.782318284385497</c:v>
                      </c:pt>
                      <c:pt idx="3585">
                        <c:v>64.782258335867894</c:v>
                      </c:pt>
                      <c:pt idx="3586">
                        <c:v>64.781447838009854</c:v>
                      </c:pt>
                      <c:pt idx="3587">
                        <c:v>64.784737597449322</c:v>
                      </c:pt>
                      <c:pt idx="3588">
                        <c:v>64.787065256504178</c:v>
                      </c:pt>
                      <c:pt idx="3589">
                        <c:v>64.79017554163093</c:v>
                      </c:pt>
                      <c:pt idx="3590">
                        <c:v>64.793497348183266</c:v>
                      </c:pt>
                      <c:pt idx="3591">
                        <c:v>64.796647493524958</c:v>
                      </c:pt>
                      <c:pt idx="3592">
                        <c:v>64.797597811329851</c:v>
                      </c:pt>
                      <c:pt idx="3593">
                        <c:v>64.79972189476733</c:v>
                      </c:pt>
                      <c:pt idx="3594">
                        <c:v>64.801159133557874</c:v>
                      </c:pt>
                      <c:pt idx="3595">
                        <c:v>64.803167483531794</c:v>
                      </c:pt>
                      <c:pt idx="3596">
                        <c:v>64.805103875134961</c:v>
                      </c:pt>
                      <c:pt idx="3597">
                        <c:v>64.807160057876715</c:v>
                      </c:pt>
                      <c:pt idx="3598">
                        <c:v>64.808174139127658</c:v>
                      </c:pt>
                      <c:pt idx="3599">
                        <c:v>64.809128433981115</c:v>
                      </c:pt>
                      <c:pt idx="3600">
                        <c:v>64.808481605745413</c:v>
                      </c:pt>
                      <c:pt idx="3601">
                        <c:v>64.810122673760389</c:v>
                      </c:pt>
                      <c:pt idx="3602">
                        <c:v>64.811340414372793</c:v>
                      </c:pt>
                      <c:pt idx="3603">
                        <c:v>64.81181163241294</c:v>
                      </c:pt>
                      <c:pt idx="3604">
                        <c:v>64.812761930383473</c:v>
                      </c:pt>
                      <c:pt idx="3605">
                        <c:v>64.814470828168709</c:v>
                      </c:pt>
                      <c:pt idx="3606">
                        <c:v>64.814961828790729</c:v>
                      </c:pt>
                      <c:pt idx="3607">
                        <c:v>64.815233285804126</c:v>
                      </c:pt>
                      <c:pt idx="3608">
                        <c:v>64.816750471229312</c:v>
                      </c:pt>
                      <c:pt idx="3609">
                        <c:v>64.816506834887335</c:v>
                      </c:pt>
                      <c:pt idx="3610">
                        <c:v>64.817349285126468</c:v>
                      </c:pt>
                      <c:pt idx="3611">
                        <c:v>64.817916336708052</c:v>
                      </c:pt>
                      <c:pt idx="3612">
                        <c:v>64.819729051550823</c:v>
                      </c:pt>
                      <c:pt idx="3613">
                        <c:v>64.821745332114446</c:v>
                      </c:pt>
                      <c:pt idx="3614">
                        <c:v>64.824887602631946</c:v>
                      </c:pt>
                      <c:pt idx="3615">
                        <c:v>64.826532568235194</c:v>
                      </c:pt>
                      <c:pt idx="3616">
                        <c:v>64.827838188182525</c:v>
                      </c:pt>
                      <c:pt idx="3617">
                        <c:v>64.828668597000856</c:v>
                      </c:pt>
                      <c:pt idx="3618">
                        <c:v>64.83009800589349</c:v>
                      </c:pt>
                      <c:pt idx="3619">
                        <c:v>64.831743019671393</c:v>
                      </c:pt>
                      <c:pt idx="3620">
                        <c:v>64.83494908816462</c:v>
                      </c:pt>
                      <c:pt idx="3621">
                        <c:v>64.837580170498669</c:v>
                      </c:pt>
                      <c:pt idx="3622">
                        <c:v>64.839668360572347</c:v>
                      </c:pt>
                      <c:pt idx="3623">
                        <c:v>64.839919810598076</c:v>
                      </c:pt>
                      <c:pt idx="3624">
                        <c:v>64.841796358996547</c:v>
                      </c:pt>
                      <c:pt idx="3625">
                        <c:v>64.84215566814251</c:v>
                      </c:pt>
                      <c:pt idx="3626">
                        <c:v>64.845142136940581</c:v>
                      </c:pt>
                      <c:pt idx="3627">
                        <c:v>64.847126436310674</c:v>
                      </c:pt>
                      <c:pt idx="3628">
                        <c:v>64.850440284997632</c:v>
                      </c:pt>
                      <c:pt idx="3629">
                        <c:v>64.853534478732016</c:v>
                      </c:pt>
                      <c:pt idx="3630">
                        <c:v>64.855143471607633</c:v>
                      </c:pt>
                      <c:pt idx="3631">
                        <c:v>64.85585414740585</c:v>
                      </c:pt>
                      <c:pt idx="3632">
                        <c:v>64.858872584106919</c:v>
                      </c:pt>
                      <c:pt idx="3633">
                        <c:v>64.860393813926365</c:v>
                      </c:pt>
                      <c:pt idx="3634">
                        <c:v>64.862066722966063</c:v>
                      </c:pt>
                      <c:pt idx="3635">
                        <c:v>64.865141141776036</c:v>
                      </c:pt>
                      <c:pt idx="3636">
                        <c:v>64.866438755074228</c:v>
                      </c:pt>
                      <c:pt idx="3637">
                        <c:v>64.866682348000182</c:v>
                      </c:pt>
                      <c:pt idx="3638">
                        <c:v>64.867824250695278</c:v>
                      </c:pt>
                      <c:pt idx="3639">
                        <c:v>64.868111777279651</c:v>
                      </c:pt>
                      <c:pt idx="3640">
                        <c:v>64.869317478199761</c:v>
                      </c:pt>
                      <c:pt idx="3641">
                        <c:v>64.870567219728812</c:v>
                      </c:pt>
                      <c:pt idx="3642">
                        <c:v>64.872986831391756</c:v>
                      </c:pt>
                      <c:pt idx="3643">
                        <c:v>64.876272796064953</c:v>
                      </c:pt>
                      <c:pt idx="3644">
                        <c:v>64.87812137394323</c:v>
                      </c:pt>
                      <c:pt idx="3645">
                        <c:v>64.881088000947074</c:v>
                      </c:pt>
                      <c:pt idx="3646">
                        <c:v>64.884701385682092</c:v>
                      </c:pt>
                      <c:pt idx="3647">
                        <c:v>64.886773514206411</c:v>
                      </c:pt>
                      <c:pt idx="3648">
                        <c:v>64.885935070859759</c:v>
                      </c:pt>
                      <c:pt idx="3649">
                        <c:v>64.888498423721117</c:v>
                      </c:pt>
                      <c:pt idx="3650">
                        <c:v>64.889209121459288</c:v>
                      </c:pt>
                      <c:pt idx="3651">
                        <c:v>64.892882298796692</c:v>
                      </c:pt>
                      <c:pt idx="3652">
                        <c:v>64.89613234557504</c:v>
                      </c:pt>
                      <c:pt idx="3653">
                        <c:v>64.899917444997953</c:v>
                      </c:pt>
                      <c:pt idx="3654">
                        <c:v>64.90305163333521</c:v>
                      </c:pt>
                      <c:pt idx="3655">
                        <c:v>64.905447258619432</c:v>
                      </c:pt>
                      <c:pt idx="3656">
                        <c:v>64.905535149466388</c:v>
                      </c:pt>
                      <c:pt idx="3657">
                        <c:v>64.906281802490668</c:v>
                      </c:pt>
                      <c:pt idx="3658">
                        <c:v>64.907878810059898</c:v>
                      </c:pt>
                      <c:pt idx="3659">
                        <c:v>64.907579417815896</c:v>
                      </c:pt>
                      <c:pt idx="3660">
                        <c:v>64.908905053375548</c:v>
                      </c:pt>
                      <c:pt idx="3661">
                        <c:v>64.909767547263257</c:v>
                      </c:pt>
                      <c:pt idx="3662">
                        <c:v>64.910027149659442</c:v>
                      </c:pt>
                      <c:pt idx="3663">
                        <c:v>64.909679980673303</c:v>
                      </c:pt>
                      <c:pt idx="3664">
                        <c:v>64.91110138113973</c:v>
                      </c:pt>
                      <c:pt idx="3665">
                        <c:v>64.911772068308991</c:v>
                      </c:pt>
                      <c:pt idx="3666">
                        <c:v>64.914339421824792</c:v>
                      </c:pt>
                      <c:pt idx="3667">
                        <c:v>64.914930334073091</c:v>
                      </c:pt>
                      <c:pt idx="3668">
                        <c:v>64.917437747501211</c:v>
                      </c:pt>
                      <c:pt idx="3669">
                        <c:v>64.919661794249947</c:v>
                      </c:pt>
                      <c:pt idx="3670">
                        <c:v>64.92011707520679</c:v>
                      </c:pt>
                      <c:pt idx="3671">
                        <c:v>64.9186797887631</c:v>
                      </c:pt>
                      <c:pt idx="3672">
                        <c:v>64.921203284606321</c:v>
                      </c:pt>
                      <c:pt idx="3673">
                        <c:v>64.923990302802579</c:v>
                      </c:pt>
                      <c:pt idx="3674">
                        <c:v>64.924753097522938</c:v>
                      </c:pt>
                      <c:pt idx="3675">
                        <c:v>64.928510642119008</c:v>
                      </c:pt>
                      <c:pt idx="3676">
                        <c:v>64.93339003899257</c:v>
                      </c:pt>
                      <c:pt idx="3677">
                        <c:v>64.937119713432168</c:v>
                      </c:pt>
                      <c:pt idx="3678">
                        <c:v>64.942806491400447</c:v>
                      </c:pt>
                      <c:pt idx="3679">
                        <c:v>64.952163119743091</c:v>
                      </c:pt>
                      <c:pt idx="3680">
                        <c:v>64.961671570465541</c:v>
                      </c:pt>
                      <c:pt idx="3681">
                        <c:v>64.971631661630525</c:v>
                      </c:pt>
                      <c:pt idx="3682">
                        <c:v>64.982370664223453</c:v>
                      </c:pt>
                      <c:pt idx="3683">
                        <c:v>64.990949121530321</c:v>
                      </c:pt>
                      <c:pt idx="3684">
                        <c:v>64.996592083268524</c:v>
                      </c:pt>
                      <c:pt idx="3685">
                        <c:v>64.999862658974777</c:v>
                      </c:pt>
                      <c:pt idx="3686">
                        <c:v>64.999498834354682</c:v>
                      </c:pt>
                      <c:pt idx="3687">
                        <c:v>64.995368819718323</c:v>
                      </c:pt>
                      <c:pt idx="3688">
                        <c:v>64.990415645068396</c:v>
                      </c:pt>
                      <c:pt idx="3689">
                        <c:v>64.984264586927353</c:v>
                      </c:pt>
                      <c:pt idx="3690">
                        <c:v>64.979215917309176</c:v>
                      </c:pt>
                      <c:pt idx="3691">
                        <c:v>64.978136673193177</c:v>
                      </c:pt>
                      <c:pt idx="3692">
                        <c:v>64.977353287585601</c:v>
                      </c:pt>
                      <c:pt idx="3693">
                        <c:v>64.976545989592083</c:v>
                      </c:pt>
                      <c:pt idx="3694">
                        <c:v>64.977404025702683</c:v>
                      </c:pt>
                      <c:pt idx="3695">
                        <c:v>64.977295926150006</c:v>
                      </c:pt>
                      <c:pt idx="3696">
                        <c:v>64.975426747803866</c:v>
                      </c:pt>
                      <c:pt idx="3697">
                        <c:v>64.975693983664854</c:v>
                      </c:pt>
                      <c:pt idx="3698">
                        <c:v>64.975626166628828</c:v>
                      </c:pt>
                      <c:pt idx="3699">
                        <c:v>64.976532587981211</c:v>
                      </c:pt>
                      <c:pt idx="3700">
                        <c:v>64.980046832879751</c:v>
                      </c:pt>
                      <c:pt idx="3701">
                        <c:v>64.986436325919584</c:v>
                      </c:pt>
                      <c:pt idx="3702">
                        <c:v>64.992642148017552</c:v>
                      </c:pt>
                      <c:pt idx="3703">
                        <c:v>65.002258455362252</c:v>
                      </c:pt>
                      <c:pt idx="3704">
                        <c:v>65.011691510166202</c:v>
                      </c:pt>
                      <c:pt idx="3705">
                        <c:v>65.021523809862117</c:v>
                      </c:pt>
                      <c:pt idx="3706">
                        <c:v>65.028784655825035</c:v>
                      </c:pt>
                      <c:pt idx="3707">
                        <c:v>65.037842273974718</c:v>
                      </c:pt>
                      <c:pt idx="3708">
                        <c:v>65.042542927498488</c:v>
                      </c:pt>
                      <c:pt idx="3709">
                        <c:v>65.044032400258303</c:v>
                      </c:pt>
                      <c:pt idx="3710">
                        <c:v>65.044311200148101</c:v>
                      </c:pt>
                      <c:pt idx="3711">
                        <c:v>65.042560964249091</c:v>
                      </c:pt>
                      <c:pt idx="3712">
                        <c:v>65.037404377911244</c:v>
                      </c:pt>
                      <c:pt idx="3713">
                        <c:v>65.033310017477262</c:v>
                      </c:pt>
                      <c:pt idx="3714">
                        <c:v>65.030657152944698</c:v>
                      </c:pt>
                      <c:pt idx="3715">
                        <c:v>65.024350892255626</c:v>
                      </c:pt>
                      <c:pt idx="3716">
                        <c:v>65.020768383062844</c:v>
                      </c:pt>
                      <c:pt idx="3717">
                        <c:v>65.019022717089484</c:v>
                      </c:pt>
                      <c:pt idx="3718">
                        <c:v>65.017444930959343</c:v>
                      </c:pt>
                      <c:pt idx="3719">
                        <c:v>65.014453836178944</c:v>
                      </c:pt>
                      <c:pt idx="3720">
                        <c:v>65.016889391849787</c:v>
                      </c:pt>
                      <c:pt idx="3721">
                        <c:v>65.017456152272842</c:v>
                      </c:pt>
                      <c:pt idx="3722">
                        <c:v>65.016916835706681</c:v>
                      </c:pt>
                      <c:pt idx="3723">
                        <c:v>65.015562701757403</c:v>
                      </c:pt>
                      <c:pt idx="3724">
                        <c:v>65.015961712984961</c:v>
                      </c:pt>
                      <c:pt idx="3725">
                        <c:v>65.013677172965558</c:v>
                      </c:pt>
                      <c:pt idx="3726">
                        <c:v>65.013489036895152</c:v>
                      </c:pt>
                      <c:pt idx="3727">
                        <c:v>65.013716427931428</c:v>
                      </c:pt>
                      <c:pt idx="3728">
                        <c:v>65.015405321605272</c:v>
                      </c:pt>
                      <c:pt idx="3729">
                        <c:v>65.017513470886158</c:v>
                      </c:pt>
                      <c:pt idx="3730">
                        <c:v>65.020256694607269</c:v>
                      </c:pt>
                      <c:pt idx="3731">
                        <c:v>65.023307240050045</c:v>
                      </c:pt>
                      <c:pt idx="3732">
                        <c:v>65.024529073579004</c:v>
                      </c:pt>
                      <c:pt idx="3733">
                        <c:v>65.027623764007473</c:v>
                      </c:pt>
                      <c:pt idx="3734">
                        <c:v>65.029324907215241</c:v>
                      </c:pt>
                      <c:pt idx="3735">
                        <c:v>65.031712716701506</c:v>
                      </c:pt>
                      <c:pt idx="3736">
                        <c:v>65.032639209090064</c:v>
                      </c:pt>
                      <c:pt idx="3737">
                        <c:v>65.036664144171226</c:v>
                      </c:pt>
                      <c:pt idx="3738">
                        <c:v>65.039766595470638</c:v>
                      </c:pt>
                      <c:pt idx="3739">
                        <c:v>65.041599067955872</c:v>
                      </c:pt>
                      <c:pt idx="3740">
                        <c:v>65.043463705027094</c:v>
                      </c:pt>
                      <c:pt idx="3741">
                        <c:v>65.044413800876697</c:v>
                      </c:pt>
                      <c:pt idx="3742">
                        <c:v>65.044465534581207</c:v>
                      </c:pt>
                      <c:pt idx="3743">
                        <c:v>65.042656565039962</c:v>
                      </c:pt>
                      <c:pt idx="3744">
                        <c:v>65.04478080310875</c:v>
                      </c:pt>
                      <c:pt idx="3745">
                        <c:v>65.046314021465236</c:v>
                      </c:pt>
                      <c:pt idx="3746">
                        <c:v>65.04831053359149</c:v>
                      </c:pt>
                      <c:pt idx="3747">
                        <c:v>65.049420520298114</c:v>
                      </c:pt>
                      <c:pt idx="3748">
                        <c:v>65.052463057867826</c:v>
                      </c:pt>
                      <c:pt idx="3749">
                        <c:v>65.054136030133364</c:v>
                      </c:pt>
                      <c:pt idx="3750">
                        <c:v>65.055505621231319</c:v>
                      </c:pt>
                      <c:pt idx="3751">
                        <c:v>65.057965119127886</c:v>
                      </c:pt>
                      <c:pt idx="3752">
                        <c:v>65.061127480626311</c:v>
                      </c:pt>
                      <c:pt idx="3753">
                        <c:v>65.062864400448376</c:v>
                      </c:pt>
                      <c:pt idx="3754">
                        <c:v>65.064689176548754</c:v>
                      </c:pt>
                      <c:pt idx="3755">
                        <c:v>65.066573625242057</c:v>
                      </c:pt>
                      <c:pt idx="3756">
                        <c:v>65.067484027364472</c:v>
                      </c:pt>
                      <c:pt idx="3757">
                        <c:v>65.068925498709604</c:v>
                      </c:pt>
                      <c:pt idx="3758">
                        <c:v>65.068534145695722</c:v>
                      </c:pt>
                      <c:pt idx="3759">
                        <c:v>65.070179254775283</c:v>
                      </c:pt>
                      <c:pt idx="3760">
                        <c:v>65.071073806289405</c:v>
                      </c:pt>
                      <c:pt idx="3761">
                        <c:v>65.072447591138285</c:v>
                      </c:pt>
                      <c:pt idx="3762">
                        <c:v>65.07456795125276</c:v>
                      </c:pt>
                      <c:pt idx="3763">
                        <c:v>65.078461193841008</c:v>
                      </c:pt>
                      <c:pt idx="3764">
                        <c:v>65.079112121487881</c:v>
                      </c:pt>
                      <c:pt idx="3765">
                        <c:v>65.081272451239428</c:v>
                      </c:pt>
                      <c:pt idx="3766">
                        <c:v>65.082985318020008</c:v>
                      </c:pt>
                      <c:pt idx="3767">
                        <c:v>65.084702250033374</c:v>
                      </c:pt>
                      <c:pt idx="3768">
                        <c:v>65.085720408328285</c:v>
                      </c:pt>
                      <c:pt idx="3769">
                        <c:v>65.087245640178594</c:v>
                      </c:pt>
                      <c:pt idx="3770">
                        <c:v>65.088331543159782</c:v>
                      </c:pt>
                      <c:pt idx="3771">
                        <c:v>65.089465480811882</c:v>
                      </c:pt>
                      <c:pt idx="3772">
                        <c:v>65.089134010219453</c:v>
                      </c:pt>
                      <c:pt idx="3773">
                        <c:v>65.088099797248319</c:v>
                      </c:pt>
                      <c:pt idx="3774">
                        <c:v>65.088602850748998</c:v>
                      </c:pt>
                      <c:pt idx="3775">
                        <c:v>65.089928519832981</c:v>
                      </c:pt>
                      <c:pt idx="3776">
                        <c:v>65.091226227137241</c:v>
                      </c:pt>
                      <c:pt idx="3777">
                        <c:v>65.092823443945861</c:v>
                      </c:pt>
                      <c:pt idx="3778">
                        <c:v>65.095878085409694</c:v>
                      </c:pt>
                      <c:pt idx="3779">
                        <c:v>65.098241831603872</c:v>
                      </c:pt>
                      <c:pt idx="3780">
                        <c:v>65.09861726379053</c:v>
                      </c:pt>
                      <c:pt idx="3781">
                        <c:v>65.101703881851137</c:v>
                      </c:pt>
                      <c:pt idx="3782">
                        <c:v>65.104127651011453</c:v>
                      </c:pt>
                      <c:pt idx="3783">
                        <c:v>65.107430013861446</c:v>
                      </c:pt>
                      <c:pt idx="3784">
                        <c:v>65.110441163605699</c:v>
                      </c:pt>
                      <c:pt idx="3785">
                        <c:v>65.113935053254437</c:v>
                      </c:pt>
                      <c:pt idx="3786">
                        <c:v>65.114917388277377</c:v>
                      </c:pt>
                      <c:pt idx="3787">
                        <c:v>65.116215125106507</c:v>
                      </c:pt>
                      <c:pt idx="3788">
                        <c:v>65.117013615665044</c:v>
                      </c:pt>
                      <c:pt idx="3789">
                        <c:v>65.117855989470002</c:v>
                      </c:pt>
                      <c:pt idx="3790">
                        <c:v>65.119217621573895</c:v>
                      </c:pt>
                      <c:pt idx="3791">
                        <c:v>65.121681339344178</c:v>
                      </c:pt>
                      <c:pt idx="3792">
                        <c:v>65.122500033698174</c:v>
                      </c:pt>
                      <c:pt idx="3793">
                        <c:v>65.126732928184637</c:v>
                      </c:pt>
                      <c:pt idx="3794">
                        <c:v>65.130159210004564</c:v>
                      </c:pt>
                      <c:pt idx="3795">
                        <c:v>65.133813192723281</c:v>
                      </c:pt>
                      <c:pt idx="3796">
                        <c:v>65.137874615674406</c:v>
                      </c:pt>
                      <c:pt idx="3797">
                        <c:v>65.142486816514136</c:v>
                      </c:pt>
                      <c:pt idx="3798">
                        <c:v>65.142350923216128</c:v>
                      </c:pt>
                      <c:pt idx="3799">
                        <c:v>65.141603827735665</c:v>
                      </c:pt>
                      <c:pt idx="3800">
                        <c:v>65.138935846719917</c:v>
                      </c:pt>
                      <c:pt idx="3801">
                        <c:v>65.134095315875143</c:v>
                      </c:pt>
                      <c:pt idx="3802">
                        <c:v>65.128240590669165</c:v>
                      </c:pt>
                      <c:pt idx="3803">
                        <c:v>65.123787710152484</c:v>
                      </c:pt>
                      <c:pt idx="3804">
                        <c:v>65.124326337208828</c:v>
                      </c:pt>
                      <c:pt idx="3805">
                        <c:v>65.126714196880272</c:v>
                      </c:pt>
                      <c:pt idx="3806">
                        <c:v>65.130108642555413</c:v>
                      </c:pt>
                      <c:pt idx="3807">
                        <c:v>65.137368515503439</c:v>
                      </c:pt>
                      <c:pt idx="3808">
                        <c:v>65.144420882220913</c:v>
                      </c:pt>
                      <c:pt idx="3809">
                        <c:v>65.150323483205852</c:v>
                      </c:pt>
                      <c:pt idx="3810">
                        <c:v>65.154612404579865</c:v>
                      </c:pt>
                      <c:pt idx="3811">
                        <c:v>65.156780811636494</c:v>
                      </c:pt>
                      <c:pt idx="3812">
                        <c:v>65.156709055540162</c:v>
                      </c:pt>
                      <c:pt idx="3813">
                        <c:v>65.157962653237831</c:v>
                      </c:pt>
                      <c:pt idx="3814">
                        <c:v>65.155482531361329</c:v>
                      </c:pt>
                      <c:pt idx="3815">
                        <c:v>65.15664839348122</c:v>
                      </c:pt>
                      <c:pt idx="3816">
                        <c:v>65.159535340317319</c:v>
                      </c:pt>
                      <c:pt idx="3817">
                        <c:v>65.163983795231871</c:v>
                      </c:pt>
                      <c:pt idx="3818">
                        <c:v>65.167577884684661</c:v>
                      </c:pt>
                      <c:pt idx="3819">
                        <c:v>65.170884206355737</c:v>
                      </c:pt>
                      <c:pt idx="3820">
                        <c:v>65.172185822723804</c:v>
                      </c:pt>
                      <c:pt idx="3821">
                        <c:v>65.171622483233506</c:v>
                      </c:pt>
                      <c:pt idx="3822">
                        <c:v>65.170415884505431</c:v>
                      </c:pt>
                      <c:pt idx="3823">
                        <c:v>65.166833374869583</c:v>
                      </c:pt>
                      <c:pt idx="3824">
                        <c:v>65.164588717851828</c:v>
                      </c:pt>
                      <c:pt idx="3825">
                        <c:v>65.163242619610259</c:v>
                      </c:pt>
                      <c:pt idx="3826">
                        <c:v>65.166453043032917</c:v>
                      </c:pt>
                      <c:pt idx="3827">
                        <c:v>65.169204590023227</c:v>
                      </c:pt>
                      <c:pt idx="3828">
                        <c:v>65.173912779388019</c:v>
                      </c:pt>
                      <c:pt idx="3829">
                        <c:v>65.181096999177129</c:v>
                      </c:pt>
                      <c:pt idx="3830">
                        <c:v>65.185561884092138</c:v>
                      </c:pt>
                      <c:pt idx="3831">
                        <c:v>65.190829414682298</c:v>
                      </c:pt>
                      <c:pt idx="3832">
                        <c:v>65.195342122111441</c:v>
                      </c:pt>
                      <c:pt idx="3833">
                        <c:v>65.199131834583085</c:v>
                      </c:pt>
                      <c:pt idx="3834">
                        <c:v>65.200046052784387</c:v>
                      </c:pt>
                      <c:pt idx="3835">
                        <c:v>65.199454726798152</c:v>
                      </c:pt>
                      <c:pt idx="3836">
                        <c:v>65.193995400105194</c:v>
                      </c:pt>
                      <c:pt idx="3837">
                        <c:v>65.190628396117702</c:v>
                      </c:pt>
                      <c:pt idx="3838">
                        <c:v>65.187644893123746</c:v>
                      </c:pt>
                      <c:pt idx="3839">
                        <c:v>65.185228547617598</c:v>
                      </c:pt>
                      <c:pt idx="3840">
                        <c:v>65.187776166931542</c:v>
                      </c:pt>
                      <c:pt idx="3841">
                        <c:v>65.191665513352078</c:v>
                      </c:pt>
                      <c:pt idx="3842">
                        <c:v>65.195447247111844</c:v>
                      </c:pt>
                      <c:pt idx="3843">
                        <c:v>65.199772391504681</c:v>
                      </c:pt>
                      <c:pt idx="3844">
                        <c:v>65.205647127957718</c:v>
                      </c:pt>
                      <c:pt idx="3845">
                        <c:v>65.208482621644222</c:v>
                      </c:pt>
                      <c:pt idx="3846">
                        <c:v>65.210834801754828</c:v>
                      </c:pt>
                      <c:pt idx="3847">
                        <c:v>65.212899276996112</c:v>
                      </c:pt>
                      <c:pt idx="3848">
                        <c:v>65.213789406580233</c:v>
                      </c:pt>
                      <c:pt idx="3849">
                        <c:v>65.212986406760464</c:v>
                      </c:pt>
                      <c:pt idx="3850">
                        <c:v>65.213113844596279</c:v>
                      </c:pt>
                      <c:pt idx="3851">
                        <c:v>65.214411489851074</c:v>
                      </c:pt>
                      <c:pt idx="3852">
                        <c:v>65.214227857412936</c:v>
                      </c:pt>
                      <c:pt idx="3853">
                        <c:v>65.215078623843127</c:v>
                      </c:pt>
                      <c:pt idx="3854">
                        <c:v>65.217043442438694</c:v>
                      </c:pt>
                      <c:pt idx="3855">
                        <c:v>65.219004259763182</c:v>
                      </c:pt>
                      <c:pt idx="3856">
                        <c:v>65.221504292046035</c:v>
                      </c:pt>
                      <c:pt idx="3857">
                        <c:v>65.224263604071425</c:v>
                      </c:pt>
                      <c:pt idx="3858">
                        <c:v>65.225976500883064</c:v>
                      </c:pt>
                      <c:pt idx="3859">
                        <c:v>65.226563141013457</c:v>
                      </c:pt>
                      <c:pt idx="3860">
                        <c:v>65.225884100658149</c:v>
                      </c:pt>
                      <c:pt idx="3861">
                        <c:v>65.226171144447591</c:v>
                      </c:pt>
                      <c:pt idx="3862">
                        <c:v>65.225667700196368</c:v>
                      </c:pt>
                      <c:pt idx="3863">
                        <c:v>65.227536429860649</c:v>
                      </c:pt>
                      <c:pt idx="3864">
                        <c:v>65.229265521635085</c:v>
                      </c:pt>
                      <c:pt idx="3865">
                        <c:v>65.234987916864384</c:v>
                      </c:pt>
                      <c:pt idx="3866">
                        <c:v>65.239452673360759</c:v>
                      </c:pt>
                      <c:pt idx="3867">
                        <c:v>65.246009985407397</c:v>
                      </c:pt>
                      <c:pt idx="3868">
                        <c:v>65.251261596535514</c:v>
                      </c:pt>
                      <c:pt idx="3869">
                        <c:v>65.256996230351675</c:v>
                      </c:pt>
                      <c:pt idx="3870">
                        <c:v>65.259643882409478</c:v>
                      </c:pt>
                      <c:pt idx="3871">
                        <c:v>65.261348877887116</c:v>
                      </c:pt>
                      <c:pt idx="3872">
                        <c:v>65.261995507072243</c:v>
                      </c:pt>
                      <c:pt idx="3873">
                        <c:v>65.26252592912769</c:v>
                      </c:pt>
                      <c:pt idx="3874">
                        <c:v>65.261515231869822</c:v>
                      </c:pt>
                      <c:pt idx="3875">
                        <c:v>65.261702519191701</c:v>
                      </c:pt>
                      <c:pt idx="3876">
                        <c:v>65.260053105750472</c:v>
                      </c:pt>
                      <c:pt idx="3877">
                        <c:v>65.259749455553433</c:v>
                      </c:pt>
                      <c:pt idx="3878">
                        <c:v>65.260696044527009</c:v>
                      </c:pt>
                      <c:pt idx="3879">
                        <c:v>65.262876350196507</c:v>
                      </c:pt>
                      <c:pt idx="3880">
                        <c:v>65.263982699883186</c:v>
                      </c:pt>
                      <c:pt idx="3881">
                        <c:v>65.269154170488449</c:v>
                      </c:pt>
                      <c:pt idx="3882">
                        <c:v>65.272416913924914</c:v>
                      </c:pt>
                      <c:pt idx="3883">
                        <c:v>65.274381695893908</c:v>
                      </c:pt>
                      <c:pt idx="3884">
                        <c:v>65.276011044025921</c:v>
                      </c:pt>
                      <c:pt idx="3885">
                        <c:v>65.279373208065067</c:v>
                      </c:pt>
                      <c:pt idx="3886">
                        <c:v>65.277156752790262</c:v>
                      </c:pt>
                      <c:pt idx="3887">
                        <c:v>65.278390483717871</c:v>
                      </c:pt>
                      <c:pt idx="3888">
                        <c:v>65.279025247873648</c:v>
                      </c:pt>
                      <c:pt idx="3889">
                        <c:v>65.281065668334691</c:v>
                      </c:pt>
                      <c:pt idx="3890">
                        <c:v>65.282215802892978</c:v>
                      </c:pt>
                      <c:pt idx="3891">
                        <c:v>65.285941448156976</c:v>
                      </c:pt>
                      <c:pt idx="3892">
                        <c:v>65.286065230392381</c:v>
                      </c:pt>
                      <c:pt idx="3893">
                        <c:v>65.28720342419976</c:v>
                      </c:pt>
                      <c:pt idx="3894">
                        <c:v>65.288197910353944</c:v>
                      </c:pt>
                      <c:pt idx="3895">
                        <c:v>65.288521289744338</c:v>
                      </c:pt>
                      <c:pt idx="3896">
                        <c:v>65.290230549955652</c:v>
                      </c:pt>
                      <c:pt idx="3897">
                        <c:v>65.292131215406215</c:v>
                      </c:pt>
                      <c:pt idx="3898">
                        <c:v>65.293540736416389</c:v>
                      </c:pt>
                      <c:pt idx="3899">
                        <c:v>65.294746528627584</c:v>
                      </c:pt>
                      <c:pt idx="3900">
                        <c:v>65.296411831682832</c:v>
                      </c:pt>
                      <c:pt idx="3901">
                        <c:v>65.298061004502529</c:v>
                      </c:pt>
                      <c:pt idx="3902">
                        <c:v>65.300481023690594</c:v>
                      </c:pt>
                      <c:pt idx="3903">
                        <c:v>65.302078314217184</c:v>
                      </c:pt>
                      <c:pt idx="3904">
                        <c:v>65.30418272294915</c:v>
                      </c:pt>
                      <c:pt idx="3905">
                        <c:v>65.304597804051227</c:v>
                      </c:pt>
                      <c:pt idx="3906">
                        <c:v>65.306338762800607</c:v>
                      </c:pt>
                      <c:pt idx="3907">
                        <c:v>65.308067872835082</c:v>
                      </c:pt>
                      <c:pt idx="3908">
                        <c:v>65.310423842424285</c:v>
                      </c:pt>
                      <c:pt idx="3909">
                        <c:v>65.312855757887604</c:v>
                      </c:pt>
                      <c:pt idx="3910">
                        <c:v>65.315227901102944</c:v>
                      </c:pt>
                      <c:pt idx="3911">
                        <c:v>65.316186523435093</c:v>
                      </c:pt>
                      <c:pt idx="3912">
                        <c:v>65.317188911850536</c:v>
                      </c:pt>
                      <c:pt idx="3913">
                        <c:v>65.319149753405611</c:v>
                      </c:pt>
                      <c:pt idx="3914">
                        <c:v>65.31967295952488</c:v>
                      </c:pt>
                      <c:pt idx="3915">
                        <c:v>65.323690290846685</c:v>
                      </c:pt>
                      <c:pt idx="3916">
                        <c:v>65.326253834817592</c:v>
                      </c:pt>
                      <c:pt idx="3917">
                        <c:v>65.328562011645062</c:v>
                      </c:pt>
                      <c:pt idx="3918">
                        <c:v>65.329576321035447</c:v>
                      </c:pt>
                      <c:pt idx="3919">
                        <c:v>65.331157679018844</c:v>
                      </c:pt>
                      <c:pt idx="3920">
                        <c:v>65.329931604519544</c:v>
                      </c:pt>
                      <c:pt idx="3921">
                        <c:v>65.331161521447228</c:v>
                      </c:pt>
                      <c:pt idx="3922">
                        <c:v>65.331912112375633</c:v>
                      </c:pt>
                      <c:pt idx="3923">
                        <c:v>65.33314599015111</c:v>
                      </c:pt>
                      <c:pt idx="3924">
                        <c:v>65.334759196138748</c:v>
                      </c:pt>
                      <c:pt idx="3925">
                        <c:v>65.335977272712114</c:v>
                      </c:pt>
                      <c:pt idx="3926">
                        <c:v>65.337279054566622</c:v>
                      </c:pt>
                      <c:pt idx="3927">
                        <c:v>65.341284354047787</c:v>
                      </c:pt>
                      <c:pt idx="3928">
                        <c:v>65.343173140294581</c:v>
                      </c:pt>
                      <c:pt idx="3929">
                        <c:v>65.344870333077026</c:v>
                      </c:pt>
                      <c:pt idx="3930">
                        <c:v>65.349366608504624</c:v>
                      </c:pt>
                      <c:pt idx="3931">
                        <c:v>65.351227532678621</c:v>
                      </c:pt>
                      <c:pt idx="3932">
                        <c:v>65.35177862831101</c:v>
                      </c:pt>
                      <c:pt idx="3933">
                        <c:v>65.355788038883389</c:v>
                      </c:pt>
                      <c:pt idx="3934">
                        <c:v>65.357712822770551</c:v>
                      </c:pt>
                      <c:pt idx="3935">
                        <c:v>65.357649092874652</c:v>
                      </c:pt>
                      <c:pt idx="3936">
                        <c:v>65.358140256407452</c:v>
                      </c:pt>
                      <c:pt idx="3937">
                        <c:v>65.359913226636465</c:v>
                      </c:pt>
                      <c:pt idx="3938">
                        <c:v>65.358579284571903</c:v>
                      </c:pt>
                      <c:pt idx="3939">
                        <c:v>65.359705347153664</c:v>
                      </c:pt>
                      <c:pt idx="3940">
                        <c:v>65.361298536218357</c:v>
                      </c:pt>
                      <c:pt idx="3941">
                        <c:v>65.362808029747129</c:v>
                      </c:pt>
                      <c:pt idx="3942">
                        <c:v>65.361126748476025</c:v>
                      </c:pt>
                      <c:pt idx="3943">
                        <c:v>65.362819960578065</c:v>
                      </c:pt>
                      <c:pt idx="3944">
                        <c:v>65.364249570049807</c:v>
                      </c:pt>
                      <c:pt idx="3945">
                        <c:v>65.365747202136689</c:v>
                      </c:pt>
                      <c:pt idx="3946">
                        <c:v>65.367827623631911</c:v>
                      </c:pt>
                      <c:pt idx="3947">
                        <c:v>65.37210064091785</c:v>
                      </c:pt>
                      <c:pt idx="3948">
                        <c:v>65.374229145585701</c:v>
                      </c:pt>
                      <c:pt idx="3949">
                        <c:v>65.376010231956343</c:v>
                      </c:pt>
                      <c:pt idx="3950">
                        <c:v>65.377164118907643</c:v>
                      </c:pt>
                      <c:pt idx="3951">
                        <c:v>65.379188803578515</c:v>
                      </c:pt>
                      <c:pt idx="3952">
                        <c:v>65.380805885016031</c:v>
                      </c:pt>
                      <c:pt idx="3953">
                        <c:v>65.379619662976694</c:v>
                      </c:pt>
                      <c:pt idx="3954">
                        <c:v>65.381931898088581</c:v>
                      </c:pt>
                      <c:pt idx="3955">
                        <c:v>65.381560505055376</c:v>
                      </c:pt>
                      <c:pt idx="3956">
                        <c:v>65.381332783202467</c:v>
                      </c:pt>
                      <c:pt idx="3957">
                        <c:v>65.380925568497915</c:v>
                      </c:pt>
                      <c:pt idx="3958">
                        <c:v>65.385805447249297</c:v>
                      </c:pt>
                      <c:pt idx="3959">
                        <c:v>65.386576010183916</c:v>
                      </c:pt>
                      <c:pt idx="3960">
                        <c:v>65.389938436431038</c:v>
                      </c:pt>
                      <c:pt idx="3961">
                        <c:v>65.393520409125131</c:v>
                      </c:pt>
                      <c:pt idx="3962">
                        <c:v>65.39674699409882</c:v>
                      </c:pt>
                      <c:pt idx="3963">
                        <c:v>65.398200589650244</c:v>
                      </c:pt>
                      <c:pt idx="3964">
                        <c:v>65.399797798763771</c:v>
                      </c:pt>
                      <c:pt idx="3965">
                        <c:v>65.401930197500107</c:v>
                      </c:pt>
                      <c:pt idx="3966">
                        <c:v>65.401922211276116</c:v>
                      </c:pt>
                      <c:pt idx="3967">
                        <c:v>65.403244064983625</c:v>
                      </c:pt>
                      <c:pt idx="3968">
                        <c:v>65.404386088126245</c:v>
                      </c:pt>
                      <c:pt idx="3969">
                        <c:v>65.405292572283855</c:v>
                      </c:pt>
                      <c:pt idx="3970">
                        <c:v>65.405080861510484</c:v>
                      </c:pt>
                      <c:pt idx="3971">
                        <c:v>65.40659025844306</c:v>
                      </c:pt>
                      <c:pt idx="3972">
                        <c:v>65.406478237117653</c:v>
                      </c:pt>
                      <c:pt idx="3973">
                        <c:v>65.405435814647575</c:v>
                      </c:pt>
                      <c:pt idx="3974">
                        <c:v>65.405411748717995</c:v>
                      </c:pt>
                      <c:pt idx="3975">
                        <c:v>65.405799049501866</c:v>
                      </c:pt>
                      <c:pt idx="3976">
                        <c:v>65.406006764663132</c:v>
                      </c:pt>
                      <c:pt idx="3977">
                        <c:v>65.407927678967653</c:v>
                      </c:pt>
                      <c:pt idx="3978">
                        <c:v>65.410946918977302</c:v>
                      </c:pt>
                      <c:pt idx="3979">
                        <c:v>65.414792725983361</c:v>
                      </c:pt>
                      <c:pt idx="3980">
                        <c:v>65.417228821170426</c:v>
                      </c:pt>
                      <c:pt idx="3981">
                        <c:v>65.420651322425996</c:v>
                      </c:pt>
                      <c:pt idx="3982">
                        <c:v>65.423211314606277</c:v>
                      </c:pt>
                      <c:pt idx="3983">
                        <c:v>65.425575570499333</c:v>
                      </c:pt>
                      <c:pt idx="3984">
                        <c:v>65.426270521149007</c:v>
                      </c:pt>
                      <c:pt idx="3985">
                        <c:v>65.42903808470038</c:v>
                      </c:pt>
                      <c:pt idx="3986">
                        <c:v>65.430643447469606</c:v>
                      </c:pt>
                      <c:pt idx="3987">
                        <c:v>65.431637558135961</c:v>
                      </c:pt>
                      <c:pt idx="3988">
                        <c:v>65.431892903458305</c:v>
                      </c:pt>
                      <c:pt idx="3989">
                        <c:v>65.432511822196602</c:v>
                      </c:pt>
                      <c:pt idx="3990">
                        <c:v>65.434396754017556</c:v>
                      </c:pt>
                      <c:pt idx="3991">
                        <c:v>65.435978077638453</c:v>
                      </c:pt>
                      <c:pt idx="3992">
                        <c:v>65.438046697632757</c:v>
                      </c:pt>
                      <c:pt idx="3993">
                        <c:v>65.440255093275979</c:v>
                      </c:pt>
                      <c:pt idx="3994">
                        <c:v>65.442395567302995</c:v>
                      </c:pt>
                      <c:pt idx="3995">
                        <c:v>65.442890592169277</c:v>
                      </c:pt>
                      <c:pt idx="3996">
                        <c:v>65.445817807590217</c:v>
                      </c:pt>
                      <c:pt idx="3997">
                        <c:v>65.447950395666496</c:v>
                      </c:pt>
                      <c:pt idx="3998">
                        <c:v>65.451117397592469</c:v>
                      </c:pt>
                      <c:pt idx="3999">
                        <c:v>65.454763562992653</c:v>
                      </c:pt>
                      <c:pt idx="4000">
                        <c:v>65.457802702508502</c:v>
                      </c:pt>
                      <c:pt idx="4001">
                        <c:v>65.458182202994792</c:v>
                      </c:pt>
                      <c:pt idx="4002">
                        <c:v>65.460558388834187</c:v>
                      </c:pt>
                      <c:pt idx="4003">
                        <c:v>65.461760501434668</c:v>
                      </c:pt>
                      <c:pt idx="4004">
                        <c:v>65.461708507439454</c:v>
                      </c:pt>
                      <c:pt idx="4005">
                        <c:v>65.463010438774546</c:v>
                      </c:pt>
                      <c:pt idx="4006">
                        <c:v>65.464200429814667</c:v>
                      </c:pt>
                      <c:pt idx="4007">
                        <c:v>65.462191848945878</c:v>
                      </c:pt>
                      <c:pt idx="4008">
                        <c:v>65.461137563257211</c:v>
                      </c:pt>
                      <c:pt idx="4009">
                        <c:v>65.462443540129954</c:v>
                      </c:pt>
                      <c:pt idx="4010">
                        <c:v>65.462080175154654</c:v>
                      </c:pt>
                      <c:pt idx="4011">
                        <c:v>65.465123281791179</c:v>
                      </c:pt>
                      <c:pt idx="4012">
                        <c:v>65.469168560278248</c:v>
                      </c:pt>
                      <c:pt idx="4013">
                        <c:v>65.473812851658849</c:v>
                      </c:pt>
                      <c:pt idx="4014">
                        <c:v>65.476065041914325</c:v>
                      </c:pt>
                      <c:pt idx="4015">
                        <c:v>65.480665501038914</c:v>
                      </c:pt>
                      <c:pt idx="4016">
                        <c:v>65.480980962957958</c:v>
                      </c:pt>
                      <c:pt idx="4017">
                        <c:v>65.482821862185943</c:v>
                      </c:pt>
                      <c:pt idx="4018">
                        <c:v>65.48420750093706</c:v>
                      </c:pt>
                      <c:pt idx="4019">
                        <c:v>65.486252192108026</c:v>
                      </c:pt>
                      <c:pt idx="4020">
                        <c:v>65.486699526339066</c:v>
                      </c:pt>
                      <c:pt idx="4021">
                        <c:v>65.489850452079963</c:v>
                      </c:pt>
                      <c:pt idx="4022">
                        <c:v>65.492797705411846</c:v>
                      </c:pt>
                      <c:pt idx="4023">
                        <c:v>65.494099722276914</c:v>
                      </c:pt>
                      <c:pt idx="4024">
                        <c:v>65.494199455877776</c:v>
                      </c:pt>
                      <c:pt idx="4025">
                        <c:v>65.495401157271544</c:v>
                      </c:pt>
                      <c:pt idx="4026">
                        <c:v>65.49313649476305</c:v>
                      </c:pt>
                      <c:pt idx="4027">
                        <c:v>65.490963730937722</c:v>
                      </c:pt>
                      <c:pt idx="4028">
                        <c:v>65.490500172016283</c:v>
                      </c:pt>
                      <c:pt idx="4029">
                        <c:v>65.490695711631133</c:v>
                      </c:pt>
                      <c:pt idx="4030">
                        <c:v>65.488906476058617</c:v>
                      </c:pt>
                      <c:pt idx="4031">
                        <c:v>65.490579747906438</c:v>
                      </c:pt>
                      <c:pt idx="4032">
                        <c:v>65.493275409038347</c:v>
                      </c:pt>
                      <c:pt idx="4033">
                        <c:v>65.494293846166443</c:v>
                      </c:pt>
                      <c:pt idx="4034">
                        <c:v>65.496558184535914</c:v>
                      </c:pt>
                      <c:pt idx="4035">
                        <c:v>65.50047198514639</c:v>
                      </c:pt>
                      <c:pt idx="4036">
                        <c:v>65.504581554255125</c:v>
                      </c:pt>
                      <c:pt idx="4037">
                        <c:v>65.506338922290496</c:v>
                      </c:pt>
                      <c:pt idx="4038">
                        <c:v>65.508631479325189</c:v>
                      </c:pt>
                      <c:pt idx="4039">
                        <c:v>65.511782611012791</c:v>
                      </c:pt>
                      <c:pt idx="4040">
                        <c:v>65.51308873682683</c:v>
                      </c:pt>
                      <c:pt idx="4041">
                        <c:v>65.511878606905185</c:v>
                      </c:pt>
                      <c:pt idx="4042">
                        <c:v>65.511850592074637</c:v>
                      </c:pt>
                      <c:pt idx="4043">
                        <c:v>65.510947805250964</c:v>
                      </c:pt>
                      <c:pt idx="4044">
                        <c:v>65.50982946498867</c:v>
                      </c:pt>
                      <c:pt idx="4045">
                        <c:v>65.5088986525233</c:v>
                      </c:pt>
                      <c:pt idx="4046">
                        <c:v>65.509138195658338</c:v>
                      </c:pt>
                      <c:pt idx="4047">
                        <c:v>65.509397663870587</c:v>
                      </c:pt>
                      <c:pt idx="4048">
                        <c:v>65.512884023847533</c:v>
                      </c:pt>
                      <c:pt idx="4049">
                        <c:v>65.515779427272292</c:v>
                      </c:pt>
                      <c:pt idx="4050">
                        <c:v>65.518415375593023</c:v>
                      </c:pt>
                      <c:pt idx="4051">
                        <c:v>65.520504101039251</c:v>
                      </c:pt>
                      <c:pt idx="4052">
                        <c:v>65.520967624844317</c:v>
                      </c:pt>
                      <c:pt idx="4053">
                        <c:v>65.520852148980481</c:v>
                      </c:pt>
                      <c:pt idx="4054">
                        <c:v>65.520452981451243</c:v>
                      </c:pt>
                      <c:pt idx="4055">
                        <c:v>65.520241472384427</c:v>
                      </c:pt>
                      <c:pt idx="4056">
                        <c:v>65.520169848830903</c:v>
                      </c:pt>
                      <c:pt idx="4057">
                        <c:v>65.520653271423214</c:v>
                      </c:pt>
                      <c:pt idx="4058">
                        <c:v>65.519611177165572</c:v>
                      </c:pt>
                      <c:pt idx="4059">
                        <c:v>65.515957547270986</c:v>
                      </c:pt>
                      <c:pt idx="4060">
                        <c:v>65.514337026658239</c:v>
                      </c:pt>
                      <c:pt idx="4061">
                        <c:v>65.511310480082969</c:v>
                      </c:pt>
                      <c:pt idx="4062">
                        <c:v>65.508044353743699</c:v>
                      </c:pt>
                      <c:pt idx="4063">
                        <c:v>65.503512068395239</c:v>
                      </c:pt>
                      <c:pt idx="4064">
                        <c:v>65.501124320488287</c:v>
                      </c:pt>
                      <c:pt idx="4065">
                        <c:v>65.49670324127878</c:v>
                      </c:pt>
                      <c:pt idx="4066">
                        <c:v>65.495637030694482</c:v>
                      </c:pt>
                      <c:pt idx="4067">
                        <c:v>65.496535494553157</c:v>
                      </c:pt>
                      <c:pt idx="4068">
                        <c:v>65.500197665725821</c:v>
                      </c:pt>
                      <c:pt idx="4069">
                        <c:v>65.507222089148144</c:v>
                      </c:pt>
                      <c:pt idx="4070">
                        <c:v>65.516466844711289</c:v>
                      </c:pt>
                      <c:pt idx="4071">
                        <c:v>65.523583055188311</c:v>
                      </c:pt>
                      <c:pt idx="4072">
                        <c:v>65.529572932912103</c:v>
                      </c:pt>
                      <c:pt idx="4073">
                        <c:v>65.533949214043659</c:v>
                      </c:pt>
                      <c:pt idx="4074">
                        <c:v>65.537227533252874</c:v>
                      </c:pt>
                      <c:pt idx="4075">
                        <c:v>65.540506213983988</c:v>
                      </c:pt>
                      <c:pt idx="4076">
                        <c:v>65.545486006343324</c:v>
                      </c:pt>
                      <c:pt idx="4077">
                        <c:v>65.549491555592539</c:v>
                      </c:pt>
                      <c:pt idx="4078">
                        <c:v>65.554224053455869</c:v>
                      </c:pt>
                      <c:pt idx="4079">
                        <c:v>65.557382847744393</c:v>
                      </c:pt>
                      <c:pt idx="4080">
                        <c:v>65.560026431892112</c:v>
                      </c:pt>
                      <c:pt idx="4081">
                        <c:v>65.561212207497817</c:v>
                      </c:pt>
                      <c:pt idx="4082">
                        <c:v>65.56347602608956</c:v>
                      </c:pt>
                      <c:pt idx="4083">
                        <c:v>65.566434778347613</c:v>
                      </c:pt>
                      <c:pt idx="4084">
                        <c:v>65.568854462955144</c:v>
                      </c:pt>
                      <c:pt idx="4085">
                        <c:v>65.569904458483776</c:v>
                      </c:pt>
                      <c:pt idx="4086">
                        <c:v>65.572208694727038</c:v>
                      </c:pt>
                      <c:pt idx="4087">
                        <c:v>65.576042824002684</c:v>
                      </c:pt>
                      <c:pt idx="4088">
                        <c:v>65.579170094647395</c:v>
                      </c:pt>
                      <c:pt idx="4089">
                        <c:v>65.582113536793912</c:v>
                      </c:pt>
                      <c:pt idx="4090">
                        <c:v>65.584397842208745</c:v>
                      </c:pt>
                      <c:pt idx="4091">
                        <c:v>65.586310748293585</c:v>
                      </c:pt>
                      <c:pt idx="4092">
                        <c:v>65.587436730556774</c:v>
                      </c:pt>
                      <c:pt idx="4093">
                        <c:v>65.589605224759751</c:v>
                      </c:pt>
                      <c:pt idx="4094">
                        <c:v>65.592145365854918</c:v>
                      </c:pt>
                      <c:pt idx="4095">
                        <c:v>65.596526563289956</c:v>
                      </c:pt>
                      <c:pt idx="4096">
                        <c:v>65.602245619674619</c:v>
                      </c:pt>
                      <c:pt idx="4097">
                        <c:v>65.607297694761002</c:v>
                      </c:pt>
                      <c:pt idx="4098">
                        <c:v>65.609837398362146</c:v>
                      </c:pt>
                      <c:pt idx="4099">
                        <c:v>65.614230168459017</c:v>
                      </c:pt>
                      <c:pt idx="4100">
                        <c:v>65.618834701453849</c:v>
                      </c:pt>
                      <c:pt idx="4101">
                        <c:v>65.623583102341726</c:v>
                      </c:pt>
                      <c:pt idx="4102">
                        <c:v>65.62802834998314</c:v>
                      </c:pt>
                      <c:pt idx="4103">
                        <c:v>65.635844636708583</c:v>
                      </c:pt>
                      <c:pt idx="4104">
                        <c:v>65.642291251213777</c:v>
                      </c:pt>
                      <c:pt idx="4105">
                        <c:v>65.648310849980618</c:v>
                      </c:pt>
                      <c:pt idx="4106">
                        <c:v>65.652129831553381</c:v>
                      </c:pt>
                      <c:pt idx="4107">
                        <c:v>65.654942354991249</c:v>
                      </c:pt>
                      <c:pt idx="4108">
                        <c:v>65.65282638832123</c:v>
                      </c:pt>
                      <c:pt idx="4109">
                        <c:v>65.648637394422025</c:v>
                      </c:pt>
                      <c:pt idx="4110">
                        <c:v>65.641948167947419</c:v>
                      </c:pt>
                      <c:pt idx="4111">
                        <c:v>65.63163671029092</c:v>
                      </c:pt>
                      <c:pt idx="4112">
                        <c:v>65.621808352369086</c:v>
                      </c:pt>
                      <c:pt idx="4113">
                        <c:v>65.616640694129075</c:v>
                      </c:pt>
                      <c:pt idx="4114">
                        <c:v>65.609983220872962</c:v>
                      </c:pt>
                      <c:pt idx="4115">
                        <c:v>65.605338480713655</c:v>
                      </c:pt>
                      <c:pt idx="4116">
                        <c:v>65.602658737788403</c:v>
                      </c:pt>
                      <c:pt idx="4117">
                        <c:v>65.596177035609216</c:v>
                      </c:pt>
                      <c:pt idx="4118">
                        <c:v>65.587486755673851</c:v>
                      </c:pt>
                      <c:pt idx="4119">
                        <c:v>65.582682311294434</c:v>
                      </c:pt>
                      <c:pt idx="4120">
                        <c:v>65.578049575594235</c:v>
                      </c:pt>
                      <c:pt idx="4121">
                        <c:v>65.57515798345608</c:v>
                      </c:pt>
                      <c:pt idx="4122">
                        <c:v>65.577949226959859</c:v>
                      </c:pt>
                      <c:pt idx="4123">
                        <c:v>65.58005373391876</c:v>
                      </c:pt>
                      <c:pt idx="4124">
                        <c:v>65.583156776145145</c:v>
                      </c:pt>
                      <c:pt idx="4125">
                        <c:v>65.58712231976294</c:v>
                      </c:pt>
                      <c:pt idx="4126">
                        <c:v>65.591551127159875</c:v>
                      </c:pt>
                      <c:pt idx="4127">
                        <c:v>65.596918276019196</c:v>
                      </c:pt>
                      <c:pt idx="4128">
                        <c:v>65.604964942731158</c:v>
                      </c:pt>
                      <c:pt idx="4129">
                        <c:v>65.610523704904395</c:v>
                      </c:pt>
                      <c:pt idx="4130">
                        <c:v>65.614497017613161</c:v>
                      </c:pt>
                      <c:pt idx="4131">
                        <c:v>65.61817070455507</c:v>
                      </c:pt>
                      <c:pt idx="4132">
                        <c:v>65.621217534804757</c:v>
                      </c:pt>
                      <c:pt idx="4133">
                        <c:v>65.625115130691682</c:v>
                      </c:pt>
                      <c:pt idx="4134">
                        <c:v>65.63137279779788</c:v>
                      </c:pt>
                      <c:pt idx="4135">
                        <c:v>65.640777711653115</c:v>
                      </c:pt>
                      <c:pt idx="4136">
                        <c:v>65.652510991313505</c:v>
                      </c:pt>
                      <c:pt idx="4137">
                        <c:v>65.662139694050225</c:v>
                      </c:pt>
                      <c:pt idx="4138">
                        <c:v>65.670973756528625</c:v>
                      </c:pt>
                      <c:pt idx="4139">
                        <c:v>65.67932484791686</c:v>
                      </c:pt>
                      <c:pt idx="4140">
                        <c:v>65.685067815341469</c:v>
                      </c:pt>
                      <c:pt idx="4141">
                        <c:v>65.691006622658946</c:v>
                      </c:pt>
                      <c:pt idx="4142">
                        <c:v>65.699916943036243</c:v>
                      </c:pt>
                      <c:pt idx="4143">
                        <c:v>65.70712996720826</c:v>
                      </c:pt>
                      <c:pt idx="4144">
                        <c:v>65.715313544352341</c:v>
                      </c:pt>
                      <c:pt idx="4145">
                        <c:v>65.723700766491589</c:v>
                      </c:pt>
                      <c:pt idx="4146">
                        <c:v>65.729843533211266</c:v>
                      </c:pt>
                      <c:pt idx="4147">
                        <c:v>65.732611310362415</c:v>
                      </c:pt>
                      <c:pt idx="4148">
                        <c:v>65.733593563627565</c:v>
                      </c:pt>
                      <c:pt idx="4149">
                        <c:v>65.730921302164788</c:v>
                      </c:pt>
                      <c:pt idx="4150">
                        <c:v>65.727570047928864</c:v>
                      </c:pt>
                      <c:pt idx="4151">
                        <c:v>65.723172442563538</c:v>
                      </c:pt>
                      <c:pt idx="4152">
                        <c:v>65.719793289897183</c:v>
                      </c:pt>
                      <c:pt idx="4153">
                        <c:v>65.714421474482577</c:v>
                      </c:pt>
                      <c:pt idx="4154">
                        <c:v>65.710283799682173</c:v>
                      </c:pt>
                      <c:pt idx="4155">
                        <c:v>65.707843702882286</c:v>
                      </c:pt>
                      <c:pt idx="4156">
                        <c:v>65.702983244280674</c:v>
                      </c:pt>
                      <c:pt idx="4157">
                        <c:v>65.694947962003965</c:v>
                      </c:pt>
                      <c:pt idx="4158">
                        <c:v>65.68946875103542</c:v>
                      </c:pt>
                      <c:pt idx="4159">
                        <c:v>65.683742071244851</c:v>
                      </c:pt>
                      <c:pt idx="4160">
                        <c:v>65.677456311716995</c:v>
                      </c:pt>
                      <c:pt idx="4161">
                        <c:v>65.673323122696686</c:v>
                      </c:pt>
                      <c:pt idx="4162">
                        <c:v>65.670000699131322</c:v>
                      </c:pt>
                      <c:pt idx="4163">
                        <c:v>65.668539618091515</c:v>
                      </c:pt>
                      <c:pt idx="4164">
                        <c:v>65.667889016239485</c:v>
                      </c:pt>
                      <c:pt idx="4165">
                        <c:v>65.66618411399341</c:v>
                      </c:pt>
                      <c:pt idx="4166">
                        <c:v>65.664571055763716</c:v>
                      </c:pt>
                      <c:pt idx="4167">
                        <c:v>65.665825201578727</c:v>
                      </c:pt>
                      <c:pt idx="4168">
                        <c:v>65.666543835847534</c:v>
                      </c:pt>
                      <c:pt idx="4169">
                        <c:v>65.66672336966387</c:v>
                      </c:pt>
                      <c:pt idx="4170">
                        <c:v>65.669502551106035</c:v>
                      </c:pt>
                      <c:pt idx="4171">
                        <c:v>65.673212311705797</c:v>
                      </c:pt>
                      <c:pt idx="4172">
                        <c:v>65.67695412530334</c:v>
                      </c:pt>
                      <c:pt idx="4173">
                        <c:v>65.680328332590022</c:v>
                      </c:pt>
                      <c:pt idx="4174">
                        <c:v>65.68622262733868</c:v>
                      </c:pt>
                      <c:pt idx="4175">
                        <c:v>65.692400507755764</c:v>
                      </c:pt>
                      <c:pt idx="4176">
                        <c:v>65.698558475985905</c:v>
                      </c:pt>
                      <c:pt idx="4177">
                        <c:v>65.703837833620412</c:v>
                      </c:pt>
                      <c:pt idx="4178">
                        <c:v>65.712116773305979</c:v>
                      </c:pt>
                      <c:pt idx="4179">
                        <c:v>65.716937090529555</c:v>
                      </c:pt>
                      <c:pt idx="4180">
                        <c:v>65.719525081081699</c:v>
                      </c:pt>
                      <c:pt idx="4181">
                        <c:v>65.720439640846678</c:v>
                      </c:pt>
                      <c:pt idx="4182">
                        <c:v>65.722053075253626</c:v>
                      </c:pt>
                      <c:pt idx="4183">
                        <c:v>65.720008186609135</c:v>
                      </c:pt>
                      <c:pt idx="4184">
                        <c:v>65.719261344192063</c:v>
                      </c:pt>
                      <c:pt idx="4185">
                        <c:v>65.719153417072945</c:v>
                      </c:pt>
                      <c:pt idx="4186">
                        <c:v>65.718989756780857</c:v>
                      </c:pt>
                      <c:pt idx="4187">
                        <c:v>65.720567372339602</c:v>
                      </c:pt>
                      <c:pt idx="4188">
                        <c:v>65.722105049007709</c:v>
                      </c:pt>
                      <c:pt idx="4189">
                        <c:v>65.723890251564143</c:v>
                      </c:pt>
                      <c:pt idx="4190">
                        <c:v>65.725451893951686</c:v>
                      </c:pt>
                      <c:pt idx="4191">
                        <c:v>65.72944961222872</c:v>
                      </c:pt>
                      <c:pt idx="4192">
                        <c:v>65.728590924203445</c:v>
                      </c:pt>
                      <c:pt idx="4193">
                        <c:v>65.73049585205608</c:v>
                      </c:pt>
                      <c:pt idx="4194">
                        <c:v>65.734545496119296</c:v>
                      </c:pt>
                      <c:pt idx="4195">
                        <c:v>65.738591202757647</c:v>
                      </c:pt>
                      <c:pt idx="4196">
                        <c:v>65.741622479096392</c:v>
                      </c:pt>
                      <c:pt idx="4197">
                        <c:v>65.746734530299008</c:v>
                      </c:pt>
                      <c:pt idx="4198">
                        <c:v>65.750257097436403</c:v>
                      </c:pt>
                      <c:pt idx="4199">
                        <c:v>65.751423307879691</c:v>
                      </c:pt>
                      <c:pt idx="4200">
                        <c:v>65.754486451233248</c:v>
                      </c:pt>
                      <c:pt idx="4201">
                        <c:v>65.756683102967827</c:v>
                      </c:pt>
                      <c:pt idx="4202">
                        <c:v>65.758616057929757</c:v>
                      </c:pt>
                      <c:pt idx="4203">
                        <c:v>65.759898149122463</c:v>
                      </c:pt>
                      <c:pt idx="4204">
                        <c:v>65.761068447228283</c:v>
                      </c:pt>
                      <c:pt idx="4205">
                        <c:v>65.761663695479641</c:v>
                      </c:pt>
                      <c:pt idx="4206">
                        <c:v>65.762122922703085</c:v>
                      </c:pt>
                      <c:pt idx="4207">
                        <c:v>65.764147877775031</c:v>
                      </c:pt>
                      <c:pt idx="4208">
                        <c:v>65.765593601646444</c:v>
                      </c:pt>
                      <c:pt idx="4209">
                        <c:v>65.766819680343673</c:v>
                      </c:pt>
                      <c:pt idx="4210">
                        <c:v>65.767286870360039</c:v>
                      </c:pt>
                      <c:pt idx="4211">
                        <c:v>65.767282803949712</c:v>
                      </c:pt>
                      <c:pt idx="4212">
                        <c:v>65.768249266317071</c:v>
                      </c:pt>
                      <c:pt idx="4213">
                        <c:v>65.770509817328232</c:v>
                      </c:pt>
                      <c:pt idx="4214">
                        <c:v>65.770809347768335</c:v>
                      </c:pt>
                      <c:pt idx="4215">
                        <c:v>65.772882120273223</c:v>
                      </c:pt>
                      <c:pt idx="4216">
                        <c:v>65.777059778937016</c:v>
                      </c:pt>
                      <c:pt idx="4217">
                        <c:v>65.781696676110982</c:v>
                      </c:pt>
                      <c:pt idx="4218">
                        <c:v>65.785303047308489</c:v>
                      </c:pt>
                      <c:pt idx="4219">
                        <c:v>65.789380828465866</c:v>
                      </c:pt>
                      <c:pt idx="4220">
                        <c:v>65.79396182359109</c:v>
                      </c:pt>
                      <c:pt idx="4221">
                        <c:v>65.796298115805229</c:v>
                      </c:pt>
                      <c:pt idx="4222">
                        <c:v>65.798542745375286</c:v>
                      </c:pt>
                      <c:pt idx="4223">
                        <c:v>65.79874648339046</c:v>
                      </c:pt>
                      <c:pt idx="4224">
                        <c:v>65.800515801448483</c:v>
                      </c:pt>
                      <c:pt idx="4225">
                        <c:v>65.799968720290622</c:v>
                      </c:pt>
                      <c:pt idx="4226">
                        <c:v>65.80085540786834</c:v>
                      </c:pt>
                      <c:pt idx="4227">
                        <c:v>65.800779323978603</c:v>
                      </c:pt>
                      <c:pt idx="4228">
                        <c:v>65.802384747449736</c:v>
                      </c:pt>
                      <c:pt idx="4229">
                        <c:v>65.801050639259657</c:v>
                      </c:pt>
                      <c:pt idx="4230">
                        <c:v>65.799277386808598</c:v>
                      </c:pt>
                      <c:pt idx="4231">
                        <c:v>65.79739245405105</c:v>
                      </c:pt>
                      <c:pt idx="4232">
                        <c:v>65.795826946097989</c:v>
                      </c:pt>
                      <c:pt idx="4233">
                        <c:v>65.792943506882835</c:v>
                      </c:pt>
                      <c:pt idx="4234">
                        <c:v>65.793866203067566</c:v>
                      </c:pt>
                      <c:pt idx="4235">
                        <c:v>65.792580106113135</c:v>
                      </c:pt>
                      <c:pt idx="4236">
                        <c:v>65.792991389870437</c:v>
                      </c:pt>
                      <c:pt idx="4237">
                        <c:v>65.79310723948258</c:v>
                      </c:pt>
                      <c:pt idx="4238">
                        <c:v>65.793706268798289</c:v>
                      </c:pt>
                      <c:pt idx="4239">
                        <c:v>65.794504995740496</c:v>
                      </c:pt>
                      <c:pt idx="4240">
                        <c:v>65.797516329342415</c:v>
                      </c:pt>
                      <c:pt idx="4241">
                        <c:v>65.800887070719227</c:v>
                      </c:pt>
                      <c:pt idx="4242">
                        <c:v>65.804062214510765</c:v>
                      </c:pt>
                      <c:pt idx="4243">
                        <c:v>65.80647854607777</c:v>
                      </c:pt>
                      <c:pt idx="4244">
                        <c:v>65.809513850751571</c:v>
                      </c:pt>
                      <c:pt idx="4245">
                        <c:v>65.812481326797666</c:v>
                      </c:pt>
                      <c:pt idx="4246">
                        <c:v>65.813571665687178</c:v>
                      </c:pt>
                      <c:pt idx="4247">
                        <c:v>65.814490188607536</c:v>
                      </c:pt>
                      <c:pt idx="4248">
                        <c:v>65.818240504028154</c:v>
                      </c:pt>
                      <c:pt idx="4249">
                        <c:v>65.820576969522477</c:v>
                      </c:pt>
                      <c:pt idx="4250">
                        <c:v>65.823125127372123</c:v>
                      </c:pt>
                      <c:pt idx="4251">
                        <c:v>65.824886559023327</c:v>
                      </c:pt>
                      <c:pt idx="4252">
                        <c:v>65.826580098184209</c:v>
                      </c:pt>
                      <c:pt idx="4253">
                        <c:v>65.82754268132814</c:v>
                      </c:pt>
                      <c:pt idx="4254">
                        <c:v>65.828824932985782</c:v>
                      </c:pt>
                      <c:pt idx="4255">
                        <c:v>65.830562327937557</c:v>
                      </c:pt>
                      <c:pt idx="4256">
                        <c:v>65.832838777926327</c:v>
                      </c:pt>
                      <c:pt idx="4257">
                        <c:v>65.835203162657194</c:v>
                      </c:pt>
                      <c:pt idx="4258">
                        <c:v>65.839328803700184</c:v>
                      </c:pt>
                      <c:pt idx="4259">
                        <c:v>65.841744942242215</c:v>
                      </c:pt>
                      <c:pt idx="4260">
                        <c:v>65.843977481479655</c:v>
                      </c:pt>
                      <c:pt idx="4261">
                        <c:v>65.844656551429154</c:v>
                      </c:pt>
                      <c:pt idx="4262">
                        <c:v>65.847384542977622</c:v>
                      </c:pt>
                      <c:pt idx="4263">
                        <c:v>65.849086003474724</c:v>
                      </c:pt>
                      <c:pt idx="4264">
                        <c:v>65.851865960891729</c:v>
                      </c:pt>
                      <c:pt idx="4265">
                        <c:v>65.851658491549188</c:v>
                      </c:pt>
                      <c:pt idx="4266">
                        <c:v>65.854562065821369</c:v>
                      </c:pt>
                      <c:pt idx="4267">
                        <c:v>65.854765618498377</c:v>
                      </c:pt>
                      <c:pt idx="4268">
                        <c:v>65.854330187720336</c:v>
                      </c:pt>
                      <c:pt idx="4269">
                        <c:v>65.854278130518551</c:v>
                      </c:pt>
                      <c:pt idx="4270">
                        <c:v>65.856830058504727</c:v>
                      </c:pt>
                      <c:pt idx="4271">
                        <c:v>65.857161509702706</c:v>
                      </c:pt>
                      <c:pt idx="4272">
                        <c:v>65.857772564358555</c:v>
                      </c:pt>
                      <c:pt idx="4273">
                        <c:v>65.858938795945491</c:v>
                      </c:pt>
                      <c:pt idx="4274">
                        <c:v>65.860348659708762</c:v>
                      </c:pt>
                      <c:pt idx="4275">
                        <c:v>65.856634128275374</c:v>
                      </c:pt>
                      <c:pt idx="4276">
                        <c:v>65.858219592549744</c:v>
                      </c:pt>
                      <c:pt idx="4277">
                        <c:v>65.860440198996969</c:v>
                      </c:pt>
                      <c:pt idx="4278">
                        <c:v>65.862373123110629</c:v>
                      </c:pt>
                      <c:pt idx="4279">
                        <c:v>65.864413992974477</c:v>
                      </c:pt>
                      <c:pt idx="4280">
                        <c:v>65.869730149904413</c:v>
                      </c:pt>
                      <c:pt idx="4281">
                        <c:v>65.871371806891801</c:v>
                      </c:pt>
                      <c:pt idx="4282">
                        <c:v>65.870701031439054</c:v>
                      </c:pt>
                      <c:pt idx="4283">
                        <c:v>65.872167179241657</c:v>
                      </c:pt>
                      <c:pt idx="4284">
                        <c:v>65.869802890293869</c:v>
                      </c:pt>
                      <c:pt idx="4285">
                        <c:v>65.867122943332006</c:v>
                      </c:pt>
                      <c:pt idx="4286">
                        <c:v>65.862853547718657</c:v>
                      </c:pt>
                      <c:pt idx="4287">
                        <c:v>65.858711895849567</c:v>
                      </c:pt>
                      <c:pt idx="4288">
                        <c:v>65.853951006050949</c:v>
                      </c:pt>
                      <c:pt idx="4289">
                        <c:v>65.851706509242007</c:v>
                      </c:pt>
                      <c:pt idx="4290">
                        <c:v>65.854095009094323</c:v>
                      </c:pt>
                      <c:pt idx="4291">
                        <c:v>65.856715011477363</c:v>
                      </c:pt>
                      <c:pt idx="4292">
                        <c:v>65.862130704693939</c:v>
                      </c:pt>
                      <c:pt idx="4293">
                        <c:v>65.864571078585016</c:v>
                      </c:pt>
                      <c:pt idx="4294">
                        <c:v>65.869395789465941</c:v>
                      </c:pt>
                      <c:pt idx="4295">
                        <c:v>65.874607867282705</c:v>
                      </c:pt>
                      <c:pt idx="4296">
                        <c:v>65.879668077896866</c:v>
                      </c:pt>
                      <c:pt idx="4297">
                        <c:v>65.883717902483241</c:v>
                      </c:pt>
                      <c:pt idx="4298">
                        <c:v>65.890519609647498</c:v>
                      </c:pt>
                      <c:pt idx="4299">
                        <c:v>65.896190895917925</c:v>
                      </c:pt>
                      <c:pt idx="4300">
                        <c:v>65.898611318812456</c:v>
                      </c:pt>
                      <c:pt idx="4301">
                        <c:v>65.902146010944037</c:v>
                      </c:pt>
                      <c:pt idx="4302">
                        <c:v>65.902421544193174</c:v>
                      </c:pt>
                      <c:pt idx="4303">
                        <c:v>65.901934235652163</c:v>
                      </c:pt>
                      <c:pt idx="4304">
                        <c:v>65.901407063525923</c:v>
                      </c:pt>
                      <c:pt idx="4305">
                        <c:v>65.899637699069032</c:v>
                      </c:pt>
                      <c:pt idx="4306">
                        <c:v>65.898827027569084</c:v>
                      </c:pt>
                      <c:pt idx="4307">
                        <c:v>65.901083818945239</c:v>
                      </c:pt>
                      <c:pt idx="4308">
                        <c:v>65.900440839761799</c:v>
                      </c:pt>
                      <c:pt idx="4309">
                        <c:v>65.902354064870764</c:v>
                      </c:pt>
                      <c:pt idx="4310">
                        <c:v>65.904630685311901</c:v>
                      </c:pt>
                      <c:pt idx="4311">
                        <c:v>65.906527861710131</c:v>
                      </c:pt>
                      <c:pt idx="4312">
                        <c:v>65.906196435773552</c:v>
                      </c:pt>
                      <c:pt idx="4313">
                        <c:v>65.911137132044431</c:v>
                      </c:pt>
                      <c:pt idx="4314">
                        <c:v>65.912435186164657</c:v>
                      </c:pt>
                      <c:pt idx="4315">
                        <c:v>65.914755787233645</c:v>
                      </c:pt>
                      <c:pt idx="4316">
                        <c:v>65.919089382946879</c:v>
                      </c:pt>
                      <c:pt idx="4317">
                        <c:v>65.923107170793074</c:v>
                      </c:pt>
                      <c:pt idx="4318">
                        <c:v>65.925531393884015</c:v>
                      </c:pt>
                      <c:pt idx="4319">
                        <c:v>65.926158432249466</c:v>
                      </c:pt>
                      <c:pt idx="4320">
                        <c:v>65.928099353013565</c:v>
                      </c:pt>
                      <c:pt idx="4321">
                        <c:v>65.926062301534415</c:v>
                      </c:pt>
                      <c:pt idx="4322">
                        <c:v>65.92436498356119</c:v>
                      </c:pt>
                      <c:pt idx="4323">
                        <c:v>65.921357537849417</c:v>
                      </c:pt>
                      <c:pt idx="4324">
                        <c:v>65.917842819496144</c:v>
                      </c:pt>
                      <c:pt idx="4325">
                        <c:v>65.913245859774932</c:v>
                      </c:pt>
                      <c:pt idx="4326">
                        <c:v>65.908369315275777</c:v>
                      </c:pt>
                      <c:pt idx="4327">
                        <c:v>65.906388323069677</c:v>
                      </c:pt>
                      <c:pt idx="4328">
                        <c:v>65.90398001902534</c:v>
                      </c:pt>
                      <c:pt idx="4329">
                        <c:v>65.905182165297632</c:v>
                      </c:pt>
                      <c:pt idx="4330">
                        <c:v>65.904690767572419</c:v>
                      </c:pt>
                      <c:pt idx="4331">
                        <c:v>65.910993134293051</c:v>
                      </c:pt>
                      <c:pt idx="4332">
                        <c:v>65.915394429513839</c:v>
                      </c:pt>
                      <c:pt idx="4333">
                        <c:v>65.919987406668724</c:v>
                      </c:pt>
                      <c:pt idx="4334">
                        <c:v>65.925295425507926</c:v>
                      </c:pt>
                      <c:pt idx="4335">
                        <c:v>65.932468861151463</c:v>
                      </c:pt>
                      <c:pt idx="4336">
                        <c:v>65.936578790480425</c:v>
                      </c:pt>
                      <c:pt idx="4337">
                        <c:v>65.940952267794927</c:v>
                      </c:pt>
                      <c:pt idx="4338">
                        <c:v>65.946747686443516</c:v>
                      </c:pt>
                      <c:pt idx="4339">
                        <c:v>65.950681883477898</c:v>
                      </c:pt>
                      <c:pt idx="4340">
                        <c:v>65.952986478434084</c:v>
                      </c:pt>
                      <c:pt idx="4341">
                        <c:v>65.954112833839659</c:v>
                      </c:pt>
                      <c:pt idx="4342">
                        <c:v>65.954907695578441</c:v>
                      </c:pt>
                      <c:pt idx="4343">
                        <c:v>65.95505553178721</c:v>
                      </c:pt>
                      <c:pt idx="4344">
                        <c:v>65.952743078758004</c:v>
                      </c:pt>
                      <c:pt idx="4345">
                        <c:v>65.951488843927876</c:v>
                      </c:pt>
                      <c:pt idx="4346">
                        <c:v>65.948173950239948</c:v>
                      </c:pt>
                      <c:pt idx="4347">
                        <c:v>65.944715175201821</c:v>
                      </c:pt>
                      <c:pt idx="4348">
                        <c:v>65.941643761712726</c:v>
                      </c:pt>
                      <c:pt idx="4349">
                        <c:v>65.940233728809844</c:v>
                      </c:pt>
                      <c:pt idx="4350">
                        <c:v>65.938975548839124</c:v>
                      </c:pt>
                      <c:pt idx="4351">
                        <c:v>65.940664825676976</c:v>
                      </c:pt>
                      <c:pt idx="4352">
                        <c:v>65.941894848213622</c:v>
                      </c:pt>
                      <c:pt idx="4353">
                        <c:v>65.944423006389385</c:v>
                      </c:pt>
                      <c:pt idx="4354">
                        <c:v>65.946384140474649</c:v>
                      </c:pt>
                      <c:pt idx="4355">
                        <c:v>65.949595378008013</c:v>
                      </c:pt>
                      <c:pt idx="4356">
                        <c:v>65.954452307569753</c:v>
                      </c:pt>
                      <c:pt idx="4357">
                        <c:v>65.95940896405925</c:v>
                      </c:pt>
                      <c:pt idx="4358">
                        <c:v>65.965272169123324</c:v>
                      </c:pt>
                      <c:pt idx="4359">
                        <c:v>65.972197670772317</c:v>
                      </c:pt>
                      <c:pt idx="4360">
                        <c:v>65.976475245716642</c:v>
                      </c:pt>
                      <c:pt idx="4361">
                        <c:v>65.978527877798356</c:v>
                      </c:pt>
                      <c:pt idx="4362">
                        <c:v>65.979350585482422</c:v>
                      </c:pt>
                      <c:pt idx="4363">
                        <c:v>65.979130888157457</c:v>
                      </c:pt>
                      <c:pt idx="4364">
                        <c:v>65.978052616864474</c:v>
                      </c:pt>
                      <c:pt idx="4365">
                        <c:v>65.980433160701494</c:v>
                      </c:pt>
                      <c:pt idx="4366">
                        <c:v>65.981971139275601</c:v>
                      </c:pt>
                      <c:pt idx="4367">
                        <c:v>65.985633722758891</c:v>
                      </c:pt>
                      <c:pt idx="4368">
                        <c:v>65.985913432566875</c:v>
                      </c:pt>
                      <c:pt idx="4369">
                        <c:v>65.987890660986736</c:v>
                      </c:pt>
                      <c:pt idx="4370">
                        <c:v>65.987786901575006</c:v>
                      </c:pt>
                      <c:pt idx="4371">
                        <c:v>65.988717526948008</c:v>
                      </c:pt>
                      <c:pt idx="4372">
                        <c:v>65.988797539318881</c:v>
                      </c:pt>
                      <c:pt idx="4373">
                        <c:v>65.990151519105538</c:v>
                      </c:pt>
                      <c:pt idx="4374">
                        <c:v>65.992491802569333</c:v>
                      </c:pt>
                      <c:pt idx="4375">
                        <c:v>65.993357959971547</c:v>
                      </c:pt>
                      <c:pt idx="4376">
                        <c:v>65.992330993727748</c:v>
                      </c:pt>
                      <c:pt idx="4377">
                        <c:v>65.989186848684639</c:v>
                      </c:pt>
                      <c:pt idx="4378">
                        <c:v>65.983350428154068</c:v>
                      </c:pt>
                      <c:pt idx="4379">
                        <c:v>65.974881933583902</c:v>
                      </c:pt>
                      <c:pt idx="4380">
                        <c:v>65.96608221181242</c:v>
                      </c:pt>
                      <c:pt idx="4381">
                        <c:v>65.957597998589449</c:v>
                      </c:pt>
                      <c:pt idx="4382">
                        <c:v>65.954210659469538</c:v>
                      </c:pt>
                      <c:pt idx="4383">
                        <c:v>65.954078965275897</c:v>
                      </c:pt>
                      <c:pt idx="4384">
                        <c:v>65.957222633805799</c:v>
                      </c:pt>
                      <c:pt idx="4385">
                        <c:v>65.962004239524916</c:v>
                      </c:pt>
                      <c:pt idx="4386">
                        <c:v>65.966098986078492</c:v>
                      </c:pt>
                      <c:pt idx="4387">
                        <c:v>65.970081790379737</c:v>
                      </c:pt>
                      <c:pt idx="4388">
                        <c:v>65.971400478412335</c:v>
                      </c:pt>
                      <c:pt idx="4389">
                        <c:v>65.972399520205542</c:v>
                      </c:pt>
                      <c:pt idx="4390">
                        <c:v>65.974436805224272</c:v>
                      </c:pt>
                      <c:pt idx="4391">
                        <c:v>65.976306089725142</c:v>
                      </c:pt>
                      <c:pt idx="4392">
                        <c:v>65.977380475610644</c:v>
                      </c:pt>
                      <c:pt idx="4393">
                        <c:v>65.977843367091879</c:v>
                      </c:pt>
                      <c:pt idx="4394">
                        <c:v>65.978277953785181</c:v>
                      </c:pt>
                      <c:pt idx="4395">
                        <c:v>65.976251900133576</c:v>
                      </c:pt>
                      <c:pt idx="4396">
                        <c:v>65.972755968350739</c:v>
                      </c:pt>
                      <c:pt idx="4397">
                        <c:v>65.970330562763209</c:v>
                      </c:pt>
                      <c:pt idx="4398">
                        <c:v>65.97410041741395</c:v>
                      </c:pt>
                      <c:pt idx="4399">
                        <c:v>65.9793885773136</c:v>
                      </c:pt>
                      <c:pt idx="4400">
                        <c:v>65.990093310979404</c:v>
                      </c:pt>
                      <c:pt idx="4401">
                        <c:v>66.004581005042013</c:v>
                      </c:pt>
                      <c:pt idx="4402">
                        <c:v>66.018234067375843</c:v>
                      </c:pt>
                      <c:pt idx="4403">
                        <c:v>66.030253558209594</c:v>
                      </c:pt>
                      <c:pt idx="4404">
                        <c:v>66.038977736454939</c:v>
                      </c:pt>
                      <c:pt idx="4405">
                        <c:v>66.043459905258331</c:v>
                      </c:pt>
                      <c:pt idx="4406">
                        <c:v>66.048129544620082</c:v>
                      </c:pt>
                      <c:pt idx="4407">
                        <c:v>66.049547764932001</c:v>
                      </c:pt>
                      <c:pt idx="4408">
                        <c:v>66.05073421811899</c:v>
                      </c:pt>
                      <c:pt idx="4409">
                        <c:v>66.050726539308258</c:v>
                      </c:pt>
                      <c:pt idx="4410">
                        <c:v>66.050698676911935</c:v>
                      </c:pt>
                      <c:pt idx="4411">
                        <c:v>66.048505775512353</c:v>
                      </c:pt>
                      <c:pt idx="4412">
                        <c:v>66.047902599601784</c:v>
                      </c:pt>
                      <c:pt idx="4413">
                        <c:v>66.046181018552915</c:v>
                      </c:pt>
                      <c:pt idx="4414">
                        <c:v>66.046656135537589</c:v>
                      </c:pt>
                      <c:pt idx="4415">
                        <c:v>66.046951742671467</c:v>
                      </c:pt>
                      <c:pt idx="4416">
                        <c:v>66.047163564997774</c:v>
                      </c:pt>
                      <c:pt idx="4417">
                        <c:v>66.048445855002498</c:v>
                      </c:pt>
                      <c:pt idx="4418">
                        <c:v>66.04984386059445</c:v>
                      </c:pt>
                      <c:pt idx="4419">
                        <c:v>66.048198280935324</c:v>
                      </c:pt>
                      <c:pt idx="4420">
                        <c:v>66.046564284615314</c:v>
                      </c:pt>
                      <c:pt idx="4421">
                        <c:v>66.047283085636394</c:v>
                      </c:pt>
                      <c:pt idx="4422">
                        <c:v>66.046008594036891</c:v>
                      </c:pt>
                      <c:pt idx="4423">
                        <c:v>66.046088357369769</c:v>
                      </c:pt>
                      <c:pt idx="4424">
                        <c:v>66.049215688330605</c:v>
                      </c:pt>
                      <c:pt idx="4425">
                        <c:v>66.054676021033444</c:v>
                      </c:pt>
                      <c:pt idx="4426">
                        <c:v>66.05732832336642</c:v>
                      </c:pt>
                      <c:pt idx="4427">
                        <c:v>66.061522465156486</c:v>
                      </c:pt>
                      <c:pt idx="4428">
                        <c:v>66.063847215013851</c:v>
                      </c:pt>
                      <c:pt idx="4429">
                        <c:v>66.068248899699526</c:v>
                      </c:pt>
                      <c:pt idx="4430">
                        <c:v>66.073828770112499</c:v>
                      </c:pt>
                      <c:pt idx="4431">
                        <c:v>66.074647677952655</c:v>
                      </c:pt>
                      <c:pt idx="4432">
                        <c:v>66.078066977456388</c:v>
                      </c:pt>
                      <c:pt idx="4433">
                        <c:v>66.080236192754256</c:v>
                      </c:pt>
                      <c:pt idx="4434">
                        <c:v>66.080755789140511</c:v>
                      </c:pt>
                      <c:pt idx="4435">
                        <c:v>66.077808264945361</c:v>
                      </c:pt>
                      <c:pt idx="4436">
                        <c:v>66.081494683517036</c:v>
                      </c:pt>
                      <c:pt idx="4437">
                        <c:v>66.07791167857124</c:v>
                      </c:pt>
                      <c:pt idx="4438">
                        <c:v>66.078011164266442</c:v>
                      </c:pt>
                      <c:pt idx="4439">
                        <c:v>66.080778769976519</c:v>
                      </c:pt>
                      <c:pt idx="4440">
                        <c:v>66.086861777616349</c:v>
                      </c:pt>
                      <c:pt idx="4441">
                        <c:v>66.086626243263325</c:v>
                      </c:pt>
                      <c:pt idx="4442">
                        <c:v>66.095553431187795</c:v>
                      </c:pt>
                      <c:pt idx="4443">
                        <c:v>66.100154945039463</c:v>
                      </c:pt>
                      <c:pt idx="4444">
                        <c:v>66.105427706137903</c:v>
                      </c:pt>
                      <c:pt idx="4445">
                        <c:v>66.103330989165997</c:v>
                      </c:pt>
                      <c:pt idx="4446">
                        <c:v>66.10698983660852</c:v>
                      </c:pt>
                      <c:pt idx="4447">
                        <c:v>66.108000339077378</c:v>
                      </c:pt>
                      <c:pt idx="4448">
                        <c:v>66.108124165593139</c:v>
                      </c:pt>
                      <c:pt idx="4449">
                        <c:v>66.108723124570247</c:v>
                      </c:pt>
                      <c:pt idx="4450">
                        <c:v>66.11013287798815</c:v>
                      </c:pt>
                      <c:pt idx="4451">
                        <c:v>66.117809576543522</c:v>
                      </c:pt>
                      <c:pt idx="4452">
                        <c:v>66.12006246098116</c:v>
                      </c:pt>
                      <c:pt idx="4453">
                        <c:v>66.130411445341778</c:v>
                      </c:pt>
                      <c:pt idx="4454">
                        <c:v>66.132392435208175</c:v>
                      </c:pt>
                      <c:pt idx="4455">
                        <c:v>66.141670975380265</c:v>
                      </c:pt>
                      <c:pt idx="4456">
                        <c:v>66.140005448477837</c:v>
                      </c:pt>
                      <c:pt idx="4457">
                        <c:v>66.144961951288522</c:v>
                      </c:pt>
                      <c:pt idx="4458">
                        <c:v>66.148465102926565</c:v>
                      </c:pt>
                      <c:pt idx="4459">
                        <c:v>66.152319856045807</c:v>
                      </c:pt>
                      <c:pt idx="4460">
                        <c:v>66.150518924353293</c:v>
                      </c:pt>
                      <c:pt idx="4461">
                        <c:v>66.154533887553299</c:v>
                      </c:pt>
                      <c:pt idx="4462">
                        <c:v>66.159831329236738</c:v>
                      </c:pt>
                      <c:pt idx="4463">
                        <c:v>66.159832384914665</c:v>
                      </c:pt>
                      <c:pt idx="4464">
                        <c:v>66.163855729576284</c:v>
                      </c:pt>
                      <c:pt idx="4465">
                        <c:v>66.169603970752206</c:v>
                      </c:pt>
                      <c:pt idx="4466">
                        <c:v>66.170346544839731</c:v>
                      </c:pt>
                      <c:pt idx="4467">
                        <c:v>66.165600722721564</c:v>
                      </c:pt>
                      <c:pt idx="4468">
                        <c:v>66.162348316068517</c:v>
                      </c:pt>
                      <c:pt idx="4469">
                        <c:v>66.158277101413518</c:v>
                      </c:pt>
                      <c:pt idx="4470">
                        <c:v>66.159115290984658</c:v>
                      </c:pt>
                      <c:pt idx="4471">
                        <c:v>66.159430567752807</c:v>
                      </c:pt>
                      <c:pt idx="4472">
                        <c:v>66.164694798362717</c:v>
                      </c:pt>
                      <c:pt idx="4473">
                        <c:v>66.167562476466642</c:v>
                      </c:pt>
                      <c:pt idx="4474">
                        <c:v>66.167606237210109</c:v>
                      </c:pt>
                      <c:pt idx="4475">
                        <c:v>66.165580956901607</c:v>
                      </c:pt>
                      <c:pt idx="4476">
                        <c:v>66.165565176423655</c:v>
                      </c:pt>
                      <c:pt idx="4477">
                        <c:v>66.165374007908042</c:v>
                      </c:pt>
                      <c:pt idx="4478">
                        <c:v>66.167339995208295</c:v>
                      </c:pt>
                      <c:pt idx="4479">
                        <c:v>66.168223552334695</c:v>
                      </c:pt>
                      <c:pt idx="4480">
                        <c:v>66.170333061463481</c:v>
                      </c:pt>
                      <c:pt idx="4481">
                        <c:v>66.170193321667369</c:v>
                      </c:pt>
                      <c:pt idx="4482">
                        <c:v>66.167776309733398</c:v>
                      </c:pt>
                      <c:pt idx="4483">
                        <c:v>66.165071382081635</c:v>
                      </c:pt>
                      <c:pt idx="4484">
                        <c:v>66.157676979230672</c:v>
                      </c:pt>
                      <c:pt idx="4485">
                        <c:v>66.153665957501758</c:v>
                      </c:pt>
                      <c:pt idx="4486">
                        <c:v>66.153817618627983</c:v>
                      </c:pt>
                      <c:pt idx="4487">
                        <c:v>66.15471246401637</c:v>
                      </c:pt>
                      <c:pt idx="4488">
                        <c:v>66.155556019931467</c:v>
                      </c:pt>
                      <c:pt idx="4489">
                        <c:v>66.167304156054797</c:v>
                      </c:pt>
                      <c:pt idx="4490">
                        <c:v>66.17331665002321</c:v>
                      </c:pt>
                      <c:pt idx="4491">
                        <c:v>66.181169942427033</c:v>
                      </c:pt>
                      <c:pt idx="4492">
                        <c:v>66.185312161770597</c:v>
                      </c:pt>
                      <c:pt idx="4493">
                        <c:v>66.186226198599428</c:v>
                      </c:pt>
                      <c:pt idx="4494">
                        <c:v>66.189201323716503</c:v>
                      </c:pt>
                      <c:pt idx="4495">
                        <c:v>66.188569500506603</c:v>
                      </c:pt>
                      <c:pt idx="4496">
                        <c:v>66.185836978873937</c:v>
                      </c:pt>
                      <c:pt idx="4497">
                        <c:v>66.181591089570006</c:v>
                      </c:pt>
                      <c:pt idx="4498">
                        <c:v>66.185082431860195</c:v>
                      </c:pt>
                      <c:pt idx="4499">
                        <c:v>66.177904828559718</c:v>
                      </c:pt>
                      <c:pt idx="4500">
                        <c:v>66.174737431290069</c:v>
                      </c:pt>
                      <c:pt idx="4501">
                        <c:v>66.170407390260351</c:v>
                      </c:pt>
                      <c:pt idx="4502">
                        <c:v>66.166037379629117</c:v>
                      </c:pt>
                      <c:pt idx="4503">
                        <c:v>66.159878009260893</c:v>
                      </c:pt>
                      <c:pt idx="4504">
                        <c:v>66.164483544818765</c:v>
                      </c:pt>
                      <c:pt idx="4505">
                        <c:v>66.166664630239268</c:v>
                      </c:pt>
                      <c:pt idx="4506">
                        <c:v>66.171717968391448</c:v>
                      </c:pt>
                      <c:pt idx="4507">
                        <c:v>66.179438978441496</c:v>
                      </c:pt>
                      <c:pt idx="4508">
                        <c:v>66.187635260999372</c:v>
                      </c:pt>
                      <c:pt idx="4509">
                        <c:v>66.188142113498287</c:v>
                      </c:pt>
                      <c:pt idx="4510">
                        <c:v>66.188333439505442</c:v>
                      </c:pt>
                      <c:pt idx="4511">
                        <c:v>66.190326048534104</c:v>
                      </c:pt>
                      <c:pt idx="4512">
                        <c:v>66.196357401895099</c:v>
                      </c:pt>
                      <c:pt idx="4513">
                        <c:v>66.20267650324611</c:v>
                      </c:pt>
                      <c:pt idx="4514">
                        <c:v>66.212562784742616</c:v>
                      </c:pt>
                      <c:pt idx="4515">
                        <c:v>66.225912467490076</c:v>
                      </c:pt>
                      <c:pt idx="4516">
                        <c:v>66.234552936356366</c:v>
                      </c:pt>
                      <c:pt idx="4517">
                        <c:v>66.242997399570854</c:v>
                      </c:pt>
                      <c:pt idx="4518">
                        <c:v>66.243057691891721</c:v>
                      </c:pt>
                      <c:pt idx="4519">
                        <c:v>66.245042931961819</c:v>
                      </c:pt>
                      <c:pt idx="4520">
                        <c:v>66.246576627851596</c:v>
                      </c:pt>
                      <c:pt idx="4521">
                        <c:v>66.246376681595606</c:v>
                      </c:pt>
                      <c:pt idx="4522">
                        <c:v>66.246532441532338</c:v>
                      </c:pt>
                      <c:pt idx="4523">
                        <c:v>66.245106781765642</c:v>
                      </c:pt>
                      <c:pt idx="4524">
                        <c:v>66.248342580382172</c:v>
                      </c:pt>
                      <c:pt idx="4525">
                        <c:v>66.246221926951591</c:v>
                      </c:pt>
                      <c:pt idx="4526">
                        <c:v>66.243793652604381</c:v>
                      </c:pt>
                      <c:pt idx="4527">
                        <c:v>66.242359537579361</c:v>
                      </c:pt>
                      <c:pt idx="4528">
                        <c:v>66.244640165992038</c:v>
                      </c:pt>
                      <c:pt idx="4529">
                        <c:v>66.241923958850265</c:v>
                      </c:pt>
                      <c:pt idx="4530">
                        <c:v>66.239211588582393</c:v>
                      </c:pt>
                      <c:pt idx="4531">
                        <c:v>66.246221363461558</c:v>
                      </c:pt>
                      <c:pt idx="4532">
                        <c:v>66.244404194620742</c:v>
                      </c:pt>
                      <c:pt idx="4533">
                        <c:v>66.247511632419418</c:v>
                      </c:pt>
                      <c:pt idx="4534">
                        <c:v>66.247663257831292</c:v>
                      </c:pt>
                      <c:pt idx="4535">
                        <c:v>66.252612194158786</c:v>
                      </c:pt>
                      <c:pt idx="4536">
                        <c:v>66.246648740088006</c:v>
                      </c:pt>
                      <c:pt idx="4537">
                        <c:v>66.241368144824847</c:v>
                      </c:pt>
                      <c:pt idx="4538">
                        <c:v>66.241288029240451</c:v>
                      </c:pt>
                      <c:pt idx="4539">
                        <c:v>66.241607341235252</c:v>
                      </c:pt>
                      <c:pt idx="4540">
                        <c:v>66.237632717481759</c:v>
                      </c:pt>
                      <c:pt idx="4541">
                        <c:v>66.235231697787228</c:v>
                      </c:pt>
                      <c:pt idx="4542">
                        <c:v>66.237779632145234</c:v>
                      </c:pt>
                      <c:pt idx="4543">
                        <c:v>66.230853363013438</c:v>
                      </c:pt>
                      <c:pt idx="4544">
                        <c:v>66.226938795826982</c:v>
                      </c:pt>
                      <c:pt idx="4545">
                        <c:v>66.221562364150401</c:v>
                      </c:pt>
                      <c:pt idx="4546">
                        <c:v>66.224885834078719</c:v>
                      </c:pt>
                      <c:pt idx="4547">
                        <c:v>66.223767615460858</c:v>
                      </c:pt>
                      <c:pt idx="4548">
                        <c:v>66.231720430480692</c:v>
                      </c:pt>
                      <c:pt idx="4549">
                        <c:v>66.232215722945554</c:v>
                      </c:pt>
                      <c:pt idx="4550">
                        <c:v>66.237064948035055</c:v>
                      </c:pt>
                      <c:pt idx="4551">
                        <c:v>66.2389942371166</c:v>
                      </c:pt>
                      <c:pt idx="4552">
                        <c:v>66.242529270158769</c:v>
                      </c:pt>
                      <c:pt idx="4553">
                        <c:v>66.240995445860193</c:v>
                      </c:pt>
                      <c:pt idx="4554">
                        <c:v>66.243504018202998</c:v>
                      </c:pt>
                      <c:pt idx="4555">
                        <c:v>66.245820789077499</c:v>
                      </c:pt>
                      <c:pt idx="4556">
                        <c:v>66.244930130936197</c:v>
                      </c:pt>
                      <c:pt idx="4557">
                        <c:v>66.245233674071741</c:v>
                      </c:pt>
                      <c:pt idx="4558">
                        <c:v>66.243512128990858</c:v>
                      </c:pt>
                      <c:pt idx="4559">
                        <c:v>66.242673465308073</c:v>
                      </c:pt>
                      <c:pt idx="4560">
                        <c:v>66.241970540935384</c:v>
                      </c:pt>
                      <c:pt idx="4561">
                        <c:v>66.243416643283126</c:v>
                      </c:pt>
                      <c:pt idx="4562">
                        <c:v>66.243313021601523</c:v>
                      </c:pt>
                      <c:pt idx="4563">
                        <c:v>66.243333020342263</c:v>
                      </c:pt>
                      <c:pt idx="4564">
                        <c:v>66.24341287921564</c:v>
                      </c:pt>
                      <c:pt idx="4565">
                        <c:v>66.243524695412489</c:v>
                      </c:pt>
                      <c:pt idx="4566">
                        <c:v>66.243009214278189</c:v>
                      </c:pt>
                      <c:pt idx="4567">
                        <c:v>66.243076936216724</c:v>
                      </c:pt>
                      <c:pt idx="4568">
                        <c:v>66.244654720123066</c:v>
                      </c:pt>
                      <c:pt idx="4569">
                        <c:v>66.245581353024292</c:v>
                      </c:pt>
                      <c:pt idx="4570">
                        <c:v>66.247135292556564</c:v>
                      </c:pt>
                      <c:pt idx="4571">
                        <c:v>66.247414998848214</c:v>
                      </c:pt>
                      <c:pt idx="4572">
                        <c:v>66.249596097729338</c:v>
                      </c:pt>
                      <c:pt idx="4573">
                        <c:v>66.248453861474317</c:v>
                      </c:pt>
                      <c:pt idx="4574">
                        <c:v>66.247623262208094</c:v>
                      </c:pt>
                      <c:pt idx="4575">
                        <c:v>66.246277119473433</c:v>
                      </c:pt>
                      <c:pt idx="4576">
                        <c:v>66.245642124337223</c:v>
                      </c:pt>
                      <c:pt idx="4577">
                        <c:v>66.24445180813143</c:v>
                      </c:pt>
                      <c:pt idx="4578">
                        <c:v>66.244999248691016</c:v>
                      </c:pt>
                      <c:pt idx="4579">
                        <c:v>66.248806036498593</c:v>
                      </c:pt>
                      <c:pt idx="4580">
                        <c:v>66.251362737655455</c:v>
                      </c:pt>
                      <c:pt idx="4581">
                        <c:v>66.253659531568331</c:v>
                      </c:pt>
                      <c:pt idx="4582">
                        <c:v>66.255033707741376</c:v>
                      </c:pt>
                      <c:pt idx="4583">
                        <c:v>66.259068066138497</c:v>
                      </c:pt>
                      <c:pt idx="4584">
                        <c:v>66.259699223530291</c:v>
                      </c:pt>
                      <c:pt idx="4585">
                        <c:v>66.263809374911176</c:v>
                      </c:pt>
                      <c:pt idx="4586">
                        <c:v>66.267320592111147</c:v>
                      </c:pt>
                      <c:pt idx="4587">
                        <c:v>66.272581391166199</c:v>
                      </c:pt>
                      <c:pt idx="4588">
                        <c:v>66.274826131584604</c:v>
                      </c:pt>
                      <c:pt idx="4589">
                        <c:v>66.277350333684623</c:v>
                      </c:pt>
                      <c:pt idx="4590">
                        <c:v>66.277158364486667</c:v>
                      </c:pt>
                      <c:pt idx="4591">
                        <c:v>66.276247421595187</c:v>
                      </c:pt>
                      <c:pt idx="4592">
                        <c:v>66.27500888736003</c:v>
                      </c:pt>
                      <c:pt idx="4593">
                        <c:v>66.275320343951151</c:v>
                      </c:pt>
                      <c:pt idx="4594">
                        <c:v>66.275947529921481</c:v>
                      </c:pt>
                      <c:pt idx="4595">
                        <c:v>66.277765264313842</c:v>
                      </c:pt>
                      <c:pt idx="4596">
                        <c:v>66.279882454716201</c:v>
                      </c:pt>
                      <c:pt idx="4597">
                        <c:v>66.280585688517732</c:v>
                      </c:pt>
                      <c:pt idx="4598">
                        <c:v>66.279303510446354</c:v>
                      </c:pt>
                      <c:pt idx="4599">
                        <c:v>66.279639184344958</c:v>
                      </c:pt>
                      <c:pt idx="4600">
                        <c:v>66.280450277362917</c:v>
                      </c:pt>
                      <c:pt idx="4601">
                        <c:v>66.279607592691377</c:v>
                      </c:pt>
                      <c:pt idx="4602">
                        <c:v>66.28006697615487</c:v>
                      </c:pt>
                      <c:pt idx="4603">
                        <c:v>66.281776621920329</c:v>
                      </c:pt>
                      <c:pt idx="4604">
                        <c:v>66.280518271681075</c:v>
                      </c:pt>
                      <c:pt idx="4605">
                        <c:v>66.279315538070392</c:v>
                      </c:pt>
                      <c:pt idx="4606">
                        <c:v>66.280677405686731</c:v>
                      </c:pt>
                      <c:pt idx="4607">
                        <c:v>66.281208432766064</c:v>
                      </c:pt>
                      <c:pt idx="4608">
                        <c:v>66.281559727695551</c:v>
                      </c:pt>
                      <c:pt idx="4609">
                        <c:v>66.284866965094736</c:v>
                      </c:pt>
                      <c:pt idx="4610">
                        <c:v>66.288190232710718</c:v>
                      </c:pt>
                      <c:pt idx="4611">
                        <c:v>66.29089041870418</c:v>
                      </c:pt>
                      <c:pt idx="4612">
                        <c:v>66.294353594749026</c:v>
                      </c:pt>
                      <c:pt idx="4613">
                        <c:v>66.298000702379881</c:v>
                      </c:pt>
                      <c:pt idx="4614">
                        <c:v>66.300305544431339</c:v>
                      </c:pt>
                      <c:pt idx="4615">
                        <c:v>66.301727734122295</c:v>
                      </c:pt>
                      <c:pt idx="4616">
                        <c:v>66.30370902709592</c:v>
                      </c:pt>
                      <c:pt idx="4617">
                        <c:v>66.305558567564063</c:v>
                      </c:pt>
                      <c:pt idx="4618">
                        <c:v>66.306389508004756</c:v>
                      </c:pt>
                      <c:pt idx="4619">
                        <c:v>66.309061905528921</c:v>
                      </c:pt>
                      <c:pt idx="4620">
                        <c:v>66.310044624137063</c:v>
                      </c:pt>
                      <c:pt idx="4621">
                        <c:v>66.311019423231727</c:v>
                      </c:pt>
                      <c:pt idx="4622">
                        <c:v>66.311582628057565</c:v>
                      </c:pt>
                      <c:pt idx="4623">
                        <c:v>66.313487964197378</c:v>
                      </c:pt>
                      <c:pt idx="4624">
                        <c:v>66.313771602547988</c:v>
                      </c:pt>
                      <c:pt idx="4625">
                        <c:v>66.315373453124408</c:v>
                      </c:pt>
                      <c:pt idx="4626">
                        <c:v>66.318465157610603</c:v>
                      </c:pt>
                      <c:pt idx="4627">
                        <c:v>66.320566462756233</c:v>
                      </c:pt>
                      <c:pt idx="4628">
                        <c:v>66.322731583134697</c:v>
                      </c:pt>
                      <c:pt idx="4629">
                        <c:v>66.32385843259874</c:v>
                      </c:pt>
                      <c:pt idx="4630">
                        <c:v>66.32690258452763</c:v>
                      </c:pt>
                      <c:pt idx="4631">
                        <c:v>66.328276975411214</c:v>
                      </c:pt>
                      <c:pt idx="4632">
                        <c:v>66.330957355954467</c:v>
                      </c:pt>
                      <c:pt idx="4633">
                        <c:v>66.332607212338971</c:v>
                      </c:pt>
                      <c:pt idx="4634">
                        <c:v>66.333581792876629</c:v>
                      </c:pt>
                      <c:pt idx="4635">
                        <c:v>66.332934354370849</c:v>
                      </c:pt>
                      <c:pt idx="4636">
                        <c:v>66.331779679305882</c:v>
                      </c:pt>
                      <c:pt idx="4637">
                        <c:v>66.332222879139493</c:v>
                      </c:pt>
                      <c:pt idx="4638">
                        <c:v>66.333632765413313</c:v>
                      </c:pt>
                      <c:pt idx="4639">
                        <c:v>66.335418069615642</c:v>
                      </c:pt>
                      <c:pt idx="4640">
                        <c:v>66.337814817532561</c:v>
                      </c:pt>
                      <c:pt idx="4641">
                        <c:v>66.340854792390559</c:v>
                      </c:pt>
                      <c:pt idx="4642">
                        <c:v>66.342464943495727</c:v>
                      </c:pt>
                      <c:pt idx="4643">
                        <c:v>66.343619719267465</c:v>
                      </c:pt>
                      <c:pt idx="4644">
                        <c:v>66.345537568071819</c:v>
                      </c:pt>
                      <c:pt idx="4645">
                        <c:v>66.345126329758301</c:v>
                      </c:pt>
                      <c:pt idx="4646">
                        <c:v>66.34629678400195</c:v>
                      </c:pt>
                      <c:pt idx="4647">
                        <c:v>66.345202138430693</c:v>
                      </c:pt>
                      <c:pt idx="4648">
                        <c:v>66.344107478383208</c:v>
                      </c:pt>
                      <c:pt idx="4649">
                        <c:v>66.342393447688281</c:v>
                      </c:pt>
                      <c:pt idx="4650">
                        <c:v>66.340699722335955</c:v>
                      </c:pt>
                      <c:pt idx="4651">
                        <c:v>66.339908904584689</c:v>
                      </c:pt>
                      <c:pt idx="4652">
                        <c:v>66.339369619748908</c:v>
                      </c:pt>
                      <c:pt idx="4653">
                        <c:v>66.340807437894071</c:v>
                      </c:pt>
                      <c:pt idx="4654">
                        <c:v>66.342564908998582</c:v>
                      </c:pt>
                      <c:pt idx="4655">
                        <c:v>66.344314226058572</c:v>
                      </c:pt>
                      <c:pt idx="4656">
                        <c:v>66.346311220709239</c:v>
                      </c:pt>
                      <c:pt idx="4657">
                        <c:v>66.350009997915222</c:v>
                      </c:pt>
                      <c:pt idx="4658">
                        <c:v>66.351699977123161</c:v>
                      </c:pt>
                      <c:pt idx="4659">
                        <c:v>66.352870665009988</c:v>
                      </c:pt>
                      <c:pt idx="4660">
                        <c:v>66.355794843262316</c:v>
                      </c:pt>
                      <c:pt idx="4661">
                        <c:v>66.355427221321946</c:v>
                      </c:pt>
                      <c:pt idx="4662">
                        <c:v>66.355778637820876</c:v>
                      </c:pt>
                      <c:pt idx="4663">
                        <c:v>66.357196360537912</c:v>
                      </c:pt>
                      <c:pt idx="4664">
                        <c:v>66.359636864976906</c:v>
                      </c:pt>
                      <c:pt idx="4665">
                        <c:v>66.363236157676297</c:v>
                      </c:pt>
                      <c:pt idx="4666">
                        <c:v>66.366527887003244</c:v>
                      </c:pt>
                      <c:pt idx="4667">
                        <c:v>66.366759495387669</c:v>
                      </c:pt>
                      <c:pt idx="4668">
                        <c:v>66.365812730185638</c:v>
                      </c:pt>
                      <c:pt idx="4669">
                        <c:v>66.367937809133238</c:v>
                      </c:pt>
                      <c:pt idx="4670">
                        <c:v>66.366495591154745</c:v>
                      </c:pt>
                      <c:pt idx="4671">
                        <c:v>66.368029483396356</c:v>
                      </c:pt>
                      <c:pt idx="4672">
                        <c:v>66.369807300443355</c:v>
                      </c:pt>
                      <c:pt idx="4673">
                        <c:v>66.37231603794649</c:v>
                      </c:pt>
                      <c:pt idx="4674">
                        <c:v>66.368389424681084</c:v>
                      </c:pt>
                      <c:pt idx="4675">
                        <c:v>66.366340067552173</c:v>
                      </c:pt>
                      <c:pt idx="4676">
                        <c:v>66.361722395386536</c:v>
                      </c:pt>
                      <c:pt idx="4677">
                        <c:v>66.360847771336338</c:v>
                      </c:pt>
                      <c:pt idx="4678">
                        <c:v>66.359202316023868</c:v>
                      </c:pt>
                      <c:pt idx="4679">
                        <c:v>66.361259621583415</c:v>
                      </c:pt>
                      <c:pt idx="4680">
                        <c:v>66.363524967030429</c:v>
                      </c:pt>
                      <c:pt idx="4681">
                        <c:v>66.366005806509875</c:v>
                      </c:pt>
                      <c:pt idx="4682">
                        <c:v>66.366049613884357</c:v>
                      </c:pt>
                      <c:pt idx="4683">
                        <c:v>66.364915023030662</c:v>
                      </c:pt>
                      <c:pt idx="4684">
                        <c:v>66.361999121335913</c:v>
                      </c:pt>
                      <c:pt idx="4685">
                        <c:v>66.358623666500918</c:v>
                      </c:pt>
                      <c:pt idx="4686">
                        <c:v>66.354912910872642</c:v>
                      </c:pt>
                      <c:pt idx="4687">
                        <c:v>66.35073129843218</c:v>
                      </c:pt>
                      <c:pt idx="4688">
                        <c:v>66.349122218840648</c:v>
                      </c:pt>
                      <c:pt idx="4689">
                        <c:v>66.347636588138386</c:v>
                      </c:pt>
                      <c:pt idx="4690">
                        <c:v>66.347233414987713</c:v>
                      </c:pt>
                      <c:pt idx="4691">
                        <c:v>66.349709740767878</c:v>
                      </c:pt>
                      <c:pt idx="4692">
                        <c:v>66.353783466752276</c:v>
                      </c:pt>
                      <c:pt idx="4693">
                        <c:v>66.358068811886525</c:v>
                      </c:pt>
                      <c:pt idx="4694">
                        <c:v>66.364926933986325</c:v>
                      </c:pt>
                      <c:pt idx="4695">
                        <c:v>66.371249716943083</c:v>
                      </c:pt>
                      <c:pt idx="4696">
                        <c:v>66.37743320119624</c:v>
                      </c:pt>
                      <c:pt idx="4697">
                        <c:v>66.381727226064442</c:v>
                      </c:pt>
                      <c:pt idx="4698">
                        <c:v>66.385362200342954</c:v>
                      </c:pt>
                      <c:pt idx="4699">
                        <c:v>66.388178145172944</c:v>
                      </c:pt>
                      <c:pt idx="4700">
                        <c:v>66.39100223264559</c:v>
                      </c:pt>
                      <c:pt idx="4701">
                        <c:v>66.392392206321361</c:v>
                      </c:pt>
                      <c:pt idx="4702">
                        <c:v>66.394002171127738</c:v>
                      </c:pt>
                      <c:pt idx="4703">
                        <c:v>66.396670686312532</c:v>
                      </c:pt>
                      <c:pt idx="4704">
                        <c:v>66.397038221274869</c:v>
                      </c:pt>
                      <c:pt idx="4705">
                        <c:v>66.397313900785207</c:v>
                      </c:pt>
                      <c:pt idx="4706">
                        <c:v>66.397313849785675</c:v>
                      </c:pt>
                      <c:pt idx="4707">
                        <c:v>66.398120590706043</c:v>
                      </c:pt>
                      <c:pt idx="4708">
                        <c:v>66.397437297911807</c:v>
                      </c:pt>
                      <c:pt idx="4709">
                        <c:v>66.398260185305915</c:v>
                      </c:pt>
                      <c:pt idx="4710">
                        <c:v>66.39840793946378</c:v>
                      </c:pt>
                      <c:pt idx="4711">
                        <c:v>66.398068414820472</c:v>
                      </c:pt>
                      <c:pt idx="4712">
                        <c:v>66.39719367239671</c:v>
                      </c:pt>
                      <c:pt idx="4713">
                        <c:v>66.395456180791115</c:v>
                      </c:pt>
                      <c:pt idx="4714">
                        <c:v>66.393495078307041</c:v>
                      </c:pt>
                      <c:pt idx="4715">
                        <c:v>66.390922968362389</c:v>
                      </c:pt>
                      <c:pt idx="4716">
                        <c:v>66.38795139054136</c:v>
                      </c:pt>
                      <c:pt idx="4717">
                        <c:v>66.385551135701348</c:v>
                      </c:pt>
                      <c:pt idx="4718">
                        <c:v>66.383242699143608</c:v>
                      </c:pt>
                      <c:pt idx="4719">
                        <c:v>66.380335046490686</c:v>
                      </c:pt>
                      <c:pt idx="4720">
                        <c:v>66.379604179520655</c:v>
                      </c:pt>
                      <c:pt idx="4721">
                        <c:v>66.381333927003055</c:v>
                      </c:pt>
                      <c:pt idx="4722">
                        <c:v>66.383614728873781</c:v>
                      </c:pt>
                      <c:pt idx="4723">
                        <c:v>66.388827331827599</c:v>
                      </c:pt>
                      <c:pt idx="4724">
                        <c:v>66.396456660089399</c:v>
                      </c:pt>
                      <c:pt idx="4725">
                        <c:v>66.402172581159249</c:v>
                      </c:pt>
                      <c:pt idx="4726">
                        <c:v>66.40872736163314</c:v>
                      </c:pt>
                      <c:pt idx="4727">
                        <c:v>66.415797437657631</c:v>
                      </c:pt>
                      <c:pt idx="4728">
                        <c:v>66.422328573701094</c:v>
                      </c:pt>
                      <c:pt idx="4729">
                        <c:v>66.427281749384505</c:v>
                      </c:pt>
                      <c:pt idx="4730">
                        <c:v>66.434543856656873</c:v>
                      </c:pt>
                      <c:pt idx="4731">
                        <c:v>66.439924504639308</c:v>
                      </c:pt>
                      <c:pt idx="4732">
                        <c:v>66.442924621347785</c:v>
                      </c:pt>
                      <c:pt idx="4733">
                        <c:v>66.445349242996599</c:v>
                      </c:pt>
                      <c:pt idx="4734">
                        <c:v>66.449287944291001</c:v>
                      </c:pt>
                      <c:pt idx="4735">
                        <c:v>66.45153302186867</c:v>
                      </c:pt>
                      <c:pt idx="4736">
                        <c:v>66.454860596512532</c:v>
                      </c:pt>
                      <c:pt idx="4737">
                        <c:v>66.459546257975077</c:v>
                      </c:pt>
                      <c:pt idx="4738">
                        <c:v>66.462482406192933</c:v>
                      </c:pt>
                      <c:pt idx="4739">
                        <c:v>66.464220141537538</c:v>
                      </c:pt>
                      <c:pt idx="4740">
                        <c:v>66.465078893423652</c:v>
                      </c:pt>
                      <c:pt idx="4741">
                        <c:v>66.464519728465405</c:v>
                      </c:pt>
                      <c:pt idx="4742">
                        <c:v>66.464879210313967</c:v>
                      </c:pt>
                      <c:pt idx="4743">
                        <c:v>66.465794019605553</c:v>
                      </c:pt>
                      <c:pt idx="4744">
                        <c:v>66.466688765527323</c:v>
                      </c:pt>
                      <c:pt idx="4745">
                        <c:v>66.468490427301731</c:v>
                      </c:pt>
                      <c:pt idx="4746">
                        <c:v>66.469828582293246</c:v>
                      </c:pt>
                      <c:pt idx="4747">
                        <c:v>66.469852503502423</c:v>
                      </c:pt>
                      <c:pt idx="4748">
                        <c:v>66.47137041757064</c:v>
                      </c:pt>
                      <c:pt idx="4749">
                        <c:v>66.473751360831187</c:v>
                      </c:pt>
                      <c:pt idx="4750">
                        <c:v>66.474730042808588</c:v>
                      </c:pt>
                      <c:pt idx="4751">
                        <c:v>66.479152208574732</c:v>
                      </c:pt>
                      <c:pt idx="4752">
                        <c:v>66.481421180201494</c:v>
                      </c:pt>
                      <c:pt idx="4753">
                        <c:v>66.483454541486282</c:v>
                      </c:pt>
                      <c:pt idx="4754">
                        <c:v>66.483286690648626</c:v>
                      </c:pt>
                      <c:pt idx="4755">
                        <c:v>66.48352631267997</c:v>
                      </c:pt>
                      <c:pt idx="4756">
                        <c:v>66.481880497577322</c:v>
                      </c:pt>
                      <c:pt idx="4757">
                        <c:v>66.483059054804357</c:v>
                      </c:pt>
                      <c:pt idx="4758">
                        <c:v>66.481489090576659</c:v>
                      </c:pt>
                      <c:pt idx="4759">
                        <c:v>66.480382571697731</c:v>
                      </c:pt>
                      <c:pt idx="4760">
                        <c:v>66.481277524434958</c:v>
                      </c:pt>
                      <c:pt idx="4761">
                        <c:v>66.48116976881694</c:v>
                      </c:pt>
                      <c:pt idx="4762">
                        <c:v>66.479671765998972</c:v>
                      </c:pt>
                      <c:pt idx="4763">
                        <c:v>66.478785089686724</c:v>
                      </c:pt>
                      <c:pt idx="4764">
                        <c:v>66.478281868776477</c:v>
                      </c:pt>
                      <c:pt idx="4765">
                        <c:v>66.47707943506451</c:v>
                      </c:pt>
                      <c:pt idx="4766">
                        <c:v>66.47748292296906</c:v>
                      </c:pt>
                      <c:pt idx="4767">
                        <c:v>66.478278037342989</c:v>
                      </c:pt>
                      <c:pt idx="4768">
                        <c:v>66.478965197407248</c:v>
                      </c:pt>
                      <c:pt idx="4769">
                        <c:v>66.481629779683857</c:v>
                      </c:pt>
                      <c:pt idx="4770">
                        <c:v>66.485341002929459</c:v>
                      </c:pt>
                      <c:pt idx="4771">
                        <c:v>66.486415725095952</c:v>
                      </c:pt>
                      <c:pt idx="4772">
                        <c:v>66.487702123495907</c:v>
                      </c:pt>
                      <c:pt idx="4773">
                        <c:v>66.490830151711734</c:v>
                      </c:pt>
                      <c:pt idx="4774">
                        <c:v>66.48904855626202</c:v>
                      </c:pt>
                      <c:pt idx="4775">
                        <c:v>66.488693065535415</c:v>
                      </c:pt>
                      <c:pt idx="4776">
                        <c:v>66.489755542928933</c:v>
                      </c:pt>
                      <c:pt idx="4777">
                        <c:v>66.491581050920274</c:v>
                      </c:pt>
                      <c:pt idx="4778">
                        <c:v>66.493202737694531</c:v>
                      </c:pt>
                      <c:pt idx="4779">
                        <c:v>66.498942981235032</c:v>
                      </c:pt>
                      <c:pt idx="4780">
                        <c:v>66.500648575899447</c:v>
                      </c:pt>
                      <c:pt idx="4781">
                        <c:v>66.506165247855066</c:v>
                      </c:pt>
                      <c:pt idx="4782">
                        <c:v>66.509804292169107</c:v>
                      </c:pt>
                      <c:pt idx="4783">
                        <c:v>66.513667135196926</c:v>
                      </c:pt>
                      <c:pt idx="4784">
                        <c:v>66.515169164119214</c:v>
                      </c:pt>
                      <c:pt idx="4785">
                        <c:v>66.51846886897863</c:v>
                      </c:pt>
                      <c:pt idx="4786">
                        <c:v>66.518321136654166</c:v>
                      </c:pt>
                      <c:pt idx="4787">
                        <c:v>66.520390418924336</c:v>
                      </c:pt>
                      <c:pt idx="4788">
                        <c:v>66.521093506569954</c:v>
                      </c:pt>
                      <c:pt idx="4789">
                        <c:v>66.522751261672511</c:v>
                      </c:pt>
                      <c:pt idx="4790">
                        <c:v>66.524852489002143</c:v>
                      </c:pt>
                      <c:pt idx="4791">
                        <c:v>66.52533584636555</c:v>
                      </c:pt>
                      <c:pt idx="4792">
                        <c:v>66.526030949999878</c:v>
                      </c:pt>
                      <c:pt idx="4793">
                        <c:v>66.527301222097918</c:v>
                      </c:pt>
                      <c:pt idx="4794">
                        <c:v>66.529346593248505</c:v>
                      </c:pt>
                      <c:pt idx="4795">
                        <c:v>66.52898711011008</c:v>
                      </c:pt>
                      <c:pt idx="4796">
                        <c:v>66.529366583628487</c:v>
                      </c:pt>
                      <c:pt idx="4797">
                        <c:v>66.529306687774323</c:v>
                      </c:pt>
                      <c:pt idx="4798">
                        <c:v>66.529063099509997</c:v>
                      </c:pt>
                      <c:pt idx="4799">
                        <c:v>66.527109636152659</c:v>
                      </c:pt>
                      <c:pt idx="4800">
                        <c:v>66.528895312202366</c:v>
                      </c:pt>
                      <c:pt idx="4801">
                        <c:v>66.531140422328164</c:v>
                      </c:pt>
                      <c:pt idx="4802">
                        <c:v>66.533309561497646</c:v>
                      </c:pt>
                      <c:pt idx="4803">
                        <c:v>66.53543879078677</c:v>
                      </c:pt>
                      <c:pt idx="4804">
                        <c:v>66.538962246346046</c:v>
                      </c:pt>
                      <c:pt idx="4805">
                        <c:v>66.539952940365097</c:v>
                      </c:pt>
                      <c:pt idx="4806">
                        <c:v>66.54018461958033</c:v>
                      </c:pt>
                      <c:pt idx="4807">
                        <c:v>66.540640049635456</c:v>
                      </c:pt>
                      <c:pt idx="4808">
                        <c:v>66.544730724808687</c:v>
                      </c:pt>
                      <c:pt idx="4809">
                        <c:v>66.547774795508758</c:v>
                      </c:pt>
                      <c:pt idx="4810">
                        <c:v>66.549800145616217</c:v>
                      </c:pt>
                      <c:pt idx="4811">
                        <c:v>66.55174959255821</c:v>
                      </c:pt>
                      <c:pt idx="4812">
                        <c:v>66.553203768260701</c:v>
                      </c:pt>
                      <c:pt idx="4813">
                        <c:v>66.550315612019773</c:v>
                      </c:pt>
                      <c:pt idx="4814">
                        <c:v>66.54877765981314</c:v>
                      </c:pt>
                      <c:pt idx="4815">
                        <c:v>66.546424767163685</c:v>
                      </c:pt>
                      <c:pt idx="4816">
                        <c:v>66.544874913755692</c:v>
                      </c:pt>
                      <c:pt idx="4817">
                        <c:v>66.543305126952902</c:v>
                      </c:pt>
                      <c:pt idx="4818">
                        <c:v>66.543109470398136</c:v>
                      </c:pt>
                      <c:pt idx="4819">
                        <c:v>66.541883043607612</c:v>
                      </c:pt>
                      <c:pt idx="4820">
                        <c:v>66.542390487571382</c:v>
                      </c:pt>
                      <c:pt idx="4821">
                        <c:v>66.542486445051992</c:v>
                      </c:pt>
                      <c:pt idx="4822">
                        <c:v>66.542550295686056</c:v>
                      </c:pt>
                      <c:pt idx="4823">
                        <c:v>66.542330518467381</c:v>
                      </c:pt>
                      <c:pt idx="4824">
                        <c:v>66.543413254433887</c:v>
                      </c:pt>
                      <c:pt idx="4825">
                        <c:v>66.543637033837811</c:v>
                      </c:pt>
                      <c:pt idx="4826">
                        <c:v>66.545418614460374</c:v>
                      </c:pt>
                      <c:pt idx="4827">
                        <c:v>66.545546539858307</c:v>
                      </c:pt>
                      <c:pt idx="4828">
                        <c:v>66.547583855907732</c:v>
                      </c:pt>
                      <c:pt idx="4829">
                        <c:v>66.551390772517792</c:v>
                      </c:pt>
                      <c:pt idx="4830">
                        <c:v>66.556559932456224</c:v>
                      </c:pt>
                      <c:pt idx="4831">
                        <c:v>66.559871520289292</c:v>
                      </c:pt>
                      <c:pt idx="4832">
                        <c:v>66.565224256810396</c:v>
                      </c:pt>
                      <c:pt idx="4833">
                        <c:v>66.568435979174751</c:v>
                      </c:pt>
                      <c:pt idx="4834">
                        <c:v>66.571032527515413</c:v>
                      </c:pt>
                      <c:pt idx="4835">
                        <c:v>66.57428427520945</c:v>
                      </c:pt>
                      <c:pt idx="4836">
                        <c:v>66.576856914276235</c:v>
                      </c:pt>
                      <c:pt idx="4837">
                        <c:v>66.578750479028173</c:v>
                      </c:pt>
                      <c:pt idx="4838">
                        <c:v>66.581606870283679</c:v>
                      </c:pt>
                      <c:pt idx="4839">
                        <c:v>66.581323216404144</c:v>
                      </c:pt>
                      <c:pt idx="4840">
                        <c:v>66.580735921607626</c:v>
                      </c:pt>
                      <c:pt idx="4841">
                        <c:v>66.58194646532084</c:v>
                      </c:pt>
                      <c:pt idx="4842">
                        <c:v>66.583172922393729</c:v>
                      </c:pt>
                      <c:pt idx="4843">
                        <c:v>66.584491169173475</c:v>
                      </c:pt>
                      <c:pt idx="4844">
                        <c:v>66.585342105130877</c:v>
                      </c:pt>
                      <c:pt idx="4845">
                        <c:v>66.5869201182213</c:v>
                      </c:pt>
                      <c:pt idx="4846">
                        <c:v>66.586512653411845</c:v>
                      </c:pt>
                      <c:pt idx="4847">
                        <c:v>66.585545949499163</c:v>
                      </c:pt>
                      <c:pt idx="4848">
                        <c:v>66.583388744068927</c:v>
                      </c:pt>
                      <c:pt idx="4849">
                        <c:v>66.583440763839775</c:v>
                      </c:pt>
                      <c:pt idx="4850">
                        <c:v>66.58286158313939</c:v>
                      </c:pt>
                      <c:pt idx="4851">
                        <c:v>66.583592661480495</c:v>
                      </c:pt>
                      <c:pt idx="4852">
                        <c:v>66.58351700526984</c:v>
                      </c:pt>
                      <c:pt idx="4853">
                        <c:v>66.584088406439108</c:v>
                      </c:pt>
                      <c:pt idx="4854">
                        <c:v>66.58347324880225</c:v>
                      </c:pt>
                      <c:pt idx="4855">
                        <c:v>66.583033907544888</c:v>
                      </c:pt>
                      <c:pt idx="4856">
                        <c:v>66.581040653497581</c:v>
                      </c:pt>
                      <c:pt idx="4857">
                        <c:v>66.580017956813293</c:v>
                      </c:pt>
                      <c:pt idx="4858">
                        <c:v>66.578400114319422</c:v>
                      </c:pt>
                      <c:pt idx="4859">
                        <c:v>66.577301647141923</c:v>
                      </c:pt>
                      <c:pt idx="4860">
                        <c:v>66.57613130058219</c:v>
                      </c:pt>
                      <c:pt idx="4861">
                        <c:v>66.577833063461313</c:v>
                      </c:pt>
                      <c:pt idx="4862">
                        <c:v>66.578588055534027</c:v>
                      </c:pt>
                      <c:pt idx="4863">
                        <c:v>66.578863763669361</c:v>
                      </c:pt>
                      <c:pt idx="4864">
                        <c:v>66.582159522498955</c:v>
                      </c:pt>
                      <c:pt idx="4865">
                        <c:v>66.584783940892208</c:v>
                      </c:pt>
                      <c:pt idx="4866">
                        <c:v>66.586921074139127</c:v>
                      </c:pt>
                      <c:pt idx="4867">
                        <c:v>66.590021082449454</c:v>
                      </c:pt>
                      <c:pt idx="4868">
                        <c:v>66.596980016611482</c:v>
                      </c:pt>
                      <c:pt idx="4869">
                        <c:v>66.600471466249914</c:v>
                      </c:pt>
                      <c:pt idx="4870">
                        <c:v>66.603967007307048</c:v>
                      </c:pt>
                      <c:pt idx="4871">
                        <c:v>66.608353387331519</c:v>
                      </c:pt>
                      <c:pt idx="4872">
                        <c:v>66.613442780472241</c:v>
                      </c:pt>
                      <c:pt idx="4873">
                        <c:v>66.614073916356617</c:v>
                      </c:pt>
                      <c:pt idx="4874">
                        <c:v>66.615464082149103</c:v>
                      </c:pt>
                      <c:pt idx="4875">
                        <c:v>66.618076651789281</c:v>
                      </c:pt>
                      <c:pt idx="4876">
                        <c:v>66.619115245358969</c:v>
                      </c:pt>
                      <c:pt idx="4877">
                        <c:v>66.619898140033939</c:v>
                      </c:pt>
                      <c:pt idx="4878">
                        <c:v>66.620465343196287</c:v>
                      </c:pt>
                      <c:pt idx="4879">
                        <c:v>66.622474706973591</c:v>
                      </c:pt>
                      <c:pt idx="4880">
                        <c:v>66.624192441532472</c:v>
                      </c:pt>
                      <c:pt idx="4881">
                        <c:v>66.624088574791614</c:v>
                      </c:pt>
                      <c:pt idx="4882">
                        <c:v>66.623884915990175</c:v>
                      </c:pt>
                      <c:pt idx="4883">
                        <c:v>66.627396505553946</c:v>
                      </c:pt>
                      <c:pt idx="4884">
                        <c:v>66.625462955061352</c:v>
                      </c:pt>
                      <c:pt idx="4885">
                        <c:v>66.62476392236519</c:v>
                      </c:pt>
                      <c:pt idx="4886">
                        <c:v>66.624544351524108</c:v>
                      </c:pt>
                      <c:pt idx="4887">
                        <c:v>66.62708513297882</c:v>
                      </c:pt>
                      <c:pt idx="4888">
                        <c:v>66.62541127019756</c:v>
                      </c:pt>
                      <c:pt idx="4889">
                        <c:v>66.627820336752151</c:v>
                      </c:pt>
                      <c:pt idx="4890">
                        <c:v>66.629506296183507</c:v>
                      </c:pt>
                      <c:pt idx="4891">
                        <c:v>66.631359922801636</c:v>
                      </c:pt>
                      <c:pt idx="4892">
                        <c:v>66.632858058350237</c:v>
                      </c:pt>
                      <c:pt idx="4893">
                        <c:v>66.635131183687633</c:v>
                      </c:pt>
                      <c:pt idx="4894">
                        <c:v>66.637983599715</c:v>
                      </c:pt>
                      <c:pt idx="4895">
                        <c:v>66.63797555874379</c:v>
                      </c:pt>
                      <c:pt idx="4896">
                        <c:v>66.639102211130108</c:v>
                      </c:pt>
                      <c:pt idx="4897">
                        <c:v>66.637056824923235</c:v>
                      </c:pt>
                      <c:pt idx="4898">
                        <c:v>66.635654724408056</c:v>
                      </c:pt>
                      <c:pt idx="4899">
                        <c:v>66.635578763675284</c:v>
                      </c:pt>
                      <c:pt idx="4900">
                        <c:v>66.637692210785048</c:v>
                      </c:pt>
                      <c:pt idx="4901">
                        <c:v>66.638794767150188</c:v>
                      </c:pt>
                      <c:pt idx="4902">
                        <c:v>66.641543273413504</c:v>
                      </c:pt>
                      <c:pt idx="4903">
                        <c:v>66.645634091105251</c:v>
                      </c:pt>
                      <c:pt idx="4904">
                        <c:v>66.646876444170118</c:v>
                      </c:pt>
                      <c:pt idx="4905">
                        <c:v>66.647187963636526</c:v>
                      </c:pt>
                      <c:pt idx="4906">
                        <c:v>66.64853416956943</c:v>
                      </c:pt>
                      <c:pt idx="4907">
                        <c:v>66.650970986138702</c:v>
                      </c:pt>
                      <c:pt idx="4908">
                        <c:v>66.651773871460065</c:v>
                      </c:pt>
                      <c:pt idx="4909">
                        <c:v>66.652185451343058</c:v>
                      </c:pt>
                      <c:pt idx="4910">
                        <c:v>66.653775335370057</c:v>
                      </c:pt>
                      <c:pt idx="4911">
                        <c:v>66.655553189583429</c:v>
                      </c:pt>
                      <c:pt idx="4912">
                        <c:v>66.655729028490711</c:v>
                      </c:pt>
                      <c:pt idx="4913">
                        <c:v>66.655537296354822</c:v>
                      </c:pt>
                      <c:pt idx="4914">
                        <c:v>66.657582568407832</c:v>
                      </c:pt>
                      <c:pt idx="4915">
                        <c:v>66.658409677098447</c:v>
                      </c:pt>
                      <c:pt idx="4916">
                        <c:v>66.658046090189018</c:v>
                      </c:pt>
                      <c:pt idx="4917">
                        <c:v>66.657646612723596</c:v>
                      </c:pt>
                      <c:pt idx="4918">
                        <c:v>66.658705398207559</c:v>
                      </c:pt>
                      <c:pt idx="4919">
                        <c:v>66.659416615414742</c:v>
                      </c:pt>
                      <c:pt idx="4920">
                        <c:v>66.660559194861037</c:v>
                      </c:pt>
                      <c:pt idx="4921">
                        <c:v>66.663203896093052</c:v>
                      </c:pt>
                      <c:pt idx="4922">
                        <c:v>66.66577662178409</c:v>
                      </c:pt>
                      <c:pt idx="4923">
                        <c:v>66.669184239447333</c:v>
                      </c:pt>
                      <c:pt idx="4924">
                        <c:v>66.670298980681054</c:v>
                      </c:pt>
                      <c:pt idx="4925">
                        <c:v>66.670398864722912</c:v>
                      </c:pt>
                      <c:pt idx="4926">
                        <c:v>66.67073855174246</c:v>
                      </c:pt>
                      <c:pt idx="4927">
                        <c:v>66.671493710401109</c:v>
                      </c:pt>
                      <c:pt idx="4928">
                        <c:v>66.670798751380531</c:v>
                      </c:pt>
                      <c:pt idx="4929">
                        <c:v>66.67207312240734</c:v>
                      </c:pt>
                      <c:pt idx="4930">
                        <c:v>66.674354243980147</c:v>
                      </c:pt>
                      <c:pt idx="4931">
                        <c:v>66.675584624678606</c:v>
                      </c:pt>
                      <c:pt idx="4932">
                        <c:v>66.675440820274758</c:v>
                      </c:pt>
                      <c:pt idx="4933">
                        <c:v>66.676103816914889</c:v>
                      </c:pt>
                      <c:pt idx="4934">
                        <c:v>66.675552500208852</c:v>
                      </c:pt>
                      <c:pt idx="4935">
                        <c:v>66.676335434155959</c:v>
                      </c:pt>
                      <c:pt idx="4936">
                        <c:v>66.677837507947288</c:v>
                      </c:pt>
                      <c:pt idx="4937">
                        <c:v>66.680062711918552</c:v>
                      </c:pt>
                      <c:pt idx="4938">
                        <c:v>66.680709912634782</c:v>
                      </c:pt>
                      <c:pt idx="4939">
                        <c:v>66.684928496749464</c:v>
                      </c:pt>
                      <c:pt idx="4940">
                        <c:v>66.686830209338794</c:v>
                      </c:pt>
                      <c:pt idx="4941">
                        <c:v>66.686866135395491</c:v>
                      </c:pt>
                      <c:pt idx="4942">
                        <c:v>66.689610662427327</c:v>
                      </c:pt>
                      <c:pt idx="4943">
                        <c:v>66.693785469484538</c:v>
                      </c:pt>
                      <c:pt idx="4944">
                        <c:v>66.694061185462743</c:v>
                      </c:pt>
                      <c:pt idx="4945">
                        <c:v>66.696002694347186</c:v>
                      </c:pt>
                      <c:pt idx="4946">
                        <c:v>66.699690141461886</c:v>
                      </c:pt>
                      <c:pt idx="4947">
                        <c:v>66.702898445075604</c:v>
                      </c:pt>
                      <c:pt idx="4948">
                        <c:v>66.70899154323638</c:v>
                      </c:pt>
                      <c:pt idx="4949">
                        <c:v>66.716679166477022</c:v>
                      </c:pt>
                      <c:pt idx="4950">
                        <c:v>66.727319769910224</c:v>
                      </c:pt>
                      <c:pt idx="4951">
                        <c:v>66.739742882699176</c:v>
                      </c:pt>
                      <c:pt idx="4952">
                        <c:v>66.751758667707904</c:v>
                      </c:pt>
                      <c:pt idx="4953">
                        <c:v>66.758948064025532</c:v>
                      </c:pt>
                      <c:pt idx="4954">
                        <c:v>66.765441235820703</c:v>
                      </c:pt>
                      <c:pt idx="4955">
                        <c:v>66.764102900775839</c:v>
                      </c:pt>
                      <c:pt idx="4956">
                        <c:v>66.760506104732173</c:v>
                      </c:pt>
                      <c:pt idx="4957">
                        <c:v>66.752102293318487</c:v>
                      </c:pt>
                      <c:pt idx="4958">
                        <c:v>66.746323166328352</c:v>
                      </c:pt>
                      <c:pt idx="4959">
                        <c:v>66.738467122714042</c:v>
                      </c:pt>
                      <c:pt idx="4960">
                        <c:v>66.736332482980615</c:v>
                      </c:pt>
                      <c:pt idx="4961">
                        <c:v>66.732488414863724</c:v>
                      </c:pt>
                      <c:pt idx="4962">
                        <c:v>66.731864748009428</c:v>
                      </c:pt>
                      <c:pt idx="4963">
                        <c:v>66.728883996229129</c:v>
                      </c:pt>
                      <c:pt idx="4964">
                        <c:v>66.730274092578981</c:v>
                      </c:pt>
                      <c:pt idx="4965">
                        <c:v>66.731489081698626</c:v>
                      </c:pt>
                      <c:pt idx="4966">
                        <c:v>66.735884650990585</c:v>
                      </c:pt>
                      <c:pt idx="4967">
                        <c:v>66.742870007519585</c:v>
                      </c:pt>
                      <c:pt idx="4968">
                        <c:v>66.755433365058749</c:v>
                      </c:pt>
                      <c:pt idx="4969">
                        <c:v>66.765443861847302</c:v>
                      </c:pt>
                      <c:pt idx="4970">
                        <c:v>66.77356760492907</c:v>
                      </c:pt>
                      <c:pt idx="4971">
                        <c:v>66.778278546014235</c:v>
                      </c:pt>
                      <c:pt idx="4972">
                        <c:v>66.777215195166619</c:v>
                      </c:pt>
                      <c:pt idx="4973">
                        <c:v>66.770501360768577</c:v>
                      </c:pt>
                      <c:pt idx="4974">
                        <c:v>66.762241120996691</c:v>
                      </c:pt>
                      <c:pt idx="4975">
                        <c:v>66.754992063289379</c:v>
                      </c:pt>
                      <c:pt idx="4976">
                        <c:v>66.74917771019291</c:v>
                      </c:pt>
                      <c:pt idx="4977">
                        <c:v>66.747003444222699</c:v>
                      </c:pt>
                      <c:pt idx="4978">
                        <c:v>66.744781823007258</c:v>
                      </c:pt>
                      <c:pt idx="4979">
                        <c:v>66.745104933908252</c:v>
                      </c:pt>
                      <c:pt idx="4980">
                        <c:v>66.743254720145799</c:v>
                      </c:pt>
                      <c:pt idx="4981">
                        <c:v>66.740877280616104</c:v>
                      </c:pt>
                      <c:pt idx="4982">
                        <c:v>66.738851136765646</c:v>
                      </c:pt>
                      <c:pt idx="4983">
                        <c:v>66.738650839538337</c:v>
                      </c:pt>
                      <c:pt idx="4984">
                        <c:v>66.738906379428514</c:v>
                      </c:pt>
                      <c:pt idx="4985">
                        <c:v>66.741870673714246</c:v>
                      </c:pt>
                      <c:pt idx="4986">
                        <c:v>66.744946733688664</c:v>
                      </c:pt>
                      <c:pt idx="4987">
                        <c:v>66.750160511930559</c:v>
                      </c:pt>
                      <c:pt idx="4988">
                        <c:v>66.753236793878116</c:v>
                      </c:pt>
                      <c:pt idx="4989">
                        <c:v>66.756021308294805</c:v>
                      </c:pt>
                      <c:pt idx="4990">
                        <c:v>66.755549813100771</c:v>
                      </c:pt>
                      <c:pt idx="4991">
                        <c:v>66.754882664143707</c:v>
                      </c:pt>
                      <c:pt idx="4992">
                        <c:v>66.753667876974788</c:v>
                      </c:pt>
                      <c:pt idx="4993">
                        <c:v>66.756004866782206</c:v>
                      </c:pt>
                      <c:pt idx="4994">
                        <c:v>66.755085795545426</c:v>
                      </c:pt>
                      <c:pt idx="4995">
                        <c:v>66.756300333678112</c:v>
                      </c:pt>
                      <c:pt idx="4996">
                        <c:v>66.759160667144926</c:v>
                      </c:pt>
                      <c:pt idx="4997">
                        <c:v>66.760207426816947</c:v>
                      </c:pt>
                      <c:pt idx="4998">
                        <c:v>66.759432251681091</c:v>
                      </c:pt>
                      <c:pt idx="4999">
                        <c:v>66.762756153235671</c:v>
                      </c:pt>
                      <c:pt idx="5000">
                        <c:v>66.763734772499475</c:v>
                      </c:pt>
                      <c:pt idx="5001">
                        <c:v>66.764897310328323</c:v>
                      </c:pt>
                      <c:pt idx="5002">
                        <c:v>66.765608453835185</c:v>
                      </c:pt>
                      <c:pt idx="5003">
                        <c:v>66.766239786980165</c:v>
                      </c:pt>
                      <c:pt idx="5004">
                        <c:v>66.766391827288174</c:v>
                      </c:pt>
                      <c:pt idx="5005">
                        <c:v>66.768601220289199</c:v>
                      </c:pt>
                      <c:pt idx="5006">
                        <c:v>66.768705150872961</c:v>
                      </c:pt>
                      <c:pt idx="5007">
                        <c:v>66.769384356281762</c:v>
                      </c:pt>
                      <c:pt idx="5008">
                        <c:v>66.77002364495948</c:v>
                      </c:pt>
                      <c:pt idx="5009">
                        <c:v>66.768669171657351</c:v>
                      </c:pt>
                      <c:pt idx="5010">
                        <c:v>66.76786208496182</c:v>
                      </c:pt>
                      <c:pt idx="5011">
                        <c:v>66.769747772720592</c:v>
                      </c:pt>
                      <c:pt idx="5012">
                        <c:v>66.772903911497522</c:v>
                      </c:pt>
                      <c:pt idx="5013">
                        <c:v>66.77356299326587</c:v>
                      </c:pt>
                      <c:pt idx="5014">
                        <c:v>66.775888115653515</c:v>
                      </c:pt>
                      <c:pt idx="5015">
                        <c:v>66.777817786518042</c:v>
                      </c:pt>
                      <c:pt idx="5016">
                        <c:v>66.777953505349757</c:v>
                      </c:pt>
                      <c:pt idx="5017">
                        <c:v>66.778492716092913</c:v>
                      </c:pt>
                      <c:pt idx="5018">
                        <c:v>66.780666107658277</c:v>
                      </c:pt>
                      <c:pt idx="5019">
                        <c:v>66.782400338530252</c:v>
                      </c:pt>
                      <c:pt idx="5020">
                        <c:v>66.785276905295234</c:v>
                      </c:pt>
                      <c:pt idx="5021">
                        <c:v>66.787162772460817</c:v>
                      </c:pt>
                      <c:pt idx="5022">
                        <c:v>66.787446678819407</c:v>
                      </c:pt>
                      <c:pt idx="5023">
                        <c:v>66.787918281447546</c:v>
                      </c:pt>
                      <c:pt idx="5024">
                        <c:v>66.78985568394026</c:v>
                      </c:pt>
                      <c:pt idx="5025">
                        <c:v>66.791102206768826</c:v>
                      </c:pt>
                      <c:pt idx="5026">
                        <c:v>66.792580581496424</c:v>
                      </c:pt>
                      <c:pt idx="5027">
                        <c:v>66.795225490164626</c:v>
                      </c:pt>
                      <c:pt idx="5028">
                        <c:v>66.798162168550931</c:v>
                      </c:pt>
                      <c:pt idx="5029">
                        <c:v>66.801318753311648</c:v>
                      </c:pt>
                      <c:pt idx="5030">
                        <c:v>66.804099881525673</c:v>
                      </c:pt>
                      <c:pt idx="5031">
                        <c:v>66.809365766399623</c:v>
                      </c:pt>
                      <c:pt idx="5032">
                        <c:v>66.809793105436341</c:v>
                      </c:pt>
                      <c:pt idx="5033">
                        <c:v>66.81053177253925</c:v>
                      </c:pt>
                      <c:pt idx="5034">
                        <c:v>66.808901057736676</c:v>
                      </c:pt>
                      <c:pt idx="5035">
                        <c:v>66.80540035779039</c:v>
                      </c:pt>
                      <c:pt idx="5036">
                        <c:v>66.800845062871218</c:v>
                      </c:pt>
                      <c:pt idx="5037">
                        <c:v>66.801388119398823</c:v>
                      </c:pt>
                      <c:pt idx="5038">
                        <c:v>66.803409904812526</c:v>
                      </c:pt>
                      <c:pt idx="5039">
                        <c:v>66.806202961038622</c:v>
                      </c:pt>
                      <c:pt idx="5040">
                        <c:v>66.810518260817304</c:v>
                      </c:pt>
                      <c:pt idx="5041">
                        <c:v>66.814829617354491</c:v>
                      </c:pt>
                      <c:pt idx="5042">
                        <c:v>66.817043140206763</c:v>
                      </c:pt>
                      <c:pt idx="5043">
                        <c:v>66.817210897050273</c:v>
                      </c:pt>
                      <c:pt idx="5044">
                        <c:v>66.816755343071705</c:v>
                      </c:pt>
                      <c:pt idx="5045">
                        <c:v>66.81685132065904</c:v>
                      </c:pt>
                      <c:pt idx="5046">
                        <c:v>66.818361678582335</c:v>
                      </c:pt>
                      <c:pt idx="5047">
                        <c:v>66.819284855851279</c:v>
                      </c:pt>
                      <c:pt idx="5048">
                        <c:v>66.821206377907757</c:v>
                      </c:pt>
                      <c:pt idx="5049">
                        <c:v>66.821274039766394</c:v>
                      </c:pt>
                      <c:pt idx="5050">
                        <c:v>66.821073755740343</c:v>
                      </c:pt>
                      <c:pt idx="5051">
                        <c:v>66.816486480427017</c:v>
                      </c:pt>
                      <c:pt idx="5052">
                        <c:v>66.811020327867283</c:v>
                      </c:pt>
                      <c:pt idx="5053">
                        <c:v>66.807847745794675</c:v>
                      </c:pt>
                      <c:pt idx="5054">
                        <c:v>66.808822543803629</c:v>
                      </c:pt>
                      <c:pt idx="5055">
                        <c:v>66.811831161351876</c:v>
                      </c:pt>
                      <c:pt idx="5056">
                        <c:v>66.817005580328541</c:v>
                      </c:pt>
                      <c:pt idx="5057">
                        <c:v>66.825739988411527</c:v>
                      </c:pt>
                      <c:pt idx="5058">
                        <c:v>66.831030293799088</c:v>
                      </c:pt>
                      <c:pt idx="5059">
                        <c:v>66.834262872503587</c:v>
                      </c:pt>
                      <c:pt idx="5060">
                        <c:v>66.834694417340486</c:v>
                      </c:pt>
                      <c:pt idx="5061">
                        <c:v>66.834726071862463</c:v>
                      </c:pt>
                      <c:pt idx="5062">
                        <c:v>66.828252982599352</c:v>
                      </c:pt>
                      <c:pt idx="5063">
                        <c:v>66.82446076314649</c:v>
                      </c:pt>
                      <c:pt idx="5064">
                        <c:v>66.820093226548707</c:v>
                      </c:pt>
                      <c:pt idx="5065">
                        <c:v>66.81781956628933</c:v>
                      </c:pt>
                      <c:pt idx="5066">
                        <c:v>66.816409049011753</c:v>
                      </c:pt>
                      <c:pt idx="5067">
                        <c:v>66.821786971427812</c:v>
                      </c:pt>
                      <c:pt idx="5068">
                        <c:v>66.826829754965303</c:v>
                      </c:pt>
                      <c:pt idx="5069">
                        <c:v>66.832152225485942</c:v>
                      </c:pt>
                      <c:pt idx="5070">
                        <c:v>66.836168060034609</c:v>
                      </c:pt>
                      <c:pt idx="5071">
                        <c:v>66.839344752909028</c:v>
                      </c:pt>
                      <c:pt idx="5072">
                        <c:v>66.840059960021293</c:v>
                      </c:pt>
                      <c:pt idx="5073">
                        <c:v>66.837015279902104</c:v>
                      </c:pt>
                      <c:pt idx="5074">
                        <c:v>66.835768350917107</c:v>
                      </c:pt>
                      <c:pt idx="5075">
                        <c:v>66.837533985219906</c:v>
                      </c:pt>
                      <c:pt idx="5076">
                        <c:v>66.837933429804949</c:v>
                      </c:pt>
                      <c:pt idx="5077">
                        <c:v>66.838021402170284</c:v>
                      </c:pt>
                      <c:pt idx="5078">
                        <c:v>66.842660009647346</c:v>
                      </c:pt>
                      <c:pt idx="5079">
                        <c:v>66.846139986417697</c:v>
                      </c:pt>
                      <c:pt idx="5080">
                        <c:v>66.845217081660294</c:v>
                      </c:pt>
                      <c:pt idx="5081">
                        <c:v>66.846391439760353</c:v>
                      </c:pt>
                      <c:pt idx="5082">
                        <c:v>66.847645546955135</c:v>
                      </c:pt>
                      <c:pt idx="5083">
                        <c:v>66.845823403811778</c:v>
                      </c:pt>
                      <c:pt idx="5084">
                        <c:v>66.846542303677808</c:v>
                      </c:pt>
                      <c:pt idx="5085">
                        <c:v>66.849286985079345</c:v>
                      </c:pt>
                      <c:pt idx="5086">
                        <c:v>66.853494227698476</c:v>
                      </c:pt>
                      <c:pt idx="5087">
                        <c:v>66.861593014830873</c:v>
                      </c:pt>
                      <c:pt idx="5088">
                        <c:v>66.869152336531045</c:v>
                      </c:pt>
                      <c:pt idx="5089">
                        <c:v>66.873571533212129</c:v>
                      </c:pt>
                      <c:pt idx="5090">
                        <c:v>66.876172625232726</c:v>
                      </c:pt>
                      <c:pt idx="5091">
                        <c:v>66.874750127770511</c:v>
                      </c:pt>
                      <c:pt idx="5092">
                        <c:v>66.86924449953186</c:v>
                      </c:pt>
                      <c:pt idx="5093">
                        <c:v>66.864665593792594</c:v>
                      </c:pt>
                      <c:pt idx="5094">
                        <c:v>66.862044370036301</c:v>
                      </c:pt>
                      <c:pt idx="5095">
                        <c:v>66.860541969512852</c:v>
                      </c:pt>
                      <c:pt idx="5096">
                        <c:v>66.86286325009857</c:v>
                      </c:pt>
                      <c:pt idx="5097">
                        <c:v>66.86601569638384</c:v>
                      </c:pt>
                      <c:pt idx="5098">
                        <c:v>66.869975254527077</c:v>
                      </c:pt>
                      <c:pt idx="5099">
                        <c:v>66.872332648690403</c:v>
                      </c:pt>
                      <c:pt idx="5100">
                        <c:v>66.87262852198802</c:v>
                      </c:pt>
                      <c:pt idx="5101">
                        <c:v>66.873819147323118</c:v>
                      </c:pt>
                      <c:pt idx="5102">
                        <c:v>66.874697821805228</c:v>
                      </c:pt>
                      <c:pt idx="5103">
                        <c:v>66.875349017108007</c:v>
                      </c:pt>
                      <c:pt idx="5104">
                        <c:v>66.876359706788406</c:v>
                      </c:pt>
                      <c:pt idx="5105">
                        <c:v>66.880874232728345</c:v>
                      </c:pt>
                      <c:pt idx="5106">
                        <c:v>66.883319374483449</c:v>
                      </c:pt>
                      <c:pt idx="5107">
                        <c:v>66.884390382997211</c:v>
                      </c:pt>
                      <c:pt idx="5108">
                        <c:v>66.886847625584508</c:v>
                      </c:pt>
                      <c:pt idx="5109">
                        <c:v>66.889216870001647</c:v>
                      </c:pt>
                      <c:pt idx="5110">
                        <c:v>66.890311471701239</c:v>
                      </c:pt>
                      <c:pt idx="5111">
                        <c:v>66.891438093467428</c:v>
                      </c:pt>
                      <c:pt idx="5112">
                        <c:v>66.894414503194369</c:v>
                      </c:pt>
                      <c:pt idx="5113">
                        <c:v>66.895009621415824</c:v>
                      </c:pt>
                      <c:pt idx="5114">
                        <c:v>66.895804503274547</c:v>
                      </c:pt>
                      <c:pt idx="5115">
                        <c:v>66.896483693811305</c:v>
                      </c:pt>
                      <c:pt idx="5116">
                        <c:v>66.896223943236578</c:v>
                      </c:pt>
                      <c:pt idx="5117">
                        <c:v>66.895860388790993</c:v>
                      </c:pt>
                      <c:pt idx="5118">
                        <c:v>66.897618367864226</c:v>
                      </c:pt>
                      <c:pt idx="5119">
                        <c:v>66.896955304071042</c:v>
                      </c:pt>
                      <c:pt idx="5120">
                        <c:v>66.89707922572714</c:v>
                      </c:pt>
                      <c:pt idx="5121">
                        <c:v>66.897830380751685</c:v>
                      </c:pt>
                      <c:pt idx="5122">
                        <c:v>66.898977059032248</c:v>
                      </c:pt>
                      <c:pt idx="5123">
                        <c:v>66.897542884879059</c:v>
                      </c:pt>
                      <c:pt idx="5124">
                        <c:v>66.900631378407482</c:v>
                      </c:pt>
                      <c:pt idx="5125">
                        <c:v>66.901706269729274</c:v>
                      </c:pt>
                      <c:pt idx="5126">
                        <c:v>66.903795944512225</c:v>
                      </c:pt>
                      <c:pt idx="5127">
                        <c:v>66.905977395102269</c:v>
                      </c:pt>
                      <c:pt idx="5128">
                        <c:v>66.908510371820228</c:v>
                      </c:pt>
                      <c:pt idx="5129">
                        <c:v>66.908550257375481</c:v>
                      </c:pt>
                      <c:pt idx="5130">
                        <c:v>66.910168166834978</c:v>
                      </c:pt>
                      <c:pt idx="5131">
                        <c:v>66.911462614388441</c:v>
                      </c:pt>
                      <c:pt idx="5132">
                        <c:v>66.913272443107928</c:v>
                      </c:pt>
                      <c:pt idx="5133">
                        <c:v>66.914267191223075</c:v>
                      </c:pt>
                      <c:pt idx="5134">
                        <c:v>66.915541741146313</c:v>
                      </c:pt>
                      <c:pt idx="5135">
                        <c:v>66.918582307759806</c:v>
                      </c:pt>
                      <c:pt idx="5136">
                        <c:v>66.920252228854267</c:v>
                      </c:pt>
                      <c:pt idx="5137">
                        <c:v>66.921646601057091</c:v>
                      </c:pt>
                      <c:pt idx="5138">
                        <c:v>66.925314264297</c:v>
                      </c:pt>
                      <c:pt idx="5139">
                        <c:v>66.927132074222982</c:v>
                      </c:pt>
                      <c:pt idx="5140">
                        <c:v>66.926748488314161</c:v>
                      </c:pt>
                      <c:pt idx="5141">
                        <c:v>66.929409412968695</c:v>
                      </c:pt>
                      <c:pt idx="5142">
                        <c:v>66.930719784950995</c:v>
                      </c:pt>
                      <c:pt idx="5143">
                        <c:v>66.927443611995628</c:v>
                      </c:pt>
                      <c:pt idx="5144">
                        <c:v>66.927175756710128</c:v>
                      </c:pt>
                      <c:pt idx="5145">
                        <c:v>66.927667038791895</c:v>
                      </c:pt>
                      <c:pt idx="5146">
                        <c:v>66.927575119900638</c:v>
                      </c:pt>
                      <c:pt idx="5147">
                        <c:v>66.926963714086156</c:v>
                      </c:pt>
                      <c:pt idx="5148">
                        <c:v>66.928465889597263</c:v>
                      </c:pt>
                      <c:pt idx="5149">
                        <c:v>66.93114688478606</c:v>
                      </c:pt>
                      <c:pt idx="5150">
                        <c:v>66.932952902750557</c:v>
                      </c:pt>
                      <c:pt idx="5151">
                        <c:v>66.933196638041707</c:v>
                      </c:pt>
                      <c:pt idx="5152">
                        <c:v>66.933344542330403</c:v>
                      </c:pt>
                      <c:pt idx="5153">
                        <c:v>66.935310320037829</c:v>
                      </c:pt>
                      <c:pt idx="5154">
                        <c:v>66.933748079525913</c:v>
                      </c:pt>
                      <c:pt idx="5155">
                        <c:v>66.932461358657477</c:v>
                      </c:pt>
                      <c:pt idx="5156">
                        <c:v>66.931182663109482</c:v>
                      </c:pt>
                      <c:pt idx="5157">
                        <c:v>66.932301378756705</c:v>
                      </c:pt>
                      <c:pt idx="5158">
                        <c:v>66.933539820118284</c:v>
                      </c:pt>
                      <c:pt idx="5159">
                        <c:v>66.936776090695403</c:v>
                      </c:pt>
                      <c:pt idx="5160">
                        <c:v>66.93901364022004</c:v>
                      </c:pt>
                      <c:pt idx="5161">
                        <c:v>66.942158144625907</c:v>
                      </c:pt>
                      <c:pt idx="5162">
                        <c:v>66.944291553231167</c:v>
                      </c:pt>
                      <c:pt idx="5163">
                        <c:v>66.945018669006345</c:v>
                      </c:pt>
                      <c:pt idx="5164">
                        <c:v>66.944974633762939</c:v>
                      </c:pt>
                      <c:pt idx="5165">
                        <c:v>66.944986447130589</c:v>
                      </c:pt>
                      <c:pt idx="5166">
                        <c:v>66.943068611710473</c:v>
                      </c:pt>
                      <c:pt idx="5167">
                        <c:v>66.940947064463586</c:v>
                      </c:pt>
                      <c:pt idx="5168">
                        <c:v>66.941007010306777</c:v>
                      </c:pt>
                      <c:pt idx="5169">
                        <c:v>66.94283285412547</c:v>
                      </c:pt>
                      <c:pt idx="5170">
                        <c:v>66.942752906269575</c:v>
                      </c:pt>
                      <c:pt idx="5171">
                        <c:v>66.944918279005421</c:v>
                      </c:pt>
                      <c:pt idx="5172">
                        <c:v>66.947267367282706</c:v>
                      </c:pt>
                      <c:pt idx="5173">
                        <c:v>66.949432806434586</c:v>
                      </c:pt>
                      <c:pt idx="5174">
                        <c:v>66.948941270411666</c:v>
                      </c:pt>
                      <c:pt idx="5175">
                        <c:v>66.951482254122183</c:v>
                      </c:pt>
                      <c:pt idx="5176">
                        <c:v>66.951789927219806</c:v>
                      </c:pt>
                      <c:pt idx="5177">
                        <c:v>66.953256467321921</c:v>
                      </c:pt>
                      <c:pt idx="5178">
                        <c:v>66.954547048225891</c:v>
                      </c:pt>
                      <c:pt idx="5179">
                        <c:v>66.957060371136194</c:v>
                      </c:pt>
                      <c:pt idx="5180">
                        <c:v>66.958594813982813</c:v>
                      </c:pt>
                      <c:pt idx="5181">
                        <c:v>66.960836292212122</c:v>
                      </c:pt>
                      <c:pt idx="5182">
                        <c:v>66.963385447223885</c:v>
                      </c:pt>
                      <c:pt idx="5183">
                        <c:v>66.965842692264729</c:v>
                      </c:pt>
                      <c:pt idx="5184">
                        <c:v>66.96806001043862</c:v>
                      </c:pt>
                      <c:pt idx="5185">
                        <c:v>66.969562267641805</c:v>
                      </c:pt>
                      <c:pt idx="5186">
                        <c:v>66.971791765868971</c:v>
                      </c:pt>
                      <c:pt idx="5187">
                        <c:v>66.973062249785556</c:v>
                      </c:pt>
                      <c:pt idx="5188">
                        <c:v>66.975471463576937</c:v>
                      </c:pt>
                      <c:pt idx="5189">
                        <c:v>66.975879030761945</c:v>
                      </c:pt>
                      <c:pt idx="5190">
                        <c:v>66.976857894856138</c:v>
                      </c:pt>
                      <c:pt idx="5191">
                        <c:v>66.978300089159646</c:v>
                      </c:pt>
                      <c:pt idx="5192">
                        <c:v>66.978136249158027</c:v>
                      </c:pt>
                      <c:pt idx="5193">
                        <c:v>66.977305261393852</c:v>
                      </c:pt>
                      <c:pt idx="5194">
                        <c:v>66.976758040218328</c:v>
                      </c:pt>
                      <c:pt idx="5195">
                        <c:v>66.977912875808173</c:v>
                      </c:pt>
                      <c:pt idx="5196">
                        <c:v>66.977477533479686</c:v>
                      </c:pt>
                      <c:pt idx="5197">
                        <c:v>66.980038804035217</c:v>
                      </c:pt>
                      <c:pt idx="5198">
                        <c:v>66.979815178166945</c:v>
                      </c:pt>
                      <c:pt idx="5199">
                        <c:v>66.981824834552327</c:v>
                      </c:pt>
                      <c:pt idx="5200">
                        <c:v>66.981581102546642</c:v>
                      </c:pt>
                      <c:pt idx="5201">
                        <c:v>66.977877665662078</c:v>
                      </c:pt>
                      <c:pt idx="5202">
                        <c:v>66.97025086288275</c:v>
                      </c:pt>
                      <c:pt idx="5203">
                        <c:v>66.961613343892722</c:v>
                      </c:pt>
                      <c:pt idx="5204">
                        <c:v>66.951829424643847</c:v>
                      </c:pt>
                      <c:pt idx="5205">
                        <c:v>66.944362714942912</c:v>
                      </c:pt>
                      <c:pt idx="5206">
                        <c:v>66.939181171286577</c:v>
                      </c:pt>
                      <c:pt idx="5207">
                        <c:v>66.936636125614626</c:v>
                      </c:pt>
                      <c:pt idx="5208">
                        <c:v>66.939109030700052</c:v>
                      </c:pt>
                      <c:pt idx="5209">
                        <c:v>66.940399097242931</c:v>
                      </c:pt>
                      <c:pt idx="5210">
                        <c:v>66.942012907406351</c:v>
                      </c:pt>
                      <c:pt idx="5211">
                        <c:v>66.947885693363347</c:v>
                      </c:pt>
                      <c:pt idx="5212">
                        <c:v>66.952803753667638</c:v>
                      </c:pt>
                      <c:pt idx="5213">
                        <c:v>66.957066615474616</c:v>
                      </c:pt>
                      <c:pt idx="5214">
                        <c:v>66.963027431287941</c:v>
                      </c:pt>
                      <c:pt idx="5215">
                        <c:v>66.968520713160089</c:v>
                      </c:pt>
                      <c:pt idx="5216">
                        <c:v>66.972447885807242</c:v>
                      </c:pt>
                      <c:pt idx="5217">
                        <c:v>66.977230049972249</c:v>
                      </c:pt>
                      <c:pt idx="5218">
                        <c:v>66.981540987210792</c:v>
                      </c:pt>
                      <c:pt idx="5219">
                        <c:v>66.986958540513228</c:v>
                      </c:pt>
                      <c:pt idx="5220">
                        <c:v>66.988904129043505</c:v>
                      </c:pt>
                      <c:pt idx="5221">
                        <c:v>66.991668657635586</c:v>
                      </c:pt>
                      <c:pt idx="5222">
                        <c:v>66.992911194814724</c:v>
                      </c:pt>
                      <c:pt idx="5223">
                        <c:v>66.992902982932179</c:v>
                      </c:pt>
                      <c:pt idx="5224">
                        <c:v>66.992567467493899</c:v>
                      </c:pt>
                      <c:pt idx="5225">
                        <c:v>66.996603005570606</c:v>
                      </c:pt>
                      <c:pt idx="5226">
                        <c:v>66.999627872115269</c:v>
                      </c:pt>
                      <c:pt idx="5227">
                        <c:v>67.00293222257973</c:v>
                      </c:pt>
                      <c:pt idx="5228">
                        <c:v>67.005933120753411</c:v>
                      </c:pt>
                      <c:pt idx="5229">
                        <c:v>67.003412395383322</c:v>
                      </c:pt>
                      <c:pt idx="5230">
                        <c:v>66.998530571438238</c:v>
                      </c:pt>
                      <c:pt idx="5231">
                        <c:v>66.993800508708958</c:v>
                      </c:pt>
                      <c:pt idx="5232">
                        <c:v>66.986153923313509</c:v>
                      </c:pt>
                      <c:pt idx="5233">
                        <c:v>66.976221752126065</c:v>
                      </c:pt>
                      <c:pt idx="5234">
                        <c:v>66.969837284138023</c:v>
                      </c:pt>
                      <c:pt idx="5235">
                        <c:v>66.964695195591062</c:v>
                      </c:pt>
                      <c:pt idx="5236">
                        <c:v>66.959317283235691</c:v>
                      </c:pt>
                      <c:pt idx="5237">
                        <c:v>66.958138381328055</c:v>
                      </c:pt>
                      <c:pt idx="5238">
                        <c:v>66.962461093576323</c:v>
                      </c:pt>
                      <c:pt idx="5239">
                        <c:v>66.969580684519556</c:v>
                      </c:pt>
                      <c:pt idx="5240">
                        <c:v>66.976676204336485</c:v>
                      </c:pt>
                      <c:pt idx="5241">
                        <c:v>66.986121138097744</c:v>
                      </c:pt>
                      <c:pt idx="5242">
                        <c:v>66.994822837138969</c:v>
                      </c:pt>
                      <c:pt idx="5243">
                        <c:v>67.001542959422707</c:v>
                      </c:pt>
                      <c:pt idx="5244">
                        <c:v>67.008007449468025</c:v>
                      </c:pt>
                      <c:pt idx="5245">
                        <c:v>67.013433231698627</c:v>
                      </c:pt>
                      <c:pt idx="5246">
                        <c:v>67.01764044470994</c:v>
                      </c:pt>
                      <c:pt idx="5247">
                        <c:v>67.022139533831364</c:v>
                      </c:pt>
                      <c:pt idx="5248">
                        <c:v>67.02559570200863</c:v>
                      </c:pt>
                      <c:pt idx="5249">
                        <c:v>67.026498748906278</c:v>
                      </c:pt>
                      <c:pt idx="5250">
                        <c:v>67.029039657909635</c:v>
                      </c:pt>
                      <c:pt idx="5251">
                        <c:v>67.03016225069635</c:v>
                      </c:pt>
                      <c:pt idx="5252">
                        <c:v>67.030349675128065</c:v>
                      </c:pt>
                      <c:pt idx="5253">
                        <c:v>67.032427217961228</c:v>
                      </c:pt>
                      <c:pt idx="5254">
                        <c:v>67.037381574334702</c:v>
                      </c:pt>
                      <c:pt idx="5255">
                        <c:v>67.041704819053194</c:v>
                      </c:pt>
                      <c:pt idx="5256">
                        <c:v>67.045488590150882</c:v>
                      </c:pt>
                      <c:pt idx="5257">
                        <c:v>67.049664005529934</c:v>
                      </c:pt>
                      <c:pt idx="5258">
                        <c:v>67.052197150498699</c:v>
                      </c:pt>
                      <c:pt idx="5259">
                        <c:v>67.051905366811894</c:v>
                      </c:pt>
                      <c:pt idx="5260">
                        <c:v>67.051345995620693</c:v>
                      </c:pt>
                      <c:pt idx="5261">
                        <c:v>67.050922485636619</c:v>
                      </c:pt>
                      <c:pt idx="5262">
                        <c:v>67.050683005395427</c:v>
                      </c:pt>
                      <c:pt idx="5263">
                        <c:v>67.051718047841987</c:v>
                      </c:pt>
                      <c:pt idx="5264">
                        <c:v>67.054519054495785</c:v>
                      </c:pt>
                      <c:pt idx="5265">
                        <c:v>67.054606897090139</c:v>
                      </c:pt>
                      <c:pt idx="5266">
                        <c:v>67.056280860037347</c:v>
                      </c:pt>
                      <c:pt idx="5267">
                        <c:v>67.057930695985888</c:v>
                      </c:pt>
                      <c:pt idx="5268">
                        <c:v>67.060551464982922</c:v>
                      </c:pt>
                      <c:pt idx="5269">
                        <c:v>67.061749882890325</c:v>
                      </c:pt>
                      <c:pt idx="5270">
                        <c:v>67.066336606818325</c:v>
                      </c:pt>
                      <c:pt idx="5271">
                        <c:v>67.06937320003297</c:v>
                      </c:pt>
                      <c:pt idx="5272">
                        <c:v>67.071922529104398</c:v>
                      </c:pt>
                      <c:pt idx="5273">
                        <c:v>67.073492812382071</c:v>
                      </c:pt>
                      <c:pt idx="5274">
                        <c:v>67.073504847247321</c:v>
                      </c:pt>
                      <c:pt idx="5275">
                        <c:v>67.072793627391249</c:v>
                      </c:pt>
                      <c:pt idx="5276">
                        <c:v>67.07354476120625</c:v>
                      </c:pt>
                      <c:pt idx="5277">
                        <c:v>67.073189049734111</c:v>
                      </c:pt>
                      <c:pt idx="5278">
                        <c:v>67.072937535667521</c:v>
                      </c:pt>
                      <c:pt idx="5279">
                        <c:v>67.075051472429308</c:v>
                      </c:pt>
                      <c:pt idx="5280">
                        <c:v>67.076498331067427</c:v>
                      </c:pt>
                      <c:pt idx="5281">
                        <c:v>67.075939305397327</c:v>
                      </c:pt>
                      <c:pt idx="5282">
                        <c:v>67.075723658041909</c:v>
                      </c:pt>
                      <c:pt idx="5283">
                        <c:v>67.074948359088225</c:v>
                      </c:pt>
                      <c:pt idx="5284">
                        <c:v>67.072738497867292</c:v>
                      </c:pt>
                      <c:pt idx="5285">
                        <c:v>67.07561482203873</c:v>
                      </c:pt>
                      <c:pt idx="5286">
                        <c:v>67.078890741895691</c:v>
                      </c:pt>
                      <c:pt idx="5287">
                        <c:v>67.083169888580684</c:v>
                      </c:pt>
                      <c:pt idx="5288">
                        <c:v>67.086130925080596</c:v>
                      </c:pt>
                      <c:pt idx="5289">
                        <c:v>67.093834726983545</c:v>
                      </c:pt>
                      <c:pt idx="5290">
                        <c:v>67.095545178848937</c:v>
                      </c:pt>
                      <c:pt idx="5291">
                        <c:v>67.098698001699475</c:v>
                      </c:pt>
                      <c:pt idx="5292">
                        <c:v>67.101946436770973</c:v>
                      </c:pt>
                      <c:pt idx="5293">
                        <c:v>67.104067748152531</c:v>
                      </c:pt>
                      <c:pt idx="5294">
                        <c:v>67.103300346145872</c:v>
                      </c:pt>
                      <c:pt idx="5295">
                        <c:v>67.104930374300508</c:v>
                      </c:pt>
                      <c:pt idx="5296">
                        <c:v>67.104514819161096</c:v>
                      </c:pt>
                      <c:pt idx="5297">
                        <c:v>67.105118271321587</c:v>
                      </c:pt>
                      <c:pt idx="5298">
                        <c:v>67.108330905578669</c:v>
                      </c:pt>
                      <c:pt idx="5299">
                        <c:v>67.108950261999894</c:v>
                      </c:pt>
                      <c:pt idx="5300">
                        <c:v>67.11145553840916</c:v>
                      </c:pt>
                      <c:pt idx="5301">
                        <c:v>67.111954990842975</c:v>
                      </c:pt>
                      <c:pt idx="5302">
                        <c:v>67.112046698522164</c:v>
                      </c:pt>
                      <c:pt idx="5303">
                        <c:v>67.11108374926367</c:v>
                      </c:pt>
                      <c:pt idx="5304">
                        <c:v>67.111215708245638</c:v>
                      </c:pt>
                      <c:pt idx="5305">
                        <c:v>67.108826440153763</c:v>
                      </c:pt>
                      <c:pt idx="5306">
                        <c:v>67.108894484746898</c:v>
                      </c:pt>
                      <c:pt idx="5307">
                        <c:v>67.106569296644466</c:v>
                      </c:pt>
                      <c:pt idx="5308">
                        <c:v>67.104176093234429</c:v>
                      </c:pt>
                      <c:pt idx="5309">
                        <c:v>67.103812575579212</c:v>
                      </c:pt>
                      <c:pt idx="5310">
                        <c:v>67.102190504387551</c:v>
                      </c:pt>
                      <c:pt idx="5311">
                        <c:v>67.101755088706412</c:v>
                      </c:pt>
                      <c:pt idx="5312">
                        <c:v>67.103457328253157</c:v>
                      </c:pt>
                      <c:pt idx="5313">
                        <c:v>67.104656002605537</c:v>
                      </c:pt>
                      <c:pt idx="5314">
                        <c:v>67.106282257121023</c:v>
                      </c:pt>
                      <c:pt idx="5315">
                        <c:v>67.109954191062371</c:v>
                      </c:pt>
                      <c:pt idx="5316">
                        <c:v>67.114317384408622</c:v>
                      </c:pt>
                      <c:pt idx="5317">
                        <c:v>67.117541748774428</c:v>
                      </c:pt>
                      <c:pt idx="5318">
                        <c:v>67.121453330284737</c:v>
                      </c:pt>
                      <c:pt idx="5319">
                        <c:v>67.123043425634918</c:v>
                      </c:pt>
                      <c:pt idx="5320">
                        <c:v>67.124677535704095</c:v>
                      </c:pt>
                      <c:pt idx="5321">
                        <c:v>67.125792232390339</c:v>
                      </c:pt>
                      <c:pt idx="5322">
                        <c:v>67.129212345488128</c:v>
                      </c:pt>
                      <c:pt idx="5323">
                        <c:v>67.131094224968649</c:v>
                      </c:pt>
                      <c:pt idx="5324">
                        <c:v>67.135681185016182</c:v>
                      </c:pt>
                      <c:pt idx="5325">
                        <c:v>67.136084686877737</c:v>
                      </c:pt>
                      <c:pt idx="5326">
                        <c:v>67.13676385565995</c:v>
                      </c:pt>
                      <c:pt idx="5327">
                        <c:v>67.13533739422175</c:v>
                      </c:pt>
                      <c:pt idx="5328">
                        <c:v>67.135317434262703</c:v>
                      </c:pt>
                      <c:pt idx="5329">
                        <c:v>67.135265400989269</c:v>
                      </c:pt>
                      <c:pt idx="5330">
                        <c:v>67.138877388651608</c:v>
                      </c:pt>
                      <c:pt idx="5331">
                        <c:v>67.140495663685925</c:v>
                      </c:pt>
                      <c:pt idx="5332">
                        <c:v>67.142089841350838</c:v>
                      </c:pt>
                      <c:pt idx="5333">
                        <c:v>67.143376382322572</c:v>
                      </c:pt>
                      <c:pt idx="5334">
                        <c:v>67.141834252425923</c:v>
                      </c:pt>
                      <c:pt idx="5335">
                        <c:v>67.139640670271348</c:v>
                      </c:pt>
                      <c:pt idx="5336">
                        <c:v>67.138330104519312</c:v>
                      </c:pt>
                      <c:pt idx="5337">
                        <c:v>67.137143516221869</c:v>
                      </c:pt>
                      <c:pt idx="5338">
                        <c:v>67.135932913763284</c:v>
                      </c:pt>
                      <c:pt idx="5339">
                        <c:v>67.134102810587223</c:v>
                      </c:pt>
                      <c:pt idx="5340">
                        <c:v>67.133747274134663</c:v>
                      </c:pt>
                      <c:pt idx="5341">
                        <c:v>67.132608460837062</c:v>
                      </c:pt>
                      <c:pt idx="5342">
                        <c:v>67.132648401087721</c:v>
                      </c:pt>
                      <c:pt idx="5343">
                        <c:v>67.133926998053965</c:v>
                      </c:pt>
                      <c:pt idx="5344">
                        <c:v>67.136344399803207</c:v>
                      </c:pt>
                      <c:pt idx="5345">
                        <c:v>67.139568795320216</c:v>
                      </c:pt>
                      <c:pt idx="5346">
                        <c:v>67.143432478075241</c:v>
                      </c:pt>
                      <c:pt idx="5347">
                        <c:v>67.146688917054888</c:v>
                      </c:pt>
                      <c:pt idx="5348">
                        <c:v>67.151183923478257</c:v>
                      </c:pt>
                      <c:pt idx="5349">
                        <c:v>67.157920508798242</c:v>
                      </c:pt>
                      <c:pt idx="5350">
                        <c:v>67.162103979948157</c:v>
                      </c:pt>
                      <c:pt idx="5351">
                        <c:v>67.168233461138144</c:v>
                      </c:pt>
                      <c:pt idx="5352">
                        <c:v>67.173400003596612</c:v>
                      </c:pt>
                      <c:pt idx="5353">
                        <c:v>67.177172136100225</c:v>
                      </c:pt>
                      <c:pt idx="5354">
                        <c:v>67.178862476524884</c:v>
                      </c:pt>
                      <c:pt idx="5355">
                        <c:v>67.180624733022938</c:v>
                      </c:pt>
                      <c:pt idx="5356">
                        <c:v>67.180760681297372</c:v>
                      </c:pt>
                      <c:pt idx="5357">
                        <c:v>67.181655657884107</c:v>
                      </c:pt>
                      <c:pt idx="5358">
                        <c:v>67.179094349381984</c:v>
                      </c:pt>
                      <c:pt idx="5359">
                        <c:v>67.177627758732001</c:v>
                      </c:pt>
                      <c:pt idx="5360">
                        <c:v>67.173855658465456</c:v>
                      </c:pt>
                      <c:pt idx="5361">
                        <c:v>67.168157767662265</c:v>
                      </c:pt>
                      <c:pt idx="5362">
                        <c:v>67.164361843782402</c:v>
                      </c:pt>
                      <c:pt idx="5363">
                        <c:v>67.162080290306761</c:v>
                      </c:pt>
                      <c:pt idx="5364">
                        <c:v>67.15848035718092</c:v>
                      </c:pt>
                      <c:pt idx="5365">
                        <c:v>67.157993016179532</c:v>
                      </c:pt>
                      <c:pt idx="5366">
                        <c:v>67.158756145717959</c:v>
                      </c:pt>
                      <c:pt idx="5367">
                        <c:v>67.157961046720018</c:v>
                      </c:pt>
                      <c:pt idx="5368">
                        <c:v>67.160198576896462</c:v>
                      </c:pt>
                      <c:pt idx="5369">
                        <c:v>67.164881349015673</c:v>
                      </c:pt>
                      <c:pt idx="5370">
                        <c:v>67.168509304382539</c:v>
                      </c:pt>
                      <c:pt idx="5371">
                        <c:v>67.171985462065635</c:v>
                      </c:pt>
                      <c:pt idx="5372">
                        <c:v>67.1783944043448</c:v>
                      </c:pt>
                      <c:pt idx="5373">
                        <c:v>67.182446027670522</c:v>
                      </c:pt>
                      <c:pt idx="5374">
                        <c:v>67.185586568249064</c:v>
                      </c:pt>
                      <c:pt idx="5375">
                        <c:v>67.189618158294167</c:v>
                      </c:pt>
                      <c:pt idx="5376">
                        <c:v>67.192255143327543</c:v>
                      </c:pt>
                      <c:pt idx="5377">
                        <c:v>67.194360680036851</c:v>
                      </c:pt>
                      <c:pt idx="5378">
                        <c:v>67.196634011243958</c:v>
                      </c:pt>
                      <c:pt idx="5379">
                        <c:v>67.197249350571155</c:v>
                      </c:pt>
                      <c:pt idx="5380">
                        <c:v>67.197293173861127</c:v>
                      </c:pt>
                      <c:pt idx="5381">
                        <c:v>67.1992550573204</c:v>
                      </c:pt>
                      <c:pt idx="5382">
                        <c:v>67.198899473050034</c:v>
                      </c:pt>
                      <c:pt idx="5383">
                        <c:v>67.200617763283589</c:v>
                      </c:pt>
                      <c:pt idx="5384">
                        <c:v>67.200389951073717</c:v>
                      </c:pt>
                      <c:pt idx="5385">
                        <c:v>67.202180166631024</c:v>
                      </c:pt>
                      <c:pt idx="5386">
                        <c:v>67.203422993778005</c:v>
                      </c:pt>
                      <c:pt idx="5387">
                        <c:v>67.206455871090654</c:v>
                      </c:pt>
                      <c:pt idx="5388">
                        <c:v>67.207251154265577</c:v>
                      </c:pt>
                      <c:pt idx="5389">
                        <c:v>67.211962238892596</c:v>
                      </c:pt>
                      <c:pt idx="5390">
                        <c:v>67.214987087399123</c:v>
                      </c:pt>
                      <c:pt idx="5391">
                        <c:v>67.218271555218521</c:v>
                      </c:pt>
                      <c:pt idx="5392">
                        <c:v>67.219378439837811</c:v>
                      </c:pt>
                      <c:pt idx="5393">
                        <c:v>67.220481203010678</c:v>
                      </c:pt>
                      <c:pt idx="5394">
                        <c:v>67.218898880509443</c:v>
                      </c:pt>
                      <c:pt idx="5395">
                        <c:v>67.217815969055295</c:v>
                      </c:pt>
                      <c:pt idx="5396">
                        <c:v>67.214971043577947</c:v>
                      </c:pt>
                      <c:pt idx="5397">
                        <c:v>67.212006208184363</c:v>
                      </c:pt>
                      <c:pt idx="5398">
                        <c:v>67.209768556349857</c:v>
                      </c:pt>
                      <c:pt idx="5399">
                        <c:v>67.209093186463491</c:v>
                      </c:pt>
                      <c:pt idx="5400">
                        <c:v>67.206663864348371</c:v>
                      </c:pt>
                      <c:pt idx="5401">
                        <c:v>67.207367049736746</c:v>
                      </c:pt>
                      <c:pt idx="5402">
                        <c:v>67.208837438291567</c:v>
                      </c:pt>
                      <c:pt idx="5403">
                        <c:v>67.211666406864353</c:v>
                      </c:pt>
                      <c:pt idx="5404">
                        <c:v>67.212289848911638</c:v>
                      </c:pt>
                      <c:pt idx="5405">
                        <c:v>67.216872809436637</c:v>
                      </c:pt>
                      <c:pt idx="5406">
                        <c:v>67.219893663555553</c:v>
                      </c:pt>
                      <c:pt idx="5407">
                        <c:v>67.223078348121533</c:v>
                      </c:pt>
                      <c:pt idx="5408">
                        <c:v>67.223110242101825</c:v>
                      </c:pt>
                      <c:pt idx="5409">
                        <c:v>67.227233779072634</c:v>
                      </c:pt>
                      <c:pt idx="5410">
                        <c:v>67.226866238684607</c:v>
                      </c:pt>
                      <c:pt idx="5411">
                        <c:v>67.229986906490595</c:v>
                      </c:pt>
                      <c:pt idx="5412">
                        <c:v>67.232724035719073</c:v>
                      </c:pt>
                      <c:pt idx="5413">
                        <c:v>67.23572494830475</c:v>
                      </c:pt>
                      <c:pt idx="5414">
                        <c:v>67.238570079758631</c:v>
                      </c:pt>
                      <c:pt idx="5415">
                        <c:v>67.242222244805205</c:v>
                      </c:pt>
                      <c:pt idx="5416">
                        <c:v>67.242226279534023</c:v>
                      </c:pt>
                      <c:pt idx="5417">
                        <c:v>67.241726651769838</c:v>
                      </c:pt>
                      <c:pt idx="5418">
                        <c:v>67.243460709918963</c:v>
                      </c:pt>
                      <c:pt idx="5419">
                        <c:v>67.243033059300444</c:v>
                      </c:pt>
                      <c:pt idx="5420">
                        <c:v>67.242909192046312</c:v>
                      </c:pt>
                      <c:pt idx="5421">
                        <c:v>67.241474623642191</c:v>
                      </c:pt>
                      <c:pt idx="5422">
                        <c:v>67.240647492991982</c:v>
                      </c:pt>
                      <c:pt idx="5423">
                        <c:v>67.238178160009838</c:v>
                      </c:pt>
                      <c:pt idx="5424">
                        <c:v>67.235996433233638</c:v>
                      </c:pt>
                      <c:pt idx="5425">
                        <c:v>67.233674840978281</c:v>
                      </c:pt>
                      <c:pt idx="5426">
                        <c:v>67.234162416832731</c:v>
                      </c:pt>
                      <c:pt idx="5427">
                        <c:v>67.23549308987954</c:v>
                      </c:pt>
                      <c:pt idx="5428">
                        <c:v>67.237890419490725</c:v>
                      </c:pt>
                      <c:pt idx="5429">
                        <c:v>67.241202919786645</c:v>
                      </c:pt>
                      <c:pt idx="5430">
                        <c:v>67.246045767210035</c:v>
                      </c:pt>
                      <c:pt idx="5431">
                        <c:v>67.249374153988697</c:v>
                      </c:pt>
                      <c:pt idx="5432">
                        <c:v>67.252814468517201</c:v>
                      </c:pt>
                      <c:pt idx="5433">
                        <c:v>67.25507214969268</c:v>
                      </c:pt>
                      <c:pt idx="5434">
                        <c:v>67.256986119711485</c:v>
                      </c:pt>
                      <c:pt idx="5435">
                        <c:v>67.256762366883223</c:v>
                      </c:pt>
                      <c:pt idx="5436">
                        <c:v>67.257949053242072</c:v>
                      </c:pt>
                      <c:pt idx="5437">
                        <c:v>67.255979200889527</c:v>
                      </c:pt>
                      <c:pt idx="5438">
                        <c:v>67.256546629523186</c:v>
                      </c:pt>
                      <c:pt idx="5439">
                        <c:v>67.256534599368877</c:v>
                      </c:pt>
                      <c:pt idx="5440">
                        <c:v>67.258124802040541</c:v>
                      </c:pt>
                      <c:pt idx="5441">
                        <c:v>67.258208631511252</c:v>
                      </c:pt>
                      <c:pt idx="5442">
                        <c:v>67.260122463771268</c:v>
                      </c:pt>
                      <c:pt idx="5443">
                        <c:v>67.259958741731097</c:v>
                      </c:pt>
                      <c:pt idx="5444">
                        <c:v>67.262504178775501</c:v>
                      </c:pt>
                      <c:pt idx="5445">
                        <c:v>67.263403409069767</c:v>
                      </c:pt>
                      <c:pt idx="5446">
                        <c:v>67.266955891912147</c:v>
                      </c:pt>
                      <c:pt idx="5447">
                        <c:v>67.270835901295897</c:v>
                      </c:pt>
                      <c:pt idx="5448">
                        <c:v>67.275387071969732</c:v>
                      </c:pt>
                      <c:pt idx="5449">
                        <c:v>67.276010342463294</c:v>
                      </c:pt>
                      <c:pt idx="5450">
                        <c:v>67.277556766693394</c:v>
                      </c:pt>
                      <c:pt idx="5451">
                        <c:v>67.278667433512169</c:v>
                      </c:pt>
                      <c:pt idx="5452">
                        <c:v>67.278839259548974</c:v>
                      </c:pt>
                      <c:pt idx="5453">
                        <c:v>67.277052993417556</c:v>
                      </c:pt>
                      <c:pt idx="5454">
                        <c:v>67.276597430232911</c:v>
                      </c:pt>
                      <c:pt idx="5455">
                        <c:v>67.274587451327136</c:v>
                      </c:pt>
                      <c:pt idx="5456">
                        <c:v>67.269640766347564</c:v>
                      </c:pt>
                      <c:pt idx="5457">
                        <c:v>67.266168352092706</c:v>
                      </c:pt>
                      <c:pt idx="5458">
                        <c:v>67.263707013020536</c:v>
                      </c:pt>
                      <c:pt idx="5459">
                        <c:v>67.261105799027831</c:v>
                      </c:pt>
                      <c:pt idx="5460">
                        <c:v>67.260210654732418</c:v>
                      </c:pt>
                      <c:pt idx="5461">
                        <c:v>67.263714928587248</c:v>
                      </c:pt>
                      <c:pt idx="5462">
                        <c:v>67.26642414830151</c:v>
                      </c:pt>
                      <c:pt idx="5463">
                        <c:v>67.270583796282835</c:v>
                      </c:pt>
                      <c:pt idx="5464">
                        <c:v>67.27680526111979</c:v>
                      </c:pt>
                      <c:pt idx="5465">
                        <c:v>67.284289670457937</c:v>
                      </c:pt>
                      <c:pt idx="5466">
                        <c:v>67.28815773318982</c:v>
                      </c:pt>
                      <c:pt idx="5467">
                        <c:v>67.293188365721619</c:v>
                      </c:pt>
                      <c:pt idx="5468">
                        <c:v>67.296924391002221</c:v>
                      </c:pt>
                      <c:pt idx="5469">
                        <c:v>67.298570559296579</c:v>
                      </c:pt>
                      <c:pt idx="5470">
                        <c:v>67.299217570869445</c:v>
                      </c:pt>
                      <c:pt idx="5471">
                        <c:v>67.301319175277825</c:v>
                      </c:pt>
                      <c:pt idx="5472">
                        <c:v>67.303133197956669</c:v>
                      </c:pt>
                      <c:pt idx="5473">
                        <c:v>67.303996206332471</c:v>
                      </c:pt>
                      <c:pt idx="5474">
                        <c:v>67.307216762378758</c:v>
                      </c:pt>
                      <c:pt idx="5475">
                        <c:v>67.30763627003482</c:v>
                      </c:pt>
                      <c:pt idx="5476">
                        <c:v>67.307588226511442</c:v>
                      </c:pt>
                      <c:pt idx="5477">
                        <c:v>67.307847890073887</c:v>
                      </c:pt>
                      <c:pt idx="5478">
                        <c:v>67.308287381837388</c:v>
                      </c:pt>
                      <c:pt idx="5479">
                        <c:v>67.306313455909688</c:v>
                      </c:pt>
                      <c:pt idx="5480">
                        <c:v>67.305538325966623</c:v>
                      </c:pt>
                      <c:pt idx="5481">
                        <c:v>67.305758140790459</c:v>
                      </c:pt>
                      <c:pt idx="5482">
                        <c:v>67.305626351162147</c:v>
                      </c:pt>
                      <c:pt idx="5483">
                        <c:v>67.305994033122801</c:v>
                      </c:pt>
                      <c:pt idx="5484">
                        <c:v>67.307868192805202</c:v>
                      </c:pt>
                      <c:pt idx="5485">
                        <c:v>67.311812167871238</c:v>
                      </c:pt>
                      <c:pt idx="5486">
                        <c:v>67.314053787704353</c:v>
                      </c:pt>
                      <c:pt idx="5487">
                        <c:v>67.317230572433587</c:v>
                      </c:pt>
                      <c:pt idx="5488">
                        <c:v>67.319240544252224</c:v>
                      </c:pt>
                      <c:pt idx="5489">
                        <c:v>67.322233338916845</c:v>
                      </c:pt>
                      <c:pt idx="5490">
                        <c:v>67.323048302401759</c:v>
                      </c:pt>
                      <c:pt idx="5491">
                        <c:v>67.325505893438532</c:v>
                      </c:pt>
                      <c:pt idx="5492">
                        <c:v>67.326540762885088</c:v>
                      </c:pt>
                      <c:pt idx="5493">
                        <c:v>67.328478690438402</c:v>
                      </c:pt>
                      <c:pt idx="5494">
                        <c:v>67.327591526676301</c:v>
                      </c:pt>
                      <c:pt idx="5495">
                        <c:v>67.329421717154304</c:v>
                      </c:pt>
                      <c:pt idx="5496">
                        <c:v>67.329313718720329</c:v>
                      </c:pt>
                      <c:pt idx="5497">
                        <c:v>67.329709400252483</c:v>
                      </c:pt>
                      <c:pt idx="5498">
                        <c:v>67.331675360634407</c:v>
                      </c:pt>
                      <c:pt idx="5499">
                        <c:v>67.333477619670248</c:v>
                      </c:pt>
                      <c:pt idx="5500">
                        <c:v>67.33339372782126</c:v>
                      </c:pt>
                      <c:pt idx="5501">
                        <c:v>67.333457688364547</c:v>
                      </c:pt>
                      <c:pt idx="5502">
                        <c:v>67.332151058240441</c:v>
                      </c:pt>
                      <c:pt idx="5503">
                        <c:v>67.331443835429951</c:v>
                      </c:pt>
                      <c:pt idx="5504">
                        <c:v>67.330876466196969</c:v>
                      </c:pt>
                      <c:pt idx="5505">
                        <c:v>67.329330079494227</c:v>
                      </c:pt>
                      <c:pt idx="5506">
                        <c:v>67.330393022113114</c:v>
                      </c:pt>
                      <c:pt idx="5507">
                        <c:v>67.330840529100897</c:v>
                      </c:pt>
                      <c:pt idx="5508">
                        <c:v>67.33267054083224</c:v>
                      </c:pt>
                      <c:pt idx="5509">
                        <c:v>67.334356709541368</c:v>
                      </c:pt>
                      <c:pt idx="5510">
                        <c:v>67.337385510507517</c:v>
                      </c:pt>
                      <c:pt idx="5511">
                        <c:v>67.341553056445761</c:v>
                      </c:pt>
                      <c:pt idx="5512">
                        <c:v>67.347087200184305</c:v>
                      </c:pt>
                      <c:pt idx="5513">
                        <c:v>67.349612593435822</c:v>
                      </c:pt>
                      <c:pt idx="5514">
                        <c:v>67.351602481734446</c:v>
                      </c:pt>
                      <c:pt idx="5515">
                        <c:v>67.354639306163492</c:v>
                      </c:pt>
                      <c:pt idx="5516">
                        <c:v>67.354099959003378</c:v>
                      </c:pt>
                      <c:pt idx="5517">
                        <c:v>67.351758465333177</c:v>
                      </c:pt>
                      <c:pt idx="5518">
                        <c:v>67.350004403442966</c:v>
                      </c:pt>
                      <c:pt idx="5519">
                        <c:v>67.34895371064826</c:v>
                      </c:pt>
                      <c:pt idx="5520">
                        <c:v>67.347247670523515</c:v>
                      </c:pt>
                      <c:pt idx="5521">
                        <c:v>67.345277810693204</c:v>
                      </c:pt>
                      <c:pt idx="5522">
                        <c:v>67.345269885506923</c:v>
                      </c:pt>
                      <c:pt idx="5523">
                        <c:v>67.345893142275074</c:v>
                      </c:pt>
                      <c:pt idx="5524">
                        <c:v>67.346672222317366</c:v>
                      </c:pt>
                      <c:pt idx="5525">
                        <c:v>67.348194585366628</c:v>
                      </c:pt>
                      <c:pt idx="5526">
                        <c:v>67.351079549772081</c:v>
                      </c:pt>
                      <c:pt idx="5527">
                        <c:v>67.353704746952701</c:v>
                      </c:pt>
                      <c:pt idx="5528">
                        <c:v>67.35673363789553</c:v>
                      </c:pt>
                      <c:pt idx="5529">
                        <c:v>67.359974309425141</c:v>
                      </c:pt>
                      <c:pt idx="5530">
                        <c:v>67.362080109135732</c:v>
                      </c:pt>
                      <c:pt idx="5531">
                        <c:v>67.361748455875087</c:v>
                      </c:pt>
                      <c:pt idx="5532">
                        <c:v>67.36193633077616</c:v>
                      </c:pt>
                      <c:pt idx="5533">
                        <c:v>67.360561687137817</c:v>
                      </c:pt>
                      <c:pt idx="5534">
                        <c:v>67.361157058620421</c:v>
                      </c:pt>
                      <c:pt idx="5535">
                        <c:v>67.360170101269404</c:v>
                      </c:pt>
                      <c:pt idx="5536">
                        <c:v>67.363078989791475</c:v>
                      </c:pt>
                      <c:pt idx="5537">
                        <c:v>67.365228752226471</c:v>
                      </c:pt>
                      <c:pt idx="5538">
                        <c:v>67.368225740461568</c:v>
                      </c:pt>
                      <c:pt idx="5539">
                        <c:v>67.369780233385072</c:v>
                      </c:pt>
                      <c:pt idx="5540">
                        <c:v>67.372369447287227</c:v>
                      </c:pt>
                      <c:pt idx="5541">
                        <c:v>67.373520426413535</c:v>
                      </c:pt>
                      <c:pt idx="5542">
                        <c:v>67.373927923130353</c:v>
                      </c:pt>
                      <c:pt idx="5543">
                        <c:v>67.375150694476929</c:v>
                      </c:pt>
                      <c:pt idx="5544">
                        <c:v>67.376708941615178</c:v>
                      </c:pt>
                      <c:pt idx="5545">
                        <c:v>67.376665124919953</c:v>
                      </c:pt>
                      <c:pt idx="5546">
                        <c:v>67.375130643745692</c:v>
                      </c:pt>
                      <c:pt idx="5547">
                        <c:v>67.375158663966573</c:v>
                      </c:pt>
                      <c:pt idx="5548">
                        <c:v>67.375118736665485</c:v>
                      </c:pt>
                      <c:pt idx="5549">
                        <c:v>67.371570493013124</c:v>
                      </c:pt>
                      <c:pt idx="5550">
                        <c:v>67.372973084628555</c:v>
                      </c:pt>
                      <c:pt idx="5551">
                        <c:v>67.373508631235097</c:v>
                      </c:pt>
                      <c:pt idx="5552">
                        <c:v>67.372034208842408</c:v>
                      </c:pt>
                      <c:pt idx="5553">
                        <c:v>67.371842421933934</c:v>
                      </c:pt>
                      <c:pt idx="5554">
                        <c:v>67.373884366878841</c:v>
                      </c:pt>
                      <c:pt idx="5555">
                        <c:v>67.375746449593336</c:v>
                      </c:pt>
                      <c:pt idx="5556">
                        <c:v>67.37961435898913</c:v>
                      </c:pt>
                      <c:pt idx="5557">
                        <c:v>67.384840948908433</c:v>
                      </c:pt>
                      <c:pt idx="5558">
                        <c:v>67.388205481647276</c:v>
                      </c:pt>
                      <c:pt idx="5559">
                        <c:v>67.391589879013708</c:v>
                      </c:pt>
                      <c:pt idx="5560">
                        <c:v>67.392241099918152</c:v>
                      </c:pt>
                      <c:pt idx="5561">
                        <c:v>67.394047251671736</c:v>
                      </c:pt>
                      <c:pt idx="5562">
                        <c:v>67.394666493150396</c:v>
                      </c:pt>
                      <c:pt idx="5563">
                        <c:v>67.395589569520453</c:v>
                      </c:pt>
                      <c:pt idx="5564">
                        <c:v>67.39633282356165</c:v>
                      </c:pt>
                      <c:pt idx="5565">
                        <c:v>67.398170929606479</c:v>
                      </c:pt>
                      <c:pt idx="5566">
                        <c:v>67.397735497515754</c:v>
                      </c:pt>
                      <c:pt idx="5567">
                        <c:v>67.396021455428098</c:v>
                      </c:pt>
                      <c:pt idx="5568">
                        <c:v>67.393060497745822</c:v>
                      </c:pt>
                      <c:pt idx="5569">
                        <c:v>67.389899967029265</c:v>
                      </c:pt>
                      <c:pt idx="5570">
                        <c:v>67.384972980095242</c:v>
                      </c:pt>
                      <c:pt idx="5571">
                        <c:v>67.379506306549914</c:v>
                      </c:pt>
                      <c:pt idx="5572">
                        <c:v>67.376588732554453</c:v>
                      </c:pt>
                      <c:pt idx="5573">
                        <c:v>67.372831813789077</c:v>
                      </c:pt>
                      <c:pt idx="5574">
                        <c:v>67.36861491193747</c:v>
                      </c:pt>
                      <c:pt idx="5575">
                        <c:v>67.363886610443259</c:v>
                      </c:pt>
                      <c:pt idx="5576">
                        <c:v>67.360828608283072</c:v>
                      </c:pt>
                      <c:pt idx="5577">
                        <c:v>67.355653009366293</c:v>
                      </c:pt>
                      <c:pt idx="5578">
                        <c:v>67.353090932018091</c:v>
                      </c:pt>
                      <c:pt idx="5579">
                        <c:v>67.352471180708079</c:v>
                      </c:pt>
                      <c:pt idx="5580">
                        <c:v>67.355196246871628</c:v>
                      </c:pt>
                      <c:pt idx="5581">
                        <c:v>67.359472002314448</c:v>
                      </c:pt>
                      <c:pt idx="5582">
                        <c:v>67.365762076726099</c:v>
                      </c:pt>
                      <c:pt idx="5583">
                        <c:v>67.374801454336165</c:v>
                      </c:pt>
                      <c:pt idx="5584">
                        <c:v>67.384416478849829</c:v>
                      </c:pt>
                      <c:pt idx="5585">
                        <c:v>67.392321232116643</c:v>
                      </c:pt>
                      <c:pt idx="5586">
                        <c:v>67.399634541872359</c:v>
                      </c:pt>
                      <c:pt idx="5587">
                        <c:v>67.407642846971299</c:v>
                      </c:pt>
                      <c:pt idx="5588">
                        <c:v>67.41152729263402</c:v>
                      </c:pt>
                      <c:pt idx="5589">
                        <c:v>67.412522606044377</c:v>
                      </c:pt>
                      <c:pt idx="5590">
                        <c:v>67.415104228006214</c:v>
                      </c:pt>
                      <c:pt idx="5591">
                        <c:v>67.41711828163757</c:v>
                      </c:pt>
                      <c:pt idx="5592">
                        <c:v>67.414724603392642</c:v>
                      </c:pt>
                      <c:pt idx="5593">
                        <c:v>67.409489522147055</c:v>
                      </c:pt>
                      <c:pt idx="5594">
                        <c:v>67.40110916270325</c:v>
                      </c:pt>
                      <c:pt idx="5595">
                        <c:v>67.390123412947432</c:v>
                      </c:pt>
                      <c:pt idx="5596">
                        <c:v>67.37621265746499</c:v>
                      </c:pt>
                      <c:pt idx="5597">
                        <c:v>67.365083259202891</c:v>
                      </c:pt>
                      <c:pt idx="5598">
                        <c:v>67.356871131631209</c:v>
                      </c:pt>
                      <c:pt idx="5599">
                        <c:v>67.357182747904687</c:v>
                      </c:pt>
                      <c:pt idx="5600">
                        <c:v>67.362197779242734</c:v>
                      </c:pt>
                      <c:pt idx="5601">
                        <c:v>67.3719201256866</c:v>
                      </c:pt>
                      <c:pt idx="5602">
                        <c:v>67.385490811287625</c:v>
                      </c:pt>
                      <c:pt idx="5603">
                        <c:v>67.399321459418985</c:v>
                      </c:pt>
                      <c:pt idx="5604">
                        <c:v>67.410934298917596</c:v>
                      </c:pt>
                      <c:pt idx="5605">
                        <c:v>67.419218502488619</c:v>
                      </c:pt>
                      <c:pt idx="5606">
                        <c:v>67.428353840121659</c:v>
                      </c:pt>
                      <c:pt idx="5607">
                        <c:v>67.433728672918903</c:v>
                      </c:pt>
                      <c:pt idx="5608">
                        <c:v>67.439670871140137</c:v>
                      </c:pt>
                      <c:pt idx="5609">
                        <c:v>67.443331392034594</c:v>
                      </c:pt>
                      <c:pt idx="5610">
                        <c:v>67.447171872836719</c:v>
                      </c:pt>
                      <c:pt idx="5611">
                        <c:v>67.445917338993851</c:v>
                      </c:pt>
                      <c:pt idx="5612">
                        <c:v>67.447911833984932</c:v>
                      </c:pt>
                      <c:pt idx="5613">
                        <c:v>67.447332684080237</c:v>
                      </c:pt>
                      <c:pt idx="5614">
                        <c:v>67.447161152360977</c:v>
                      </c:pt>
                      <c:pt idx="5615">
                        <c:v>67.445822452465137</c:v>
                      </c:pt>
                      <c:pt idx="5616">
                        <c:v>67.447880447517463</c:v>
                      </c:pt>
                      <c:pt idx="5617">
                        <c:v>67.448387868890364</c:v>
                      </c:pt>
                      <c:pt idx="5618">
                        <c:v>67.448799598937882</c:v>
                      </c:pt>
                      <c:pt idx="5619">
                        <c:v>67.450717757841161</c:v>
                      </c:pt>
                      <c:pt idx="5620">
                        <c:v>67.454298406924096</c:v>
                      </c:pt>
                      <c:pt idx="5621">
                        <c:v>67.455513482733281</c:v>
                      </c:pt>
                      <c:pt idx="5622">
                        <c:v>67.457168136249038</c:v>
                      </c:pt>
                      <c:pt idx="5623">
                        <c:v>67.460444992698314</c:v>
                      </c:pt>
                      <c:pt idx="5624">
                        <c:v>67.46046903645329</c:v>
                      </c:pt>
                      <c:pt idx="5625">
                        <c:v>67.460329211739008</c:v>
                      </c:pt>
                      <c:pt idx="5626">
                        <c:v>67.459410054094604</c:v>
                      </c:pt>
                      <c:pt idx="5627">
                        <c:v>67.457731415053146</c:v>
                      </c:pt>
                      <c:pt idx="5628">
                        <c:v>67.457898994176929</c:v>
                      </c:pt>
                      <c:pt idx="5629">
                        <c:v>67.4596132509527</c:v>
                      </c:pt>
                      <c:pt idx="5630">
                        <c:v>67.461551282044169</c:v>
                      </c:pt>
                      <c:pt idx="5631">
                        <c:v>67.463021816584984</c:v>
                      </c:pt>
                      <c:pt idx="5632">
                        <c:v>67.466358713192975</c:v>
                      </c:pt>
                      <c:pt idx="5633">
                        <c:v>67.467969362809839</c:v>
                      </c:pt>
                      <c:pt idx="5634">
                        <c:v>67.469480043010691</c:v>
                      </c:pt>
                      <c:pt idx="5635">
                        <c:v>67.471310336498291</c:v>
                      </c:pt>
                      <c:pt idx="5636">
                        <c:v>67.473368380438615</c:v>
                      </c:pt>
                      <c:pt idx="5637">
                        <c:v>67.475354450564765</c:v>
                      </c:pt>
                      <c:pt idx="5638">
                        <c:v>67.477652240254685</c:v>
                      </c:pt>
                      <c:pt idx="5639">
                        <c:v>67.479398421564866</c:v>
                      </c:pt>
                      <c:pt idx="5640">
                        <c:v>67.479490357597541</c:v>
                      </c:pt>
                      <c:pt idx="5641">
                        <c:v>67.482787244984507</c:v>
                      </c:pt>
                      <c:pt idx="5642">
                        <c:v>67.483083034152202</c:v>
                      </c:pt>
                      <c:pt idx="5643">
                        <c:v>67.484557596596233</c:v>
                      </c:pt>
                      <c:pt idx="5644">
                        <c:v>67.486175970895644</c:v>
                      </c:pt>
                      <c:pt idx="5645">
                        <c:v>67.487082951960502</c:v>
                      </c:pt>
                      <c:pt idx="5646">
                        <c:v>67.486683042994983</c:v>
                      </c:pt>
                      <c:pt idx="5647">
                        <c:v>67.487038386962311</c:v>
                      </c:pt>
                      <c:pt idx="5648">
                        <c:v>67.490103144134338</c:v>
                      </c:pt>
                      <c:pt idx="5649">
                        <c:v>67.490274916272895</c:v>
                      </c:pt>
                      <c:pt idx="5650">
                        <c:v>67.494359032893954</c:v>
                      </c:pt>
                      <c:pt idx="5651">
                        <c:v>67.498095631956517</c:v>
                      </c:pt>
                      <c:pt idx="5652">
                        <c:v>67.501428831151912</c:v>
                      </c:pt>
                      <c:pt idx="5653">
                        <c:v>67.502711807717617</c:v>
                      </c:pt>
                      <c:pt idx="5654">
                        <c:v>67.508498345859479</c:v>
                      </c:pt>
                      <c:pt idx="5655">
                        <c:v>67.510920220721459</c:v>
                      </c:pt>
                      <c:pt idx="5656">
                        <c:v>67.512243003798076</c:v>
                      </c:pt>
                      <c:pt idx="5657">
                        <c:v>67.5145723913312</c:v>
                      </c:pt>
                      <c:pt idx="5658">
                        <c:v>67.512302411021892</c:v>
                      </c:pt>
                      <c:pt idx="5659">
                        <c:v>67.510304099880472</c:v>
                      </c:pt>
                      <c:pt idx="5660">
                        <c:v>67.507902124343758</c:v>
                      </c:pt>
                      <c:pt idx="5661">
                        <c:v>67.506315401910456</c:v>
                      </c:pt>
                      <c:pt idx="5662">
                        <c:v>67.504121615956549</c:v>
                      </c:pt>
                      <c:pt idx="5663">
                        <c:v>67.505844000334335</c:v>
                      </c:pt>
                      <c:pt idx="5664">
                        <c:v>67.505324490598184</c:v>
                      </c:pt>
                      <c:pt idx="5665">
                        <c:v>67.506727085377108</c:v>
                      </c:pt>
                      <c:pt idx="5666">
                        <c:v>67.508437383169323</c:v>
                      </c:pt>
                      <c:pt idx="5667">
                        <c:v>67.508089530733827</c:v>
                      </c:pt>
                      <c:pt idx="5668">
                        <c:v>67.508305202602372</c:v>
                      </c:pt>
                      <c:pt idx="5669">
                        <c:v>67.509184071745636</c:v>
                      </c:pt>
                      <c:pt idx="5670">
                        <c:v>67.507856961305379</c:v>
                      </c:pt>
                      <c:pt idx="5671">
                        <c:v>67.505670760003937</c:v>
                      </c:pt>
                      <c:pt idx="5672">
                        <c:v>67.505730405051182</c:v>
                      </c:pt>
                      <c:pt idx="5673">
                        <c:v>67.505534358910438</c:v>
                      </c:pt>
                      <c:pt idx="5674">
                        <c:v>67.508979197436702</c:v>
                      </c:pt>
                      <c:pt idx="5675">
                        <c:v>67.513527221122459</c:v>
                      </c:pt>
                      <c:pt idx="5676">
                        <c:v>67.521783955834351</c:v>
                      </c:pt>
                      <c:pt idx="5677">
                        <c:v>67.528938067572682</c:v>
                      </c:pt>
                      <c:pt idx="5678">
                        <c:v>67.537198985285485</c:v>
                      </c:pt>
                      <c:pt idx="5679">
                        <c:v>67.54106410432891</c:v>
                      </c:pt>
                      <c:pt idx="5680">
                        <c:v>67.545808075610552</c:v>
                      </c:pt>
                      <c:pt idx="5681">
                        <c:v>67.545791814544117</c:v>
                      </c:pt>
                      <c:pt idx="5682">
                        <c:v>67.54533559384133</c:v>
                      </c:pt>
                      <c:pt idx="5683">
                        <c:v>67.541586470014494</c:v>
                      </c:pt>
                      <c:pt idx="5684">
                        <c:v>67.540310584076423</c:v>
                      </c:pt>
                      <c:pt idx="5685">
                        <c:v>67.538467497202134</c:v>
                      </c:pt>
                      <c:pt idx="5686">
                        <c:v>67.538439135234853</c:v>
                      </c:pt>
                      <c:pt idx="5687">
                        <c:v>67.540149270776013</c:v>
                      </c:pt>
                      <c:pt idx="5688">
                        <c:v>67.542666811559599</c:v>
                      </c:pt>
                      <c:pt idx="5689">
                        <c:v>67.544996850533238</c:v>
                      </c:pt>
                      <c:pt idx="5690">
                        <c:v>67.545272676515722</c:v>
                      </c:pt>
                      <c:pt idx="5691">
                        <c:v>67.546135771245503</c:v>
                      </c:pt>
                      <c:pt idx="5692">
                        <c:v>67.546854938958802</c:v>
                      </c:pt>
                      <c:pt idx="5693">
                        <c:v>67.549672221355223</c:v>
                      </c:pt>
                      <c:pt idx="5694">
                        <c:v>67.551686433307466</c:v>
                      </c:pt>
                      <c:pt idx="5695">
                        <c:v>67.556438101129828</c:v>
                      </c:pt>
                      <c:pt idx="5696">
                        <c:v>67.562592861751</c:v>
                      </c:pt>
                      <c:pt idx="5697">
                        <c:v>67.572308490300827</c:v>
                      </c:pt>
                      <c:pt idx="5698">
                        <c:v>67.58055354605807</c:v>
                      </c:pt>
                      <c:pt idx="5699">
                        <c:v>67.590616680270116</c:v>
                      </c:pt>
                      <c:pt idx="5700">
                        <c:v>67.599664703002787</c:v>
                      </c:pt>
                      <c:pt idx="5701">
                        <c:v>67.604719998117304</c:v>
                      </c:pt>
                      <c:pt idx="5702">
                        <c:v>67.606446302339123</c:v>
                      </c:pt>
                      <c:pt idx="5703">
                        <c:v>67.608835678747894</c:v>
                      </c:pt>
                      <c:pt idx="5704">
                        <c:v>67.607476181631938</c:v>
                      </c:pt>
                      <c:pt idx="5705">
                        <c:v>67.603359124872483</c:v>
                      </c:pt>
                      <c:pt idx="5706">
                        <c:v>67.598702673207271</c:v>
                      </c:pt>
                      <c:pt idx="5707">
                        <c:v>67.59200022400384</c:v>
                      </c:pt>
                      <c:pt idx="5708">
                        <c:v>67.58463464994766</c:v>
                      </c:pt>
                      <c:pt idx="5709">
                        <c:v>67.578324679974557</c:v>
                      </c:pt>
                      <c:pt idx="5710">
                        <c:v>67.576514836132759</c:v>
                      </c:pt>
                      <c:pt idx="5711">
                        <c:v>67.576523625856879</c:v>
                      </c:pt>
                      <c:pt idx="5712">
                        <c:v>67.579281934853228</c:v>
                      </c:pt>
                      <c:pt idx="5713">
                        <c:v>67.583071286558607</c:v>
                      </c:pt>
                      <c:pt idx="5714">
                        <c:v>67.588182962158697</c:v>
                      </c:pt>
                      <c:pt idx="5715">
                        <c:v>67.589661771337916</c:v>
                      </c:pt>
                      <c:pt idx="5716">
                        <c:v>67.589313895036568</c:v>
                      </c:pt>
                      <c:pt idx="5717">
                        <c:v>67.588657823061908</c:v>
                      </c:pt>
                      <c:pt idx="5718">
                        <c:v>67.586203043759156</c:v>
                      </c:pt>
                      <c:pt idx="5719">
                        <c:v>67.583508898766553</c:v>
                      </c:pt>
                      <c:pt idx="5720">
                        <c:v>67.586017767335463</c:v>
                      </c:pt>
                      <c:pt idx="5721">
                        <c:v>67.591776013043884</c:v>
                      </c:pt>
                      <c:pt idx="5722">
                        <c:v>67.599005273126664</c:v>
                      </c:pt>
                      <c:pt idx="5723">
                        <c:v>67.611266124465089</c:v>
                      </c:pt>
                      <c:pt idx="5724">
                        <c:v>67.625209445257298</c:v>
                      </c:pt>
                      <c:pt idx="5725">
                        <c:v>67.637434789308998</c:v>
                      </c:pt>
                      <c:pt idx="5726">
                        <c:v>67.650135613125542</c:v>
                      </c:pt>
                      <c:pt idx="5727">
                        <c:v>67.66008665555033</c:v>
                      </c:pt>
                      <c:pt idx="5728">
                        <c:v>67.663791634089677</c:v>
                      </c:pt>
                      <c:pt idx="5729">
                        <c:v>67.663124140479496</c:v>
                      </c:pt>
                      <c:pt idx="5730">
                        <c:v>67.660570222661448</c:v>
                      </c:pt>
                      <c:pt idx="5731">
                        <c:v>67.657992299830113</c:v>
                      </c:pt>
                      <c:pt idx="5732">
                        <c:v>67.652705141357018</c:v>
                      </c:pt>
                      <c:pt idx="5733">
                        <c:v>67.648105499111679</c:v>
                      </c:pt>
                      <c:pt idx="5734">
                        <c:v>67.648313835782531</c:v>
                      </c:pt>
                      <c:pt idx="5735">
                        <c:v>67.649133786174588</c:v>
                      </c:pt>
                      <c:pt idx="5736">
                        <c:v>67.648051412573949</c:v>
                      </c:pt>
                      <c:pt idx="5737">
                        <c:v>67.647408324218702</c:v>
                      </c:pt>
                      <c:pt idx="5738">
                        <c:v>67.647468173388987</c:v>
                      </c:pt>
                      <c:pt idx="5739">
                        <c:v>67.641557235331121</c:v>
                      </c:pt>
                      <c:pt idx="5740">
                        <c:v>67.634598956225702</c:v>
                      </c:pt>
                      <c:pt idx="5741">
                        <c:v>67.629498810269226</c:v>
                      </c:pt>
                      <c:pt idx="5742">
                        <c:v>67.627903599600671</c:v>
                      </c:pt>
                      <c:pt idx="5743">
                        <c:v>67.623798760101707</c:v>
                      </c:pt>
                      <c:pt idx="5744">
                        <c:v>67.623990328498365</c:v>
                      </c:pt>
                      <c:pt idx="5745">
                        <c:v>67.623702481865223</c:v>
                      </c:pt>
                      <c:pt idx="5746">
                        <c:v>67.62153668117594</c:v>
                      </c:pt>
                      <c:pt idx="5747">
                        <c:v>67.619211068260469</c:v>
                      </c:pt>
                      <c:pt idx="5748">
                        <c:v>67.619255357592479</c:v>
                      </c:pt>
                      <c:pt idx="5749">
                        <c:v>67.617616954630876</c:v>
                      </c:pt>
                      <c:pt idx="5750">
                        <c:v>67.616210277155076</c:v>
                      </c:pt>
                      <c:pt idx="5751">
                        <c:v>67.617113299212988</c:v>
                      </c:pt>
                      <c:pt idx="5752">
                        <c:v>67.616997098526639</c:v>
                      </c:pt>
                      <c:pt idx="5753">
                        <c:v>67.617516411984553</c:v>
                      </c:pt>
                      <c:pt idx="5754">
                        <c:v>67.617847795321083</c:v>
                      </c:pt>
                      <c:pt idx="5755">
                        <c:v>67.619054489964384</c:v>
                      </c:pt>
                      <c:pt idx="5756">
                        <c:v>67.617783592903564</c:v>
                      </c:pt>
                      <c:pt idx="5757">
                        <c:v>67.616960430628723</c:v>
                      </c:pt>
                      <c:pt idx="5758">
                        <c:v>67.616872463995577</c:v>
                      </c:pt>
                      <c:pt idx="5759">
                        <c:v>67.618814886514031</c:v>
                      </c:pt>
                      <c:pt idx="5760">
                        <c:v>67.621073006255017</c:v>
                      </c:pt>
                      <c:pt idx="5761">
                        <c:v>67.623602688293985</c:v>
                      </c:pt>
                      <c:pt idx="5762">
                        <c:v>67.624549939161312</c:v>
                      </c:pt>
                      <c:pt idx="5763">
                        <c:v>67.624649901718925</c:v>
                      </c:pt>
                      <c:pt idx="5764">
                        <c:v>67.623259195917797</c:v>
                      </c:pt>
                      <c:pt idx="5765">
                        <c:v>67.62246782333996</c:v>
                      </c:pt>
                      <c:pt idx="5766">
                        <c:v>67.622879356627067</c:v>
                      </c:pt>
                      <c:pt idx="5767">
                        <c:v>67.626467877973212</c:v>
                      </c:pt>
                      <c:pt idx="5768">
                        <c:v>67.628629735359866</c:v>
                      </c:pt>
                      <c:pt idx="5769">
                        <c:v>67.632881575252696</c:v>
                      </c:pt>
                      <c:pt idx="5770">
                        <c:v>67.637385309698487</c:v>
                      </c:pt>
                      <c:pt idx="5771">
                        <c:v>67.643875234765986</c:v>
                      </c:pt>
                      <c:pt idx="5772">
                        <c:v>67.652778951929605</c:v>
                      </c:pt>
                      <c:pt idx="5773">
                        <c:v>67.662302356899545</c:v>
                      </c:pt>
                      <c:pt idx="5774">
                        <c:v>67.67513473551935</c:v>
                      </c:pt>
                      <c:pt idx="5775">
                        <c:v>67.689106210673216</c:v>
                      </c:pt>
                      <c:pt idx="5776">
                        <c:v>67.702806123010873</c:v>
                      </c:pt>
                      <c:pt idx="5777">
                        <c:v>67.715499113457966</c:v>
                      </c:pt>
                      <c:pt idx="5778">
                        <c:v>67.728555773424162</c:v>
                      </c:pt>
                      <c:pt idx="5779">
                        <c:v>67.736017620694881</c:v>
                      </c:pt>
                      <c:pt idx="5780">
                        <c:v>67.742488105957435</c:v>
                      </c:pt>
                      <c:pt idx="5781">
                        <c:v>67.747004358950605</c:v>
                      </c:pt>
                      <c:pt idx="5782">
                        <c:v>67.745929505302769</c:v>
                      </c:pt>
                      <c:pt idx="5783">
                        <c:v>67.744766246530261</c:v>
                      </c:pt>
                      <c:pt idx="5784">
                        <c:v>67.743523000212548</c:v>
                      </c:pt>
                      <c:pt idx="5785">
                        <c:v>67.739682157233091</c:v>
                      </c:pt>
                      <c:pt idx="5786">
                        <c:v>67.733111455637797</c:v>
                      </c:pt>
                      <c:pt idx="5787">
                        <c:v>67.727775759529592</c:v>
                      </c:pt>
                      <c:pt idx="5788">
                        <c:v>67.722176531482077</c:v>
                      </c:pt>
                      <c:pt idx="5789">
                        <c:v>67.713016559281058</c:v>
                      </c:pt>
                      <c:pt idx="5790">
                        <c:v>67.702249987642148</c:v>
                      </c:pt>
                      <c:pt idx="5791">
                        <c:v>67.694313236191562</c:v>
                      </c:pt>
                      <c:pt idx="5792">
                        <c:v>67.688378589513988</c:v>
                      </c:pt>
                      <c:pt idx="5793">
                        <c:v>67.680022116301942</c:v>
                      </c:pt>
                      <c:pt idx="5794">
                        <c:v>67.67627351154691</c:v>
                      </c:pt>
                      <c:pt idx="5795">
                        <c:v>67.675722062831326</c:v>
                      </c:pt>
                      <c:pt idx="5796">
                        <c:v>67.676257362261609</c:v>
                      </c:pt>
                      <c:pt idx="5797">
                        <c:v>67.673319940498772</c:v>
                      </c:pt>
                      <c:pt idx="5798">
                        <c:v>67.673771608132114</c:v>
                      </c:pt>
                      <c:pt idx="5799">
                        <c:v>67.674235240880947</c:v>
                      </c:pt>
                      <c:pt idx="5800">
                        <c:v>67.674251184494267</c:v>
                      </c:pt>
                      <c:pt idx="5801">
                        <c:v>67.673024235162586</c:v>
                      </c:pt>
                      <c:pt idx="5802">
                        <c:v>67.67258857361935</c:v>
                      </c:pt>
                      <c:pt idx="5803">
                        <c:v>67.670082617258913</c:v>
                      </c:pt>
                      <c:pt idx="5804">
                        <c:v>67.669107209807635</c:v>
                      </c:pt>
                      <c:pt idx="5805">
                        <c:v>67.668875358915727</c:v>
                      </c:pt>
                      <c:pt idx="5806">
                        <c:v>67.668827304720963</c:v>
                      </c:pt>
                      <c:pt idx="5807">
                        <c:v>67.671281020857037</c:v>
                      </c:pt>
                      <c:pt idx="5808">
                        <c:v>67.67950961941969</c:v>
                      </c:pt>
                      <c:pt idx="5809">
                        <c:v>67.684968776548985</c:v>
                      </c:pt>
                      <c:pt idx="5810">
                        <c:v>67.692058407465396</c:v>
                      </c:pt>
                      <c:pt idx="5811">
                        <c:v>67.699823662610271</c:v>
                      </c:pt>
                      <c:pt idx="5812">
                        <c:v>67.706354074059973</c:v>
                      </c:pt>
                      <c:pt idx="5813">
                        <c:v>67.709947129376104</c:v>
                      </c:pt>
                      <c:pt idx="5814">
                        <c:v>67.715578497243456</c:v>
                      </c:pt>
                      <c:pt idx="5815">
                        <c:v>67.71896387141075</c:v>
                      </c:pt>
                      <c:pt idx="5816">
                        <c:v>67.71904817032194</c:v>
                      </c:pt>
                      <c:pt idx="5817">
                        <c:v>67.720467111795429</c:v>
                      </c:pt>
                      <c:pt idx="5818">
                        <c:v>67.72054720988767</c:v>
                      </c:pt>
                      <c:pt idx="5819">
                        <c:v>67.718808689143046</c:v>
                      </c:pt>
                      <c:pt idx="5820">
                        <c:v>67.717841352865065</c:v>
                      </c:pt>
                      <c:pt idx="5821">
                        <c:v>67.718248641648643</c:v>
                      </c:pt>
                      <c:pt idx="5822">
                        <c:v>67.718555966697494</c:v>
                      </c:pt>
                      <c:pt idx="5823">
                        <c:v>67.715650118314969</c:v>
                      </c:pt>
                      <c:pt idx="5824">
                        <c:v>67.71599363671605</c:v>
                      </c:pt>
                      <c:pt idx="5825">
                        <c:v>67.713279842706243</c:v>
                      </c:pt>
                      <c:pt idx="5826">
                        <c:v>67.711293379048556</c:v>
                      </c:pt>
                      <c:pt idx="5827">
                        <c:v>67.706821250473723</c:v>
                      </c:pt>
                      <c:pt idx="5828">
                        <c:v>67.7046832054954</c:v>
                      </c:pt>
                      <c:pt idx="5829">
                        <c:v>67.702516780276568</c:v>
                      </c:pt>
                      <c:pt idx="5830">
                        <c:v>67.700438654186058</c:v>
                      </c:pt>
                      <c:pt idx="5831">
                        <c:v>67.700155048586964</c:v>
                      </c:pt>
                      <c:pt idx="5832">
                        <c:v>67.70169777881982</c:v>
                      </c:pt>
                      <c:pt idx="5833">
                        <c:v>67.70127421876569</c:v>
                      </c:pt>
                      <c:pt idx="5834">
                        <c:v>67.701050695324597</c:v>
                      </c:pt>
                      <c:pt idx="5835">
                        <c:v>67.703288682522825</c:v>
                      </c:pt>
                      <c:pt idx="5836">
                        <c:v>67.703000882213487</c:v>
                      </c:pt>
                      <c:pt idx="5837">
                        <c:v>67.702753077345307</c:v>
                      </c:pt>
                      <c:pt idx="5838">
                        <c:v>67.704767284295059</c:v>
                      </c:pt>
                      <c:pt idx="5839">
                        <c:v>67.703992030253886</c:v>
                      </c:pt>
                      <c:pt idx="5840">
                        <c:v>67.702389625192197</c:v>
                      </c:pt>
                      <c:pt idx="5841">
                        <c:v>67.701158970694465</c:v>
                      </c:pt>
                      <c:pt idx="5842">
                        <c:v>67.700243940715993</c:v>
                      </c:pt>
                      <c:pt idx="5843">
                        <c:v>67.69892542619786</c:v>
                      </c:pt>
                      <c:pt idx="5844">
                        <c:v>67.697526897606224</c:v>
                      </c:pt>
                      <c:pt idx="5845">
                        <c:v>67.698661918893478</c:v>
                      </c:pt>
                      <c:pt idx="5846">
                        <c:v>67.698090211002707</c:v>
                      </c:pt>
                      <c:pt idx="5847">
                        <c:v>67.697862445290909</c:v>
                      </c:pt>
                      <c:pt idx="5848">
                        <c:v>67.700427886135543</c:v>
                      </c:pt>
                      <c:pt idx="5849">
                        <c:v>67.70058699440446</c:v>
                      </c:pt>
                      <c:pt idx="5850">
                        <c:v>67.702161689526321</c:v>
                      </c:pt>
                      <c:pt idx="5851">
                        <c:v>67.7045078596244</c:v>
                      </c:pt>
                      <c:pt idx="5852">
                        <c:v>67.708164591454789</c:v>
                      </c:pt>
                      <c:pt idx="5853">
                        <c:v>67.708916011113573</c:v>
                      </c:pt>
                      <c:pt idx="5854">
                        <c:v>67.713384499457987</c:v>
                      </c:pt>
                      <c:pt idx="5855">
                        <c:v>67.712828755731223</c:v>
                      </c:pt>
                      <c:pt idx="5856">
                        <c:v>67.715254341112342</c:v>
                      </c:pt>
                      <c:pt idx="5857">
                        <c:v>67.716025529348286</c:v>
                      </c:pt>
                      <c:pt idx="5858">
                        <c:v>67.716213093044686</c:v>
                      </c:pt>
                      <c:pt idx="5859">
                        <c:v>67.714422558996787</c:v>
                      </c:pt>
                      <c:pt idx="5860">
                        <c:v>67.715461455925421</c:v>
                      </c:pt>
                      <c:pt idx="5861">
                        <c:v>67.716488548576095</c:v>
                      </c:pt>
                      <c:pt idx="5862">
                        <c:v>67.716640240889035</c:v>
                      </c:pt>
                      <c:pt idx="5863">
                        <c:v>67.715928963699668</c:v>
                      </c:pt>
                      <c:pt idx="5864">
                        <c:v>67.717675489595905</c:v>
                      </c:pt>
                      <c:pt idx="5865">
                        <c:v>67.718199033919859</c:v>
                      </c:pt>
                      <c:pt idx="5866">
                        <c:v>67.716060937894639</c:v>
                      </c:pt>
                      <c:pt idx="5867">
                        <c:v>67.715661503082316</c:v>
                      </c:pt>
                      <c:pt idx="5868">
                        <c:v>67.717735727565085</c:v>
                      </c:pt>
                      <c:pt idx="5869">
                        <c:v>67.717935592866738</c:v>
                      </c:pt>
                      <c:pt idx="5870">
                        <c:v>67.720157799652981</c:v>
                      </c:pt>
                      <c:pt idx="5871">
                        <c:v>67.722567678546284</c:v>
                      </c:pt>
                      <c:pt idx="5872">
                        <c:v>67.724018146882429</c:v>
                      </c:pt>
                      <c:pt idx="5873">
                        <c:v>67.727834674893884</c:v>
                      </c:pt>
                      <c:pt idx="5874">
                        <c:v>67.730907863472822</c:v>
                      </c:pt>
                      <c:pt idx="5875">
                        <c:v>67.73117950596972</c:v>
                      </c:pt>
                      <c:pt idx="5876">
                        <c:v>67.733249504573109</c:v>
                      </c:pt>
                      <c:pt idx="5877">
                        <c:v>67.734744122259485</c:v>
                      </c:pt>
                      <c:pt idx="5878">
                        <c:v>67.734060525999524</c:v>
                      </c:pt>
                      <c:pt idx="5879">
                        <c:v>67.733169139968666</c:v>
                      </c:pt>
                      <c:pt idx="5880">
                        <c:v>67.73337681872394</c:v>
                      </c:pt>
                      <c:pt idx="5881">
                        <c:v>67.735291061320041</c:v>
                      </c:pt>
                      <c:pt idx="5882">
                        <c:v>67.735542643371829</c:v>
                      </c:pt>
                      <c:pt idx="5883">
                        <c:v>67.735578582591444</c:v>
                      </c:pt>
                      <c:pt idx="5884">
                        <c:v>67.737073070078807</c:v>
                      </c:pt>
                      <c:pt idx="5885">
                        <c:v>67.736981020663507</c:v>
                      </c:pt>
                      <c:pt idx="5886">
                        <c:v>67.737036792143996</c:v>
                      </c:pt>
                      <c:pt idx="5887">
                        <c:v>67.739202877335401</c:v>
                      </c:pt>
                      <c:pt idx="5888">
                        <c:v>67.740441674685826</c:v>
                      </c:pt>
                      <c:pt idx="5889">
                        <c:v>67.742020400055367</c:v>
                      </c:pt>
                      <c:pt idx="5890">
                        <c:v>67.74544132607852</c:v>
                      </c:pt>
                      <c:pt idx="5891">
                        <c:v>67.746959967833192</c:v>
                      </c:pt>
                      <c:pt idx="5892">
                        <c:v>67.747895212949814</c:v>
                      </c:pt>
                      <c:pt idx="5893">
                        <c:v>67.749165997568909</c:v>
                      </c:pt>
                      <c:pt idx="5894">
                        <c:v>67.749094145676892</c:v>
                      </c:pt>
                      <c:pt idx="5895">
                        <c:v>67.747587515552567</c:v>
                      </c:pt>
                      <c:pt idx="5896">
                        <c:v>67.746588447087035</c:v>
                      </c:pt>
                      <c:pt idx="5897">
                        <c:v>67.746468567400839</c:v>
                      </c:pt>
                      <c:pt idx="5898">
                        <c:v>67.745401682769838</c:v>
                      </c:pt>
                      <c:pt idx="5899">
                        <c:v>67.747084123069129</c:v>
                      </c:pt>
                      <c:pt idx="5900">
                        <c:v>67.75032943400268</c:v>
                      </c:pt>
                      <c:pt idx="5901">
                        <c:v>67.75114086911907</c:v>
                      </c:pt>
                      <c:pt idx="5902">
                        <c:v>67.75159651887698</c:v>
                      </c:pt>
                      <c:pt idx="5903">
                        <c:v>67.753810522477664</c:v>
                      </c:pt>
                      <c:pt idx="5904">
                        <c:v>67.753710733181435</c:v>
                      </c:pt>
                      <c:pt idx="5905">
                        <c:v>67.753523039734006</c:v>
                      </c:pt>
                      <c:pt idx="5906">
                        <c:v>67.754066555482922</c:v>
                      </c:pt>
                      <c:pt idx="5907">
                        <c:v>67.75422653486298</c:v>
                      </c:pt>
                      <c:pt idx="5908">
                        <c:v>67.756736420333596</c:v>
                      </c:pt>
                      <c:pt idx="5909">
                        <c:v>67.758830715390417</c:v>
                      </c:pt>
                      <c:pt idx="5910">
                        <c:v>67.76203566647321</c:v>
                      </c:pt>
                      <c:pt idx="5911">
                        <c:v>67.765784468798643</c:v>
                      </c:pt>
                      <c:pt idx="5912">
                        <c:v>67.770276599201225</c:v>
                      </c:pt>
                      <c:pt idx="5913">
                        <c:v>67.771987077729136</c:v>
                      </c:pt>
                      <c:pt idx="5914">
                        <c:v>67.774480723988873</c:v>
                      </c:pt>
                      <c:pt idx="5915">
                        <c:v>67.775839447500331</c:v>
                      </c:pt>
                      <c:pt idx="5916">
                        <c:v>67.776270874240396</c:v>
                      </c:pt>
                      <c:pt idx="5917">
                        <c:v>67.776606396645207</c:v>
                      </c:pt>
                      <c:pt idx="5918">
                        <c:v>67.777585329689671</c:v>
                      </c:pt>
                      <c:pt idx="5919">
                        <c:v>67.77816457824818</c:v>
                      </c:pt>
                      <c:pt idx="5920">
                        <c:v>67.778999769895762</c:v>
                      </c:pt>
                      <c:pt idx="5921">
                        <c:v>67.780802174361298</c:v>
                      </c:pt>
                      <c:pt idx="5922">
                        <c:v>67.781733288269919</c:v>
                      </c:pt>
                      <c:pt idx="5923">
                        <c:v>67.782205109557182</c:v>
                      </c:pt>
                      <c:pt idx="5924">
                        <c:v>67.782392750679421</c:v>
                      </c:pt>
                      <c:pt idx="5925">
                        <c:v>67.783639840763357</c:v>
                      </c:pt>
                      <c:pt idx="5926">
                        <c:v>67.78383576325507</c:v>
                      </c:pt>
                      <c:pt idx="5927">
                        <c:v>67.782173515139164</c:v>
                      </c:pt>
                      <c:pt idx="5928">
                        <c:v>67.782057796266031</c:v>
                      </c:pt>
                      <c:pt idx="5929">
                        <c:v>67.783728767625547</c:v>
                      </c:pt>
                      <c:pt idx="5930">
                        <c:v>67.782126328382788</c:v>
                      </c:pt>
                      <c:pt idx="5931">
                        <c:v>67.779424839860468</c:v>
                      </c:pt>
                      <c:pt idx="5932">
                        <c:v>67.779956218783497</c:v>
                      </c:pt>
                      <c:pt idx="5933">
                        <c:v>67.777386274660486</c:v>
                      </c:pt>
                      <c:pt idx="5934">
                        <c:v>67.776774725643548</c:v>
                      </c:pt>
                      <c:pt idx="5935">
                        <c:v>67.775016049548299</c:v>
                      </c:pt>
                      <c:pt idx="5936">
                        <c:v>67.77623071886778</c:v>
                      </c:pt>
                      <c:pt idx="5937">
                        <c:v>67.777373605833304</c:v>
                      </c:pt>
                      <c:pt idx="5938">
                        <c:v>67.782760617995052</c:v>
                      </c:pt>
                      <c:pt idx="5939">
                        <c:v>67.784786636222776</c:v>
                      </c:pt>
                      <c:pt idx="5940">
                        <c:v>67.789034699994573</c:v>
                      </c:pt>
                      <c:pt idx="5941">
                        <c:v>67.791824113718832</c:v>
                      </c:pt>
                      <c:pt idx="5942">
                        <c:v>67.792826993413158</c:v>
                      </c:pt>
                      <c:pt idx="5943">
                        <c:v>67.793318642283594</c:v>
                      </c:pt>
                      <c:pt idx="5944">
                        <c:v>67.796148278178663</c:v>
                      </c:pt>
                      <c:pt idx="5945">
                        <c:v>67.800604510738367</c:v>
                      </c:pt>
                      <c:pt idx="5946">
                        <c:v>67.805864023414586</c:v>
                      </c:pt>
                      <c:pt idx="5947">
                        <c:v>67.810720070747919</c:v>
                      </c:pt>
                      <c:pt idx="5948">
                        <c:v>67.813557485449607</c:v>
                      </c:pt>
                      <c:pt idx="5949">
                        <c:v>67.813049730700939</c:v>
                      </c:pt>
                      <c:pt idx="5950">
                        <c:v>67.807978083354797</c:v>
                      </c:pt>
                      <c:pt idx="5951">
                        <c:v>67.80591151192057</c:v>
                      </c:pt>
                      <c:pt idx="5952">
                        <c:v>67.804708222021787</c:v>
                      </c:pt>
                      <c:pt idx="5953">
                        <c:v>67.803013625252476</c:v>
                      </c:pt>
                      <c:pt idx="5954">
                        <c:v>67.803149617333332</c:v>
                      </c:pt>
                      <c:pt idx="5955">
                        <c:v>67.805867325738205</c:v>
                      </c:pt>
                      <c:pt idx="5956">
                        <c:v>67.803114091960154</c:v>
                      </c:pt>
                      <c:pt idx="5957">
                        <c:v>67.802122888458868</c:v>
                      </c:pt>
                      <c:pt idx="5958">
                        <c:v>67.798945702969291</c:v>
                      </c:pt>
                      <c:pt idx="5959">
                        <c:v>67.793022839122614</c:v>
                      </c:pt>
                      <c:pt idx="5960">
                        <c:v>67.790073277982103</c:v>
                      </c:pt>
                      <c:pt idx="5961">
                        <c:v>67.787715353010896</c:v>
                      </c:pt>
                      <c:pt idx="5962">
                        <c:v>67.784794105544776</c:v>
                      </c:pt>
                      <c:pt idx="5963">
                        <c:v>67.788175465760716</c:v>
                      </c:pt>
                      <c:pt idx="5964">
                        <c:v>67.79427439780855</c:v>
                      </c:pt>
                      <c:pt idx="5965">
                        <c:v>67.796268915963083</c:v>
                      </c:pt>
                      <c:pt idx="5966">
                        <c:v>67.799130256218319</c:v>
                      </c:pt>
                      <c:pt idx="5967">
                        <c:v>67.799369955165872</c:v>
                      </c:pt>
                      <c:pt idx="5968">
                        <c:v>67.796212526375186</c:v>
                      </c:pt>
                      <c:pt idx="5969">
                        <c:v>67.793922355263092</c:v>
                      </c:pt>
                      <c:pt idx="5970">
                        <c:v>67.795844517709241</c:v>
                      </c:pt>
                      <c:pt idx="5971">
                        <c:v>67.798258536675036</c:v>
                      </c:pt>
                      <c:pt idx="5972">
                        <c:v>67.802031410889654</c:v>
                      </c:pt>
                      <c:pt idx="5973">
                        <c:v>67.806095836711549</c:v>
                      </c:pt>
                      <c:pt idx="5974">
                        <c:v>67.809209077447719</c:v>
                      </c:pt>
                      <c:pt idx="5975">
                        <c:v>67.810607485308054</c:v>
                      </c:pt>
                      <c:pt idx="5976">
                        <c:v>67.813256735509981</c:v>
                      </c:pt>
                      <c:pt idx="5977">
                        <c:v>67.816237822544281</c:v>
                      </c:pt>
                      <c:pt idx="5978">
                        <c:v>67.819179227825614</c:v>
                      </c:pt>
                      <c:pt idx="5979">
                        <c:v>67.825729560584293</c:v>
                      </c:pt>
                      <c:pt idx="5980">
                        <c:v>67.830062158873744</c:v>
                      </c:pt>
                      <c:pt idx="5981">
                        <c:v>67.83473846847059</c:v>
                      </c:pt>
                      <c:pt idx="5982">
                        <c:v>67.838810872089724</c:v>
                      </c:pt>
                      <c:pt idx="5983">
                        <c:v>67.840928726721287</c:v>
                      </c:pt>
                      <c:pt idx="5984">
                        <c:v>67.839841353648438</c:v>
                      </c:pt>
                      <c:pt idx="5985">
                        <c:v>67.838146414384198</c:v>
                      </c:pt>
                      <c:pt idx="5986">
                        <c:v>67.835808008984671</c:v>
                      </c:pt>
                      <c:pt idx="5987">
                        <c:v>67.834572937202523</c:v>
                      </c:pt>
                      <c:pt idx="5988">
                        <c:v>67.833373975775459</c:v>
                      </c:pt>
                      <c:pt idx="5989">
                        <c:v>67.831219974997197</c:v>
                      </c:pt>
                      <c:pt idx="5990">
                        <c:v>67.830652672581309</c:v>
                      </c:pt>
                      <c:pt idx="5991">
                        <c:v>67.827363857718609</c:v>
                      </c:pt>
                      <c:pt idx="5992">
                        <c:v>67.822880036841127</c:v>
                      </c:pt>
                      <c:pt idx="5993">
                        <c:v>67.818951869549693</c:v>
                      </c:pt>
                      <c:pt idx="5994">
                        <c:v>67.813988323374204</c:v>
                      </c:pt>
                      <c:pt idx="5995">
                        <c:v>67.808485439464405</c:v>
                      </c:pt>
                      <c:pt idx="5996">
                        <c:v>67.804185487907489</c:v>
                      </c:pt>
                      <c:pt idx="5997">
                        <c:v>67.802806897422542</c:v>
                      </c:pt>
                      <c:pt idx="5998">
                        <c:v>67.802239338592216</c:v>
                      </c:pt>
                      <c:pt idx="5999">
                        <c:v>67.800385129097407</c:v>
                      </c:pt>
                      <c:pt idx="6000">
                        <c:v>67.802918653666708</c:v>
                      </c:pt>
                      <c:pt idx="6001">
                        <c:v>67.808921060656232</c:v>
                      </c:pt>
                      <c:pt idx="6002">
                        <c:v>67.814607852565672</c:v>
                      </c:pt>
                      <c:pt idx="6003">
                        <c:v>67.821489602777589</c:v>
                      </c:pt>
                      <c:pt idx="6004">
                        <c:v>67.830309564802832</c:v>
                      </c:pt>
                      <c:pt idx="6005">
                        <c:v>67.837191349808947</c:v>
                      </c:pt>
                      <c:pt idx="6006">
                        <c:v>67.842406672647826</c:v>
                      </c:pt>
                      <c:pt idx="6007">
                        <c:v>67.845020249533064</c:v>
                      </c:pt>
                      <c:pt idx="6008">
                        <c:v>67.846846516608295</c:v>
                      </c:pt>
                      <c:pt idx="6009">
                        <c:v>67.849731921763393</c:v>
                      </c:pt>
                      <c:pt idx="6010">
                        <c:v>67.85165423897935</c:v>
                      </c:pt>
                      <c:pt idx="6011">
                        <c:v>67.852189795420912</c:v>
                      </c:pt>
                      <c:pt idx="6012">
                        <c:v>67.853944285425428</c:v>
                      </c:pt>
                      <c:pt idx="6013">
                        <c:v>67.854703718182165</c:v>
                      </c:pt>
                      <c:pt idx="6014">
                        <c:v>67.85495546553679</c:v>
                      </c:pt>
                      <c:pt idx="6015">
                        <c:v>67.852981364235433</c:v>
                      </c:pt>
                      <c:pt idx="6016">
                        <c:v>67.850052039329654</c:v>
                      </c:pt>
                      <c:pt idx="6017">
                        <c:v>67.847566292855376</c:v>
                      </c:pt>
                      <c:pt idx="6018">
                        <c:v>67.845584108270288</c:v>
                      </c:pt>
                      <c:pt idx="6019">
                        <c:v>67.841348038187704</c:v>
                      </c:pt>
                      <c:pt idx="6020">
                        <c:v>67.838910320468742</c:v>
                      </c:pt>
                      <c:pt idx="6021">
                        <c:v>67.837251926439677</c:v>
                      </c:pt>
                      <c:pt idx="6022">
                        <c:v>67.832884043336918</c:v>
                      </c:pt>
                      <c:pt idx="6023">
                        <c:v>67.831841174596931</c:v>
                      </c:pt>
                      <c:pt idx="6024">
                        <c:v>67.832400689770978</c:v>
                      </c:pt>
                      <c:pt idx="6025">
                        <c:v>67.832708468317662</c:v>
                      </c:pt>
                      <c:pt idx="6026">
                        <c:v>67.835342081186567</c:v>
                      </c:pt>
                      <c:pt idx="6027">
                        <c:v>67.839997872674559</c:v>
                      </c:pt>
                      <c:pt idx="6028">
                        <c:v>67.840517296035912</c:v>
                      </c:pt>
                      <c:pt idx="6029">
                        <c:v>67.843954247492803</c:v>
                      </c:pt>
                      <c:pt idx="6030">
                        <c:v>67.847179179210386</c:v>
                      </c:pt>
                      <c:pt idx="6031">
                        <c:v>67.848769784883729</c:v>
                      </c:pt>
                      <c:pt idx="6032">
                        <c:v>67.852278594578934</c:v>
                      </c:pt>
                      <c:pt idx="6033">
                        <c:v>67.856103136305109</c:v>
                      </c:pt>
                      <c:pt idx="6034">
                        <c:v>67.858680853519473</c:v>
                      </c:pt>
                      <c:pt idx="6035">
                        <c:v>67.86156238550781</c:v>
                      </c:pt>
                      <c:pt idx="6036">
                        <c:v>67.865790669594773</c:v>
                      </c:pt>
                      <c:pt idx="6037">
                        <c:v>67.86684582872202</c:v>
                      </c:pt>
                      <c:pt idx="6038">
                        <c:v>67.869555445006796</c:v>
                      </c:pt>
                      <c:pt idx="6039">
                        <c:v>67.87229309450295</c:v>
                      </c:pt>
                      <c:pt idx="6040">
                        <c:v>67.875098623521325</c:v>
                      </c:pt>
                      <c:pt idx="6041">
                        <c:v>67.874938738823971</c:v>
                      </c:pt>
                      <c:pt idx="6042">
                        <c:v>67.875797963169106</c:v>
                      </c:pt>
                      <c:pt idx="6043">
                        <c:v>67.875614048957374</c:v>
                      </c:pt>
                      <c:pt idx="6044">
                        <c:v>67.874091337335045</c:v>
                      </c:pt>
                      <c:pt idx="6045">
                        <c:v>67.872129171238925</c:v>
                      </c:pt>
                      <c:pt idx="6046">
                        <c:v>67.871445826471827</c:v>
                      </c:pt>
                      <c:pt idx="6047">
                        <c:v>67.871090201658376</c:v>
                      </c:pt>
                      <c:pt idx="6048">
                        <c:v>67.870594833016128</c:v>
                      </c:pt>
                      <c:pt idx="6049">
                        <c:v>67.872361293622987</c:v>
                      </c:pt>
                      <c:pt idx="6050">
                        <c:v>67.874419479796757</c:v>
                      </c:pt>
                      <c:pt idx="6051">
                        <c:v>67.87723305096803</c:v>
                      </c:pt>
                      <c:pt idx="6052">
                        <c:v>67.880666071646758</c:v>
                      </c:pt>
                      <c:pt idx="6053">
                        <c:v>67.884366811587</c:v>
                      </c:pt>
                      <c:pt idx="6054">
                        <c:v>67.886936596920435</c:v>
                      </c:pt>
                      <c:pt idx="6055">
                        <c:v>67.890477412395995</c:v>
                      </c:pt>
                      <c:pt idx="6056">
                        <c:v>67.89241570844186</c:v>
                      </c:pt>
                      <c:pt idx="6057">
                        <c:v>67.895321102038707</c:v>
                      </c:pt>
                      <c:pt idx="6058">
                        <c:v>67.896464154483127</c:v>
                      </c:pt>
                      <c:pt idx="6059">
                        <c:v>67.897938879913113</c:v>
                      </c:pt>
                      <c:pt idx="6060">
                        <c:v>67.896859871638782</c:v>
                      </c:pt>
                      <c:pt idx="6061">
                        <c:v>67.896855824942804</c:v>
                      </c:pt>
                      <c:pt idx="6062">
                        <c:v>67.894114296975914</c:v>
                      </c:pt>
                      <c:pt idx="6063">
                        <c:v>67.892871378796272</c:v>
                      </c:pt>
                      <c:pt idx="6064">
                        <c:v>67.892311868571838</c:v>
                      </c:pt>
                      <c:pt idx="6065">
                        <c:v>67.894306270787553</c:v>
                      </c:pt>
                      <c:pt idx="6066">
                        <c:v>67.89544137665294</c:v>
                      </c:pt>
                      <c:pt idx="6067">
                        <c:v>67.898686610931236</c:v>
                      </c:pt>
                      <c:pt idx="6068">
                        <c:v>67.903530458730458</c:v>
                      </c:pt>
                      <c:pt idx="6069">
                        <c:v>67.904485767074874</c:v>
                      </c:pt>
                      <c:pt idx="6070">
                        <c:v>67.905201048142402</c:v>
                      </c:pt>
                      <c:pt idx="6071">
                        <c:v>67.908418233159495</c:v>
                      </c:pt>
                      <c:pt idx="6072">
                        <c:v>67.90819031438933</c:v>
                      </c:pt>
                      <c:pt idx="6073">
                        <c:v>67.907087109360106</c:v>
                      </c:pt>
                      <c:pt idx="6074">
                        <c:v>67.909325132632333</c:v>
                      </c:pt>
                      <c:pt idx="6075">
                        <c:v>67.911994771740794</c:v>
                      </c:pt>
                      <c:pt idx="6076">
                        <c:v>67.916367053285313</c:v>
                      </c:pt>
                      <c:pt idx="6077">
                        <c:v>67.920295718723366</c:v>
                      </c:pt>
                      <c:pt idx="6078">
                        <c:v>67.923309192803828</c:v>
                      </c:pt>
                      <c:pt idx="6079">
                        <c:v>67.927181814012528</c:v>
                      </c:pt>
                      <c:pt idx="6080">
                        <c:v>67.929208153236061</c:v>
                      </c:pt>
                      <c:pt idx="6081">
                        <c:v>67.926846075761958</c:v>
                      </c:pt>
                      <c:pt idx="6082">
                        <c:v>67.928752387222957</c:v>
                      </c:pt>
                      <c:pt idx="6083">
                        <c:v>67.931170327416311</c:v>
                      </c:pt>
                      <c:pt idx="6084">
                        <c:v>67.931461995980555</c:v>
                      </c:pt>
                      <c:pt idx="6085">
                        <c:v>67.933216415864095</c:v>
                      </c:pt>
                      <c:pt idx="6086">
                        <c:v>67.938280145366178</c:v>
                      </c:pt>
                      <c:pt idx="6087">
                        <c:v>67.940106665964777</c:v>
                      </c:pt>
                      <c:pt idx="6088">
                        <c:v>67.940126682439967</c:v>
                      </c:pt>
                      <c:pt idx="6089">
                        <c:v>67.94013470035064</c:v>
                      </c:pt>
                      <c:pt idx="6090">
                        <c:v>67.939083680914877</c:v>
                      </c:pt>
                      <c:pt idx="6091">
                        <c:v>67.935842398449552</c:v>
                      </c:pt>
                      <c:pt idx="6092">
                        <c:v>67.936318032905703</c:v>
                      </c:pt>
                      <c:pt idx="6093">
                        <c:v>67.936833596110972</c:v>
                      </c:pt>
                      <c:pt idx="6094">
                        <c:v>67.937621075304008</c:v>
                      </c:pt>
                      <c:pt idx="6095">
                        <c:v>67.9379768195043</c:v>
                      </c:pt>
                      <c:pt idx="6096">
                        <c:v>67.937801141556491</c:v>
                      </c:pt>
                      <c:pt idx="6097">
                        <c:v>67.934236165273617</c:v>
                      </c:pt>
                      <c:pt idx="6098">
                        <c:v>67.934104315168085</c:v>
                      </c:pt>
                      <c:pt idx="6099">
                        <c:v>67.933880496041525</c:v>
                      </c:pt>
                      <c:pt idx="6100">
                        <c:v>67.934336248120573</c:v>
                      </c:pt>
                      <c:pt idx="6101">
                        <c:v>67.935259401479911</c:v>
                      </c:pt>
                      <c:pt idx="6102">
                        <c:v>67.938001024010248</c:v>
                      </c:pt>
                      <c:pt idx="6103">
                        <c:v>67.939999255995431</c:v>
                      </c:pt>
                      <c:pt idx="6104">
                        <c:v>67.941845665726717</c:v>
                      </c:pt>
                      <c:pt idx="6105">
                        <c:v>67.945858072425381</c:v>
                      </c:pt>
                      <c:pt idx="6106">
                        <c:v>67.948555819225561</c:v>
                      </c:pt>
                      <c:pt idx="6107">
                        <c:v>67.952300638598587</c:v>
                      </c:pt>
                      <c:pt idx="6108">
                        <c:v>67.953139891739923</c:v>
                      </c:pt>
                      <c:pt idx="6109">
                        <c:v>67.954910384586469</c:v>
                      </c:pt>
                      <c:pt idx="6110">
                        <c:v>67.954766468974825</c:v>
                      </c:pt>
                      <c:pt idx="6111">
                        <c:v>67.957284158669424</c:v>
                      </c:pt>
                      <c:pt idx="6112">
                        <c:v>67.959937887744303</c:v>
                      </c:pt>
                      <c:pt idx="6113">
                        <c:v>67.964222299254374</c:v>
                      </c:pt>
                      <c:pt idx="6114">
                        <c:v>67.967919154636931</c:v>
                      </c:pt>
                      <c:pt idx="6115">
                        <c:v>67.971168445227704</c:v>
                      </c:pt>
                      <c:pt idx="6116">
                        <c:v>67.97258332081303</c:v>
                      </c:pt>
                      <c:pt idx="6117">
                        <c:v>67.970313201085077</c:v>
                      </c:pt>
                      <c:pt idx="6118">
                        <c:v>67.9678073761783</c:v>
                      </c:pt>
                      <c:pt idx="6119">
                        <c:v>67.964078626231796</c:v>
                      </c:pt>
                      <c:pt idx="6120">
                        <c:v>67.962763740541291</c:v>
                      </c:pt>
                      <c:pt idx="6121">
                        <c:v>67.961752641606608</c:v>
                      </c:pt>
                      <c:pt idx="6122">
                        <c:v>67.962488095924016</c:v>
                      </c:pt>
                      <c:pt idx="6123">
                        <c:v>67.962683927926236</c:v>
                      </c:pt>
                      <c:pt idx="6124">
                        <c:v>67.964558283037263</c:v>
                      </c:pt>
                      <c:pt idx="6125">
                        <c:v>67.963363312140388</c:v>
                      </c:pt>
                      <c:pt idx="6126">
                        <c:v>67.963643131189428</c:v>
                      </c:pt>
                      <c:pt idx="6127">
                        <c:v>67.965517537006377</c:v>
                      </c:pt>
                      <c:pt idx="6128">
                        <c:v>67.968718832600388</c:v>
                      </c:pt>
                      <c:pt idx="6129">
                        <c:v>67.970069626439781</c:v>
                      </c:pt>
                      <c:pt idx="6130">
                        <c:v>67.974134281901627</c:v>
                      </c:pt>
                      <c:pt idx="6131">
                        <c:v>67.978626412204335</c:v>
                      </c:pt>
                      <c:pt idx="6132">
                        <c:v>67.982215425843123</c:v>
                      </c:pt>
                      <c:pt idx="6133">
                        <c:v>67.98446156205415</c:v>
                      </c:pt>
                      <c:pt idx="6134">
                        <c:v>67.986376042225146</c:v>
                      </c:pt>
                      <c:pt idx="6135">
                        <c:v>67.987199258883948</c:v>
                      </c:pt>
                      <c:pt idx="6136">
                        <c:v>67.988797983131889</c:v>
                      </c:pt>
                      <c:pt idx="6137">
                        <c:v>67.988602122097902</c:v>
                      </c:pt>
                      <c:pt idx="6138">
                        <c:v>67.990556438115078</c:v>
                      </c:pt>
                      <c:pt idx="6139">
                        <c:v>67.992442877938217</c:v>
                      </c:pt>
                      <c:pt idx="6140">
                        <c:v>67.992798620612575</c:v>
                      </c:pt>
                      <c:pt idx="6141">
                        <c:v>67.99175956416596</c:v>
                      </c:pt>
                      <c:pt idx="6142">
                        <c:v>67.98954562305218</c:v>
                      </c:pt>
                      <c:pt idx="6143">
                        <c:v>67.985465140889886</c:v>
                      </c:pt>
                      <c:pt idx="6144">
                        <c:v>67.981524608396938</c:v>
                      </c:pt>
                      <c:pt idx="6145">
                        <c:v>67.976469099495645</c:v>
                      </c:pt>
                      <c:pt idx="6146">
                        <c:v>67.970274558872262</c:v>
                      </c:pt>
                      <c:pt idx="6147">
                        <c:v>67.966349968995118</c:v>
                      </c:pt>
                      <c:pt idx="6148">
                        <c:v>67.960671204809614</c:v>
                      </c:pt>
                      <c:pt idx="6149">
                        <c:v>67.95583958458306</c:v>
                      </c:pt>
                      <c:pt idx="6150">
                        <c:v>67.952602729306108</c:v>
                      </c:pt>
                      <c:pt idx="6151">
                        <c:v>67.952471314059807</c:v>
                      </c:pt>
                      <c:pt idx="6152">
                        <c:v>67.949922059380668</c:v>
                      </c:pt>
                      <c:pt idx="6153">
                        <c:v>67.949478833754242</c:v>
                      </c:pt>
                      <c:pt idx="6154">
                        <c:v>67.950522440450683</c:v>
                      </c:pt>
                      <c:pt idx="6155">
                        <c:v>67.952532937846613</c:v>
                      </c:pt>
                      <c:pt idx="6156">
                        <c:v>67.952464768104591</c:v>
                      </c:pt>
                      <c:pt idx="6157">
                        <c:v>67.95440695935531</c:v>
                      </c:pt>
                      <c:pt idx="6158">
                        <c:v>67.958495268393904</c:v>
                      </c:pt>
                      <c:pt idx="6159">
                        <c:v>67.962191729912405</c:v>
                      </c:pt>
                      <c:pt idx="6160">
                        <c:v>67.967422882901062</c:v>
                      </c:pt>
                      <c:pt idx="6161">
                        <c:v>67.972482508061347</c:v>
                      </c:pt>
                      <c:pt idx="6162">
                        <c:v>67.979240505189978</c:v>
                      </c:pt>
                      <c:pt idx="6163">
                        <c:v>67.985626783955041</c:v>
                      </c:pt>
                      <c:pt idx="6164">
                        <c:v>67.992516731449726</c:v>
                      </c:pt>
                      <c:pt idx="6165">
                        <c:v>67.998535532323331</c:v>
                      </c:pt>
                      <c:pt idx="6166">
                        <c:v>68.004889957135745</c:v>
                      </c:pt>
                      <c:pt idx="6167">
                        <c:v>68.010349243495028</c:v>
                      </c:pt>
                      <c:pt idx="6168">
                        <c:v>68.01387816670389</c:v>
                      </c:pt>
                      <c:pt idx="6169">
                        <c:v>68.017243149415222</c:v>
                      </c:pt>
                      <c:pt idx="6170">
                        <c:v>68.017482814374105</c:v>
                      </c:pt>
                      <c:pt idx="6171">
                        <c:v>68.017646538237472</c:v>
                      </c:pt>
                      <c:pt idx="6172">
                        <c:v>68.015740065525762</c:v>
                      </c:pt>
                      <c:pt idx="6173">
                        <c:v>68.01478074345728</c:v>
                      </c:pt>
                      <c:pt idx="6174">
                        <c:v>68.013801595925187</c:v>
                      </c:pt>
                      <c:pt idx="6175">
                        <c:v>68.011607374811575</c:v>
                      </c:pt>
                      <c:pt idx="6176">
                        <c:v>68.011507614348943</c:v>
                      </c:pt>
                      <c:pt idx="6177">
                        <c:v>68.012762592969722</c:v>
                      </c:pt>
                      <c:pt idx="6178">
                        <c:v>68.012990446314362</c:v>
                      </c:pt>
                      <c:pt idx="6179">
                        <c:v>68.011787394389913</c:v>
                      </c:pt>
                      <c:pt idx="6180">
                        <c:v>68.014317372007412</c:v>
                      </c:pt>
                      <c:pt idx="6181">
                        <c:v>68.01559625341892</c:v>
                      </c:pt>
                      <c:pt idx="6182">
                        <c:v>68.016955027958574</c:v>
                      </c:pt>
                      <c:pt idx="6183">
                        <c:v>68.019964471977772</c:v>
                      </c:pt>
                      <c:pt idx="6184">
                        <c:v>68.024740557187926</c:v>
                      </c:pt>
                      <c:pt idx="6185">
                        <c:v>68.028861121840507</c:v>
                      </c:pt>
                      <c:pt idx="6186">
                        <c:v>68.030643624346823</c:v>
                      </c:pt>
                      <c:pt idx="6187">
                        <c:v>68.034176753708223</c:v>
                      </c:pt>
                      <c:pt idx="6188">
                        <c:v>68.035755403414413</c:v>
                      </c:pt>
                      <c:pt idx="6189">
                        <c:v>68.03597515208881</c:v>
                      </c:pt>
                      <c:pt idx="6190">
                        <c:v>68.038205307285594</c:v>
                      </c:pt>
                      <c:pt idx="6191">
                        <c:v>68.038756883250159</c:v>
                      </c:pt>
                      <c:pt idx="6192">
                        <c:v>68.037937428095915</c:v>
                      </c:pt>
                      <c:pt idx="6193">
                        <c:v>68.03946438161158</c:v>
                      </c:pt>
                      <c:pt idx="6194">
                        <c:v>68.039488407649358</c:v>
                      </c:pt>
                      <c:pt idx="6195">
                        <c:v>68.03768992957383</c:v>
                      </c:pt>
                      <c:pt idx="6196">
                        <c:v>68.035735667913386</c:v>
                      </c:pt>
                      <c:pt idx="6197">
                        <c:v>68.033222097946435</c:v>
                      </c:pt>
                      <c:pt idx="6198">
                        <c:v>68.026647826901964</c:v>
                      </c:pt>
                      <c:pt idx="6199">
                        <c:v>68.021148802178587</c:v>
                      </c:pt>
                      <c:pt idx="6200">
                        <c:v>68.014043181995675</c:v>
                      </c:pt>
                      <c:pt idx="6201">
                        <c:v>68.009795177257587</c:v>
                      </c:pt>
                      <c:pt idx="6202">
                        <c:v>68.005794833095621</c:v>
                      </c:pt>
                      <c:pt idx="6203">
                        <c:v>68.004420102416816</c:v>
                      </c:pt>
                      <c:pt idx="6204">
                        <c:v>68.004228469221388</c:v>
                      </c:pt>
                      <c:pt idx="6205">
                        <c:v>68.004876174354351</c:v>
                      </c:pt>
                      <c:pt idx="6206">
                        <c:v>68.004140906723379</c:v>
                      </c:pt>
                      <c:pt idx="6207">
                        <c:v>68.003505716467913</c:v>
                      </c:pt>
                      <c:pt idx="6208">
                        <c:v>68.00215519868307</c:v>
                      </c:pt>
                      <c:pt idx="6209">
                        <c:v>67.999961285380977</c:v>
                      </c:pt>
                      <c:pt idx="6210">
                        <c:v>67.999285969301326</c:v>
                      </c:pt>
                      <c:pt idx="6211">
                        <c:v>68.00036521482761</c:v>
                      </c:pt>
                      <c:pt idx="6212">
                        <c:v>68.002363408751393</c:v>
                      </c:pt>
                      <c:pt idx="6213">
                        <c:v>68.007343087779049</c:v>
                      </c:pt>
                      <c:pt idx="6214">
                        <c:v>68.013230016232583</c:v>
                      </c:pt>
                      <c:pt idx="6215">
                        <c:v>68.018905101894234</c:v>
                      </c:pt>
                      <c:pt idx="6216">
                        <c:v>68.02536347602782</c:v>
                      </c:pt>
                      <c:pt idx="6217">
                        <c:v>68.031993770688672</c:v>
                      </c:pt>
                      <c:pt idx="6218">
                        <c:v>68.034427538489112</c:v>
                      </c:pt>
                      <c:pt idx="6219">
                        <c:v>68.036689375093616</c:v>
                      </c:pt>
                      <c:pt idx="6220">
                        <c:v>68.038467543473445</c:v>
                      </c:pt>
                      <c:pt idx="6221">
                        <c:v>68.040777188180201</c:v>
                      </c:pt>
                      <c:pt idx="6222">
                        <c:v>68.04096874801921</c:v>
                      </c:pt>
                      <c:pt idx="6223">
                        <c:v>68.044425698989585</c:v>
                      </c:pt>
                      <c:pt idx="6224">
                        <c:v>68.045864366505569</c:v>
                      </c:pt>
                      <c:pt idx="6225">
                        <c:v>68.05055239483832</c:v>
                      </c:pt>
                      <c:pt idx="6226">
                        <c:v>68.051711354847797</c:v>
                      </c:pt>
                      <c:pt idx="6227">
                        <c:v>68.054684782258093</c:v>
                      </c:pt>
                      <c:pt idx="6228">
                        <c:v>68.055563953941999</c:v>
                      </c:pt>
                      <c:pt idx="6229">
                        <c:v>68.058629228906824</c:v>
                      </c:pt>
                      <c:pt idx="6230">
                        <c:v>68.058389243456446</c:v>
                      </c:pt>
                      <c:pt idx="6231">
                        <c:v>68.058637065462136</c:v>
                      </c:pt>
                      <c:pt idx="6232">
                        <c:v>68.060243813622321</c:v>
                      </c:pt>
                      <c:pt idx="6233">
                        <c:v>68.061730546986993</c:v>
                      </c:pt>
                      <c:pt idx="6234">
                        <c:v>68.062777816994341</c:v>
                      </c:pt>
                      <c:pt idx="6235">
                        <c:v>68.064140956786787</c:v>
                      </c:pt>
                      <c:pt idx="6236">
                        <c:v>68.068789543817729</c:v>
                      </c:pt>
                      <c:pt idx="6237">
                        <c:v>68.074537800027727</c:v>
                      </c:pt>
                      <c:pt idx="6238">
                        <c:v>68.082968541021245</c:v>
                      </c:pt>
                      <c:pt idx="6239">
                        <c:v>68.094997167482305</c:v>
                      </c:pt>
                      <c:pt idx="6240">
                        <c:v>68.107837666394303</c:v>
                      </c:pt>
                      <c:pt idx="6241">
                        <c:v>68.118567487384027</c:v>
                      </c:pt>
                      <c:pt idx="6242">
                        <c:v>68.124783945535341</c:v>
                      </c:pt>
                      <c:pt idx="6243">
                        <c:v>68.12784185055024</c:v>
                      </c:pt>
                      <c:pt idx="6244">
                        <c:v>68.1241634584471</c:v>
                      </c:pt>
                      <c:pt idx="6245">
                        <c:v>68.116819102065477</c:v>
                      </c:pt>
                      <c:pt idx="6246">
                        <c:v>68.108115885184901</c:v>
                      </c:pt>
                      <c:pt idx="6247">
                        <c:v>68.102506809124776</c:v>
                      </c:pt>
                      <c:pt idx="6248">
                        <c:v>68.096466312676895</c:v>
                      </c:pt>
                      <c:pt idx="6249">
                        <c:v>68.09242896846213</c:v>
                      </c:pt>
                      <c:pt idx="6250">
                        <c:v>68.09108557443993</c:v>
                      </c:pt>
                      <c:pt idx="6251">
                        <c:v>68.090993350261186</c:v>
                      </c:pt>
                      <c:pt idx="6252">
                        <c:v>68.090705154008248</c:v>
                      </c:pt>
                      <c:pt idx="6253">
                        <c:v>68.095513421176221</c:v>
                      </c:pt>
                      <c:pt idx="6254">
                        <c:v>68.102680472189931</c:v>
                      </c:pt>
                      <c:pt idx="6255">
                        <c:v>68.113333550504336</c:v>
                      </c:pt>
                      <c:pt idx="6256">
                        <c:v>68.125806244657838</c:v>
                      </c:pt>
                      <c:pt idx="6257">
                        <c:v>68.139310441794478</c:v>
                      </c:pt>
                      <c:pt idx="6258">
                        <c:v>68.150568009540436</c:v>
                      </c:pt>
                      <c:pt idx="6259">
                        <c:v>68.15814724638598</c:v>
                      </c:pt>
                      <c:pt idx="6260">
                        <c:v>68.159949904804094</c:v>
                      </c:pt>
                      <c:pt idx="6261">
                        <c:v>68.159804472984121</c:v>
                      </c:pt>
                      <c:pt idx="6262">
                        <c:v>68.154062603901707</c:v>
                      </c:pt>
                      <c:pt idx="6263">
                        <c:v>68.147037698652554</c:v>
                      </c:pt>
                      <c:pt idx="6264">
                        <c:v>68.141104700994731</c:v>
                      </c:pt>
                      <c:pt idx="6265">
                        <c:v>68.136215244787167</c:v>
                      </c:pt>
                      <c:pt idx="6266">
                        <c:v>68.131306198886904</c:v>
                      </c:pt>
                      <c:pt idx="6267">
                        <c:v>68.129063456209877</c:v>
                      </c:pt>
                      <c:pt idx="6268">
                        <c:v>68.126632964117974</c:v>
                      </c:pt>
                      <c:pt idx="6269">
                        <c:v>68.122095767343623</c:v>
                      </c:pt>
                      <c:pt idx="6270">
                        <c:v>68.117534818000664</c:v>
                      </c:pt>
                      <c:pt idx="6271">
                        <c:v>68.115360159329271</c:v>
                      </c:pt>
                      <c:pt idx="6272">
                        <c:v>68.113365490368153</c:v>
                      </c:pt>
                      <c:pt idx="6273">
                        <c:v>68.112502077060171</c:v>
                      </c:pt>
                      <c:pt idx="6274">
                        <c:v>68.115743811260899</c:v>
                      </c:pt>
                      <c:pt idx="6275">
                        <c:v>68.120744077676108</c:v>
                      </c:pt>
                      <c:pt idx="6276">
                        <c:v>68.123813845418383</c:v>
                      </c:pt>
                      <c:pt idx="6277">
                        <c:v>68.124701179022807</c:v>
                      </c:pt>
                      <c:pt idx="6278">
                        <c:v>68.124437307183555</c:v>
                      </c:pt>
                      <c:pt idx="6279">
                        <c:v>68.125915905200401</c:v>
                      </c:pt>
                      <c:pt idx="6280">
                        <c:v>68.125372175480791</c:v>
                      </c:pt>
                      <c:pt idx="6281">
                        <c:v>68.12255019666695</c:v>
                      </c:pt>
                      <c:pt idx="6282">
                        <c:v>68.124800225973175</c:v>
                      </c:pt>
                      <c:pt idx="6283">
                        <c:v>68.127981662190251</c:v>
                      </c:pt>
                      <c:pt idx="6284">
                        <c:v>68.127841740438186</c:v>
                      </c:pt>
                      <c:pt idx="6285">
                        <c:v>68.131191090359053</c:v>
                      </c:pt>
                      <c:pt idx="6286">
                        <c:v>68.136534867339392</c:v>
                      </c:pt>
                      <c:pt idx="6287">
                        <c:v>68.140515733426298</c:v>
                      </c:pt>
                      <c:pt idx="6288">
                        <c:v>68.142765850669122</c:v>
                      </c:pt>
                      <c:pt idx="6289">
                        <c:v>68.143329401143177</c:v>
                      </c:pt>
                      <c:pt idx="6290">
                        <c:v>68.142589863981854</c:v>
                      </c:pt>
                      <c:pt idx="6291">
                        <c:v>68.142933587955682</c:v>
                      </c:pt>
                      <c:pt idx="6292">
                        <c:v>68.142270108197977</c:v>
                      </c:pt>
                      <c:pt idx="6293">
                        <c:v>68.141251037837634</c:v>
                      </c:pt>
                      <c:pt idx="6294">
                        <c:v>68.145208026922319</c:v>
                      </c:pt>
                      <c:pt idx="6295">
                        <c:v>68.14595945286311</c:v>
                      </c:pt>
                      <c:pt idx="6296">
                        <c:v>68.14681886379293</c:v>
                      </c:pt>
                      <c:pt idx="6297">
                        <c:v>68.145244184162323</c:v>
                      </c:pt>
                      <c:pt idx="6298">
                        <c:v>68.143829302017551</c:v>
                      </c:pt>
                      <c:pt idx="6299">
                        <c:v>68.13848546958657</c:v>
                      </c:pt>
                      <c:pt idx="6300">
                        <c:v>68.135703703053593</c:v>
                      </c:pt>
                      <c:pt idx="6301">
                        <c:v>68.132014514929082</c:v>
                      </c:pt>
                      <c:pt idx="6302">
                        <c:v>68.131519117211255</c:v>
                      </c:pt>
                      <c:pt idx="6303">
                        <c:v>68.134724639436286</c:v>
                      </c:pt>
                      <c:pt idx="6304">
                        <c:v>68.13874558915586</c:v>
                      </c:pt>
                      <c:pt idx="6305">
                        <c:v>68.145816292953342</c:v>
                      </c:pt>
                      <c:pt idx="6306">
                        <c:v>68.149717410131444</c:v>
                      </c:pt>
                      <c:pt idx="6307">
                        <c:v>68.152902907006762</c:v>
                      </c:pt>
                      <c:pt idx="6308">
                        <c:v>68.154917308125448</c:v>
                      </c:pt>
                      <c:pt idx="6309">
                        <c:v>68.154797341702675</c:v>
                      </c:pt>
                      <c:pt idx="6310">
                        <c:v>68.150968197859669</c:v>
                      </c:pt>
                      <c:pt idx="6311">
                        <c:v>68.149457291410499</c:v>
                      </c:pt>
                      <c:pt idx="6312">
                        <c:v>68.150983911204932</c:v>
                      </c:pt>
                      <c:pt idx="6313">
                        <c:v>68.150072698909057</c:v>
                      </c:pt>
                      <c:pt idx="6314">
                        <c:v>68.152990382505436</c:v>
                      </c:pt>
                      <c:pt idx="6315">
                        <c:v>68.159605291881391</c:v>
                      </c:pt>
                      <c:pt idx="6316">
                        <c:v>68.168222975430751</c:v>
                      </c:pt>
                      <c:pt idx="6317">
                        <c:v>68.176716999557598</c:v>
                      </c:pt>
                      <c:pt idx="6318">
                        <c:v>68.185294777745284</c:v>
                      </c:pt>
                      <c:pt idx="6319">
                        <c:v>68.190778867592442</c:v>
                      </c:pt>
                      <c:pt idx="6320">
                        <c:v>68.187952716349201</c:v>
                      </c:pt>
                      <c:pt idx="6321">
                        <c:v>68.181524786988547</c:v>
                      </c:pt>
                      <c:pt idx="6322">
                        <c:v>68.169489059629271</c:v>
                      </c:pt>
                      <c:pt idx="6323">
                        <c:v>68.156202542810135</c:v>
                      </c:pt>
                      <c:pt idx="6324">
                        <c:v>68.14761269819283</c:v>
                      </c:pt>
                      <c:pt idx="6325">
                        <c:v>68.144591133740889</c:v>
                      </c:pt>
                      <c:pt idx="6326">
                        <c:v>68.145579154130218</c:v>
                      </c:pt>
                      <c:pt idx="6327">
                        <c:v>68.15032028989522</c:v>
                      </c:pt>
                      <c:pt idx="6328">
                        <c:v>68.156963679519549</c:v>
                      </c:pt>
                      <c:pt idx="6329">
                        <c:v>68.160665091035582</c:v>
                      </c:pt>
                      <c:pt idx="6330">
                        <c:v>68.163203350149715</c:v>
                      </c:pt>
                      <c:pt idx="6331">
                        <c:v>68.161975897302497</c:v>
                      </c:pt>
                      <c:pt idx="6332">
                        <c:v>68.162467305315332</c:v>
                      </c:pt>
                      <c:pt idx="6333">
                        <c:v>68.163938222344044</c:v>
                      </c:pt>
                      <c:pt idx="6334">
                        <c:v>68.166012919666883</c:v>
                      </c:pt>
                      <c:pt idx="6335">
                        <c:v>68.170213945897729</c:v>
                      </c:pt>
                      <c:pt idx="6336">
                        <c:v>68.177260776776308</c:v>
                      </c:pt>
                      <c:pt idx="6337">
                        <c:v>68.178587367738714</c:v>
                      </c:pt>
                      <c:pt idx="6338">
                        <c:v>68.179665948326601</c:v>
                      </c:pt>
                      <c:pt idx="6339">
                        <c:v>68.179948809840283</c:v>
                      </c:pt>
                      <c:pt idx="6340">
                        <c:v>68.180827489548363</c:v>
                      </c:pt>
                      <c:pt idx="6341">
                        <c:v>68.180815464557881</c:v>
                      </c:pt>
                      <c:pt idx="6342">
                        <c:v>68.183793690757582</c:v>
                      </c:pt>
                      <c:pt idx="6343">
                        <c:v>68.187707298397711</c:v>
                      </c:pt>
                      <c:pt idx="6344">
                        <c:v>68.192452419847626</c:v>
                      </c:pt>
                      <c:pt idx="6345">
                        <c:v>68.192888294712617</c:v>
                      </c:pt>
                      <c:pt idx="6346">
                        <c:v>68.190953314671532</c:v>
                      </c:pt>
                      <c:pt idx="6347">
                        <c:v>68.188522408349897</c:v>
                      </c:pt>
                      <c:pt idx="6348">
                        <c:v>68.185711714785</c:v>
                      </c:pt>
                      <c:pt idx="6349">
                        <c:v>68.182025686071853</c:v>
                      </c:pt>
                      <c:pt idx="6350">
                        <c:v>68.180026901685039</c:v>
                      </c:pt>
                      <c:pt idx="6351">
                        <c:v>68.182185455718098</c:v>
                      </c:pt>
                      <c:pt idx="6352">
                        <c:v>68.185559386352679</c:v>
                      </c:pt>
                      <c:pt idx="6353">
                        <c:v>68.191007831026397</c:v>
                      </c:pt>
                      <c:pt idx="6354">
                        <c:v>68.193198910150997</c:v>
                      </c:pt>
                      <c:pt idx="6355">
                        <c:v>68.19819559612786</c:v>
                      </c:pt>
                      <c:pt idx="6356">
                        <c:v>68.199522758634799</c:v>
                      </c:pt>
                      <c:pt idx="6357">
                        <c:v>68.198499461272561</c:v>
                      </c:pt>
                      <c:pt idx="6358">
                        <c:v>68.19243194713529</c:v>
                      </c:pt>
                      <c:pt idx="6359">
                        <c:v>68.192136083314679</c:v>
                      </c:pt>
                      <c:pt idx="6360">
                        <c:v>68.19263174534845</c:v>
                      </c:pt>
                      <c:pt idx="6361">
                        <c:v>68.193587192785998</c:v>
                      </c:pt>
                      <c:pt idx="6362">
                        <c:v>68.192927879350208</c:v>
                      </c:pt>
                      <c:pt idx="6363">
                        <c:v>68.193323725128408</c:v>
                      </c:pt>
                      <c:pt idx="6364">
                        <c:v>68.189654363266726</c:v>
                      </c:pt>
                      <c:pt idx="6365">
                        <c:v>68.183606713863497</c:v>
                      </c:pt>
                      <c:pt idx="6366">
                        <c:v>68.179797315010802</c:v>
                      </c:pt>
                      <c:pt idx="6367">
                        <c:v>68.177866651320045</c:v>
                      </c:pt>
                      <c:pt idx="6368">
                        <c:v>68.181535907706333</c:v>
                      </c:pt>
                      <c:pt idx="6369">
                        <c:v>68.189046601028963</c:v>
                      </c:pt>
                      <c:pt idx="6370">
                        <c:v>68.196905109310364</c:v>
                      </c:pt>
                      <c:pt idx="6371">
                        <c:v>68.204463794564489</c:v>
                      </c:pt>
                      <c:pt idx="6372">
                        <c:v>68.21206628797998</c:v>
                      </c:pt>
                      <c:pt idx="6373">
                        <c:v>68.214796182363173</c:v>
                      </c:pt>
                      <c:pt idx="6374">
                        <c:v>68.214987623576604</c:v>
                      </c:pt>
                      <c:pt idx="6375">
                        <c:v>68.214391620888222</c:v>
                      </c:pt>
                      <c:pt idx="6376">
                        <c:v>68.212328819074258</c:v>
                      </c:pt>
                      <c:pt idx="6377">
                        <c:v>68.210581829534107</c:v>
                      </c:pt>
                      <c:pt idx="6378">
                        <c:v>68.211401178220427</c:v>
                      </c:pt>
                      <c:pt idx="6379">
                        <c:v>68.213120082701337</c:v>
                      </c:pt>
                      <c:pt idx="6380">
                        <c:v>68.216633602052369</c:v>
                      </c:pt>
                      <c:pt idx="6381">
                        <c:v>68.218932027771274</c:v>
                      </c:pt>
                      <c:pt idx="6382">
                        <c:v>68.222885176567416</c:v>
                      </c:pt>
                      <c:pt idx="6383">
                        <c:v>68.223308831966818</c:v>
                      </c:pt>
                      <c:pt idx="6384">
                        <c:v>68.22282510230896</c:v>
                      </c:pt>
                      <c:pt idx="6385">
                        <c:v>68.221266266857953</c:v>
                      </c:pt>
                      <c:pt idx="6386">
                        <c:v>68.222269437328194</c:v>
                      </c:pt>
                      <c:pt idx="6387">
                        <c:v>68.223140774486041</c:v>
                      </c:pt>
                      <c:pt idx="6388">
                        <c:v>68.226430439466753</c:v>
                      </c:pt>
                      <c:pt idx="6389">
                        <c:v>68.231766497804728</c:v>
                      </c:pt>
                      <c:pt idx="6390">
                        <c:v>68.235539680154133</c:v>
                      </c:pt>
                      <c:pt idx="6391">
                        <c:v>68.237154596482512</c:v>
                      </c:pt>
                      <c:pt idx="6392">
                        <c:v>68.23703867970562</c:v>
                      </c:pt>
                      <c:pt idx="6393">
                        <c:v>68.238997164979423</c:v>
                      </c:pt>
                      <c:pt idx="6394">
                        <c:v>68.237054713520862</c:v>
                      </c:pt>
                      <c:pt idx="6395">
                        <c:v>68.236483018759401</c:v>
                      </c:pt>
                      <c:pt idx="6396">
                        <c:v>68.237637977451385</c:v>
                      </c:pt>
                      <c:pt idx="6397">
                        <c:v>68.239612384523866</c:v>
                      </c:pt>
                      <c:pt idx="6398">
                        <c:v>68.238513131885057</c:v>
                      </c:pt>
                      <c:pt idx="6399">
                        <c:v>68.2412788730052</c:v>
                      </c:pt>
                      <c:pt idx="6400">
                        <c:v>68.242198177901813</c:v>
                      </c:pt>
                      <c:pt idx="6401">
                        <c:v>68.242374125165639</c:v>
                      </c:pt>
                      <c:pt idx="6402">
                        <c:v>68.241698716604873</c:v>
                      </c:pt>
                      <c:pt idx="6403">
                        <c:v>68.242094495846089</c:v>
                      </c:pt>
                      <c:pt idx="6404">
                        <c:v>68.241115336067452</c:v>
                      </c:pt>
                      <c:pt idx="6405">
                        <c:v>68.242854130749606</c:v>
                      </c:pt>
                      <c:pt idx="6406">
                        <c:v>68.243781462143062</c:v>
                      </c:pt>
                      <c:pt idx="6407">
                        <c:v>68.24360180362109</c:v>
                      </c:pt>
                      <c:pt idx="6408">
                        <c:v>68.240400339742706</c:v>
                      </c:pt>
                      <c:pt idx="6409">
                        <c:v>68.234900799620291</c:v>
                      </c:pt>
                      <c:pt idx="6410">
                        <c:v>68.226571445025343</c:v>
                      </c:pt>
                      <c:pt idx="6411">
                        <c:v>68.220252768825091</c:v>
                      </c:pt>
                      <c:pt idx="6412">
                        <c:v>68.214949256362402</c:v>
                      </c:pt>
                      <c:pt idx="6413">
                        <c:v>68.213186903820329</c:v>
                      </c:pt>
                      <c:pt idx="6414">
                        <c:v>68.214929726210272</c:v>
                      </c:pt>
                      <c:pt idx="6415">
                        <c:v>68.220057706370625</c:v>
                      </c:pt>
                      <c:pt idx="6416">
                        <c:v>68.226900145948051</c:v>
                      </c:pt>
                      <c:pt idx="6417">
                        <c:v>68.237755516121098</c:v>
                      </c:pt>
                      <c:pt idx="6418">
                        <c:v>68.245833094786178</c:v>
                      </c:pt>
                      <c:pt idx="6419">
                        <c:v>68.252339986931617</c:v>
                      </c:pt>
                      <c:pt idx="6420">
                        <c:v>68.257208363775902</c:v>
                      </c:pt>
                      <c:pt idx="6421">
                        <c:v>68.258083785554788</c:v>
                      </c:pt>
                      <c:pt idx="6422">
                        <c:v>68.254638353737619</c:v>
                      </c:pt>
                      <c:pt idx="6423">
                        <c:v>68.251900427649247</c:v>
                      </c:pt>
                      <c:pt idx="6424">
                        <c:v>68.248750703356023</c:v>
                      </c:pt>
                      <c:pt idx="6425">
                        <c:v>68.243142808135261</c:v>
                      </c:pt>
                      <c:pt idx="6426">
                        <c:v>68.238394352277368</c:v>
                      </c:pt>
                      <c:pt idx="6427">
                        <c:v>68.234073812166542</c:v>
                      </c:pt>
                      <c:pt idx="6428">
                        <c:v>68.229773460777949</c:v>
                      </c:pt>
                      <c:pt idx="6429">
                        <c:v>68.223770554464764</c:v>
                      </c:pt>
                      <c:pt idx="6430">
                        <c:v>68.219230633288504</c:v>
                      </c:pt>
                      <c:pt idx="6431">
                        <c:v>68.218339652246016</c:v>
                      </c:pt>
                      <c:pt idx="6432">
                        <c:v>68.22081000232609</c:v>
                      </c:pt>
                      <c:pt idx="6433">
                        <c:v>68.229215264344347</c:v>
                      </c:pt>
                      <c:pt idx="6434">
                        <c:v>68.237932164143814</c:v>
                      </c:pt>
                      <c:pt idx="6435">
                        <c:v>68.248331700167441</c:v>
                      </c:pt>
                      <c:pt idx="6436">
                        <c:v>68.25791209380121</c:v>
                      </c:pt>
                      <c:pt idx="6437">
                        <c:v>68.26536613687162</c:v>
                      </c:pt>
                      <c:pt idx="6438">
                        <c:v>68.267124783397605</c:v>
                      </c:pt>
                      <c:pt idx="6439">
                        <c:v>68.273256121210679</c:v>
                      </c:pt>
                      <c:pt idx="6440">
                        <c:v>68.277876565795893</c:v>
                      </c:pt>
                      <c:pt idx="6441">
                        <c:v>68.278739767235194</c:v>
                      </c:pt>
                      <c:pt idx="6442">
                        <c:v>68.280478291943126</c:v>
                      </c:pt>
                      <c:pt idx="6443">
                        <c:v>68.280642077308087</c:v>
                      </c:pt>
                      <c:pt idx="6444">
                        <c:v>68.280374234809628</c:v>
                      </c:pt>
                      <c:pt idx="6445">
                        <c:v>68.280746084015135</c:v>
                      </c:pt>
                      <c:pt idx="6446">
                        <c:v>68.282049194466779</c:v>
                      </c:pt>
                      <c:pt idx="6447">
                        <c:v>68.282145087686075</c:v>
                      </c:pt>
                      <c:pt idx="6448">
                        <c:v>68.283591926647475</c:v>
                      </c:pt>
                      <c:pt idx="6449">
                        <c:v>68.284479124287515</c:v>
                      </c:pt>
                      <c:pt idx="6450">
                        <c:v>68.284282986655441</c:v>
                      </c:pt>
                      <c:pt idx="6451">
                        <c:v>68.28383914332035</c:v>
                      </c:pt>
                      <c:pt idx="6452">
                        <c:v>68.287636296044255</c:v>
                      </c:pt>
                      <c:pt idx="6453">
                        <c:v>68.289095351693675</c:v>
                      </c:pt>
                      <c:pt idx="6454">
                        <c:v>68.289203430003496</c:v>
                      </c:pt>
                      <c:pt idx="6455">
                        <c:v>68.292825079238497</c:v>
                      </c:pt>
                      <c:pt idx="6456">
                        <c:v>68.294284239053496</c:v>
                      </c:pt>
                      <c:pt idx="6457">
                        <c:v>68.291746265121517</c:v>
                      </c:pt>
                      <c:pt idx="6458">
                        <c:v>68.293105383917762</c:v>
                      </c:pt>
                      <c:pt idx="6459">
                        <c:v>68.295131875160877</c:v>
                      </c:pt>
                      <c:pt idx="6460">
                        <c:v>68.2951078318317</c:v>
                      </c:pt>
                      <c:pt idx="6461">
                        <c:v>68.29728607341255</c:v>
                      </c:pt>
                      <c:pt idx="6462">
                        <c:v>68.301227133755191</c:v>
                      </c:pt>
                      <c:pt idx="6463">
                        <c:v>68.303457347986551</c:v>
                      </c:pt>
                      <c:pt idx="6464">
                        <c:v>68.305479899679909</c:v>
                      </c:pt>
                      <c:pt idx="6465">
                        <c:v>68.306954791370856</c:v>
                      </c:pt>
                      <c:pt idx="6466">
                        <c:v>68.308317840165515</c:v>
                      </c:pt>
                      <c:pt idx="6467">
                        <c:v>68.310268627365716</c:v>
                      </c:pt>
                      <c:pt idx="6468">
                        <c:v>68.311452074110392</c:v>
                      </c:pt>
                      <c:pt idx="6469">
                        <c:v>68.311903884660566</c:v>
                      </c:pt>
                      <c:pt idx="6470">
                        <c:v>68.314514098358245</c:v>
                      </c:pt>
                      <c:pt idx="6471">
                        <c:v>68.316504966242093</c:v>
                      </c:pt>
                      <c:pt idx="6472">
                        <c:v>68.317956026099097</c:v>
                      </c:pt>
                      <c:pt idx="6473">
                        <c:v>68.320538276103278</c:v>
                      </c:pt>
                      <c:pt idx="6474">
                        <c:v>68.323188293087995</c:v>
                      </c:pt>
                      <c:pt idx="6475">
                        <c:v>68.32310441677771</c:v>
                      </c:pt>
                      <c:pt idx="6476">
                        <c:v>68.325322847642127</c:v>
                      </c:pt>
                      <c:pt idx="6477">
                        <c:v>68.325414952873189</c:v>
                      </c:pt>
                      <c:pt idx="6478">
                        <c:v>68.32629434116447</c:v>
                      </c:pt>
                      <c:pt idx="6479">
                        <c:v>68.326418719655592</c:v>
                      </c:pt>
                      <c:pt idx="6480">
                        <c:v>68.32697845850106</c:v>
                      </c:pt>
                      <c:pt idx="6481">
                        <c:v>68.326574917463518</c:v>
                      </c:pt>
                      <c:pt idx="6482">
                        <c:v>68.324016659965508</c:v>
                      </c:pt>
                      <c:pt idx="6483">
                        <c:v>68.321754278808143</c:v>
                      </c:pt>
                      <c:pt idx="6484">
                        <c:v>68.320630873723957</c:v>
                      </c:pt>
                      <c:pt idx="6485">
                        <c:v>68.318912123755467</c:v>
                      </c:pt>
                      <c:pt idx="6486">
                        <c:v>68.320359264743701</c:v>
                      </c:pt>
                      <c:pt idx="6487">
                        <c:v>68.323349072501259</c:v>
                      </c:pt>
                      <c:pt idx="6488">
                        <c:v>68.322417509927391</c:v>
                      </c:pt>
                      <c:pt idx="6489">
                        <c:v>68.322993017036111</c:v>
                      </c:pt>
                      <c:pt idx="6490">
                        <c:v>68.325431163887828</c:v>
                      </c:pt>
                      <c:pt idx="6491">
                        <c:v>68.323568045990896</c:v>
                      </c:pt>
                      <c:pt idx="6492">
                        <c:v>68.323547944118559</c:v>
                      </c:pt>
                      <c:pt idx="6493">
                        <c:v>68.32681355801256</c:v>
                      </c:pt>
                      <c:pt idx="6494">
                        <c:v>68.330222906807961</c:v>
                      </c:pt>
                      <c:pt idx="6495">
                        <c:v>68.331485702151781</c:v>
                      </c:pt>
                      <c:pt idx="6496">
                        <c:v>68.333136228307666</c:v>
                      </c:pt>
                      <c:pt idx="6497">
                        <c:v>68.335146537366228</c:v>
                      </c:pt>
                      <c:pt idx="6498">
                        <c:v>68.337124980815503</c:v>
                      </c:pt>
                      <c:pt idx="6499">
                        <c:v>68.337256801486959</c:v>
                      </c:pt>
                      <c:pt idx="6500">
                        <c:v>68.337728424187901</c:v>
                      </c:pt>
                      <c:pt idx="6501">
                        <c:v>68.338963632072208</c:v>
                      </c:pt>
                      <c:pt idx="6502">
                        <c:v>68.341102225916757</c:v>
                      </c:pt>
                      <c:pt idx="6503">
                        <c:v>68.340694724913845</c:v>
                      </c:pt>
                      <c:pt idx="6504">
                        <c:v>68.340934760926785</c:v>
                      </c:pt>
                      <c:pt idx="6505">
                        <c:v>68.343201490886116</c:v>
                      </c:pt>
                      <c:pt idx="6506">
                        <c:v>68.345280223021035</c:v>
                      </c:pt>
                      <c:pt idx="6507">
                        <c:v>68.344109347009933</c:v>
                      </c:pt>
                      <c:pt idx="6508">
                        <c:v>68.346835471576412</c:v>
                      </c:pt>
                      <c:pt idx="6509">
                        <c:v>68.347179296899924</c:v>
                      </c:pt>
                      <c:pt idx="6510">
                        <c:v>68.346975352316178</c:v>
                      </c:pt>
                      <c:pt idx="6511">
                        <c:v>68.345631918733261</c:v>
                      </c:pt>
                      <c:pt idx="6512">
                        <c:v>68.344892090854472</c:v>
                      </c:pt>
                      <c:pt idx="6513">
                        <c:v>68.342069826498332</c:v>
                      </c:pt>
                      <c:pt idx="6514">
                        <c:v>68.34493155732136</c:v>
                      </c:pt>
                      <c:pt idx="6515">
                        <c:v>68.348872561494588</c:v>
                      </c:pt>
                      <c:pt idx="6516">
                        <c:v>68.352933886389607</c:v>
                      </c:pt>
                      <c:pt idx="6517">
                        <c:v>68.359397421105726</c:v>
                      </c:pt>
                      <c:pt idx="6518">
                        <c:v>68.367308012552684</c:v>
                      </c:pt>
                      <c:pt idx="6519">
                        <c:v>68.374375126260929</c:v>
                      </c:pt>
                      <c:pt idx="6520">
                        <c:v>68.377529053358529</c:v>
                      </c:pt>
                      <c:pt idx="6521">
                        <c:v>68.381426359238162</c:v>
                      </c:pt>
                      <c:pt idx="6522">
                        <c:v>68.38441630468887</c:v>
                      </c:pt>
                      <c:pt idx="6523">
                        <c:v>68.389908464964648</c:v>
                      </c:pt>
                      <c:pt idx="6524">
                        <c:v>68.388229796472274</c:v>
                      </c:pt>
                      <c:pt idx="6525">
                        <c:v>68.388473890061817</c:v>
                      </c:pt>
                      <c:pt idx="6526">
                        <c:v>68.38792262653908</c:v>
                      </c:pt>
                      <c:pt idx="6527">
                        <c:v>68.386871547908925</c:v>
                      </c:pt>
                      <c:pt idx="6528">
                        <c:v>68.380987655525985</c:v>
                      </c:pt>
                      <c:pt idx="6529">
                        <c:v>68.379352676065423</c:v>
                      </c:pt>
                      <c:pt idx="6530">
                        <c:v>68.379864000061232</c:v>
                      </c:pt>
                      <c:pt idx="6531">
                        <c:v>68.379479904837339</c:v>
                      </c:pt>
                      <c:pt idx="6532">
                        <c:v>68.379407828143471</c:v>
                      </c:pt>
                      <c:pt idx="6533">
                        <c:v>68.37937586329744</c:v>
                      </c:pt>
                      <c:pt idx="6534">
                        <c:v>68.381714410183648</c:v>
                      </c:pt>
                      <c:pt idx="6535">
                        <c:v>68.381870544124936</c:v>
                      </c:pt>
                      <c:pt idx="6536">
                        <c:v>68.381255152567903</c:v>
                      </c:pt>
                      <c:pt idx="6537">
                        <c:v>68.38059557708354</c:v>
                      </c:pt>
                      <c:pt idx="6538">
                        <c:v>68.379556472498251</c:v>
                      </c:pt>
                      <c:pt idx="6539">
                        <c:v>68.377278335531187</c:v>
                      </c:pt>
                      <c:pt idx="6540">
                        <c:v>68.37749444156664</c:v>
                      </c:pt>
                      <c:pt idx="6541">
                        <c:v>68.37859792350045</c:v>
                      </c:pt>
                      <c:pt idx="6542">
                        <c:v>68.379933342155127</c:v>
                      </c:pt>
                      <c:pt idx="6543">
                        <c:v>68.38389458233128</c:v>
                      </c:pt>
                      <c:pt idx="6544">
                        <c:v>68.384561958189266</c:v>
                      </c:pt>
                      <c:pt idx="6545">
                        <c:v>68.385397054753923</c:v>
                      </c:pt>
                      <c:pt idx="6546">
                        <c:v>68.389166129118166</c:v>
                      </c:pt>
                      <c:pt idx="6547">
                        <c:v>68.394697910571224</c:v>
                      </c:pt>
                      <c:pt idx="6548">
                        <c:v>68.397427957157802</c:v>
                      </c:pt>
                      <c:pt idx="6549">
                        <c:v>68.403439557941084</c:v>
                      </c:pt>
                      <c:pt idx="6550">
                        <c:v>68.406745259089206</c:v>
                      </c:pt>
                      <c:pt idx="6551">
                        <c:v>68.40929152200259</c:v>
                      </c:pt>
                      <c:pt idx="6552">
                        <c:v>68.409283497105221</c:v>
                      </c:pt>
                      <c:pt idx="6553">
                        <c:v>68.410354533540414</c:v>
                      </c:pt>
                      <c:pt idx="6554">
                        <c:v>68.412704816668509</c:v>
                      </c:pt>
                      <c:pt idx="6555">
                        <c:v>68.415786606895807</c:v>
                      </c:pt>
                      <c:pt idx="6556">
                        <c:v>68.421646649372747</c:v>
                      </c:pt>
                      <c:pt idx="6557">
                        <c:v>68.425036503659229</c:v>
                      </c:pt>
                      <c:pt idx="6558">
                        <c:v>68.42865817091392</c:v>
                      </c:pt>
                      <c:pt idx="6559">
                        <c:v>68.427287144045749</c:v>
                      </c:pt>
                      <c:pt idx="6560">
                        <c:v>68.427426887771887</c:v>
                      </c:pt>
                      <c:pt idx="6561">
                        <c:v>68.423577194028852</c:v>
                      </c:pt>
                      <c:pt idx="6562">
                        <c:v>68.422162054412937</c:v>
                      </c:pt>
                      <c:pt idx="6563">
                        <c:v>68.4221261157752</c:v>
                      </c:pt>
                      <c:pt idx="6564">
                        <c:v>68.425835789989804</c:v>
                      </c:pt>
                      <c:pt idx="6565">
                        <c:v>68.428182562838543</c:v>
                      </c:pt>
                      <c:pt idx="6566">
                        <c:v>68.431772378734053</c:v>
                      </c:pt>
                      <c:pt idx="6567">
                        <c:v>68.436852962765371</c:v>
                      </c:pt>
                      <c:pt idx="6568">
                        <c:v>68.444667627814994</c:v>
                      </c:pt>
                      <c:pt idx="6569">
                        <c:v>68.44923655441093</c:v>
                      </c:pt>
                      <c:pt idx="6570">
                        <c:v>68.454205189663085</c:v>
                      </c:pt>
                      <c:pt idx="6571">
                        <c:v>68.460796969013487</c:v>
                      </c:pt>
                      <c:pt idx="6572">
                        <c:v>68.466477504440974</c:v>
                      </c:pt>
                      <c:pt idx="6573">
                        <c:v>68.468768392580159</c:v>
                      </c:pt>
                      <c:pt idx="6574">
                        <c:v>68.473257769986461</c:v>
                      </c:pt>
                      <c:pt idx="6575">
                        <c:v>68.478774656058349</c:v>
                      </c:pt>
                      <c:pt idx="6576">
                        <c:v>68.480493833969604</c:v>
                      </c:pt>
                      <c:pt idx="6577">
                        <c:v>68.482021165475629</c:v>
                      </c:pt>
                      <c:pt idx="6578">
                        <c:v>68.482053304687525</c:v>
                      </c:pt>
                      <c:pt idx="6579">
                        <c:v>68.482329260796774</c:v>
                      </c:pt>
                      <c:pt idx="6580">
                        <c:v>68.480590383857916</c:v>
                      </c:pt>
                      <c:pt idx="6581">
                        <c:v>68.479974688731573</c:v>
                      </c:pt>
                      <c:pt idx="6582">
                        <c:v>68.477428122612679</c:v>
                      </c:pt>
                      <c:pt idx="6583">
                        <c:v>68.475125467521451</c:v>
                      </c:pt>
                      <c:pt idx="6584">
                        <c:v>68.472287185302505</c:v>
                      </c:pt>
                      <c:pt idx="6585">
                        <c:v>68.469057025955365</c:v>
                      </c:pt>
                      <c:pt idx="6586">
                        <c:v>68.466134804923144</c:v>
                      </c:pt>
                      <c:pt idx="6587">
                        <c:v>68.464403803956046</c:v>
                      </c:pt>
                      <c:pt idx="6588">
                        <c:v>68.464027921416061</c:v>
                      </c:pt>
                      <c:pt idx="6589">
                        <c:v>68.46541463100715</c:v>
                      </c:pt>
                      <c:pt idx="6590">
                        <c:v>68.465442563859753</c:v>
                      </c:pt>
                      <c:pt idx="6591">
                        <c:v>68.46682149083351</c:v>
                      </c:pt>
                      <c:pt idx="6592">
                        <c:v>68.467868711237571</c:v>
                      </c:pt>
                      <c:pt idx="6593">
                        <c:v>68.471534091487328</c:v>
                      </c:pt>
                      <c:pt idx="6594">
                        <c:v>68.471050413356892</c:v>
                      </c:pt>
                      <c:pt idx="6595">
                        <c:v>68.473100836962757</c:v>
                      </c:pt>
                      <c:pt idx="6596">
                        <c:v>68.474955468635642</c:v>
                      </c:pt>
                      <c:pt idx="6597">
                        <c:v>68.477677530976521</c:v>
                      </c:pt>
                      <c:pt idx="6598">
                        <c:v>68.477049912105912</c:v>
                      </c:pt>
                      <c:pt idx="6599">
                        <c:v>68.478361011932293</c:v>
                      </c:pt>
                      <c:pt idx="6600">
                        <c:v>68.47848895466575</c:v>
                      </c:pt>
                      <c:pt idx="6601">
                        <c:v>68.478584984761895</c:v>
                      </c:pt>
                      <c:pt idx="6602">
                        <c:v>68.477865501378261</c:v>
                      </c:pt>
                      <c:pt idx="6603">
                        <c:v>68.479172785926494</c:v>
                      </c:pt>
                      <c:pt idx="6604">
                        <c:v>68.482026963360042</c:v>
                      </c:pt>
                      <c:pt idx="6605">
                        <c:v>68.487323526192711</c:v>
                      </c:pt>
                      <c:pt idx="6606">
                        <c:v>68.493647520274493</c:v>
                      </c:pt>
                      <c:pt idx="6607">
                        <c:v>68.501954427617719</c:v>
                      </c:pt>
                      <c:pt idx="6608">
                        <c:v>68.511908122736543</c:v>
                      </c:pt>
                      <c:pt idx="6609">
                        <c:v>68.521374261572205</c:v>
                      </c:pt>
                      <c:pt idx="6610">
                        <c:v>68.529497311932261</c:v>
                      </c:pt>
                      <c:pt idx="6611">
                        <c:v>68.537132595006113</c:v>
                      </c:pt>
                      <c:pt idx="6612">
                        <c:v>68.544199960434668</c:v>
                      </c:pt>
                      <c:pt idx="6613">
                        <c:v>68.547254183379522</c:v>
                      </c:pt>
                      <c:pt idx="6614">
                        <c:v>68.550959785978392</c:v>
                      </c:pt>
                      <c:pt idx="6615">
                        <c:v>68.552886435602829</c:v>
                      </c:pt>
                      <c:pt idx="6616">
                        <c:v>68.553381963052189</c:v>
                      </c:pt>
                      <c:pt idx="6617">
                        <c:v>68.550199674180178</c:v>
                      </c:pt>
                      <c:pt idx="6618">
                        <c:v>68.548168517674682</c:v>
                      </c:pt>
                      <c:pt idx="6619">
                        <c:v>68.544482497878931</c:v>
                      </c:pt>
                      <c:pt idx="6620">
                        <c:v>68.541472059175504</c:v>
                      </c:pt>
                      <c:pt idx="6621">
                        <c:v>68.538385701657461</c:v>
                      </c:pt>
                      <c:pt idx="6622">
                        <c:v>68.536187077511656</c:v>
                      </c:pt>
                      <c:pt idx="6623">
                        <c:v>68.533148945495938</c:v>
                      </c:pt>
                      <c:pt idx="6624">
                        <c:v>68.530602473421027</c:v>
                      </c:pt>
                      <c:pt idx="6625">
                        <c:v>68.52695277035744</c:v>
                      </c:pt>
                      <c:pt idx="6626">
                        <c:v>68.523506924188752</c:v>
                      </c:pt>
                      <c:pt idx="6627">
                        <c:v>68.520025203896722</c:v>
                      </c:pt>
                      <c:pt idx="6628">
                        <c:v>68.517634730322058</c:v>
                      </c:pt>
                      <c:pt idx="6629">
                        <c:v>68.513901316720947</c:v>
                      </c:pt>
                      <c:pt idx="6630">
                        <c:v>68.513226007137092</c:v>
                      </c:pt>
                      <c:pt idx="6631">
                        <c:v>68.512378730362954</c:v>
                      </c:pt>
                      <c:pt idx="6632">
                        <c:v>68.512886464006527</c:v>
                      </c:pt>
                      <c:pt idx="6633">
                        <c:v>68.511775259795201</c:v>
                      </c:pt>
                      <c:pt idx="6634">
                        <c:v>68.511731261027805</c:v>
                      </c:pt>
                      <c:pt idx="6635">
                        <c:v>68.511647105526549</c:v>
                      </c:pt>
                      <c:pt idx="6636">
                        <c:v>68.510335982810574</c:v>
                      </c:pt>
                      <c:pt idx="6637">
                        <c:v>68.509164714494744</c:v>
                      </c:pt>
                      <c:pt idx="6638">
                        <c:v>68.508988870865565</c:v>
                      </c:pt>
                      <c:pt idx="6639">
                        <c:v>68.509464602837781</c:v>
                      </c:pt>
                      <c:pt idx="6640">
                        <c:v>68.510755852134338</c:v>
                      </c:pt>
                      <c:pt idx="6641">
                        <c:v>68.513414028531628</c:v>
                      </c:pt>
                      <c:pt idx="6642">
                        <c:v>68.516388064733334</c:v>
                      </c:pt>
                      <c:pt idx="6643">
                        <c:v>68.519797667322251</c:v>
                      </c:pt>
                      <c:pt idx="6644">
                        <c:v>68.522535784331097</c:v>
                      </c:pt>
                      <c:pt idx="6645">
                        <c:v>68.523571099104174</c:v>
                      </c:pt>
                      <c:pt idx="6646">
                        <c:v>68.526569157870355</c:v>
                      </c:pt>
                      <c:pt idx="6647">
                        <c:v>68.533864304115255</c:v>
                      </c:pt>
                      <c:pt idx="6648">
                        <c:v>68.534619978196218</c:v>
                      </c:pt>
                      <c:pt idx="6649">
                        <c:v>68.538201629344371</c:v>
                      </c:pt>
                      <c:pt idx="6650">
                        <c:v>68.539480756640728</c:v>
                      </c:pt>
                      <c:pt idx="6651">
                        <c:v>68.536410799138679</c:v>
                      </c:pt>
                      <c:pt idx="6652">
                        <c:v>68.529375482464388</c:v>
                      </c:pt>
                      <c:pt idx="6653">
                        <c:v>68.533136976076619</c:v>
                      </c:pt>
                      <c:pt idx="6654">
                        <c:v>68.533248947364854</c:v>
                      </c:pt>
                      <c:pt idx="6655">
                        <c:v>68.531642217716382</c:v>
                      </c:pt>
                      <c:pt idx="6656">
                        <c:v>68.537182629331753</c:v>
                      </c:pt>
                      <c:pt idx="6657">
                        <c:v>68.538517915200345</c:v>
                      </c:pt>
                      <c:pt idx="6658">
                        <c:v>68.538258290880009</c:v>
                      </c:pt>
                      <c:pt idx="6659">
                        <c:v>68.534217033390036</c:v>
                      </c:pt>
                      <c:pt idx="6660">
                        <c:v>68.535136280612463</c:v>
                      </c:pt>
                      <c:pt idx="6661">
                        <c:v>68.533885196663206</c:v>
                      </c:pt>
                      <c:pt idx="6662">
                        <c:v>68.534804544881013</c:v>
                      </c:pt>
                      <c:pt idx="6663">
                        <c:v>68.532817721470309</c:v>
                      </c:pt>
                      <c:pt idx="6664">
                        <c:v>68.534720546707575</c:v>
                      </c:pt>
                      <c:pt idx="6665">
                        <c:v>68.534280881001578</c:v>
                      </c:pt>
                      <c:pt idx="6666">
                        <c:v>68.531274812190418</c:v>
                      </c:pt>
                      <c:pt idx="6667">
                        <c:v>68.531494709707573</c:v>
                      </c:pt>
                      <c:pt idx="6668">
                        <c:v>68.532094318940082</c:v>
                      </c:pt>
                      <c:pt idx="6669">
                        <c:v>68.537710464530804</c:v>
                      </c:pt>
                      <c:pt idx="6670">
                        <c:v>68.538494005607077</c:v>
                      </c:pt>
                      <c:pt idx="6671">
                        <c:v>68.541032281358298</c:v>
                      </c:pt>
                      <c:pt idx="6672">
                        <c:v>68.543346687098662</c:v>
                      </c:pt>
                      <c:pt idx="6673">
                        <c:v>68.542139551836357</c:v>
                      </c:pt>
                      <c:pt idx="6674">
                        <c:v>68.541539945769159</c:v>
                      </c:pt>
                      <c:pt idx="6675">
                        <c:v>68.549798534975181</c:v>
                      </c:pt>
                      <c:pt idx="6676">
                        <c:v>68.556542121754291</c:v>
                      </c:pt>
                      <c:pt idx="6677">
                        <c:v>68.556374240512014</c:v>
                      </c:pt>
                      <c:pt idx="6678">
                        <c:v>68.563021791339466</c:v>
                      </c:pt>
                      <c:pt idx="6679">
                        <c:v>68.559128455616445</c:v>
                      </c:pt>
                      <c:pt idx="6680">
                        <c:v>68.552692572800211</c:v>
                      </c:pt>
                      <c:pt idx="6681">
                        <c:v>68.550398041229158</c:v>
                      </c:pt>
                      <c:pt idx="6682">
                        <c:v>68.55374381195287</c:v>
                      </c:pt>
                      <c:pt idx="6683">
                        <c:v>68.547847677565045</c:v>
                      </c:pt>
                      <c:pt idx="6684">
                        <c:v>68.54691631220787</c:v>
                      </c:pt>
                      <c:pt idx="6685">
                        <c:v>68.546304912912817</c:v>
                      </c:pt>
                      <c:pt idx="6686">
                        <c:v>68.541832006802736</c:v>
                      </c:pt>
                      <c:pt idx="6687">
                        <c:v>68.535732093326757</c:v>
                      </c:pt>
                      <c:pt idx="6688">
                        <c:v>68.538150573731855</c:v>
                      </c:pt>
                      <c:pt idx="6689">
                        <c:v>68.547760291853891</c:v>
                      </c:pt>
                      <c:pt idx="6690">
                        <c:v>68.554427823614063</c:v>
                      </c:pt>
                      <c:pt idx="6691">
                        <c:v>68.557325994069373</c:v>
                      </c:pt>
                      <c:pt idx="6692">
                        <c:v>68.564901009188546</c:v>
                      </c:pt>
                      <c:pt idx="6693">
                        <c:v>68.571280847240814</c:v>
                      </c:pt>
                      <c:pt idx="6694">
                        <c:v>68.567139567821201</c:v>
                      </c:pt>
                      <c:pt idx="6695">
                        <c:v>68.565312714926321</c:v>
                      </c:pt>
                      <c:pt idx="6696">
                        <c:v>68.56713922965011</c:v>
                      </c:pt>
                      <c:pt idx="6697">
                        <c:v>68.566419733901995</c:v>
                      </c:pt>
                      <c:pt idx="6698">
                        <c:v>68.563037928398415</c:v>
                      </c:pt>
                      <c:pt idx="6699">
                        <c:v>68.562206423273523</c:v>
                      </c:pt>
                      <c:pt idx="6700">
                        <c:v>68.560659513151762</c:v>
                      </c:pt>
                      <c:pt idx="6701">
                        <c:v>68.560999447654027</c:v>
                      </c:pt>
                      <c:pt idx="6702">
                        <c:v>68.561890990121498</c:v>
                      </c:pt>
                      <c:pt idx="6703">
                        <c:v>68.561387390998419</c:v>
                      </c:pt>
                      <c:pt idx="6704">
                        <c:v>68.564561508695746</c:v>
                      </c:pt>
                      <c:pt idx="6705">
                        <c:v>68.565752828443891</c:v>
                      </c:pt>
                      <c:pt idx="6706">
                        <c:v>68.566948176003478</c:v>
                      </c:pt>
                      <c:pt idx="6707">
                        <c:v>68.566440390224358</c:v>
                      </c:pt>
                      <c:pt idx="6708">
                        <c:v>68.567687482372733</c:v>
                      </c:pt>
                      <c:pt idx="6709">
                        <c:v>68.566903965726709</c:v>
                      </c:pt>
                      <c:pt idx="6710">
                        <c:v>68.565864578472571</c:v>
                      </c:pt>
                      <c:pt idx="6711">
                        <c:v>68.564597400469452</c:v>
                      </c:pt>
                      <c:pt idx="6712">
                        <c:v>68.562886565675015</c:v>
                      </c:pt>
                      <c:pt idx="6713">
                        <c:v>68.562235124300031</c:v>
                      </c:pt>
                      <c:pt idx="6714">
                        <c:v>68.562127238353327</c:v>
                      </c:pt>
                      <c:pt idx="6715">
                        <c:v>68.563634232398755</c:v>
                      </c:pt>
                      <c:pt idx="6716">
                        <c:v>68.564277798761154</c:v>
                      </c:pt>
                      <c:pt idx="6717">
                        <c:v>68.567515716398205</c:v>
                      </c:pt>
                      <c:pt idx="6718">
                        <c:v>68.570273943494811</c:v>
                      </c:pt>
                      <c:pt idx="6719">
                        <c:v>68.573323897584913</c:v>
                      </c:pt>
                      <c:pt idx="6720">
                        <c:v>68.577925098585439</c:v>
                      </c:pt>
                      <c:pt idx="6721">
                        <c:v>68.581047198160675</c:v>
                      </c:pt>
                      <c:pt idx="6722">
                        <c:v>68.582198578534758</c:v>
                      </c:pt>
                      <c:pt idx="6723">
                        <c:v>68.584988757568539</c:v>
                      </c:pt>
                      <c:pt idx="6724">
                        <c:v>68.587227404608285</c:v>
                      </c:pt>
                      <c:pt idx="6725">
                        <c:v>68.588222625499526</c:v>
                      </c:pt>
                      <c:pt idx="6726">
                        <c:v>68.590353096463062</c:v>
                      </c:pt>
                      <c:pt idx="6727">
                        <c:v>68.591959925781964</c:v>
                      </c:pt>
                      <c:pt idx="6728">
                        <c:v>68.590261002566464</c:v>
                      </c:pt>
                      <c:pt idx="6729">
                        <c:v>68.588865695506456</c:v>
                      </c:pt>
                      <c:pt idx="6730">
                        <c:v>68.587318735686807</c:v>
                      </c:pt>
                      <c:pt idx="6731">
                        <c:v>68.584616609369988</c:v>
                      </c:pt>
                      <c:pt idx="6732">
                        <c:v>68.5846965245034</c:v>
                      </c:pt>
                      <c:pt idx="6733">
                        <c:v>68.586515438411624</c:v>
                      </c:pt>
                      <c:pt idx="6734">
                        <c:v>68.587510982802314</c:v>
                      </c:pt>
                      <c:pt idx="6735">
                        <c:v>68.591564357932342</c:v>
                      </c:pt>
                      <c:pt idx="6736">
                        <c:v>68.595969508353249</c:v>
                      </c:pt>
                      <c:pt idx="6737">
                        <c:v>68.599315458896228</c:v>
                      </c:pt>
                      <c:pt idx="6738">
                        <c:v>68.602817098857571</c:v>
                      </c:pt>
                      <c:pt idx="6739">
                        <c:v>68.606010985097171</c:v>
                      </c:pt>
                      <c:pt idx="6740">
                        <c:v>68.606686482430021</c:v>
                      </c:pt>
                      <c:pt idx="6741">
                        <c:v>68.608880965864287</c:v>
                      </c:pt>
                      <c:pt idx="6742">
                        <c:v>68.612042823681662</c:v>
                      </c:pt>
                      <c:pt idx="6743">
                        <c:v>68.615852510647528</c:v>
                      </c:pt>
                      <c:pt idx="6744">
                        <c:v>68.621416873699104</c:v>
                      </c:pt>
                      <c:pt idx="6745">
                        <c:v>68.627357163079694</c:v>
                      </c:pt>
                      <c:pt idx="6746">
                        <c:v>68.632370031606854</c:v>
                      </c:pt>
                      <c:pt idx="6747">
                        <c:v>68.636087783212048</c:v>
                      </c:pt>
                      <c:pt idx="6748">
                        <c:v>68.639761482959941</c:v>
                      </c:pt>
                      <c:pt idx="6749">
                        <c:v>68.640573020516371</c:v>
                      </c:pt>
                      <c:pt idx="6750">
                        <c:v>68.642104155086912</c:v>
                      </c:pt>
                      <c:pt idx="6751">
                        <c:v>68.642759793364789</c:v>
                      </c:pt>
                      <c:pt idx="6752">
                        <c:v>68.645298223929643</c:v>
                      </c:pt>
                      <c:pt idx="6753">
                        <c:v>68.646425487163455</c:v>
                      </c:pt>
                      <c:pt idx="6754">
                        <c:v>68.647868687364706</c:v>
                      </c:pt>
                      <c:pt idx="6755">
                        <c:v>68.649627566695671</c:v>
                      </c:pt>
                      <c:pt idx="6756">
                        <c:v>68.64788071747526</c:v>
                      </c:pt>
                      <c:pt idx="6757">
                        <c:v>68.643479613500318</c:v>
                      </c:pt>
                      <c:pt idx="6758">
                        <c:v>68.640381795121741</c:v>
                      </c:pt>
                      <c:pt idx="6759">
                        <c:v>68.639202853334169</c:v>
                      </c:pt>
                      <c:pt idx="6760">
                        <c:v>68.636984619423458</c:v>
                      </c:pt>
                      <c:pt idx="6761">
                        <c:v>68.63807225793272</c:v>
                      </c:pt>
                      <c:pt idx="6762">
                        <c:v>68.641322453607899</c:v>
                      </c:pt>
                      <c:pt idx="6763">
                        <c:v>68.645627974501366</c:v>
                      </c:pt>
                      <c:pt idx="6764">
                        <c:v>68.649369669872272</c:v>
                      </c:pt>
                      <c:pt idx="6765">
                        <c:v>68.653119343303487</c:v>
                      </c:pt>
                      <c:pt idx="6766">
                        <c:v>68.656357333425689</c:v>
                      </c:pt>
                      <c:pt idx="6767">
                        <c:v>68.658579962785126</c:v>
                      </c:pt>
                      <c:pt idx="6768">
                        <c:v>68.659307241713378</c:v>
                      </c:pt>
                      <c:pt idx="6769">
                        <c:v>68.659710790503297</c:v>
                      </c:pt>
                      <c:pt idx="6770">
                        <c:v>68.659310692522098</c:v>
                      </c:pt>
                      <c:pt idx="6771">
                        <c:v>68.660501579489477</c:v>
                      </c:pt>
                      <c:pt idx="6772">
                        <c:v>68.660677223877997</c:v>
                      </c:pt>
                      <c:pt idx="6773">
                        <c:v>68.659669753276006</c:v>
                      </c:pt>
                      <c:pt idx="6774">
                        <c:v>68.659745520030825</c:v>
                      </c:pt>
                      <c:pt idx="6775">
                        <c:v>68.659673609572152</c:v>
                      </c:pt>
                      <c:pt idx="6776">
                        <c:v>68.658030624989834</c:v>
                      </c:pt>
                      <c:pt idx="6777">
                        <c:v>68.653833244177662</c:v>
                      </c:pt>
                      <c:pt idx="6778">
                        <c:v>68.650147532047612</c:v>
                      </c:pt>
                      <c:pt idx="6779">
                        <c:v>68.644179355617922</c:v>
                      </c:pt>
                      <c:pt idx="6780">
                        <c:v>68.636947935627134</c:v>
                      </c:pt>
                      <c:pt idx="6781">
                        <c:v>68.630767995705853</c:v>
                      </c:pt>
                      <c:pt idx="6782">
                        <c:v>68.629372850761669</c:v>
                      </c:pt>
                      <c:pt idx="6783">
                        <c:v>68.62689453511679</c:v>
                      </c:pt>
                      <c:pt idx="6784">
                        <c:v>68.628881340832905</c:v>
                      </c:pt>
                      <c:pt idx="6785">
                        <c:v>68.631203887125579</c:v>
                      </c:pt>
                      <c:pt idx="6786">
                        <c:v>68.633106662834848</c:v>
                      </c:pt>
                      <c:pt idx="6787">
                        <c:v>68.636780467972685</c:v>
                      </c:pt>
                      <c:pt idx="6788">
                        <c:v>68.639374762967506</c:v>
                      </c:pt>
                      <c:pt idx="6789">
                        <c:v>68.638691264423542</c:v>
                      </c:pt>
                      <c:pt idx="6790">
                        <c:v>68.641461491276971</c:v>
                      </c:pt>
                      <c:pt idx="6791">
                        <c:v>68.645838703056612</c:v>
                      </c:pt>
                      <c:pt idx="6792">
                        <c:v>68.645742694852885</c:v>
                      </c:pt>
                      <c:pt idx="6793">
                        <c:v>68.650547710499467</c:v>
                      </c:pt>
                      <c:pt idx="6794">
                        <c:v>68.654081478244663</c:v>
                      </c:pt>
                      <c:pt idx="6795">
                        <c:v>68.655140811390183</c:v>
                      </c:pt>
                      <c:pt idx="6796">
                        <c:v>68.657539312525984</c:v>
                      </c:pt>
                      <c:pt idx="6797">
                        <c:v>68.659090317059224</c:v>
                      </c:pt>
                      <c:pt idx="6798">
                        <c:v>68.656751864943061</c:v>
                      </c:pt>
                      <c:pt idx="6799">
                        <c:v>68.656156157663048</c:v>
                      </c:pt>
                      <c:pt idx="6800">
                        <c:v>68.657983067933827</c:v>
                      </c:pt>
                      <c:pt idx="6801">
                        <c:v>68.657471461818844</c:v>
                      </c:pt>
                      <c:pt idx="6802">
                        <c:v>68.657283530715617</c:v>
                      </c:pt>
                      <c:pt idx="6803">
                        <c:v>68.658902386719475</c:v>
                      </c:pt>
                      <c:pt idx="6804">
                        <c:v>68.659078356149735</c:v>
                      </c:pt>
                      <c:pt idx="6805">
                        <c:v>68.65920632069512</c:v>
                      </c:pt>
                      <c:pt idx="6806">
                        <c:v>68.657115540249592</c:v>
                      </c:pt>
                      <c:pt idx="6807">
                        <c:v>68.654720846595382</c:v>
                      </c:pt>
                      <c:pt idx="6808">
                        <c:v>68.651166559940648</c:v>
                      </c:pt>
                      <c:pt idx="6809">
                        <c:v>68.646252825826494</c:v>
                      </c:pt>
                      <c:pt idx="6810">
                        <c:v>68.638864315539848</c:v>
                      </c:pt>
                      <c:pt idx="6811">
                        <c:v>68.632195382817542</c:v>
                      </c:pt>
                      <c:pt idx="6812">
                        <c:v>68.626346112055685</c:v>
                      </c:pt>
                      <c:pt idx="6813">
                        <c:v>68.624602614098308</c:v>
                      </c:pt>
                      <c:pt idx="6814">
                        <c:v>68.627332762057421</c:v>
                      </c:pt>
                      <c:pt idx="6815">
                        <c:v>68.63225799053923</c:v>
                      </c:pt>
                      <c:pt idx="6816">
                        <c:v>68.645054869271831</c:v>
                      </c:pt>
                      <c:pt idx="6817">
                        <c:v>68.66037444345973</c:v>
                      </c:pt>
                      <c:pt idx="6818">
                        <c:v>68.670813046102566</c:v>
                      </c:pt>
                      <c:pt idx="6819">
                        <c:v>68.681731210090149</c:v>
                      </c:pt>
                      <c:pt idx="6820">
                        <c:v>68.690962257575251</c:v>
                      </c:pt>
                      <c:pt idx="6821">
                        <c:v>68.696351296752027</c:v>
                      </c:pt>
                      <c:pt idx="6822">
                        <c:v>68.699053681036105</c:v>
                      </c:pt>
                      <c:pt idx="6823">
                        <c:v>68.701068064440648</c:v>
                      </c:pt>
                      <c:pt idx="6824">
                        <c:v>68.697089573706407</c:v>
                      </c:pt>
                      <c:pt idx="6825">
                        <c:v>68.689249214985509</c:v>
                      </c:pt>
                      <c:pt idx="6826">
                        <c:v>68.680297489367177</c:v>
                      </c:pt>
                      <c:pt idx="6827">
                        <c:v>68.670898153579756</c:v>
                      </c:pt>
                      <c:pt idx="6828">
                        <c:v>68.664177575010584</c:v>
                      </c:pt>
                      <c:pt idx="6829">
                        <c:v>68.661055288276387</c:v>
                      </c:pt>
                      <c:pt idx="6830">
                        <c:v>68.666156414251247</c:v>
                      </c:pt>
                      <c:pt idx="6831">
                        <c:v>68.668199577231263</c:v>
                      </c:pt>
                      <c:pt idx="6832">
                        <c:v>68.673157216962693</c:v>
                      </c:pt>
                      <c:pt idx="6833">
                        <c:v>68.675856251816342</c:v>
                      </c:pt>
                      <c:pt idx="6834">
                        <c:v>68.67797578711739</c:v>
                      </c:pt>
                      <c:pt idx="6835">
                        <c:v>68.67509017717822</c:v>
                      </c:pt>
                      <c:pt idx="6836">
                        <c:v>68.673655669281004</c:v>
                      </c:pt>
                      <c:pt idx="6837">
                        <c:v>68.66930682990396</c:v>
                      </c:pt>
                      <c:pt idx="6838">
                        <c:v>68.666992763653255</c:v>
                      </c:pt>
                      <c:pt idx="6839">
                        <c:v>68.666441574284875</c:v>
                      </c:pt>
                      <c:pt idx="6840">
                        <c:v>68.663971285854416</c:v>
                      </c:pt>
                      <c:pt idx="6841">
                        <c:v>68.663995554207673</c:v>
                      </c:pt>
                      <c:pt idx="6842">
                        <c:v>68.666046501690261</c:v>
                      </c:pt>
                      <c:pt idx="6843">
                        <c:v>68.666938179600919</c:v>
                      </c:pt>
                      <c:pt idx="6844">
                        <c:v>68.667629771218387</c:v>
                      </c:pt>
                      <c:pt idx="6845">
                        <c:v>68.672071506217478</c:v>
                      </c:pt>
                      <c:pt idx="6846">
                        <c:v>68.675905482494358</c:v>
                      </c:pt>
                      <c:pt idx="6847">
                        <c:v>68.679043759758798</c:v>
                      </c:pt>
                      <c:pt idx="6848">
                        <c:v>68.681854034860436</c:v>
                      </c:pt>
                      <c:pt idx="6849">
                        <c:v>68.68380083890645</c:v>
                      </c:pt>
                      <c:pt idx="6850">
                        <c:v>68.683856523749654</c:v>
                      </c:pt>
                      <c:pt idx="6851">
                        <c:v>68.682808645866473</c:v>
                      </c:pt>
                      <c:pt idx="6852">
                        <c:v>68.682672420120014</c:v>
                      </c:pt>
                      <c:pt idx="6853">
                        <c:v>68.684119497668433</c:v>
                      </c:pt>
                      <c:pt idx="6854">
                        <c:v>68.687493450345102</c:v>
                      </c:pt>
                      <c:pt idx="6855">
                        <c:v>68.689436272191884</c:v>
                      </c:pt>
                      <c:pt idx="6856">
                        <c:v>68.692974410948153</c:v>
                      </c:pt>
                      <c:pt idx="6857">
                        <c:v>68.695513028126499</c:v>
                      </c:pt>
                      <c:pt idx="6858">
                        <c:v>68.698555177206146</c:v>
                      </c:pt>
                      <c:pt idx="6859">
                        <c:v>68.699994269882353</c:v>
                      </c:pt>
                      <c:pt idx="6860">
                        <c:v>68.705475058435852</c:v>
                      </c:pt>
                      <c:pt idx="6861">
                        <c:v>68.709232810948393</c:v>
                      </c:pt>
                      <c:pt idx="6862">
                        <c:v>68.71286272710887</c:v>
                      </c:pt>
                      <c:pt idx="6863">
                        <c:v>68.715521293247917</c:v>
                      </c:pt>
                      <c:pt idx="6864">
                        <c:v>68.717943965701153</c:v>
                      </c:pt>
                      <c:pt idx="6865">
                        <c:v>68.719627071866668</c:v>
                      </c:pt>
                      <c:pt idx="6866">
                        <c:v>68.720022746897769</c:v>
                      </c:pt>
                      <c:pt idx="6867">
                        <c:v>68.721337724275102</c:v>
                      </c:pt>
                      <c:pt idx="6868">
                        <c:v>68.723512118167022</c:v>
                      </c:pt>
                      <c:pt idx="6869">
                        <c:v>68.725926485927658</c:v>
                      </c:pt>
                      <c:pt idx="6870">
                        <c:v>68.725190829035029</c:v>
                      </c:pt>
                      <c:pt idx="6871">
                        <c:v>68.726366182137653</c:v>
                      </c:pt>
                      <c:pt idx="6872">
                        <c:v>68.729144789865188</c:v>
                      </c:pt>
                      <c:pt idx="6873">
                        <c:v>68.731643625621558</c:v>
                      </c:pt>
                      <c:pt idx="6874">
                        <c:v>68.731923852986711</c:v>
                      </c:pt>
                      <c:pt idx="6875">
                        <c:v>68.731248460056719</c:v>
                      </c:pt>
                      <c:pt idx="6876">
                        <c:v>68.733615014163149</c:v>
                      </c:pt>
                      <c:pt idx="6877">
                        <c:v>68.728609964317201</c:v>
                      </c:pt>
                      <c:pt idx="6878">
                        <c:v>68.721830015654788</c:v>
                      </c:pt>
                      <c:pt idx="6879">
                        <c:v>68.718555828828187</c:v>
                      </c:pt>
                      <c:pt idx="6880">
                        <c:v>68.720886270730475</c:v>
                      </c:pt>
                      <c:pt idx="6881">
                        <c:v>68.716648837545023</c:v>
                      </c:pt>
                      <c:pt idx="6882">
                        <c:v>68.71994252303206</c:v>
                      </c:pt>
                      <c:pt idx="6883">
                        <c:v>68.723347944762224</c:v>
                      </c:pt>
                      <c:pt idx="6884">
                        <c:v>68.72482655557161</c:v>
                      </c:pt>
                      <c:pt idx="6885">
                        <c:v>68.724006528729603</c:v>
                      </c:pt>
                      <c:pt idx="6886">
                        <c:v>68.726352773428474</c:v>
                      </c:pt>
                      <c:pt idx="6887">
                        <c:v>68.72945909848923</c:v>
                      </c:pt>
                      <c:pt idx="6888">
                        <c:v>68.732557889941148</c:v>
                      </c:pt>
                      <c:pt idx="6889">
                        <c:v>68.740949929161687</c:v>
                      </c:pt>
                      <c:pt idx="6890">
                        <c:v>68.746679673517264</c:v>
                      </c:pt>
                      <c:pt idx="6891">
                        <c:v>68.755531528890813</c:v>
                      </c:pt>
                      <c:pt idx="6892">
                        <c:v>68.760948981103795</c:v>
                      </c:pt>
                      <c:pt idx="6893">
                        <c:v>68.756847165144336</c:v>
                      </c:pt>
                      <c:pt idx="6894">
                        <c:v>68.747644127954757</c:v>
                      </c:pt>
                      <c:pt idx="6895">
                        <c:v>68.743601734833902</c:v>
                      </c:pt>
                      <c:pt idx="6896">
                        <c:v>68.733574570465478</c:v>
                      </c:pt>
                      <c:pt idx="6897">
                        <c:v>68.728408712054147</c:v>
                      </c:pt>
                      <c:pt idx="6898">
                        <c:v>68.736244106742689</c:v>
                      </c:pt>
                      <c:pt idx="6899">
                        <c:v>68.744686938371416</c:v>
                      </c:pt>
                      <c:pt idx="6900">
                        <c:v>68.744834994385045</c:v>
                      </c:pt>
                      <c:pt idx="6901">
                        <c:v>68.745718807322731</c:v>
                      </c:pt>
                      <c:pt idx="6902">
                        <c:v>68.744435638276627</c:v>
                      </c:pt>
                      <c:pt idx="6903">
                        <c:v>68.743020363427803</c:v>
                      </c:pt>
                      <c:pt idx="6904">
                        <c:v>68.741485566895179</c:v>
                      </c:pt>
                      <c:pt idx="6905">
                        <c:v>68.745172067551579</c:v>
                      </c:pt>
                      <c:pt idx="6906">
                        <c:v>68.751117653265197</c:v>
                      </c:pt>
                      <c:pt idx="6907">
                        <c:v>68.75141079483906</c:v>
                      </c:pt>
                      <c:pt idx="6908">
                        <c:v>68.753618206375194</c:v>
                      </c:pt>
                      <c:pt idx="6909">
                        <c:v>68.755881078176813</c:v>
                      </c:pt>
                      <c:pt idx="6910">
                        <c:v>68.753317977642496</c:v>
                      </c:pt>
                      <c:pt idx="6911">
                        <c:v>68.748611561207483</c:v>
                      </c:pt>
                      <c:pt idx="6912">
                        <c:v>68.75222012238568</c:v>
                      </c:pt>
                      <c:pt idx="6913">
                        <c:v>68.745595172303268</c:v>
                      </c:pt>
                      <c:pt idx="6914">
                        <c:v>68.740849464552554</c:v>
                      </c:pt>
                      <c:pt idx="6915">
                        <c:v>68.744147766149894</c:v>
                      </c:pt>
                      <c:pt idx="6916">
                        <c:v>68.750033289825978</c:v>
                      </c:pt>
                      <c:pt idx="6917">
                        <c:v>68.758873459685219</c:v>
                      </c:pt>
                      <c:pt idx="6918">
                        <c:v>68.770547817131359</c:v>
                      </c:pt>
                      <c:pt idx="6919">
                        <c:v>68.783005395768299</c:v>
                      </c:pt>
                      <c:pt idx="6920">
                        <c:v>68.790565220822856</c:v>
                      </c:pt>
                      <c:pt idx="6921">
                        <c:v>68.79265929800701</c:v>
                      </c:pt>
                      <c:pt idx="6922">
                        <c:v>68.788092859236826</c:v>
                      </c:pt>
                      <c:pt idx="6923">
                        <c:v>68.784873701689378</c:v>
                      </c:pt>
                      <c:pt idx="6924">
                        <c:v>68.780027651849977</c:v>
                      </c:pt>
                      <c:pt idx="6925">
                        <c:v>68.779495514712764</c:v>
                      </c:pt>
                      <c:pt idx="6926">
                        <c:v>68.78111462482839</c:v>
                      </c:pt>
                      <c:pt idx="6927">
                        <c:v>68.780799199882594</c:v>
                      </c:pt>
                      <c:pt idx="6928">
                        <c:v>68.786040566380862</c:v>
                      </c:pt>
                      <c:pt idx="6929">
                        <c:v>68.786240849841931</c:v>
                      </c:pt>
                      <c:pt idx="6930">
                        <c:v>68.781359706502414</c:v>
                      </c:pt>
                      <c:pt idx="6931">
                        <c:v>68.783138535505117</c:v>
                      </c:pt>
                      <c:pt idx="6932">
                        <c:v>68.778045343689797</c:v>
                      </c:pt>
                      <c:pt idx="6933">
                        <c:v>68.775510715529677</c:v>
                      </c:pt>
                      <c:pt idx="6934">
                        <c:v>68.769942212387008</c:v>
                      </c:pt>
                      <c:pt idx="6935">
                        <c:v>68.770394354238562</c:v>
                      </c:pt>
                      <c:pt idx="6936">
                        <c:v>68.767240643800079</c:v>
                      </c:pt>
                      <c:pt idx="6937">
                        <c:v>68.77269364267724</c:v>
                      </c:pt>
                      <c:pt idx="6938">
                        <c:v>68.769479527672928</c:v>
                      </c:pt>
                      <c:pt idx="6939">
                        <c:v>68.773252852650117</c:v>
                      </c:pt>
                      <c:pt idx="6940">
                        <c:v>68.773424186638593</c:v>
                      </c:pt>
                      <c:pt idx="6941">
                        <c:v>68.774279048662464</c:v>
                      </c:pt>
                      <c:pt idx="6942">
                        <c:v>68.772559579821333</c:v>
                      </c:pt>
                      <c:pt idx="6943">
                        <c:v>68.776077295968165</c:v>
                      </c:pt>
                      <c:pt idx="6944">
                        <c:v>68.780890571164264</c:v>
                      </c:pt>
                      <c:pt idx="6945">
                        <c:v>68.787575158246824</c:v>
                      </c:pt>
                      <c:pt idx="6946">
                        <c:v>68.793176450010549</c:v>
                      </c:pt>
                      <c:pt idx="6947">
                        <c:v>68.798393770542404</c:v>
                      </c:pt>
                      <c:pt idx="6948">
                        <c:v>68.801983819670085</c:v>
                      </c:pt>
                      <c:pt idx="6949">
                        <c:v>68.803990630612162</c:v>
                      </c:pt>
                      <c:pt idx="6950">
                        <c:v>68.80107993198861</c:v>
                      </c:pt>
                      <c:pt idx="6951">
                        <c:v>68.801087616896311</c:v>
                      </c:pt>
                      <c:pt idx="6952">
                        <c:v>68.799876301844606</c:v>
                      </c:pt>
                      <c:pt idx="6953">
                        <c:v>68.799640402077941</c:v>
                      </c:pt>
                      <c:pt idx="6954">
                        <c:v>68.800088242624057</c:v>
                      </c:pt>
                      <c:pt idx="6955">
                        <c:v>68.804230091580692</c:v>
                      </c:pt>
                      <c:pt idx="6956">
                        <c:v>68.805749506140955</c:v>
                      </c:pt>
                      <c:pt idx="6957">
                        <c:v>68.809971154372732</c:v>
                      </c:pt>
                      <c:pt idx="6958">
                        <c:v>68.812038018798063</c:v>
                      </c:pt>
                      <c:pt idx="6959">
                        <c:v>68.813097437616378</c:v>
                      </c:pt>
                      <c:pt idx="6960">
                        <c:v>68.814892454876755</c:v>
                      </c:pt>
                      <c:pt idx="6961">
                        <c:v>68.815375994692786</c:v>
                      </c:pt>
                      <c:pt idx="6962">
                        <c:v>68.815467826627255</c:v>
                      </c:pt>
                      <c:pt idx="6963">
                        <c:v>68.814768292418876</c:v>
                      </c:pt>
                      <c:pt idx="6964">
                        <c:v>68.813648839456803</c:v>
                      </c:pt>
                      <c:pt idx="6965">
                        <c:v>68.810466587225704</c:v>
                      </c:pt>
                      <c:pt idx="6966">
                        <c:v>68.809171311646182</c:v>
                      </c:pt>
                      <c:pt idx="6967">
                        <c:v>68.808923453971914</c:v>
                      </c:pt>
                      <c:pt idx="6968">
                        <c:v>68.810702498204591</c:v>
                      </c:pt>
                      <c:pt idx="6969">
                        <c:v>68.811722022942149</c:v>
                      </c:pt>
                      <c:pt idx="6970">
                        <c:v>68.816063595638397</c:v>
                      </c:pt>
                      <c:pt idx="6971">
                        <c:v>68.818766165099049</c:v>
                      </c:pt>
                      <c:pt idx="6972">
                        <c:v>68.821696567926068</c:v>
                      </c:pt>
                      <c:pt idx="6973">
                        <c:v>68.824446883225548</c:v>
                      </c:pt>
                      <c:pt idx="6974">
                        <c:v>68.827928799065646</c:v>
                      </c:pt>
                      <c:pt idx="6975">
                        <c:v>68.831570624592786</c:v>
                      </c:pt>
                      <c:pt idx="6976">
                        <c:v>68.831726313386</c:v>
                      </c:pt>
                      <c:pt idx="6977">
                        <c:v>68.833773069135262</c:v>
                      </c:pt>
                      <c:pt idx="6978">
                        <c:v>68.83329716371972</c:v>
                      </c:pt>
                      <c:pt idx="6979">
                        <c:v>68.834556330586139</c:v>
                      </c:pt>
                      <c:pt idx="6980">
                        <c:v>68.835119966456915</c:v>
                      </c:pt>
                      <c:pt idx="6981">
                        <c:v>68.837182843493409</c:v>
                      </c:pt>
                      <c:pt idx="6982">
                        <c:v>68.83588335205441</c:v>
                      </c:pt>
                      <c:pt idx="6983">
                        <c:v>68.83684301591623</c:v>
                      </c:pt>
                      <c:pt idx="6984">
                        <c:v>68.837358933600996</c:v>
                      </c:pt>
                      <c:pt idx="6985">
                        <c:v>68.83555204815309</c:v>
                      </c:pt>
                      <c:pt idx="6986">
                        <c:v>68.833285441446293</c:v>
                      </c:pt>
                      <c:pt idx="6987">
                        <c:v>68.831334947726901</c:v>
                      </c:pt>
                      <c:pt idx="6988">
                        <c:v>68.827925089891963</c:v>
                      </c:pt>
                      <c:pt idx="6989">
                        <c:v>68.824175374817727</c:v>
                      </c:pt>
                      <c:pt idx="6990">
                        <c:v>68.820409545053053</c:v>
                      </c:pt>
                      <c:pt idx="6991">
                        <c:v>68.82157692802771</c:v>
                      </c:pt>
                      <c:pt idx="6992">
                        <c:v>68.823771458396251</c:v>
                      </c:pt>
                      <c:pt idx="6993">
                        <c:v>68.829080184825074</c:v>
                      </c:pt>
                      <c:pt idx="6994">
                        <c:v>68.835788152799466</c:v>
                      </c:pt>
                      <c:pt idx="6995">
                        <c:v>68.842136501319345</c:v>
                      </c:pt>
                      <c:pt idx="6996">
                        <c:v>68.847109672605256</c:v>
                      </c:pt>
                      <c:pt idx="6997">
                        <c:v>68.854149826918686</c:v>
                      </c:pt>
                      <c:pt idx="6998">
                        <c:v>68.858879328719439</c:v>
                      </c:pt>
                      <c:pt idx="6999">
                        <c:v>68.861769796948195</c:v>
                      </c:pt>
                      <c:pt idx="7000">
                        <c:v>68.864196543147898</c:v>
                      </c:pt>
                      <c:pt idx="7001">
                        <c:v>68.869141947288369</c:v>
                      </c:pt>
                      <c:pt idx="7002">
                        <c:v>68.866423766587332</c:v>
                      </c:pt>
                      <c:pt idx="7003">
                        <c:v>68.864289188337509</c:v>
                      </c:pt>
                      <c:pt idx="7004">
                        <c:v>68.861562802834271</c:v>
                      </c:pt>
                      <c:pt idx="7005">
                        <c:v>68.859372014875333</c:v>
                      </c:pt>
                      <c:pt idx="7006">
                        <c:v>68.855014272908917</c:v>
                      </c:pt>
                      <c:pt idx="7007">
                        <c:v>68.856149282997052</c:v>
                      </c:pt>
                      <c:pt idx="7008">
                        <c:v>68.858051921924414</c:v>
                      </c:pt>
                      <c:pt idx="7009">
                        <c:v>68.859227087176691</c:v>
                      </c:pt>
                      <c:pt idx="7010">
                        <c:v>68.860874194764364</c:v>
                      </c:pt>
                      <c:pt idx="7011">
                        <c:v>68.862957175082173</c:v>
                      </c:pt>
                      <c:pt idx="7012">
                        <c:v>68.864108935192618</c:v>
                      </c:pt>
                      <c:pt idx="7013">
                        <c:v>68.86305369058573</c:v>
                      </c:pt>
                      <c:pt idx="7014">
                        <c:v>68.86301399211554</c:v>
                      </c:pt>
                      <c:pt idx="7015">
                        <c:v>68.862422342451325</c:v>
                      </c:pt>
                      <c:pt idx="7016">
                        <c:v>68.861387016502178</c:v>
                      </c:pt>
                      <c:pt idx="7017">
                        <c:v>68.860367400459239</c:v>
                      </c:pt>
                      <c:pt idx="7018">
                        <c:v>68.859615820094604</c:v>
                      </c:pt>
                      <c:pt idx="7019">
                        <c:v>68.861754666070524</c:v>
                      </c:pt>
                      <c:pt idx="7020">
                        <c:v>68.862854261495301</c:v>
                      </c:pt>
                      <c:pt idx="7021">
                        <c:v>68.860743489827072</c:v>
                      </c:pt>
                      <c:pt idx="7022">
                        <c:v>68.857613386155208</c:v>
                      </c:pt>
                      <c:pt idx="7023">
                        <c:v>68.855938596402794</c:v>
                      </c:pt>
                      <c:pt idx="7024">
                        <c:v>68.85184498857133</c:v>
                      </c:pt>
                      <c:pt idx="7025">
                        <c:v>68.848770730833806</c:v>
                      </c:pt>
                      <c:pt idx="7026">
                        <c:v>68.848870514315266</c:v>
                      </c:pt>
                      <c:pt idx="7027">
                        <c:v>68.853308009868201</c:v>
                      </c:pt>
                      <c:pt idx="7028">
                        <c:v>68.858888786391077</c:v>
                      </c:pt>
                      <c:pt idx="7029">
                        <c:v>68.864709590451469</c:v>
                      </c:pt>
                      <c:pt idx="7030">
                        <c:v>68.872917130324311</c:v>
                      </c:pt>
                      <c:pt idx="7031">
                        <c:v>68.880061572532242</c:v>
                      </c:pt>
                      <c:pt idx="7032">
                        <c:v>68.882972087525701</c:v>
                      </c:pt>
                      <c:pt idx="7033">
                        <c:v>68.88412357773862</c:v>
                      </c:pt>
                      <c:pt idx="7034">
                        <c:v>68.884563117635111</c:v>
                      </c:pt>
                      <c:pt idx="7035">
                        <c:v>68.88190427522251</c:v>
                      </c:pt>
                      <c:pt idx="7036">
                        <c:v>68.878086037778559</c:v>
                      </c:pt>
                      <c:pt idx="7037">
                        <c:v>68.876670670804117</c:v>
                      </c:pt>
                      <c:pt idx="7038">
                        <c:v>68.874015890639967</c:v>
                      </c:pt>
                      <c:pt idx="7039">
                        <c:v>68.872992561049415</c:v>
                      </c:pt>
                      <c:pt idx="7040">
                        <c:v>68.873832459819283</c:v>
                      </c:pt>
                      <c:pt idx="7041">
                        <c:v>68.873612653097439</c:v>
                      </c:pt>
                      <c:pt idx="7042">
                        <c:v>68.872149616262689</c:v>
                      </c:pt>
                      <c:pt idx="7043">
                        <c:v>68.873153254944356</c:v>
                      </c:pt>
                      <c:pt idx="7044">
                        <c:v>68.87340918825393</c:v>
                      </c:pt>
                      <c:pt idx="7045">
                        <c:v>68.873601026608213</c:v>
                      </c:pt>
                      <c:pt idx="7046">
                        <c:v>68.873393338624098</c:v>
                      </c:pt>
                      <c:pt idx="7047">
                        <c:v>68.874920434797872</c:v>
                      </c:pt>
                      <c:pt idx="7048">
                        <c:v>68.875811902780271</c:v>
                      </c:pt>
                      <c:pt idx="7049">
                        <c:v>68.877730779632174</c:v>
                      </c:pt>
                      <c:pt idx="7050">
                        <c:v>68.879917367465211</c:v>
                      </c:pt>
                      <c:pt idx="7051">
                        <c:v>68.884870344857077</c:v>
                      </c:pt>
                      <c:pt idx="7052">
                        <c:v>68.885945479658318</c:v>
                      </c:pt>
                      <c:pt idx="7053">
                        <c:v>68.885953342337004</c:v>
                      </c:pt>
                      <c:pt idx="7054">
                        <c:v>68.885441453796332</c:v>
                      </c:pt>
                      <c:pt idx="7055">
                        <c:v>68.884725633900473</c:v>
                      </c:pt>
                      <c:pt idx="7056">
                        <c:v>68.882394832553189</c:v>
                      </c:pt>
                      <c:pt idx="7057">
                        <c:v>68.882402792359159</c:v>
                      </c:pt>
                      <c:pt idx="7058">
                        <c:v>68.883733895366248</c:v>
                      </c:pt>
                      <c:pt idx="7059">
                        <c:v>68.885728675988673</c:v>
                      </c:pt>
                      <c:pt idx="7060">
                        <c:v>68.888067433715378</c:v>
                      </c:pt>
                      <c:pt idx="7061">
                        <c:v>68.891165836190822</c:v>
                      </c:pt>
                      <c:pt idx="7062">
                        <c:v>68.892461235030893</c:v>
                      </c:pt>
                      <c:pt idx="7063">
                        <c:v>68.892929092232166</c:v>
                      </c:pt>
                      <c:pt idx="7064">
                        <c:v>68.890798311794313</c:v>
                      </c:pt>
                      <c:pt idx="7065">
                        <c:v>68.891226120307962</c:v>
                      </c:pt>
                      <c:pt idx="7066">
                        <c:v>68.893369005167045</c:v>
                      </c:pt>
                      <c:pt idx="7067">
                        <c:v>68.896475327309503</c:v>
                      </c:pt>
                      <c:pt idx="7068">
                        <c:v>68.899165853297688</c:v>
                      </c:pt>
                      <c:pt idx="7069">
                        <c:v>68.90208442621558</c:v>
                      </c:pt>
                      <c:pt idx="7070">
                        <c:v>68.904371289070667</c:v>
                      </c:pt>
                      <c:pt idx="7071">
                        <c:v>68.903823535341061</c:v>
                      </c:pt>
                      <c:pt idx="7072">
                        <c:v>68.90635814071733</c:v>
                      </c:pt>
                      <c:pt idx="7073">
                        <c:v>68.907181572936651</c:v>
                      </c:pt>
                      <c:pt idx="7074">
                        <c:v>68.910483697278323</c:v>
                      </c:pt>
                      <c:pt idx="7075">
                        <c:v>68.911730933590221</c:v>
                      </c:pt>
                      <c:pt idx="7076">
                        <c:v>68.915568856456815</c:v>
                      </c:pt>
                      <c:pt idx="7077">
                        <c:v>68.918567411457872</c:v>
                      </c:pt>
                      <c:pt idx="7078">
                        <c:v>68.923245412879083</c:v>
                      </c:pt>
                      <c:pt idx="7079">
                        <c:v>68.927743338018516</c:v>
                      </c:pt>
                      <c:pt idx="7080">
                        <c:v>68.933744536996741</c:v>
                      </c:pt>
                      <c:pt idx="7081">
                        <c:v>68.939069949546848</c:v>
                      </c:pt>
                      <c:pt idx="7082">
                        <c:v>68.940285467456306</c:v>
                      </c:pt>
                      <c:pt idx="7083">
                        <c:v>68.940765124443104</c:v>
                      </c:pt>
                      <c:pt idx="7084">
                        <c:v>68.938526155481327</c:v>
                      </c:pt>
                      <c:pt idx="7085">
                        <c:v>68.934764010171293</c:v>
                      </c:pt>
                      <c:pt idx="7086">
                        <c:v>68.931497513295142</c:v>
                      </c:pt>
                      <c:pt idx="7087">
                        <c:v>68.92917043167509</c:v>
                      </c:pt>
                      <c:pt idx="7088">
                        <c:v>68.92530827113228</c:v>
                      </c:pt>
                      <c:pt idx="7089">
                        <c:v>68.924904358680777</c:v>
                      </c:pt>
                      <c:pt idx="7090">
                        <c:v>68.926511397556609</c:v>
                      </c:pt>
                      <c:pt idx="7091">
                        <c:v>68.928142581067803</c:v>
                      </c:pt>
                      <c:pt idx="7092">
                        <c:v>68.932500530739091</c:v>
                      </c:pt>
                      <c:pt idx="7093">
                        <c:v>68.939233267196371</c:v>
                      </c:pt>
                      <c:pt idx="7094">
                        <c:v>68.942715738965092</c:v>
                      </c:pt>
                      <c:pt idx="7095">
                        <c:v>68.943971274163843</c:v>
                      </c:pt>
                      <c:pt idx="7096">
                        <c:v>68.945470720204455</c:v>
                      </c:pt>
                      <c:pt idx="7097">
                        <c:v>68.94803329054767</c:v>
                      </c:pt>
                      <c:pt idx="7098">
                        <c:v>68.950751706454369</c:v>
                      </c:pt>
                      <c:pt idx="7099">
                        <c:v>68.955285138159255</c:v>
                      </c:pt>
                      <c:pt idx="7100">
                        <c:v>68.959526676587984</c:v>
                      </c:pt>
                      <c:pt idx="7101">
                        <c:v>68.96315646536469</c:v>
                      </c:pt>
                      <c:pt idx="7102">
                        <c:v>68.966834553747915</c:v>
                      </c:pt>
                      <c:pt idx="7103">
                        <c:v>68.969285138927077</c:v>
                      </c:pt>
                      <c:pt idx="7104">
                        <c:v>68.971751713140804</c:v>
                      </c:pt>
                      <c:pt idx="7105">
                        <c:v>68.973542699723268</c:v>
                      </c:pt>
                      <c:pt idx="7106">
                        <c:v>68.975969363034082</c:v>
                      </c:pt>
                      <c:pt idx="7107">
                        <c:v>68.97413814532203</c:v>
                      </c:pt>
                      <c:pt idx="7108">
                        <c:v>68.97546943364577</c:v>
                      </c:pt>
                      <c:pt idx="7109">
                        <c:v>68.9775205768034</c:v>
                      </c:pt>
                      <c:pt idx="7110">
                        <c:v>68.983825746443856</c:v>
                      </c:pt>
                      <c:pt idx="7111">
                        <c:v>68.990031191233854</c:v>
                      </c:pt>
                      <c:pt idx="7112">
                        <c:v>68.999071406615684</c:v>
                      </c:pt>
                      <c:pt idx="7113">
                        <c:v>69.005744602295508</c:v>
                      </c:pt>
                      <c:pt idx="7114">
                        <c:v>69.008455507643333</c:v>
                      </c:pt>
                      <c:pt idx="7115">
                        <c:v>69.005045104911005</c:v>
                      </c:pt>
                      <c:pt idx="7116">
                        <c:v>68.997812261773802</c:v>
                      </c:pt>
                      <c:pt idx="7117">
                        <c:v>68.989403620870988</c:v>
                      </c:pt>
                      <c:pt idx="7118">
                        <c:v>68.980387516550181</c:v>
                      </c:pt>
                      <c:pt idx="7119">
                        <c:v>68.973534617670865</c:v>
                      </c:pt>
                      <c:pt idx="7120">
                        <c:v>68.967449460891586</c:v>
                      </c:pt>
                      <c:pt idx="7121">
                        <c:v>68.966394050308224</c:v>
                      </c:pt>
                      <c:pt idx="7122">
                        <c:v>68.965278489176853</c:v>
                      </c:pt>
                      <c:pt idx="7123">
                        <c:v>68.965973985211875</c:v>
                      </c:pt>
                      <c:pt idx="7124">
                        <c:v>68.967720851392471</c:v>
                      </c:pt>
                      <c:pt idx="7125">
                        <c:v>68.971123102967596</c:v>
                      </c:pt>
                      <c:pt idx="7126">
                        <c:v>68.971530737248074</c:v>
                      </c:pt>
                      <c:pt idx="7127">
                        <c:v>68.975828697189613</c:v>
                      </c:pt>
                      <c:pt idx="7128">
                        <c:v>68.98049856090887</c:v>
                      </c:pt>
                      <c:pt idx="7129">
                        <c:v>68.986060065903928</c:v>
                      </c:pt>
                      <c:pt idx="7130">
                        <c:v>68.994576144777383</c:v>
                      </c:pt>
                      <c:pt idx="7131">
                        <c:v>69.003300048096008</c:v>
                      </c:pt>
                      <c:pt idx="7132">
                        <c:v>69.008425719574618</c:v>
                      </c:pt>
                      <c:pt idx="7133">
                        <c:v>69.013391655009642</c:v>
                      </c:pt>
                      <c:pt idx="7134">
                        <c:v>69.016762258664173</c:v>
                      </c:pt>
                      <c:pt idx="7135">
                        <c:v>69.017042385189598</c:v>
                      </c:pt>
                      <c:pt idx="7136">
                        <c:v>69.016243046168157</c:v>
                      </c:pt>
                      <c:pt idx="7137">
                        <c:v>69.011853375203899</c:v>
                      </c:pt>
                      <c:pt idx="7138">
                        <c:v>69.003729029930881</c:v>
                      </c:pt>
                      <c:pt idx="7139">
                        <c:v>68.992602130611047</c:v>
                      </c:pt>
                      <c:pt idx="7140">
                        <c:v>68.98048752599027</c:v>
                      </c:pt>
                      <c:pt idx="7141">
                        <c:v>68.971159710417083</c:v>
                      </c:pt>
                      <c:pt idx="7142">
                        <c:v>68.964654792936471</c:v>
                      </c:pt>
                      <c:pt idx="7143">
                        <c:v>68.963391606885324</c:v>
                      </c:pt>
                      <c:pt idx="7144">
                        <c:v>68.963623784312361</c:v>
                      </c:pt>
                      <c:pt idx="7145">
                        <c:v>68.966798400075774</c:v>
                      </c:pt>
                      <c:pt idx="7146">
                        <c:v>68.966298718498024</c:v>
                      </c:pt>
                      <c:pt idx="7147">
                        <c:v>68.966394499241048</c:v>
                      </c:pt>
                      <c:pt idx="7148">
                        <c:v>68.964211178079978</c:v>
                      </c:pt>
                      <c:pt idx="7149">
                        <c:v>68.963019440145175</c:v>
                      </c:pt>
                      <c:pt idx="7150">
                        <c:v>68.962247621457607</c:v>
                      </c:pt>
                      <c:pt idx="7151">
                        <c:v>68.964514458546816</c:v>
                      </c:pt>
                      <c:pt idx="7152">
                        <c:v>68.967169188150052</c:v>
                      </c:pt>
                      <c:pt idx="7153">
                        <c:v>68.970547728440806</c:v>
                      </c:pt>
                      <c:pt idx="7154">
                        <c:v>68.97502540013943</c:v>
                      </c:pt>
                      <c:pt idx="7155">
                        <c:v>68.97675251162525</c:v>
                      </c:pt>
                      <c:pt idx="7156">
                        <c:v>68.977575996128721</c:v>
                      </c:pt>
                      <c:pt idx="7157">
                        <c:v>68.978431414287371</c:v>
                      </c:pt>
                      <c:pt idx="7158">
                        <c:v>68.978990960924335</c:v>
                      </c:pt>
                      <c:pt idx="7159">
                        <c:v>68.978735132529039</c:v>
                      </c:pt>
                      <c:pt idx="7160">
                        <c:v>68.979314903205392</c:v>
                      </c:pt>
                      <c:pt idx="7161">
                        <c:v>68.980506427952406</c:v>
                      </c:pt>
                      <c:pt idx="7162">
                        <c:v>68.982013744329834</c:v>
                      </c:pt>
                      <c:pt idx="7163">
                        <c:v>68.982193710228913</c:v>
                      </c:pt>
                      <c:pt idx="7164">
                        <c:v>68.981594026593029</c:v>
                      </c:pt>
                      <c:pt idx="7165">
                        <c:v>68.981102203876958</c:v>
                      </c:pt>
                      <c:pt idx="7166">
                        <c:v>68.980826082439791</c:v>
                      </c:pt>
                      <c:pt idx="7167">
                        <c:v>68.980394139064259</c:v>
                      </c:pt>
                      <c:pt idx="7168">
                        <c:v>68.981429496739423</c:v>
                      </c:pt>
                      <c:pt idx="7169">
                        <c:v>68.982952631153324</c:v>
                      </c:pt>
                      <c:pt idx="7170">
                        <c:v>68.985479329778613</c:v>
                      </c:pt>
                      <c:pt idx="7171">
                        <c:v>68.986339049876818</c:v>
                      </c:pt>
                      <c:pt idx="7172">
                        <c:v>68.987546630562605</c:v>
                      </c:pt>
                      <c:pt idx="7173">
                        <c:v>68.990213430030536</c:v>
                      </c:pt>
                      <c:pt idx="7174">
                        <c:v>68.992688305697556</c:v>
                      </c:pt>
                      <c:pt idx="7175">
                        <c:v>68.99471142237374</c:v>
                      </c:pt>
                      <c:pt idx="7176">
                        <c:v>68.999880759767663</c:v>
                      </c:pt>
                      <c:pt idx="7177">
                        <c:v>69.003558854467627</c:v>
                      </c:pt>
                      <c:pt idx="7178">
                        <c:v>69.003650796617308</c:v>
                      </c:pt>
                      <c:pt idx="7179">
                        <c:v>69.003574790652863</c:v>
                      </c:pt>
                      <c:pt idx="7180">
                        <c:v>69.003934574894018</c:v>
                      </c:pt>
                      <c:pt idx="7181">
                        <c:v>69.003027017543076</c:v>
                      </c:pt>
                      <c:pt idx="7182">
                        <c:v>69.002403393231504</c:v>
                      </c:pt>
                      <c:pt idx="7183">
                        <c:v>69.00311502079542</c:v>
                      </c:pt>
                      <c:pt idx="7184">
                        <c:v>69.00352684029734</c:v>
                      </c:pt>
                      <c:pt idx="7185">
                        <c:v>69.005573748573624</c:v>
                      </c:pt>
                      <c:pt idx="7186">
                        <c:v>69.004958137193299</c:v>
                      </c:pt>
                      <c:pt idx="7187">
                        <c:v>69.004226438332054</c:v>
                      </c:pt>
                      <c:pt idx="7188">
                        <c:v>69.004246410926982</c:v>
                      </c:pt>
                      <c:pt idx="7189">
                        <c:v>69.004822104585145</c:v>
                      </c:pt>
                      <c:pt idx="7190">
                        <c:v>69.004690205616384</c:v>
                      </c:pt>
                      <c:pt idx="7191">
                        <c:v>69.005078131653846</c:v>
                      </c:pt>
                      <c:pt idx="7192">
                        <c:v>69.006885267603906</c:v>
                      </c:pt>
                      <c:pt idx="7193">
                        <c:v>69.006629465140492</c:v>
                      </c:pt>
                      <c:pt idx="7194">
                        <c:v>69.008424561646919</c:v>
                      </c:pt>
                      <c:pt idx="7195">
                        <c:v>69.00778083617611</c:v>
                      </c:pt>
                      <c:pt idx="7196">
                        <c:v>69.00922402983214</c:v>
                      </c:pt>
                      <c:pt idx="7197">
                        <c:v>69.010223500895648</c:v>
                      </c:pt>
                      <c:pt idx="7198">
                        <c:v>69.012046567509429</c:v>
                      </c:pt>
                      <c:pt idx="7199">
                        <c:v>69.01262235625417</c:v>
                      </c:pt>
                      <c:pt idx="7200">
                        <c:v>69.014873362638042</c:v>
                      </c:pt>
                      <c:pt idx="7201">
                        <c:v>69.013765918504987</c:v>
                      </c:pt>
                      <c:pt idx="7202">
                        <c:v>69.015569021942312</c:v>
                      </c:pt>
                      <c:pt idx="7203">
                        <c:v>69.016912310602109</c:v>
                      </c:pt>
                      <c:pt idx="7204">
                        <c:v>69.018071653354269</c:v>
                      </c:pt>
                      <c:pt idx="7205">
                        <c:v>69.01966684203316</c:v>
                      </c:pt>
                      <c:pt idx="7206">
                        <c:v>69.021785747727506</c:v>
                      </c:pt>
                      <c:pt idx="7207">
                        <c:v>69.021322039870512</c:v>
                      </c:pt>
                      <c:pt idx="7208">
                        <c:v>69.020890307276844</c:v>
                      </c:pt>
                      <c:pt idx="7209">
                        <c:v>69.019778992011993</c:v>
                      </c:pt>
                      <c:pt idx="7210">
                        <c:v>69.017304245725029</c:v>
                      </c:pt>
                      <c:pt idx="7211">
                        <c:v>69.0164925775737</c:v>
                      </c:pt>
                      <c:pt idx="7212">
                        <c:v>69.015904896261503</c:v>
                      </c:pt>
                      <c:pt idx="7213">
                        <c:v>69.016036907923493</c:v>
                      </c:pt>
                      <c:pt idx="7214">
                        <c:v>69.014917566202143</c:v>
                      </c:pt>
                      <c:pt idx="7215">
                        <c:v>69.016053058294389</c:v>
                      </c:pt>
                      <c:pt idx="7216">
                        <c:v>69.017128688231693</c:v>
                      </c:pt>
                      <c:pt idx="7217">
                        <c:v>69.017552500230821</c:v>
                      </c:pt>
                      <c:pt idx="7218">
                        <c:v>69.018288144023671</c:v>
                      </c:pt>
                      <c:pt idx="7219">
                        <c:v>69.021942226286043</c:v>
                      </c:pt>
                      <c:pt idx="7220">
                        <c:v>69.023161586245351</c:v>
                      </c:pt>
                      <c:pt idx="7221">
                        <c:v>69.024305082034431</c:v>
                      </c:pt>
                      <c:pt idx="7222">
                        <c:v>69.027431545961775</c:v>
                      </c:pt>
                      <c:pt idx="7223">
                        <c:v>69.027771398100214</c:v>
                      </c:pt>
                      <c:pt idx="7224">
                        <c:v>69.030462035163552</c:v>
                      </c:pt>
                      <c:pt idx="7225">
                        <c:v>69.031485558705498</c:v>
                      </c:pt>
                      <c:pt idx="7226">
                        <c:v>69.034731751047133</c:v>
                      </c:pt>
                      <c:pt idx="7227">
                        <c:v>69.035043480658743</c:v>
                      </c:pt>
                      <c:pt idx="7228">
                        <c:v>69.0405046604006</c:v>
                      </c:pt>
                      <c:pt idx="7229">
                        <c:v>69.041332245358575</c:v>
                      </c:pt>
                      <c:pt idx="7230">
                        <c:v>69.043806943629846</c:v>
                      </c:pt>
                      <c:pt idx="7231">
                        <c:v>69.044410714556747</c:v>
                      </c:pt>
                      <c:pt idx="7232">
                        <c:v>69.04664966906887</c:v>
                      </c:pt>
                      <c:pt idx="7233">
                        <c:v>69.045957964410931</c:v>
                      </c:pt>
                      <c:pt idx="7234">
                        <c:v>69.047377222126116</c:v>
                      </c:pt>
                      <c:pt idx="7235">
                        <c:v>69.048820443232827</c:v>
                      </c:pt>
                      <c:pt idx="7236">
                        <c:v>69.051627057576411</c:v>
                      </c:pt>
                      <c:pt idx="7237">
                        <c:v>69.05361803582413</c:v>
                      </c:pt>
                      <c:pt idx="7238">
                        <c:v>69.056200839873014</c:v>
                      </c:pt>
                      <c:pt idx="7239">
                        <c:v>69.05815986310634</c:v>
                      </c:pt>
                      <c:pt idx="7240">
                        <c:v>69.060394814042454</c:v>
                      </c:pt>
                      <c:pt idx="7241">
                        <c:v>69.062269925782829</c:v>
                      </c:pt>
                      <c:pt idx="7242">
                        <c:v>69.062757828615332</c:v>
                      </c:pt>
                      <c:pt idx="7243">
                        <c:v>69.064121089445479</c:v>
                      </c:pt>
                      <c:pt idx="7244">
                        <c:v>69.063897270548082</c:v>
                      </c:pt>
                      <c:pt idx="7245">
                        <c:v>69.066823976656863</c:v>
                      </c:pt>
                      <c:pt idx="7246">
                        <c:v>69.068335251151638</c:v>
                      </c:pt>
                      <c:pt idx="7247">
                        <c:v>69.071953339387676</c:v>
                      </c:pt>
                      <c:pt idx="7248">
                        <c:v>69.073044855317534</c:v>
                      </c:pt>
                      <c:pt idx="7249">
                        <c:v>69.07708280438392</c:v>
                      </c:pt>
                      <c:pt idx="7250">
                        <c:v>69.077846261116562</c:v>
                      </c:pt>
                      <c:pt idx="7251">
                        <c:v>69.080396996028412</c:v>
                      </c:pt>
                      <c:pt idx="7252">
                        <c:v>69.0811565519315</c:v>
                      </c:pt>
                      <c:pt idx="7253">
                        <c:v>69.083799264670517</c:v>
                      </c:pt>
                      <c:pt idx="7254">
                        <c:v>69.086242112438839</c:v>
                      </c:pt>
                      <c:pt idx="7255">
                        <c:v>69.085650435407757</c:v>
                      </c:pt>
                      <c:pt idx="7256">
                        <c:v>69.087897333771039</c:v>
                      </c:pt>
                      <c:pt idx="7257">
                        <c:v>69.088992831118475</c:v>
                      </c:pt>
                      <c:pt idx="7258">
                        <c:v>69.090304159809619</c:v>
                      </c:pt>
                      <c:pt idx="7259">
                        <c:v>69.090720058375695</c:v>
                      </c:pt>
                      <c:pt idx="7260">
                        <c:v>69.093442736834405</c:v>
                      </c:pt>
                      <c:pt idx="7261">
                        <c:v>69.091067852957806</c:v>
                      </c:pt>
                      <c:pt idx="7262">
                        <c:v>69.091527700688033</c:v>
                      </c:pt>
                      <c:pt idx="7263">
                        <c:v>69.091903576012172</c:v>
                      </c:pt>
                      <c:pt idx="7264">
                        <c:v>69.090600191151765</c:v>
                      </c:pt>
                      <c:pt idx="7265">
                        <c:v>69.090176393579583</c:v>
                      </c:pt>
                      <c:pt idx="7266">
                        <c:v>69.089992533354803</c:v>
                      </c:pt>
                      <c:pt idx="7267">
                        <c:v>69.09082416710207</c:v>
                      </c:pt>
                      <c:pt idx="7268">
                        <c:v>69.090380436042025</c:v>
                      </c:pt>
                      <c:pt idx="7269">
                        <c:v>69.090916165369407</c:v>
                      </c:pt>
                      <c:pt idx="7270">
                        <c:v>69.091883750659434</c:v>
                      </c:pt>
                      <c:pt idx="7271">
                        <c:v>69.091643950170194</c:v>
                      </c:pt>
                      <c:pt idx="7272">
                        <c:v>69.092995369043635</c:v>
                      </c:pt>
                      <c:pt idx="7273">
                        <c:v>69.091340117928581</c:v>
                      </c:pt>
                      <c:pt idx="7274">
                        <c:v>69.091655978277629</c:v>
                      </c:pt>
                      <c:pt idx="7275">
                        <c:v>69.090508553869455</c:v>
                      </c:pt>
                      <c:pt idx="7276">
                        <c:v>69.091655946485275</c:v>
                      </c:pt>
                      <c:pt idx="7277">
                        <c:v>69.09030054154853</c:v>
                      </c:pt>
                      <c:pt idx="7278">
                        <c:v>69.09278737771713</c:v>
                      </c:pt>
                      <c:pt idx="7279">
                        <c:v>69.094014783213495</c:v>
                      </c:pt>
                      <c:pt idx="7280">
                        <c:v>69.097641078108367</c:v>
                      </c:pt>
                      <c:pt idx="7281">
                        <c:v>69.100419732744086</c:v>
                      </c:pt>
                      <c:pt idx="7282">
                        <c:v>69.103194394669529</c:v>
                      </c:pt>
                      <c:pt idx="7283">
                        <c:v>69.10504954417506</c:v>
                      </c:pt>
                      <c:pt idx="7284">
                        <c:v>69.105505298946326</c:v>
                      </c:pt>
                      <c:pt idx="7285">
                        <c:v>69.102074909204958</c:v>
                      </c:pt>
                      <c:pt idx="7286">
                        <c:v>69.101775085400703</c:v>
                      </c:pt>
                      <c:pt idx="7287">
                        <c:v>69.099952012033512</c:v>
                      </c:pt>
                      <c:pt idx="7288">
                        <c:v>69.097553105690707</c:v>
                      </c:pt>
                      <c:pt idx="7289">
                        <c:v>69.095406191089765</c:v>
                      </c:pt>
                      <c:pt idx="7290">
                        <c:v>69.096461841812612</c:v>
                      </c:pt>
                      <c:pt idx="7291">
                        <c:v>69.095690261339342</c:v>
                      </c:pt>
                      <c:pt idx="7292">
                        <c:v>69.094470826904427</c:v>
                      </c:pt>
                      <c:pt idx="7293">
                        <c:v>69.094330953023132</c:v>
                      </c:pt>
                      <c:pt idx="7294">
                        <c:v>69.094375011969163</c:v>
                      </c:pt>
                      <c:pt idx="7295">
                        <c:v>69.091764222327555</c:v>
                      </c:pt>
                      <c:pt idx="7296">
                        <c:v>69.090368958811112</c:v>
                      </c:pt>
                      <c:pt idx="7297">
                        <c:v>69.090896920629433</c:v>
                      </c:pt>
                      <c:pt idx="7298">
                        <c:v>69.091624667665059</c:v>
                      </c:pt>
                      <c:pt idx="7299">
                        <c:v>69.093391833006251</c:v>
                      </c:pt>
                      <c:pt idx="7300">
                        <c:v>69.096274429778603</c:v>
                      </c:pt>
                      <c:pt idx="7301">
                        <c:v>69.09652629692809</c:v>
                      </c:pt>
                      <c:pt idx="7302">
                        <c:v>69.099536752296402</c:v>
                      </c:pt>
                      <c:pt idx="7303">
                        <c:v>69.101043956845473</c:v>
                      </c:pt>
                      <c:pt idx="7304">
                        <c:v>69.102627120381413</c:v>
                      </c:pt>
                      <c:pt idx="7305">
                        <c:v>69.10390250602552</c:v>
                      </c:pt>
                      <c:pt idx="7306">
                        <c:v>69.10754872763448</c:v>
                      </c:pt>
                      <c:pt idx="7307">
                        <c:v>69.108780092408679</c:v>
                      </c:pt>
                      <c:pt idx="7308">
                        <c:v>69.110379379800406</c:v>
                      </c:pt>
                      <c:pt idx="7309">
                        <c:v>69.111298871760894</c:v>
                      </c:pt>
                      <c:pt idx="7310">
                        <c:v>69.113409861248414</c:v>
                      </c:pt>
                      <c:pt idx="7311">
                        <c:v>69.113853654204917</c:v>
                      </c:pt>
                      <c:pt idx="7312">
                        <c:v>69.115268980482512</c:v>
                      </c:pt>
                      <c:pt idx="7313">
                        <c:v>69.11595258529016</c:v>
                      </c:pt>
                      <c:pt idx="7314">
                        <c:v>69.116128593739461</c:v>
                      </c:pt>
                      <c:pt idx="7315">
                        <c:v>69.116580335524759</c:v>
                      </c:pt>
                      <c:pt idx="7316">
                        <c:v>69.116196629723078</c:v>
                      </c:pt>
                      <c:pt idx="7317">
                        <c:v>69.112930345869529</c:v>
                      </c:pt>
                      <c:pt idx="7318">
                        <c:v>69.113070384957339</c:v>
                      </c:pt>
                      <c:pt idx="7319">
                        <c:v>69.113342302959722</c:v>
                      </c:pt>
                      <c:pt idx="7320">
                        <c:v>69.112498850237643</c:v>
                      </c:pt>
                      <c:pt idx="7321">
                        <c:v>69.11307855319474</c:v>
                      </c:pt>
                      <c:pt idx="7322">
                        <c:v>69.114086026765307</c:v>
                      </c:pt>
                      <c:pt idx="7323">
                        <c:v>69.114485931778631</c:v>
                      </c:pt>
                      <c:pt idx="7324">
                        <c:v>69.116688933142385</c:v>
                      </c:pt>
                      <c:pt idx="7325">
                        <c:v>69.120047298349903</c:v>
                      </c:pt>
                      <c:pt idx="7326">
                        <c:v>69.122290180199542</c:v>
                      </c:pt>
                      <c:pt idx="7327">
                        <c:v>69.12437317117822</c:v>
                      </c:pt>
                      <c:pt idx="7328">
                        <c:v>69.125988319444104</c:v>
                      </c:pt>
                      <c:pt idx="7329">
                        <c:v>69.12791943918819</c:v>
                      </c:pt>
                      <c:pt idx="7330">
                        <c:v>69.128239244518781</c:v>
                      </c:pt>
                      <c:pt idx="7331">
                        <c:v>69.129610682900278</c:v>
                      </c:pt>
                      <c:pt idx="7332">
                        <c:v>69.133256989639762</c:v>
                      </c:pt>
                      <c:pt idx="7333">
                        <c:v>69.136323516982856</c:v>
                      </c:pt>
                      <c:pt idx="7334">
                        <c:v>69.135691761363574</c:v>
                      </c:pt>
                      <c:pt idx="7335">
                        <c:v>69.13481622630097</c:v>
                      </c:pt>
                      <c:pt idx="7336">
                        <c:v>69.136083659306934</c:v>
                      </c:pt>
                      <c:pt idx="7337">
                        <c:v>69.135863712083335</c:v>
                      </c:pt>
                      <c:pt idx="7338">
                        <c:v>69.134516348934085</c:v>
                      </c:pt>
                      <c:pt idx="7339">
                        <c:v>69.134512330491219</c:v>
                      </c:pt>
                      <c:pt idx="7340">
                        <c:v>69.136779277334583</c:v>
                      </c:pt>
                      <c:pt idx="7341">
                        <c:v>69.136959210094872</c:v>
                      </c:pt>
                      <c:pt idx="7342">
                        <c:v>69.137467045627602</c:v>
                      </c:pt>
                      <c:pt idx="7343">
                        <c:v>69.138642506208924</c:v>
                      </c:pt>
                      <c:pt idx="7344">
                        <c:v>69.14014586654757</c:v>
                      </c:pt>
                      <c:pt idx="7345">
                        <c:v>69.140629712575759</c:v>
                      </c:pt>
                      <c:pt idx="7346">
                        <c:v>69.142340883641552</c:v>
                      </c:pt>
                      <c:pt idx="7347">
                        <c:v>69.143592193588518</c:v>
                      </c:pt>
                      <c:pt idx="7348">
                        <c:v>69.144275877572767</c:v>
                      </c:pt>
                      <c:pt idx="7349">
                        <c:v>69.145675197605968</c:v>
                      </c:pt>
                      <c:pt idx="7350">
                        <c:v>69.148241946990609</c:v>
                      </c:pt>
                      <c:pt idx="7351">
                        <c:v>69.148829600597139</c:v>
                      </c:pt>
                      <c:pt idx="7352">
                        <c:v>69.14924543214677</c:v>
                      </c:pt>
                      <c:pt idx="7353">
                        <c:v>69.152404032738133</c:v>
                      </c:pt>
                      <c:pt idx="7354">
                        <c:v>69.154387150546327</c:v>
                      </c:pt>
                      <c:pt idx="7355">
                        <c:v>69.153635503260915</c:v>
                      </c:pt>
                      <c:pt idx="7356">
                        <c:v>69.155206782829197</c:v>
                      </c:pt>
                      <c:pt idx="7357">
                        <c:v>69.155654649001889</c:v>
                      </c:pt>
                      <c:pt idx="7358">
                        <c:v>69.155854525365015</c:v>
                      </c:pt>
                      <c:pt idx="7359">
                        <c:v>69.156961985659976</c:v>
                      </c:pt>
                      <c:pt idx="7360">
                        <c:v>69.160168480810654</c:v>
                      </c:pt>
                      <c:pt idx="7361">
                        <c:v>69.160736222274238</c:v>
                      </c:pt>
                      <c:pt idx="7362">
                        <c:v>69.163011154604675</c:v>
                      </c:pt>
                      <c:pt idx="7363">
                        <c:v>69.163646868552263</c:v>
                      </c:pt>
                      <c:pt idx="7364">
                        <c:v>69.164714403528095</c:v>
                      </c:pt>
                      <c:pt idx="7365">
                        <c:v>69.165574109022742</c:v>
                      </c:pt>
                      <c:pt idx="7366">
                        <c:v>69.167793138173934</c:v>
                      </c:pt>
                      <c:pt idx="7367">
                        <c:v>69.16669365261113</c:v>
                      </c:pt>
                      <c:pt idx="7368">
                        <c:v>69.167297306346995</c:v>
                      </c:pt>
                      <c:pt idx="7369">
                        <c:v>69.16736528917798</c:v>
                      </c:pt>
                      <c:pt idx="7370">
                        <c:v>69.169188421580628</c:v>
                      </c:pt>
                      <c:pt idx="7371">
                        <c:v>69.169896054609637</c:v>
                      </c:pt>
                      <c:pt idx="7372">
                        <c:v>69.172466824382326</c:v>
                      </c:pt>
                      <c:pt idx="7373">
                        <c:v>69.174553964069787</c:v>
                      </c:pt>
                      <c:pt idx="7374">
                        <c:v>69.176948801422924</c:v>
                      </c:pt>
                      <c:pt idx="7375">
                        <c:v>69.177388556904091</c:v>
                      </c:pt>
                      <c:pt idx="7376">
                        <c:v>69.179283706089393</c:v>
                      </c:pt>
                      <c:pt idx="7377">
                        <c:v>69.180679119996057</c:v>
                      </c:pt>
                      <c:pt idx="7378">
                        <c:v>69.181822636869441</c:v>
                      </c:pt>
                      <c:pt idx="7379">
                        <c:v>69.183689871342196</c:v>
                      </c:pt>
                      <c:pt idx="7380">
                        <c:v>69.184685509138475</c:v>
                      </c:pt>
                      <c:pt idx="7381">
                        <c:v>69.184381619937795</c:v>
                      </c:pt>
                      <c:pt idx="7382">
                        <c:v>69.187987978783326</c:v>
                      </c:pt>
                      <c:pt idx="7383">
                        <c:v>69.189731185217923</c:v>
                      </c:pt>
                      <c:pt idx="7384">
                        <c:v>69.189719220271485</c:v>
                      </c:pt>
                      <c:pt idx="7385">
                        <c:v>69.191062664338034</c:v>
                      </c:pt>
                      <c:pt idx="7386">
                        <c:v>69.192190232016259</c:v>
                      </c:pt>
                      <c:pt idx="7387">
                        <c:v>69.190378926535203</c:v>
                      </c:pt>
                      <c:pt idx="7388">
                        <c:v>69.189655155000295</c:v>
                      </c:pt>
                      <c:pt idx="7389">
                        <c:v>69.189167334102493</c:v>
                      </c:pt>
                      <c:pt idx="7390">
                        <c:v>69.190734587410788</c:v>
                      </c:pt>
                      <c:pt idx="7391">
                        <c:v>69.189910925768729</c:v>
                      </c:pt>
                      <c:pt idx="7392">
                        <c:v>69.190566803598756</c:v>
                      </c:pt>
                      <c:pt idx="7393">
                        <c:v>69.191050686702582</c:v>
                      </c:pt>
                      <c:pt idx="7394">
                        <c:v>69.192701936122319</c:v>
                      </c:pt>
                      <c:pt idx="7395">
                        <c:v>69.19105461177476</c:v>
                      </c:pt>
                      <c:pt idx="7396">
                        <c:v>69.192773885418291</c:v>
                      </c:pt>
                      <c:pt idx="7397">
                        <c:v>69.193605598990388</c:v>
                      </c:pt>
                      <c:pt idx="7398">
                        <c:v>69.196232419279497</c:v>
                      </c:pt>
                      <c:pt idx="7399">
                        <c:v>69.197887747747728</c:v>
                      </c:pt>
                      <c:pt idx="7400">
                        <c:v>69.200722538941562</c:v>
                      </c:pt>
                      <c:pt idx="7401">
                        <c:v>69.203109466030327</c:v>
                      </c:pt>
                      <c:pt idx="7402">
                        <c:v>69.206519806661916</c:v>
                      </c:pt>
                      <c:pt idx="7403">
                        <c:v>69.209010691018221</c:v>
                      </c:pt>
                      <c:pt idx="7404">
                        <c:v>69.211549576094001</c:v>
                      </c:pt>
                      <c:pt idx="7405">
                        <c:v>69.213224791607246</c:v>
                      </c:pt>
                      <c:pt idx="7406">
                        <c:v>69.214740220027267</c:v>
                      </c:pt>
                      <c:pt idx="7407">
                        <c:v>69.214936192616506</c:v>
                      </c:pt>
                      <c:pt idx="7408">
                        <c:v>69.214964279339156</c:v>
                      </c:pt>
                      <c:pt idx="7409">
                        <c:v>69.215068231808772</c:v>
                      </c:pt>
                      <c:pt idx="7410">
                        <c:v>69.215536086819583</c:v>
                      </c:pt>
                      <c:pt idx="7411">
                        <c:v>69.21544810441965</c:v>
                      </c:pt>
                      <c:pt idx="7412">
                        <c:v>69.215132335563169</c:v>
                      </c:pt>
                      <c:pt idx="7413">
                        <c:v>69.214624584792574</c:v>
                      </c:pt>
                      <c:pt idx="7414">
                        <c:v>69.214356754663029</c:v>
                      </c:pt>
                      <c:pt idx="7415">
                        <c:v>69.213841050801022</c:v>
                      </c:pt>
                      <c:pt idx="7416">
                        <c:v>69.21476469690127</c:v>
                      </c:pt>
                      <c:pt idx="7417">
                        <c:v>69.214592812801158</c:v>
                      </c:pt>
                      <c:pt idx="7418">
                        <c:v>69.216727879477773</c:v>
                      </c:pt>
                      <c:pt idx="7419">
                        <c:v>69.217203667849503</c:v>
                      </c:pt>
                      <c:pt idx="7420">
                        <c:v>69.21767949044667</c:v>
                      </c:pt>
                      <c:pt idx="7421">
                        <c:v>69.217531518923295</c:v>
                      </c:pt>
                      <c:pt idx="7422">
                        <c:v>69.219626497755655</c:v>
                      </c:pt>
                      <c:pt idx="7423">
                        <c:v>69.219618385916121</c:v>
                      </c:pt>
                      <c:pt idx="7424">
                        <c:v>69.220957965726683</c:v>
                      </c:pt>
                      <c:pt idx="7425">
                        <c:v>69.224332732746092</c:v>
                      </c:pt>
                      <c:pt idx="7426">
                        <c:v>69.229942839469729</c:v>
                      </c:pt>
                      <c:pt idx="7427">
                        <c:v>69.235677500117575</c:v>
                      </c:pt>
                      <c:pt idx="7428">
                        <c:v>69.245083039636185</c:v>
                      </c:pt>
                      <c:pt idx="7429">
                        <c:v>69.256108275754826</c:v>
                      </c:pt>
                      <c:pt idx="7430">
                        <c:v>69.267081878151885</c:v>
                      </c:pt>
                      <c:pt idx="7431">
                        <c:v>69.275776595255167</c:v>
                      </c:pt>
                      <c:pt idx="7432">
                        <c:v>69.283802774312818</c:v>
                      </c:pt>
                      <c:pt idx="7433">
                        <c:v>69.288629463886423</c:v>
                      </c:pt>
                      <c:pt idx="7434">
                        <c:v>69.288852855285086</c:v>
                      </c:pt>
                      <c:pt idx="7435">
                        <c:v>69.282605837790726</c:v>
                      </c:pt>
                      <c:pt idx="7436">
                        <c:v>69.276454162052772</c:v>
                      </c:pt>
                      <c:pt idx="7437">
                        <c:v>69.271470216171593</c:v>
                      </c:pt>
                      <c:pt idx="7438">
                        <c:v>69.261164890480586</c:v>
                      </c:pt>
                      <c:pt idx="7439">
                        <c:v>69.255270103898141</c:v>
                      </c:pt>
                      <c:pt idx="7440">
                        <c:v>69.25135126160562</c:v>
                      </c:pt>
                      <c:pt idx="7441">
                        <c:v>69.249307864530593</c:v>
                      </c:pt>
                      <c:pt idx="7442">
                        <c:v>69.245057343668748</c:v>
                      </c:pt>
                      <c:pt idx="7443">
                        <c:v>69.246928420522977</c:v>
                      </c:pt>
                      <c:pt idx="7444">
                        <c:v>69.246852808600678</c:v>
                      </c:pt>
                      <c:pt idx="7445">
                        <c:v>69.252299129841546</c:v>
                      </c:pt>
                      <c:pt idx="7446">
                        <c:v>69.259961142131118</c:v>
                      </c:pt>
                      <c:pt idx="7447">
                        <c:v>69.269451246258313</c:v>
                      </c:pt>
                      <c:pt idx="7448">
                        <c:v>69.278306032279971</c:v>
                      </c:pt>
                      <c:pt idx="7449">
                        <c:v>69.291646871193308</c:v>
                      </c:pt>
                      <c:pt idx="7450">
                        <c:v>69.299357541705902</c:v>
                      </c:pt>
                      <c:pt idx="7451">
                        <c:v>69.301621074391349</c:v>
                      </c:pt>
                      <c:pt idx="7452">
                        <c:v>69.301132671486016</c:v>
                      </c:pt>
                      <c:pt idx="7453">
                        <c:v>69.300367396125026</c:v>
                      </c:pt>
                      <c:pt idx="7454">
                        <c:v>69.291272937069834</c:v>
                      </c:pt>
                      <c:pt idx="7455">
                        <c:v>69.286632546134967</c:v>
                      </c:pt>
                      <c:pt idx="7456">
                        <c:v>69.283100575334629</c:v>
                      </c:pt>
                      <c:pt idx="7457">
                        <c:v>69.280184571429729</c:v>
                      </c:pt>
                      <c:pt idx="7458">
                        <c:v>69.277932569965174</c:v>
                      </c:pt>
                      <c:pt idx="7459">
                        <c:v>69.279667281799277</c:v>
                      </c:pt>
                      <c:pt idx="7460">
                        <c:v>69.277663791054209</c:v>
                      </c:pt>
                      <c:pt idx="7461">
                        <c:v>69.276791510935936</c:v>
                      </c:pt>
                      <c:pt idx="7462">
                        <c:v>69.276131139888847</c:v>
                      </c:pt>
                      <c:pt idx="7463">
                        <c:v>69.27237619760281</c:v>
                      </c:pt>
                      <c:pt idx="7464">
                        <c:v>69.2695810039869</c:v>
                      </c:pt>
                      <c:pt idx="7465">
                        <c:v>69.270120392438471</c:v>
                      </c:pt>
                      <c:pt idx="7466">
                        <c:v>69.268348976936025</c:v>
                      </c:pt>
                      <c:pt idx="7467">
                        <c:v>69.267249498934206</c:v>
                      </c:pt>
                      <c:pt idx="7468">
                        <c:v>69.268465155747435</c:v>
                      </c:pt>
                      <c:pt idx="7469">
                        <c:v>69.269320984757485</c:v>
                      </c:pt>
                      <c:pt idx="7470">
                        <c:v>69.268793373421161</c:v>
                      </c:pt>
                      <c:pt idx="7471">
                        <c:v>69.269901214457349</c:v>
                      </c:pt>
                      <c:pt idx="7472">
                        <c:v>69.271092806242748</c:v>
                      </c:pt>
                      <c:pt idx="7473">
                        <c:v>69.271768415627179</c:v>
                      </c:pt>
                      <c:pt idx="7474">
                        <c:v>69.273975483886645</c:v>
                      </c:pt>
                      <c:pt idx="7475">
                        <c:v>69.27628660784778</c:v>
                      </c:pt>
                      <c:pt idx="7476">
                        <c:v>69.275862564819107</c:v>
                      </c:pt>
                      <c:pt idx="7477">
                        <c:v>69.275366650264957</c:v>
                      </c:pt>
                      <c:pt idx="7478">
                        <c:v>69.275482704367917</c:v>
                      </c:pt>
                      <c:pt idx="7479">
                        <c:v>69.273503348767122</c:v>
                      </c:pt>
                      <c:pt idx="7480">
                        <c:v>69.273063422070123</c:v>
                      </c:pt>
                      <c:pt idx="7481">
                        <c:v>69.275966098114466</c:v>
                      </c:pt>
                      <c:pt idx="7482">
                        <c:v>69.278540922604051</c:v>
                      </c:pt>
                      <c:pt idx="7483">
                        <c:v>69.279212488498231</c:v>
                      </c:pt>
                      <c:pt idx="7484">
                        <c:v>69.281147608987268</c:v>
                      </c:pt>
                      <c:pt idx="7485">
                        <c:v>69.282942691814952</c:v>
                      </c:pt>
                      <c:pt idx="7486">
                        <c:v>69.283430585813065</c:v>
                      </c:pt>
                      <c:pt idx="7487">
                        <c:v>69.282866940290688</c:v>
                      </c:pt>
                      <c:pt idx="7488">
                        <c:v>69.283938615625459</c:v>
                      </c:pt>
                      <c:pt idx="7489">
                        <c:v>69.283474982413495</c:v>
                      </c:pt>
                      <c:pt idx="7490">
                        <c:v>69.282379577677446</c:v>
                      </c:pt>
                      <c:pt idx="7491">
                        <c:v>69.281971803044343</c:v>
                      </c:pt>
                      <c:pt idx="7492">
                        <c:v>69.283591170016052</c:v>
                      </c:pt>
                      <c:pt idx="7493">
                        <c:v>69.284230842698321</c:v>
                      </c:pt>
                      <c:pt idx="7494">
                        <c:v>69.286481773984633</c:v>
                      </c:pt>
                      <c:pt idx="7495">
                        <c:v>69.288240974862305</c:v>
                      </c:pt>
                      <c:pt idx="7496">
                        <c:v>69.288364848819441</c:v>
                      </c:pt>
                      <c:pt idx="7497">
                        <c:v>69.288044785228934</c:v>
                      </c:pt>
                      <c:pt idx="7498">
                        <c:v>69.287684912672418</c:v>
                      </c:pt>
                      <c:pt idx="7499">
                        <c:v>69.287892872463971</c:v>
                      </c:pt>
                      <c:pt idx="7500">
                        <c:v>69.286941327720655</c:v>
                      </c:pt>
                      <c:pt idx="7501">
                        <c:v>69.289076452409262</c:v>
                      </c:pt>
                      <c:pt idx="7502">
                        <c:v>69.291115844479606</c:v>
                      </c:pt>
                      <c:pt idx="7503">
                        <c:v>69.295430167536523</c:v>
                      </c:pt>
                      <c:pt idx="7504">
                        <c:v>69.297129575240945</c:v>
                      </c:pt>
                      <c:pt idx="7505">
                        <c:v>69.301296004913624</c:v>
                      </c:pt>
                      <c:pt idx="7506">
                        <c:v>69.301747865880571</c:v>
                      </c:pt>
                      <c:pt idx="7507">
                        <c:v>69.303515126654588</c:v>
                      </c:pt>
                      <c:pt idx="7508">
                        <c:v>69.30419475401888</c:v>
                      </c:pt>
                      <c:pt idx="7509">
                        <c:v>69.306022039645015</c:v>
                      </c:pt>
                      <c:pt idx="7510">
                        <c:v>69.307217517449772</c:v>
                      </c:pt>
                      <c:pt idx="7511">
                        <c:v>69.309864652020536</c:v>
                      </c:pt>
                      <c:pt idx="7512">
                        <c:v>69.312835593792528</c:v>
                      </c:pt>
                      <c:pt idx="7513">
                        <c:v>69.31601882905278</c:v>
                      </c:pt>
                      <c:pt idx="7514">
                        <c:v>69.320253485218629</c:v>
                      </c:pt>
                      <c:pt idx="7515">
                        <c:v>69.322065073680733</c:v>
                      </c:pt>
                      <c:pt idx="7516">
                        <c:v>69.320741508413533</c:v>
                      </c:pt>
                      <c:pt idx="7517">
                        <c:v>69.31848210469488</c:v>
                      </c:pt>
                      <c:pt idx="7518">
                        <c:v>69.313175532002973</c:v>
                      </c:pt>
                      <c:pt idx="7519">
                        <c:v>69.302139192054653</c:v>
                      </c:pt>
                      <c:pt idx="7520">
                        <c:v>69.29241441804507</c:v>
                      </c:pt>
                      <c:pt idx="7521">
                        <c:v>69.288263955232011</c:v>
                      </c:pt>
                      <c:pt idx="7522">
                        <c:v>69.285425325596492</c:v>
                      </c:pt>
                      <c:pt idx="7523">
                        <c:v>69.284838059268822</c:v>
                      </c:pt>
                      <c:pt idx="7524">
                        <c:v>69.286086277850984</c:v>
                      </c:pt>
                      <c:pt idx="7525">
                        <c:v>69.288518212331496</c:v>
                      </c:pt>
                      <c:pt idx="7526">
                        <c:v>69.288255174451052</c:v>
                      </c:pt>
                      <c:pt idx="7527">
                        <c:v>69.285272904224399</c:v>
                      </c:pt>
                      <c:pt idx="7528">
                        <c:v>69.281426707047061</c:v>
                      </c:pt>
                      <c:pt idx="7529">
                        <c:v>69.279751721864315</c:v>
                      </c:pt>
                      <c:pt idx="7530">
                        <c:v>69.278496288102843</c:v>
                      </c:pt>
                      <c:pt idx="7531">
                        <c:v>69.277788609273813</c:v>
                      </c:pt>
                      <c:pt idx="7532">
                        <c:v>69.278296726352124</c:v>
                      </c:pt>
                      <c:pt idx="7533">
                        <c:v>69.279972321541862</c:v>
                      </c:pt>
                      <c:pt idx="7534">
                        <c:v>69.280751857975247</c:v>
                      </c:pt>
                      <c:pt idx="7535">
                        <c:v>69.277172971796176</c:v>
                      </c:pt>
                      <c:pt idx="7536">
                        <c:v>69.274497410368085</c:v>
                      </c:pt>
                      <c:pt idx="7537">
                        <c:v>69.272337630310631</c:v>
                      </c:pt>
                      <c:pt idx="7538">
                        <c:v>69.272697096605697</c:v>
                      </c:pt>
                      <c:pt idx="7539">
                        <c:v>69.276539665414646</c:v>
                      </c:pt>
                      <c:pt idx="7540">
                        <c:v>69.285104578485502</c:v>
                      </c:pt>
                      <c:pt idx="7541">
                        <c:v>69.293977500141139</c:v>
                      </c:pt>
                      <c:pt idx="7542">
                        <c:v>69.301534689756323</c:v>
                      </c:pt>
                      <c:pt idx="7543">
                        <c:v>69.306048536692799</c:v>
                      </c:pt>
                      <c:pt idx="7544">
                        <c:v>69.307930953646405</c:v>
                      </c:pt>
                      <c:pt idx="7545">
                        <c:v>69.306134667726155</c:v>
                      </c:pt>
                      <c:pt idx="7546">
                        <c:v>69.303002888833177</c:v>
                      </c:pt>
                      <c:pt idx="7547">
                        <c:v>69.303410093886527</c:v>
                      </c:pt>
                      <c:pt idx="7548">
                        <c:v>69.304901413266492</c:v>
                      </c:pt>
                      <c:pt idx="7549">
                        <c:v>69.309387942725337</c:v>
                      </c:pt>
                      <c:pt idx="7550">
                        <c:v>69.313794504379729</c:v>
                      </c:pt>
                      <c:pt idx="7551">
                        <c:v>69.31985238048793</c:v>
                      </c:pt>
                      <c:pt idx="7552">
                        <c:v>69.323718998440199</c:v>
                      </c:pt>
                      <c:pt idx="7553">
                        <c:v>69.326681888472635</c:v>
                      </c:pt>
                      <c:pt idx="7554">
                        <c:v>69.326421660419939</c:v>
                      </c:pt>
                      <c:pt idx="7555">
                        <c:v>69.329432348593997</c:v>
                      </c:pt>
                      <c:pt idx="7556">
                        <c:v>69.330475996731849</c:v>
                      </c:pt>
                      <c:pt idx="7557">
                        <c:v>69.334366562794187</c:v>
                      </c:pt>
                      <c:pt idx="7558">
                        <c:v>69.339280698987551</c:v>
                      </c:pt>
                      <c:pt idx="7559">
                        <c:v>69.34505474284245</c:v>
                      </c:pt>
                      <c:pt idx="7560">
                        <c:v>69.348105828250283</c:v>
                      </c:pt>
                      <c:pt idx="7561">
                        <c:v>69.350864671939789</c:v>
                      </c:pt>
                      <c:pt idx="7562">
                        <c:v>69.350188642003587</c:v>
                      </c:pt>
                      <c:pt idx="7563">
                        <c:v>69.347305481776559</c:v>
                      </c:pt>
                      <c:pt idx="7564">
                        <c:v>69.344074409452688</c:v>
                      </c:pt>
                      <c:pt idx="7565">
                        <c:v>69.343378406983859</c:v>
                      </c:pt>
                      <c:pt idx="7566">
                        <c:v>69.344578245545861</c:v>
                      </c:pt>
                      <c:pt idx="7567">
                        <c:v>69.345970218790995</c:v>
                      </c:pt>
                      <c:pt idx="7568">
                        <c:v>69.351048897626015</c:v>
                      </c:pt>
                      <c:pt idx="7569">
                        <c:v>69.355511672515831</c:v>
                      </c:pt>
                      <c:pt idx="7570">
                        <c:v>69.355835811404319</c:v>
                      </c:pt>
                      <c:pt idx="7571">
                        <c:v>69.354752190472652</c:v>
                      </c:pt>
                      <c:pt idx="7572">
                        <c:v>69.35232891768058</c:v>
                      </c:pt>
                      <c:pt idx="7573">
                        <c:v>69.347406390100502</c:v>
                      </c:pt>
                      <c:pt idx="7574">
                        <c:v>69.344966933104686</c:v>
                      </c:pt>
                      <c:pt idx="7575">
                        <c:v>69.344494960937553</c:v>
                      </c:pt>
                      <c:pt idx="7576">
                        <c:v>69.3443390073584</c:v>
                      </c:pt>
                      <c:pt idx="7577">
                        <c:v>69.344858956083613</c:v>
                      </c:pt>
                      <c:pt idx="7578">
                        <c:v>69.346886404639605</c:v>
                      </c:pt>
                      <c:pt idx="7579">
                        <c:v>69.347330625151514</c:v>
                      </c:pt>
                      <c:pt idx="7580">
                        <c:v>69.348686475600829</c:v>
                      </c:pt>
                      <c:pt idx="7581">
                        <c:v>69.346123884809202</c:v>
                      </c:pt>
                      <c:pt idx="7582">
                        <c:v>69.345340363768145</c:v>
                      </c:pt>
                      <c:pt idx="7583">
                        <c:v>69.34217787541732</c:v>
                      </c:pt>
                      <c:pt idx="7584">
                        <c:v>69.338911346304712</c:v>
                      </c:pt>
                      <c:pt idx="7585">
                        <c:v>69.332985891253003</c:v>
                      </c:pt>
                      <c:pt idx="7586">
                        <c:v>69.331394738150351</c:v>
                      </c:pt>
                      <c:pt idx="7587">
                        <c:v>69.326980967065566</c:v>
                      </c:pt>
                      <c:pt idx="7588">
                        <c:v>69.324938140712632</c:v>
                      </c:pt>
                      <c:pt idx="7589">
                        <c:v>69.322967120074196</c:v>
                      </c:pt>
                      <c:pt idx="7590">
                        <c:v>69.323831066507225</c:v>
                      </c:pt>
                      <c:pt idx="7591">
                        <c:v>69.324170848314708</c:v>
                      </c:pt>
                      <c:pt idx="7592">
                        <c:v>69.326189538194853</c:v>
                      </c:pt>
                      <c:pt idx="7593">
                        <c:v>69.331299148136594</c:v>
                      </c:pt>
                      <c:pt idx="7594">
                        <c:v>69.336776645933554</c:v>
                      </c:pt>
                      <c:pt idx="7595">
                        <c:v>69.343489413014254</c:v>
                      </c:pt>
                      <c:pt idx="7596">
                        <c:v>69.347883260419479</c:v>
                      </c:pt>
                      <c:pt idx="7597">
                        <c:v>69.353380904244403</c:v>
                      </c:pt>
                      <c:pt idx="7598">
                        <c:v>69.356103633778417</c:v>
                      </c:pt>
                      <c:pt idx="7599">
                        <c:v>69.359294197453707</c:v>
                      </c:pt>
                      <c:pt idx="7600">
                        <c:v>69.359689822797932</c:v>
                      </c:pt>
                      <c:pt idx="7601">
                        <c:v>69.364144044886103</c:v>
                      </c:pt>
                      <c:pt idx="7602">
                        <c:v>69.366690978910299</c:v>
                      </c:pt>
                      <c:pt idx="7603">
                        <c:v>69.369194030290828</c:v>
                      </c:pt>
                      <c:pt idx="7604">
                        <c:v>69.372828640593113</c:v>
                      </c:pt>
                      <c:pt idx="7605">
                        <c:v>69.376863099655097</c:v>
                      </c:pt>
                      <c:pt idx="7606">
                        <c:v>69.38012981130278</c:v>
                      </c:pt>
                      <c:pt idx="7607">
                        <c:v>69.38371637684682</c:v>
                      </c:pt>
                      <c:pt idx="7608">
                        <c:v>69.387218938131099</c:v>
                      </c:pt>
                      <c:pt idx="7609">
                        <c:v>69.389993846154425</c:v>
                      </c:pt>
                      <c:pt idx="7610">
                        <c:v>69.393964309798818</c:v>
                      </c:pt>
                      <c:pt idx="7611">
                        <c:v>69.395659505047462</c:v>
                      </c:pt>
                      <c:pt idx="7612">
                        <c:v>69.40040177369842</c:v>
                      </c:pt>
                      <c:pt idx="7613">
                        <c:v>69.403552549319528</c:v>
                      </c:pt>
                      <c:pt idx="7614">
                        <c:v>69.406315499866622</c:v>
                      </c:pt>
                      <c:pt idx="7615">
                        <c:v>69.408358859156493</c:v>
                      </c:pt>
                      <c:pt idx="7616">
                        <c:v>69.413397090840434</c:v>
                      </c:pt>
                      <c:pt idx="7617">
                        <c:v>69.414016866843156</c:v>
                      </c:pt>
                      <c:pt idx="7618">
                        <c:v>69.418119570862814</c:v>
                      </c:pt>
                      <c:pt idx="7619">
                        <c:v>69.418175633314661</c:v>
                      </c:pt>
                      <c:pt idx="7620">
                        <c:v>69.417511938981903</c:v>
                      </c:pt>
                      <c:pt idx="7621">
                        <c:v>69.413661498001318</c:v>
                      </c:pt>
                      <c:pt idx="7622">
                        <c:v>69.412226135857196</c:v>
                      </c:pt>
                      <c:pt idx="7623">
                        <c:v>69.407519767412936</c:v>
                      </c:pt>
                      <c:pt idx="7624">
                        <c:v>69.404728839568065</c:v>
                      </c:pt>
                      <c:pt idx="7625">
                        <c:v>69.403813122404713</c:v>
                      </c:pt>
                      <c:pt idx="7626">
                        <c:v>69.403601086256145</c:v>
                      </c:pt>
                      <c:pt idx="7627">
                        <c:v>69.404092933740387</c:v>
                      </c:pt>
                      <c:pt idx="7628">
                        <c:v>69.404436845096754</c:v>
                      </c:pt>
                      <c:pt idx="7629">
                        <c:v>69.406292072193281</c:v>
                      </c:pt>
                      <c:pt idx="7630">
                        <c:v>69.407195752491702</c:v>
                      </c:pt>
                      <c:pt idx="7631">
                        <c:v>69.410154574797005</c:v>
                      </c:pt>
                      <c:pt idx="7632">
                        <c:v>69.411150024895576</c:v>
                      </c:pt>
                      <c:pt idx="7633">
                        <c:v>69.409710398129022</c:v>
                      </c:pt>
                      <c:pt idx="7634">
                        <c:v>69.408226845803981</c:v>
                      </c:pt>
                      <c:pt idx="7635">
                        <c:v>69.408010755487524</c:v>
                      </c:pt>
                      <c:pt idx="7636">
                        <c:v>69.40927045556441</c:v>
                      </c:pt>
                      <c:pt idx="7637">
                        <c:v>69.411429610727026</c:v>
                      </c:pt>
                      <c:pt idx="7638">
                        <c:v>69.414992332315165</c:v>
                      </c:pt>
                      <c:pt idx="7639">
                        <c:v>69.419454773501784</c:v>
                      </c:pt>
                      <c:pt idx="7640">
                        <c:v>69.422105876174697</c:v>
                      </c:pt>
                      <c:pt idx="7641">
                        <c:v>69.42484462800067</c:v>
                      </c:pt>
                      <c:pt idx="7642">
                        <c:v>69.425348515257753</c:v>
                      </c:pt>
                      <c:pt idx="7643">
                        <c:v>69.426887840005492</c:v>
                      </c:pt>
                      <c:pt idx="7644">
                        <c:v>69.430390513518972</c:v>
                      </c:pt>
                      <c:pt idx="7645">
                        <c:v>69.432901588031541</c:v>
                      </c:pt>
                      <c:pt idx="7646">
                        <c:v>69.432845706335684</c:v>
                      </c:pt>
                      <c:pt idx="7647">
                        <c:v>69.4359126492391</c:v>
                      </c:pt>
                      <c:pt idx="7648">
                        <c:v>69.438348051964681</c:v>
                      </c:pt>
                      <c:pt idx="7649">
                        <c:v>69.437788271287303</c:v>
                      </c:pt>
                      <c:pt idx="7650">
                        <c:v>69.438432169891399</c:v>
                      </c:pt>
                      <c:pt idx="7651">
                        <c:v>69.438112247837722</c:v>
                      </c:pt>
                      <c:pt idx="7652">
                        <c:v>69.437108553924432</c:v>
                      </c:pt>
                      <c:pt idx="7653">
                        <c:v>69.434489225868603</c:v>
                      </c:pt>
                      <c:pt idx="7654">
                        <c:v>69.433229571977293</c:v>
                      </c:pt>
                      <c:pt idx="7655">
                        <c:v>69.431617954111317</c:v>
                      </c:pt>
                      <c:pt idx="7656">
                        <c:v>69.430734261088176</c:v>
                      </c:pt>
                      <c:pt idx="7657">
                        <c:v>69.428231171737707</c:v>
                      </c:pt>
                      <c:pt idx="7658">
                        <c:v>69.42869911907988</c:v>
                      </c:pt>
                      <c:pt idx="7659">
                        <c:v>69.427999488106821</c:v>
                      </c:pt>
                      <c:pt idx="7660">
                        <c:v>69.427539698184049</c:v>
                      </c:pt>
                      <c:pt idx="7661">
                        <c:v>69.42793553822807</c:v>
                      </c:pt>
                      <c:pt idx="7662">
                        <c:v>69.430150592301288</c:v>
                      </c:pt>
                      <c:pt idx="7663">
                        <c:v>69.429666513802516</c:v>
                      </c:pt>
                      <c:pt idx="7664">
                        <c:v>69.429638291611269</c:v>
                      </c:pt>
                      <c:pt idx="7665">
                        <c:v>69.431321438178841</c:v>
                      </c:pt>
                      <c:pt idx="7666">
                        <c:v>69.433636514280323</c:v>
                      </c:pt>
                      <c:pt idx="7667">
                        <c:v>69.435235957728452</c:v>
                      </c:pt>
                      <c:pt idx="7668">
                        <c:v>69.438502841545457</c:v>
                      </c:pt>
                      <c:pt idx="7669">
                        <c:v>69.441889731627128</c:v>
                      </c:pt>
                      <c:pt idx="7670">
                        <c:v>69.445096797754033</c:v>
                      </c:pt>
                      <c:pt idx="7671">
                        <c:v>69.448391829408436</c:v>
                      </c:pt>
                      <c:pt idx="7672">
                        <c:v>69.44974743534307</c:v>
                      </c:pt>
                      <c:pt idx="7673">
                        <c:v>69.45239859079939</c:v>
                      </c:pt>
                      <c:pt idx="7674">
                        <c:v>69.453614053278486</c:v>
                      </c:pt>
                      <c:pt idx="7675">
                        <c:v>69.457524794190277</c:v>
                      </c:pt>
                      <c:pt idx="7676">
                        <c:v>69.459508032144782</c:v>
                      </c:pt>
                      <c:pt idx="7677">
                        <c:v>69.463882469884098</c:v>
                      </c:pt>
                      <c:pt idx="7678">
                        <c:v>69.466529546768356</c:v>
                      </c:pt>
                      <c:pt idx="7679">
                        <c:v>69.469560659849321</c:v>
                      </c:pt>
                      <c:pt idx="7680">
                        <c:v>69.469528497485157</c:v>
                      </c:pt>
                      <c:pt idx="7681">
                        <c:v>69.469696371126574</c:v>
                      </c:pt>
                      <c:pt idx="7682">
                        <c:v>69.467645012534405</c:v>
                      </c:pt>
                      <c:pt idx="7683">
                        <c:v>69.46632131793065</c:v>
                      </c:pt>
                      <c:pt idx="7684">
                        <c:v>69.466833063602238</c:v>
                      </c:pt>
                      <c:pt idx="7685">
                        <c:v>69.467252911513697</c:v>
                      </c:pt>
                      <c:pt idx="7686">
                        <c:v>69.467736672889245</c:v>
                      </c:pt>
                      <c:pt idx="7687">
                        <c:v>69.470047843613628</c:v>
                      </c:pt>
                      <c:pt idx="7688">
                        <c:v>69.472515021396489</c:v>
                      </c:pt>
                      <c:pt idx="7689">
                        <c:v>69.472715036921471</c:v>
                      </c:pt>
                      <c:pt idx="7690">
                        <c:v>69.473766707557132</c:v>
                      </c:pt>
                      <c:pt idx="7691">
                        <c:v>69.474734518274019</c:v>
                      </c:pt>
                      <c:pt idx="7692">
                        <c:v>69.477421756856387</c:v>
                      </c:pt>
                      <c:pt idx="7693">
                        <c:v>69.480080949229134</c:v>
                      </c:pt>
                      <c:pt idx="7694">
                        <c:v>69.483551865383944</c:v>
                      </c:pt>
                      <c:pt idx="7695">
                        <c:v>69.485411276091497</c:v>
                      </c:pt>
                      <c:pt idx="7696">
                        <c:v>69.489382016374492</c:v>
                      </c:pt>
                      <c:pt idx="7697">
                        <c:v>69.490665658127398</c:v>
                      </c:pt>
                      <c:pt idx="7698">
                        <c:v>69.491665497202206</c:v>
                      </c:pt>
                      <c:pt idx="7699">
                        <c:v>69.491397614305271</c:v>
                      </c:pt>
                      <c:pt idx="7700">
                        <c:v>69.492537377112257</c:v>
                      </c:pt>
                      <c:pt idx="7701">
                        <c:v>69.491549679343308</c:v>
                      </c:pt>
                      <c:pt idx="7702">
                        <c:v>69.491941470336229</c:v>
                      </c:pt>
                      <c:pt idx="7703">
                        <c:v>69.492181331190409</c:v>
                      </c:pt>
                      <c:pt idx="7704">
                        <c:v>69.493612878159141</c:v>
                      </c:pt>
                      <c:pt idx="7705">
                        <c:v>69.494348537127138</c:v>
                      </c:pt>
                      <c:pt idx="7706">
                        <c:v>69.498163315973798</c:v>
                      </c:pt>
                      <c:pt idx="7707">
                        <c:v>69.500862527796002</c:v>
                      </c:pt>
                      <c:pt idx="7708">
                        <c:v>69.504405435691339</c:v>
                      </c:pt>
                      <c:pt idx="7709">
                        <c:v>69.508376015222694</c:v>
                      </c:pt>
                      <c:pt idx="7710">
                        <c:v>69.511171102397867</c:v>
                      </c:pt>
                      <c:pt idx="7711">
                        <c:v>69.511494863461465</c:v>
                      </c:pt>
                      <c:pt idx="7712">
                        <c:v>69.511326864068224</c:v>
                      </c:pt>
                      <c:pt idx="7713">
                        <c:v>69.508175781121309</c:v>
                      </c:pt>
                      <c:pt idx="7714">
                        <c:v>69.504372982195861</c:v>
                      </c:pt>
                      <c:pt idx="7715">
                        <c:v>69.503345283906796</c:v>
                      </c:pt>
                      <c:pt idx="7716">
                        <c:v>69.501777917957853</c:v>
                      </c:pt>
                      <c:pt idx="7717">
                        <c:v>69.502097782387636</c:v>
                      </c:pt>
                      <c:pt idx="7718">
                        <c:v>69.505312740796199</c:v>
                      </c:pt>
                      <c:pt idx="7719">
                        <c:v>69.507580106855897</c:v>
                      </c:pt>
                      <c:pt idx="7720">
                        <c:v>69.509915416602581</c:v>
                      </c:pt>
                      <c:pt idx="7721">
                        <c:v>69.511794885302407</c:v>
                      </c:pt>
                      <c:pt idx="7722">
                        <c:v>69.514066189466135</c:v>
                      </c:pt>
                      <c:pt idx="7723">
                        <c:v>69.51298262402085</c:v>
                      </c:pt>
                      <c:pt idx="7724">
                        <c:v>69.513098580021321</c:v>
                      </c:pt>
                      <c:pt idx="7725">
                        <c:v>69.51129523667008</c:v>
                      </c:pt>
                      <c:pt idx="7726">
                        <c:v>69.510987229180841</c:v>
                      </c:pt>
                      <c:pt idx="7727">
                        <c:v>69.510595274391406</c:v>
                      </c:pt>
                      <c:pt idx="7728">
                        <c:v>69.512718476397396</c:v>
                      </c:pt>
                      <c:pt idx="7729">
                        <c:v>69.514829742613273</c:v>
                      </c:pt>
                      <c:pt idx="7730">
                        <c:v>69.519440074988523</c:v>
                      </c:pt>
                      <c:pt idx="7731">
                        <c:v>69.521519284769667</c:v>
                      </c:pt>
                      <c:pt idx="7732">
                        <c:v>69.522211013297479</c:v>
                      </c:pt>
                      <c:pt idx="7733">
                        <c:v>69.522770637424571</c:v>
                      </c:pt>
                      <c:pt idx="7734">
                        <c:v>69.5247018707379</c:v>
                      </c:pt>
                      <c:pt idx="7735">
                        <c:v>69.522650340652064</c:v>
                      </c:pt>
                      <c:pt idx="7736">
                        <c:v>69.523817838048899</c:v>
                      </c:pt>
                      <c:pt idx="7737">
                        <c:v>69.525201269604537</c:v>
                      </c:pt>
                      <c:pt idx="7738">
                        <c:v>69.529755889181814</c:v>
                      </c:pt>
                      <c:pt idx="7739">
                        <c:v>69.53217121019641</c:v>
                      </c:pt>
                      <c:pt idx="7740">
                        <c:v>69.537361759731681</c:v>
                      </c:pt>
                      <c:pt idx="7741">
                        <c:v>69.54208457615934</c:v>
                      </c:pt>
                      <c:pt idx="7742">
                        <c:v>69.548250862366473</c:v>
                      </c:pt>
                      <c:pt idx="7743">
                        <c:v>69.549706647407533</c:v>
                      </c:pt>
                      <c:pt idx="7744">
                        <c:v>69.549394910779327</c:v>
                      </c:pt>
                      <c:pt idx="7745">
                        <c:v>69.546248038096039</c:v>
                      </c:pt>
                      <c:pt idx="7746">
                        <c:v>69.541553558988667</c:v>
                      </c:pt>
                      <c:pt idx="7747">
                        <c:v>69.534347894907484</c:v>
                      </c:pt>
                      <c:pt idx="7748">
                        <c:v>69.528893565179857</c:v>
                      </c:pt>
                      <c:pt idx="7749">
                        <c:v>69.527857951198072</c:v>
                      </c:pt>
                      <c:pt idx="7750">
                        <c:v>69.525354698955269</c:v>
                      </c:pt>
                      <c:pt idx="7751">
                        <c:v>69.527441853459365</c:v>
                      </c:pt>
                      <c:pt idx="7752">
                        <c:v>69.53289996242134</c:v>
                      </c:pt>
                      <c:pt idx="7753">
                        <c:v>69.537478503018491</c:v>
                      </c:pt>
                      <c:pt idx="7754">
                        <c:v>69.540769372940886</c:v>
                      </c:pt>
                      <c:pt idx="7755">
                        <c:v>69.547219394074574</c:v>
                      </c:pt>
                      <c:pt idx="7756">
                        <c:v>69.551350150772706</c:v>
                      </c:pt>
                      <c:pt idx="7757">
                        <c:v>69.551210261056056</c:v>
                      </c:pt>
                      <c:pt idx="7758">
                        <c:v>69.552985584835938</c:v>
                      </c:pt>
                      <c:pt idx="7759">
                        <c:v>69.554232960456503</c:v>
                      </c:pt>
                      <c:pt idx="7760">
                        <c:v>69.55305313360472</c:v>
                      </c:pt>
                      <c:pt idx="7761">
                        <c:v>69.550665839090613</c:v>
                      </c:pt>
                      <c:pt idx="7762">
                        <c:v>69.549954011857437</c:v>
                      </c:pt>
                      <c:pt idx="7763">
                        <c:v>69.549578181339569</c:v>
                      </c:pt>
                      <c:pt idx="7764">
                        <c:v>69.549586360460012</c:v>
                      </c:pt>
                      <c:pt idx="7765">
                        <c:v>69.549622508437864</c:v>
                      </c:pt>
                      <c:pt idx="7766">
                        <c:v>69.549982513591743</c:v>
                      </c:pt>
                      <c:pt idx="7767">
                        <c:v>69.549646763638876</c:v>
                      </c:pt>
                      <c:pt idx="7768">
                        <c:v>69.548031438737397</c:v>
                      </c:pt>
                      <c:pt idx="7769">
                        <c:v>69.546124202470665</c:v>
                      </c:pt>
                      <c:pt idx="7770">
                        <c:v>69.54639232933981</c:v>
                      </c:pt>
                      <c:pt idx="7771">
                        <c:v>69.546200461178927</c:v>
                      </c:pt>
                      <c:pt idx="7772">
                        <c:v>69.548267859479012</c:v>
                      </c:pt>
                      <c:pt idx="7773">
                        <c:v>69.550843049986682</c:v>
                      </c:pt>
                      <c:pt idx="7774">
                        <c:v>69.5530942953704</c:v>
                      </c:pt>
                      <c:pt idx="7775">
                        <c:v>69.555401395147243</c:v>
                      </c:pt>
                      <c:pt idx="7776">
                        <c:v>69.556372954047603</c:v>
                      </c:pt>
                      <c:pt idx="7777">
                        <c:v>69.555369106129348</c:v>
                      </c:pt>
                      <c:pt idx="7778">
                        <c:v>69.553745637446397</c:v>
                      </c:pt>
                      <c:pt idx="7779">
                        <c:v>69.550826569433156</c:v>
                      </c:pt>
                      <c:pt idx="7780">
                        <c:v>69.546971894521079</c:v>
                      </c:pt>
                      <c:pt idx="7781">
                        <c:v>69.544065018072118</c:v>
                      </c:pt>
                      <c:pt idx="7782">
                        <c:v>69.540906268071197</c:v>
                      </c:pt>
                      <c:pt idx="7783">
                        <c:v>69.539198819099482</c:v>
                      </c:pt>
                      <c:pt idx="7784">
                        <c:v>69.540894191201687</c:v>
                      </c:pt>
                      <c:pt idx="7785">
                        <c:v>69.543233359070655</c:v>
                      </c:pt>
                      <c:pt idx="7786">
                        <c:v>69.544524642262601</c:v>
                      </c:pt>
                      <c:pt idx="7787">
                        <c:v>69.549250905526819</c:v>
                      </c:pt>
                      <c:pt idx="7788">
                        <c:v>69.552661765683112</c:v>
                      </c:pt>
                      <c:pt idx="7789">
                        <c:v>69.555696887022535</c:v>
                      </c:pt>
                      <c:pt idx="7790">
                        <c:v>69.559591806978162</c:v>
                      </c:pt>
                      <c:pt idx="7791">
                        <c:v>69.563978651635779</c:v>
                      </c:pt>
                      <c:pt idx="7792">
                        <c:v>69.566777833363403</c:v>
                      </c:pt>
                      <c:pt idx="7793">
                        <c:v>69.569356940637974</c:v>
                      </c:pt>
                      <c:pt idx="7794">
                        <c:v>69.571995905322225</c:v>
                      </c:pt>
                      <c:pt idx="7795">
                        <c:v>69.573622962425389</c:v>
                      </c:pt>
                      <c:pt idx="7796">
                        <c:v>69.578105285275186</c:v>
                      </c:pt>
                      <c:pt idx="7797">
                        <c:v>69.58036442528946</c:v>
                      </c:pt>
                      <c:pt idx="7798">
                        <c:v>69.583283388139733</c:v>
                      </c:pt>
                      <c:pt idx="7799">
                        <c:v>69.583023531796101</c:v>
                      </c:pt>
                      <c:pt idx="7800">
                        <c:v>69.585807048885727</c:v>
                      </c:pt>
                      <c:pt idx="7801">
                        <c:v>69.588890482405304</c:v>
                      </c:pt>
                      <c:pt idx="7802">
                        <c:v>69.590666160436086</c:v>
                      </c:pt>
                      <c:pt idx="7803">
                        <c:v>69.591917976057132</c:v>
                      </c:pt>
                      <c:pt idx="7804">
                        <c:v>69.594753229156368</c:v>
                      </c:pt>
                      <c:pt idx="7805">
                        <c:v>69.594477063350666</c:v>
                      </c:pt>
                      <c:pt idx="7806">
                        <c:v>69.592921150610337</c:v>
                      </c:pt>
                      <c:pt idx="7807">
                        <c:v>69.595160166231949</c:v>
                      </c:pt>
                      <c:pt idx="7808">
                        <c:v>69.59859090706918</c:v>
                      </c:pt>
                      <c:pt idx="7809">
                        <c:v>69.603685198087035</c:v>
                      </c:pt>
                      <c:pt idx="7810">
                        <c:v>69.60975154100683</c:v>
                      </c:pt>
                      <c:pt idx="7811">
                        <c:v>69.615686030011403</c:v>
                      </c:pt>
                      <c:pt idx="7812">
                        <c:v>69.621020830131982</c:v>
                      </c:pt>
                      <c:pt idx="7813">
                        <c:v>69.623548370187137</c:v>
                      </c:pt>
                      <c:pt idx="7814">
                        <c:v>69.624124271152624</c:v>
                      </c:pt>
                      <c:pt idx="7815">
                        <c:v>69.623312451039283</c:v>
                      </c:pt>
                      <c:pt idx="7816">
                        <c:v>69.620873091397726</c:v>
                      </c:pt>
                      <c:pt idx="7817">
                        <c:v>69.61684215488981</c:v>
                      </c:pt>
                      <c:pt idx="7818">
                        <c:v>69.615574379091214</c:v>
                      </c:pt>
                      <c:pt idx="7819">
                        <c:v>69.613007129272745</c:v>
                      </c:pt>
                      <c:pt idx="7820">
                        <c:v>69.611603599412916</c:v>
                      </c:pt>
                      <c:pt idx="7821">
                        <c:v>69.611755776377322</c:v>
                      </c:pt>
                      <c:pt idx="7822">
                        <c:v>69.612371610906592</c:v>
                      </c:pt>
                      <c:pt idx="7823">
                        <c:v>69.610804299901872</c:v>
                      </c:pt>
                      <c:pt idx="7824">
                        <c:v>69.611084574436063</c:v>
                      </c:pt>
                      <c:pt idx="7825">
                        <c:v>69.611108712111587</c:v>
                      </c:pt>
                      <c:pt idx="7826">
                        <c:v>69.611400587932422</c:v>
                      </c:pt>
                      <c:pt idx="7827">
                        <c:v>69.611208739413868</c:v>
                      </c:pt>
                      <c:pt idx="7828">
                        <c:v>69.613595890926447</c:v>
                      </c:pt>
                      <c:pt idx="7829">
                        <c:v>69.61425143395445</c:v>
                      </c:pt>
                      <c:pt idx="7830">
                        <c:v>69.614607189441656</c:v>
                      </c:pt>
                      <c:pt idx="7831">
                        <c:v>69.613451468227765</c:v>
                      </c:pt>
                      <c:pt idx="7832">
                        <c:v>69.614726953083931</c:v>
                      </c:pt>
                      <c:pt idx="7833">
                        <c:v>69.614483089373678</c:v>
                      </c:pt>
                      <c:pt idx="7834">
                        <c:v>69.614551170789724</c:v>
                      </c:pt>
                      <c:pt idx="7835">
                        <c:v>69.615758810721175</c:v>
                      </c:pt>
                      <c:pt idx="7836">
                        <c:v>69.617842231594295</c:v>
                      </c:pt>
                      <c:pt idx="7837">
                        <c:v>69.617714341470659</c:v>
                      </c:pt>
                      <c:pt idx="7838">
                        <c:v>69.618062109886409</c:v>
                      </c:pt>
                      <c:pt idx="7839">
                        <c:v>69.619973507293508</c:v>
                      </c:pt>
                      <c:pt idx="7840">
                        <c:v>69.619817636238878</c:v>
                      </c:pt>
                      <c:pt idx="7841">
                        <c:v>69.618210192553292</c:v>
                      </c:pt>
                      <c:pt idx="7842">
                        <c:v>69.61868223611269</c:v>
                      </c:pt>
                      <c:pt idx="7843">
                        <c:v>69.617874670238407</c:v>
                      </c:pt>
                      <c:pt idx="7844">
                        <c:v>69.615587450335809</c:v>
                      </c:pt>
                      <c:pt idx="7845">
                        <c:v>69.614679794723315</c:v>
                      </c:pt>
                      <c:pt idx="7846">
                        <c:v>69.61413198709775</c:v>
                      </c:pt>
                      <c:pt idx="7847">
                        <c:v>69.61337222594706</c:v>
                      </c:pt>
                      <c:pt idx="7848">
                        <c:v>69.611268948548314</c:v>
                      </c:pt>
                      <c:pt idx="7849">
                        <c:v>69.608038124489582</c:v>
                      </c:pt>
                      <c:pt idx="7850">
                        <c:v>69.603539647626306</c:v>
                      </c:pt>
                      <c:pt idx="7851">
                        <c:v>69.598881472706836</c:v>
                      </c:pt>
                      <c:pt idx="7852">
                        <c:v>69.591875945664455</c:v>
                      </c:pt>
                      <c:pt idx="7853">
                        <c:v>69.587405726733635</c:v>
                      </c:pt>
                      <c:pt idx="7854">
                        <c:v>69.582579530695853</c:v>
                      </c:pt>
                      <c:pt idx="7855">
                        <c:v>69.583195412318929</c:v>
                      </c:pt>
                      <c:pt idx="7856">
                        <c:v>69.588273480629056</c:v>
                      </c:pt>
                      <c:pt idx="7857">
                        <c:v>69.596086755398716</c:v>
                      </c:pt>
                      <c:pt idx="7858">
                        <c:v>69.606051239204774</c:v>
                      </c:pt>
                      <c:pt idx="7859">
                        <c:v>69.620190383093785</c:v>
                      </c:pt>
                      <c:pt idx="7860">
                        <c:v>69.627183995470403</c:v>
                      </c:pt>
                      <c:pt idx="7861">
                        <c:v>69.630042889061272</c:v>
                      </c:pt>
                      <c:pt idx="7862">
                        <c:v>69.633061806847707</c:v>
                      </c:pt>
                      <c:pt idx="7863">
                        <c:v>69.632478000299514</c:v>
                      </c:pt>
                      <c:pt idx="7864">
                        <c:v>69.633281819324594</c:v>
                      </c:pt>
                      <c:pt idx="7865">
                        <c:v>69.636916703501839</c:v>
                      </c:pt>
                      <c:pt idx="7866">
                        <c:v>69.639172219471448</c:v>
                      </c:pt>
                      <c:pt idx="7867">
                        <c:v>69.639900181483341</c:v>
                      </c:pt>
                      <c:pt idx="7868">
                        <c:v>69.639872389672988</c:v>
                      </c:pt>
                      <c:pt idx="7869">
                        <c:v>69.635457974207881</c:v>
                      </c:pt>
                      <c:pt idx="7870">
                        <c:v>69.629780324719789</c:v>
                      </c:pt>
                      <c:pt idx="7871">
                        <c:v>69.625046418616961</c:v>
                      </c:pt>
                      <c:pt idx="7872">
                        <c:v>69.618537077334096</c:v>
                      </c:pt>
                      <c:pt idx="7873">
                        <c:v>69.615394368812289</c:v>
                      </c:pt>
                      <c:pt idx="7874">
                        <c:v>69.616518080947941</c:v>
                      </c:pt>
                      <c:pt idx="7875">
                        <c:v>69.621252259857812</c:v>
                      </c:pt>
                      <c:pt idx="7876">
                        <c:v>69.628785458330611</c:v>
                      </c:pt>
                      <c:pt idx="7877">
                        <c:v>69.638781776863681</c:v>
                      </c:pt>
                      <c:pt idx="7878">
                        <c:v>69.648514446866187</c:v>
                      </c:pt>
                      <c:pt idx="7879">
                        <c:v>69.655752065154843</c:v>
                      </c:pt>
                      <c:pt idx="7880">
                        <c:v>69.663105814093612</c:v>
                      </c:pt>
                      <c:pt idx="7881">
                        <c:v>69.667176581416598</c:v>
                      </c:pt>
                      <c:pt idx="7882">
                        <c:v>69.669084020615983</c:v>
                      </c:pt>
                      <c:pt idx="7883">
                        <c:v>69.670127576732767</c:v>
                      </c:pt>
                      <c:pt idx="7884">
                        <c:v>69.670835284392894</c:v>
                      </c:pt>
                      <c:pt idx="7885">
                        <c:v>69.669607620780596</c:v>
                      </c:pt>
                      <c:pt idx="7886">
                        <c:v>69.669419609227333</c:v>
                      </c:pt>
                      <c:pt idx="7887">
                        <c:v>69.669567552574975</c:v>
                      </c:pt>
                      <c:pt idx="7888">
                        <c:v>69.670583306384543</c:v>
                      </c:pt>
                      <c:pt idx="7889">
                        <c:v>69.670539283257995</c:v>
                      </c:pt>
                      <c:pt idx="7890">
                        <c:v>69.670879148723913</c:v>
                      </c:pt>
                      <c:pt idx="7891">
                        <c:v>69.670751155854447</c:v>
                      </c:pt>
                      <c:pt idx="7892">
                        <c:v>69.67003134403339</c:v>
                      </c:pt>
                      <c:pt idx="7893">
                        <c:v>69.669187651069009</c:v>
                      </c:pt>
                      <c:pt idx="7894">
                        <c:v>69.668415976522283</c:v>
                      </c:pt>
                      <c:pt idx="7895">
                        <c:v>69.665896822399787</c:v>
                      </c:pt>
                      <c:pt idx="7896">
                        <c:v>69.663797463144093</c:v>
                      </c:pt>
                      <c:pt idx="7897">
                        <c:v>69.662589776826891</c:v>
                      </c:pt>
                      <c:pt idx="7898">
                        <c:v>69.659386667816733</c:v>
                      </c:pt>
                      <c:pt idx="7899">
                        <c:v>69.658179072025376</c:v>
                      </c:pt>
                      <c:pt idx="7900">
                        <c:v>69.657939038763431</c:v>
                      </c:pt>
                      <c:pt idx="7901">
                        <c:v>69.658566914009512</c:v>
                      </c:pt>
                      <c:pt idx="7902">
                        <c:v>69.658463048460618</c:v>
                      </c:pt>
                      <c:pt idx="7903">
                        <c:v>69.661494181248685</c:v>
                      </c:pt>
                      <c:pt idx="7904">
                        <c:v>69.663149694362943</c:v>
                      </c:pt>
                      <c:pt idx="7905">
                        <c:v>69.664953213455846</c:v>
                      </c:pt>
                      <c:pt idx="7906">
                        <c:v>69.664477341369462</c:v>
                      </c:pt>
                      <c:pt idx="7907">
                        <c:v>69.666496745334626</c:v>
                      </c:pt>
                      <c:pt idx="7908">
                        <c:v>69.66750449547493</c:v>
                      </c:pt>
                      <c:pt idx="7909">
                        <c:v>69.669735924971789</c:v>
                      </c:pt>
                      <c:pt idx="7910">
                        <c:v>69.672555176167521</c:v>
                      </c:pt>
                      <c:pt idx="7911">
                        <c:v>69.6754183761756</c:v>
                      </c:pt>
                      <c:pt idx="7912">
                        <c:v>69.679073434854928</c:v>
                      </c:pt>
                      <c:pt idx="7913">
                        <c:v>69.682328627279247</c:v>
                      </c:pt>
                      <c:pt idx="7914">
                        <c:v>69.685391773922248</c:v>
                      </c:pt>
                      <c:pt idx="7915">
                        <c:v>69.686419645996779</c:v>
                      </c:pt>
                      <c:pt idx="7916">
                        <c:v>69.688847252796023</c:v>
                      </c:pt>
                      <c:pt idx="7917">
                        <c:v>69.690211008189948</c:v>
                      </c:pt>
                      <c:pt idx="7918">
                        <c:v>69.689531505001881</c:v>
                      </c:pt>
                      <c:pt idx="7919">
                        <c:v>69.687320542957863</c:v>
                      </c:pt>
                      <c:pt idx="7920">
                        <c:v>69.685249472463695</c:v>
                      </c:pt>
                      <c:pt idx="7921">
                        <c:v>69.682418609456519</c:v>
                      </c:pt>
                      <c:pt idx="7922">
                        <c:v>69.67732853870227</c:v>
                      </c:pt>
                      <c:pt idx="7923">
                        <c:v>69.674853562769798</c:v>
                      </c:pt>
                      <c:pt idx="7924">
                        <c:v>69.672130641456832</c:v>
                      </c:pt>
                      <c:pt idx="7925">
                        <c:v>69.671127179701941</c:v>
                      </c:pt>
                      <c:pt idx="7926">
                        <c:v>69.67040758888416</c:v>
                      </c:pt>
                      <c:pt idx="7927">
                        <c:v>69.670547919428799</c:v>
                      </c:pt>
                      <c:pt idx="7928">
                        <c:v>69.670140318629166</c:v>
                      </c:pt>
                      <c:pt idx="7929">
                        <c:v>69.6695607954873</c:v>
                      </c:pt>
                      <c:pt idx="7930">
                        <c:v>69.667893694245109</c:v>
                      </c:pt>
                      <c:pt idx="7931">
                        <c:v>69.666114585800841</c:v>
                      </c:pt>
                      <c:pt idx="7932">
                        <c:v>69.66483507851008</c:v>
                      </c:pt>
                      <c:pt idx="7933">
                        <c:v>69.662807750466484</c:v>
                      </c:pt>
                      <c:pt idx="7934">
                        <c:v>69.662144018357509</c:v>
                      </c:pt>
                      <c:pt idx="7935">
                        <c:v>69.662659656195146</c:v>
                      </c:pt>
                      <c:pt idx="7936">
                        <c:v>69.665866581451311</c:v>
                      </c:pt>
                      <c:pt idx="7937">
                        <c:v>69.668745703781838</c:v>
                      </c:pt>
                      <c:pt idx="7938">
                        <c:v>69.671800756065792</c:v>
                      </c:pt>
                      <c:pt idx="7939">
                        <c:v>69.672928259636052</c:v>
                      </c:pt>
                      <c:pt idx="7940">
                        <c:v>69.675383531055616</c:v>
                      </c:pt>
                      <c:pt idx="7941">
                        <c:v>69.67556717302466</c:v>
                      </c:pt>
                      <c:pt idx="7942">
                        <c:v>69.677877926850073</c:v>
                      </c:pt>
                      <c:pt idx="7943">
                        <c:v>69.681052433947244</c:v>
                      </c:pt>
                      <c:pt idx="7944">
                        <c:v>69.685206562927434</c:v>
                      </c:pt>
                      <c:pt idx="7945">
                        <c:v>69.687717174049169</c:v>
                      </c:pt>
                      <c:pt idx="7946">
                        <c:v>69.691247648007533</c:v>
                      </c:pt>
                      <c:pt idx="7947">
                        <c:v>69.693290782774085</c:v>
                      </c:pt>
                      <c:pt idx="7948">
                        <c:v>69.693450394555953</c:v>
                      </c:pt>
                      <c:pt idx="7949">
                        <c:v>69.696465391591047</c:v>
                      </c:pt>
                      <c:pt idx="7950">
                        <c:v>69.697572944257601</c:v>
                      </c:pt>
                      <c:pt idx="7951">
                        <c:v>69.69938828907901</c:v>
                      </c:pt>
                      <c:pt idx="7952">
                        <c:v>69.700147844140602</c:v>
                      </c:pt>
                      <c:pt idx="7953">
                        <c:v>69.702731106561558</c:v>
                      </c:pt>
                      <c:pt idx="7954">
                        <c:v>69.70203122621615</c:v>
                      </c:pt>
                      <c:pt idx="7955">
                        <c:v>69.703806780767906</c:v>
                      </c:pt>
                      <c:pt idx="7956">
                        <c:v>69.704326737143134</c:v>
                      </c:pt>
                      <c:pt idx="7957">
                        <c:v>69.70769789342117</c:v>
                      </c:pt>
                      <c:pt idx="7958">
                        <c:v>69.70985330159111</c:v>
                      </c:pt>
                      <c:pt idx="7959">
                        <c:v>69.713100385017057</c:v>
                      </c:pt>
                      <c:pt idx="7960">
                        <c:v>69.717423025669333</c:v>
                      </c:pt>
                      <c:pt idx="7961">
                        <c:v>69.721005890455459</c:v>
                      </c:pt>
                      <c:pt idx="7962">
                        <c:v>69.721789546987821</c:v>
                      </c:pt>
                      <c:pt idx="7963">
                        <c:v>69.724340754314056</c:v>
                      </c:pt>
                      <c:pt idx="7964">
                        <c:v>69.727519781637355</c:v>
                      </c:pt>
                      <c:pt idx="7965">
                        <c:v>69.730263093442659</c:v>
                      </c:pt>
                      <c:pt idx="7966">
                        <c:v>69.731426723777162</c:v>
                      </c:pt>
                      <c:pt idx="7967">
                        <c:v>69.735949559091537</c:v>
                      </c:pt>
                      <c:pt idx="7968">
                        <c:v>69.73700524285502</c:v>
                      </c:pt>
                      <c:pt idx="7969">
                        <c:v>69.738508864602082</c:v>
                      </c:pt>
                      <c:pt idx="7970">
                        <c:v>69.738748747287787</c:v>
                      </c:pt>
                      <c:pt idx="7971">
                        <c:v>69.741415997918963</c:v>
                      </c:pt>
                      <c:pt idx="7972">
                        <c:v>69.741935775550729</c:v>
                      </c:pt>
                      <c:pt idx="7973">
                        <c:v>69.744467142738586</c:v>
                      </c:pt>
                      <c:pt idx="7974">
                        <c:v>69.744711147425861</c:v>
                      </c:pt>
                      <c:pt idx="7975">
                        <c:v>69.745227069906406</c:v>
                      </c:pt>
                      <c:pt idx="7976">
                        <c:v>69.745547162219765</c:v>
                      </c:pt>
                      <c:pt idx="7977">
                        <c:v>69.744759517952744</c:v>
                      </c:pt>
                      <c:pt idx="7978">
                        <c:v>69.744535639829138</c:v>
                      </c:pt>
                      <c:pt idx="7979">
                        <c:v>69.744643653741463</c:v>
                      </c:pt>
                      <c:pt idx="7980">
                        <c:v>69.74497956030109</c:v>
                      </c:pt>
                      <c:pt idx="7981">
                        <c:v>69.743715952539816</c:v>
                      </c:pt>
                      <c:pt idx="7982">
                        <c:v>69.744039930942677</c:v>
                      </c:pt>
                      <c:pt idx="7983">
                        <c:v>69.742700322101769</c:v>
                      </c:pt>
                      <c:pt idx="7984">
                        <c:v>69.742532376838</c:v>
                      </c:pt>
                      <c:pt idx="7985">
                        <c:v>69.741420740936462</c:v>
                      </c:pt>
                      <c:pt idx="7986">
                        <c:v>69.742676351933895</c:v>
                      </c:pt>
                      <c:pt idx="7987">
                        <c:v>69.742024485266654</c:v>
                      </c:pt>
                      <c:pt idx="7988">
                        <c:v>69.742648424165012</c:v>
                      </c:pt>
                      <c:pt idx="7989">
                        <c:v>69.743100338699492</c:v>
                      </c:pt>
                      <c:pt idx="7990">
                        <c:v>69.743024378916601</c:v>
                      </c:pt>
                      <c:pt idx="7991">
                        <c:v>69.742512703566177</c:v>
                      </c:pt>
                      <c:pt idx="7992">
                        <c:v>69.745236062645432</c:v>
                      </c:pt>
                      <c:pt idx="7993">
                        <c:v>69.746723800083871</c:v>
                      </c:pt>
                      <c:pt idx="7994">
                        <c:v>69.747523856934791</c:v>
                      </c:pt>
                      <c:pt idx="7995">
                        <c:v>69.748979681917618</c:v>
                      </c:pt>
                      <c:pt idx="7996">
                        <c:v>69.7496035863456</c:v>
                      </c:pt>
                      <c:pt idx="7997">
                        <c:v>69.747892305431492</c:v>
                      </c:pt>
                      <c:pt idx="7998">
                        <c:v>69.747236497984233</c:v>
                      </c:pt>
                      <c:pt idx="7999">
                        <c:v>69.747840293508631</c:v>
                      </c:pt>
                      <c:pt idx="8000">
                        <c:v>69.746696664592335</c:v>
                      </c:pt>
                      <c:pt idx="8001">
                        <c:v>69.744673501800349</c:v>
                      </c:pt>
                      <c:pt idx="8002">
                        <c:v>69.743422149807429</c:v>
                      </c:pt>
                      <c:pt idx="8003">
                        <c:v>69.739807583708696</c:v>
                      </c:pt>
                      <c:pt idx="8004">
                        <c:v>69.734949602605155</c:v>
                      </c:pt>
                      <c:pt idx="8005">
                        <c:v>69.732526814506542</c:v>
                      </c:pt>
                      <c:pt idx="8006">
                        <c:v>69.732791119075642</c:v>
                      </c:pt>
                      <c:pt idx="8007">
                        <c:v>69.732451541841812</c:v>
                      </c:pt>
                      <c:pt idx="8008">
                        <c:v>69.733639617160449</c:v>
                      </c:pt>
                      <c:pt idx="8009">
                        <c:v>69.735487182940489</c:v>
                      </c:pt>
                      <c:pt idx="8010">
                        <c:v>69.73620297947862</c:v>
                      </c:pt>
                      <c:pt idx="8011">
                        <c:v>69.737650579184773</c:v>
                      </c:pt>
                      <c:pt idx="8012">
                        <c:v>69.740573660063745</c:v>
                      </c:pt>
                      <c:pt idx="8013">
                        <c:v>69.744056483316925</c:v>
                      </c:pt>
                      <c:pt idx="8014">
                        <c:v>69.749042835956487</c:v>
                      </c:pt>
                      <c:pt idx="8015">
                        <c:v>69.755276733962006</c:v>
                      </c:pt>
                      <c:pt idx="8016">
                        <c:v>69.759950986421515</c:v>
                      </c:pt>
                      <c:pt idx="8017">
                        <c:v>69.764369256673007</c:v>
                      </c:pt>
                      <c:pt idx="8018">
                        <c:v>69.768627545921504</c:v>
                      </c:pt>
                      <c:pt idx="8019">
                        <c:v>69.77089041348988</c:v>
                      </c:pt>
                      <c:pt idx="8020">
                        <c:v>69.775364919291746</c:v>
                      </c:pt>
                      <c:pt idx="8021">
                        <c:v>69.77859972855785</c:v>
                      </c:pt>
                      <c:pt idx="8022">
                        <c:v>69.779291295734524</c:v>
                      </c:pt>
                      <c:pt idx="8023">
                        <c:v>69.783142026375245</c:v>
                      </c:pt>
                      <c:pt idx="8024">
                        <c:v>69.786568918062059</c:v>
                      </c:pt>
                      <c:pt idx="8025">
                        <c:v>69.787704494892097</c:v>
                      </c:pt>
                      <c:pt idx="8026">
                        <c:v>69.789783867488325</c:v>
                      </c:pt>
                      <c:pt idx="8027">
                        <c:v>69.792351169669402</c:v>
                      </c:pt>
                      <c:pt idx="8028">
                        <c:v>69.793110955281236</c:v>
                      </c:pt>
                      <c:pt idx="8029">
                        <c:v>69.794874561466656</c:v>
                      </c:pt>
                      <c:pt idx="8030">
                        <c:v>69.796226280222896</c:v>
                      </c:pt>
                      <c:pt idx="8031">
                        <c:v>69.795410603389854</c:v>
                      </c:pt>
                      <c:pt idx="8032">
                        <c:v>69.795990540206006</c:v>
                      </c:pt>
                      <c:pt idx="8033">
                        <c:v>69.796694423560396</c:v>
                      </c:pt>
                      <c:pt idx="8034">
                        <c:v>69.797022426215207</c:v>
                      </c:pt>
                      <c:pt idx="8035">
                        <c:v>69.795242902951529</c:v>
                      </c:pt>
                      <c:pt idx="8036">
                        <c:v>69.796394614419498</c:v>
                      </c:pt>
                      <c:pt idx="8037">
                        <c:v>69.797670231061161</c:v>
                      </c:pt>
                      <c:pt idx="8038">
                        <c:v>69.796822441333489</c:v>
                      </c:pt>
                      <c:pt idx="8039">
                        <c:v>69.795386627986574</c:v>
                      </c:pt>
                      <c:pt idx="8040">
                        <c:v>69.796690241389214</c:v>
                      </c:pt>
                      <c:pt idx="8041">
                        <c:v>69.796298257881631</c:v>
                      </c:pt>
                      <c:pt idx="8042">
                        <c:v>69.796422218833413</c:v>
                      </c:pt>
                      <c:pt idx="8043">
                        <c:v>69.798177761909841</c:v>
                      </c:pt>
                      <c:pt idx="8044">
                        <c:v>69.800825124719921</c:v>
                      </c:pt>
                      <c:pt idx="8045">
                        <c:v>69.802568663372682</c:v>
                      </c:pt>
                      <c:pt idx="8046">
                        <c:v>69.805567946678806</c:v>
                      </c:pt>
                      <c:pt idx="8047">
                        <c:v>69.808059301473619</c:v>
                      </c:pt>
                      <c:pt idx="8048">
                        <c:v>69.809251032221482</c:v>
                      </c:pt>
                      <c:pt idx="8049">
                        <c:v>69.810182827701894</c:v>
                      </c:pt>
                      <c:pt idx="8050">
                        <c:v>69.810778685330774</c:v>
                      </c:pt>
                      <c:pt idx="8051">
                        <c:v>69.811670504083224</c:v>
                      </c:pt>
                      <c:pt idx="8052">
                        <c:v>69.812714308931078</c:v>
                      </c:pt>
                      <c:pt idx="8053">
                        <c:v>69.814337956112936</c:v>
                      </c:pt>
                      <c:pt idx="8054">
                        <c:v>69.817269324982007</c:v>
                      </c:pt>
                      <c:pt idx="8055">
                        <c:v>69.819956713485823</c:v>
                      </c:pt>
                      <c:pt idx="8056">
                        <c:v>69.821688297477777</c:v>
                      </c:pt>
                      <c:pt idx="8057">
                        <c:v>69.822660061635631</c:v>
                      </c:pt>
                      <c:pt idx="8058">
                        <c:v>69.824223591593906</c:v>
                      </c:pt>
                      <c:pt idx="8059">
                        <c:v>69.824403556042085</c:v>
                      </c:pt>
                      <c:pt idx="8060">
                        <c:v>69.825323409536054</c:v>
                      </c:pt>
                      <c:pt idx="8061">
                        <c:v>69.826275213726106</c:v>
                      </c:pt>
                      <c:pt idx="8062">
                        <c:v>69.827235007600862</c:v>
                      </c:pt>
                      <c:pt idx="8063">
                        <c:v>69.827858892592516</c:v>
                      </c:pt>
                      <c:pt idx="8064">
                        <c:v>69.828362867379013</c:v>
                      </c:pt>
                      <c:pt idx="8065">
                        <c:v>69.82738698187498</c:v>
                      </c:pt>
                      <c:pt idx="8066">
                        <c:v>69.826751143427586</c:v>
                      </c:pt>
                      <c:pt idx="8067">
                        <c:v>69.827354958304667</c:v>
                      </c:pt>
                      <c:pt idx="8068">
                        <c:v>69.827294962394078</c:v>
                      </c:pt>
                      <c:pt idx="8069">
                        <c:v>69.827458736365628</c:v>
                      </c:pt>
                      <c:pt idx="8070">
                        <c:v>69.829134419422886</c:v>
                      </c:pt>
                      <c:pt idx="8071">
                        <c:v>69.829030348149359</c:v>
                      </c:pt>
                      <c:pt idx="8072">
                        <c:v>69.828246561707189</c:v>
                      </c:pt>
                      <c:pt idx="8073">
                        <c:v>69.828114685833768</c:v>
                      </c:pt>
                      <c:pt idx="8074">
                        <c:v>69.827638900884338</c:v>
                      </c:pt>
                      <c:pt idx="8075">
                        <c:v>69.826799081544038</c:v>
                      </c:pt>
                      <c:pt idx="8076">
                        <c:v>69.826323249465844</c:v>
                      </c:pt>
                      <c:pt idx="8077">
                        <c:v>69.826867060195838</c:v>
                      </c:pt>
                      <c:pt idx="8078">
                        <c:v>69.827938829997507</c:v>
                      </c:pt>
                      <c:pt idx="8079">
                        <c:v>69.829386506947102</c:v>
                      </c:pt>
                      <c:pt idx="8080">
                        <c:v>69.831981961281684</c:v>
                      </c:pt>
                      <c:pt idx="8081">
                        <c:v>69.834297462921882</c:v>
                      </c:pt>
                      <c:pt idx="8082">
                        <c:v>69.835837276234287</c:v>
                      </c:pt>
                      <c:pt idx="8083">
                        <c:v>69.836361173789072</c:v>
                      </c:pt>
                      <c:pt idx="8084">
                        <c:v>69.838048778995216</c:v>
                      </c:pt>
                      <c:pt idx="8085">
                        <c:v>69.838188720203831</c:v>
                      </c:pt>
                      <c:pt idx="8086">
                        <c:v>69.840228234873351</c:v>
                      </c:pt>
                      <c:pt idx="8087">
                        <c:v>69.840971929272683</c:v>
                      </c:pt>
                      <c:pt idx="8088">
                        <c:v>69.842447546824019</c:v>
                      </c:pt>
                      <c:pt idx="8089">
                        <c:v>69.843023421948203</c:v>
                      </c:pt>
                      <c:pt idx="8090">
                        <c:v>69.845354915036125</c:v>
                      </c:pt>
                      <c:pt idx="8091">
                        <c:v>69.846234793805849</c:v>
                      </c:pt>
                      <c:pt idx="8092">
                        <c:v>69.847962403467065</c:v>
                      </c:pt>
                      <c:pt idx="8093">
                        <c:v>69.850257850899411</c:v>
                      </c:pt>
                      <c:pt idx="8094">
                        <c:v>69.852225407900335</c:v>
                      </c:pt>
                      <c:pt idx="8095">
                        <c:v>69.853437147245543</c:v>
                      </c:pt>
                      <c:pt idx="8096">
                        <c:v>69.855976500697949</c:v>
                      </c:pt>
                      <c:pt idx="8097">
                        <c:v>69.858551922555108</c:v>
                      </c:pt>
                      <c:pt idx="8098">
                        <c:v>69.859531817705161</c:v>
                      </c:pt>
                      <c:pt idx="8099">
                        <c:v>69.861347412010204</c:v>
                      </c:pt>
                      <c:pt idx="8100">
                        <c:v>69.86329888187268</c:v>
                      </c:pt>
                      <c:pt idx="8101">
                        <c:v>69.863902728442213</c:v>
                      </c:pt>
                      <c:pt idx="8102">
                        <c:v>69.864158678823557</c:v>
                      </c:pt>
                      <c:pt idx="8103">
                        <c:v>69.864834382573378</c:v>
                      </c:pt>
                      <c:pt idx="8104">
                        <c:v>69.864486464681633</c:v>
                      </c:pt>
                      <c:pt idx="8105">
                        <c:v>69.864714471851471</c:v>
                      </c:pt>
                      <c:pt idx="8106">
                        <c:v>69.865390335733139</c:v>
                      </c:pt>
                      <c:pt idx="8107">
                        <c:v>69.86564233854314</c:v>
                      </c:pt>
                      <c:pt idx="8108">
                        <c:v>69.864026712684449</c:v>
                      </c:pt>
                      <c:pt idx="8109">
                        <c:v>69.863998731150716</c:v>
                      </c:pt>
                      <c:pt idx="8110">
                        <c:v>69.863494923340099</c:v>
                      </c:pt>
                      <c:pt idx="8111">
                        <c:v>69.862091310041151</c:v>
                      </c:pt>
                      <c:pt idx="8112">
                        <c:v>69.861839484360928</c:v>
                      </c:pt>
                      <c:pt idx="8113">
                        <c:v>69.863507185003215</c:v>
                      </c:pt>
                      <c:pt idx="8114">
                        <c:v>69.865842733833631</c:v>
                      </c:pt>
                      <c:pt idx="8115">
                        <c:v>69.867594297808253</c:v>
                      </c:pt>
                      <c:pt idx="8116">
                        <c:v>69.871197411467818</c:v>
                      </c:pt>
                      <c:pt idx="8117">
                        <c:v>69.873488708779362</c:v>
                      </c:pt>
                      <c:pt idx="8118">
                        <c:v>69.876104048803924</c:v>
                      </c:pt>
                      <c:pt idx="8119">
                        <c:v>69.877015795976931</c:v>
                      </c:pt>
                      <c:pt idx="8120">
                        <c:v>69.877023818190352</c:v>
                      </c:pt>
                      <c:pt idx="8121">
                        <c:v>69.879283320514133</c:v>
                      </c:pt>
                      <c:pt idx="8122">
                        <c:v>69.881902785298649</c:v>
                      </c:pt>
                      <c:pt idx="8123">
                        <c:v>69.883490545939623</c:v>
                      </c:pt>
                      <c:pt idx="8124">
                        <c:v>69.885586048809685</c:v>
                      </c:pt>
                      <c:pt idx="8125">
                        <c:v>69.887109735159186</c:v>
                      </c:pt>
                      <c:pt idx="8126">
                        <c:v>69.886541880962397</c:v>
                      </c:pt>
                      <c:pt idx="8127">
                        <c:v>69.884646372408383</c:v>
                      </c:pt>
                      <c:pt idx="8128">
                        <c:v>69.883870483392158</c:v>
                      </c:pt>
                      <c:pt idx="8129">
                        <c:v>69.882314811611337</c:v>
                      </c:pt>
                      <c:pt idx="8130">
                        <c:v>69.882282747464913</c:v>
                      </c:pt>
                      <c:pt idx="8131">
                        <c:v>69.8811430213443</c:v>
                      </c:pt>
                      <c:pt idx="8132">
                        <c:v>69.881415040027335</c:v>
                      </c:pt>
                      <c:pt idx="8133">
                        <c:v>69.883326666897887</c:v>
                      </c:pt>
                      <c:pt idx="8134">
                        <c:v>69.884130510334714</c:v>
                      </c:pt>
                      <c:pt idx="8135">
                        <c:v>69.886817993237926</c:v>
                      </c:pt>
                      <c:pt idx="8136">
                        <c:v>69.887753801052355</c:v>
                      </c:pt>
                      <c:pt idx="8137">
                        <c:v>69.889301421858107</c:v>
                      </c:pt>
                      <c:pt idx="8138">
                        <c:v>69.889041533866816</c:v>
                      </c:pt>
                      <c:pt idx="8139">
                        <c:v>69.89150505464201</c:v>
                      </c:pt>
                      <c:pt idx="8140">
                        <c:v>69.891349044974788</c:v>
                      </c:pt>
                      <c:pt idx="8141">
                        <c:v>69.892648795332917</c:v>
                      </c:pt>
                      <c:pt idx="8142">
                        <c:v>69.89520819396401</c:v>
                      </c:pt>
                      <c:pt idx="8143">
                        <c:v>69.895891946971844</c:v>
                      </c:pt>
                      <c:pt idx="8144">
                        <c:v>69.895755984923809</c:v>
                      </c:pt>
                      <c:pt idx="8145">
                        <c:v>69.897575598485759</c:v>
                      </c:pt>
                      <c:pt idx="8146">
                        <c:v>69.898143465796153</c:v>
                      </c:pt>
                      <c:pt idx="8147">
                        <c:v>69.898443437125451</c:v>
                      </c:pt>
                      <c:pt idx="8148">
                        <c:v>69.900798979200289</c:v>
                      </c:pt>
                      <c:pt idx="8149">
                        <c:v>69.902190637745463</c:v>
                      </c:pt>
                      <c:pt idx="8150">
                        <c:v>69.902738543625759</c:v>
                      </c:pt>
                      <c:pt idx="8151">
                        <c:v>69.906517705342324</c:v>
                      </c:pt>
                      <c:pt idx="8152">
                        <c:v>69.908133344614768</c:v>
                      </c:pt>
                      <c:pt idx="8153">
                        <c:v>69.907889438481078</c:v>
                      </c:pt>
                      <c:pt idx="8154">
                        <c:v>69.908677265040467</c:v>
                      </c:pt>
                      <c:pt idx="8155">
                        <c:v>69.910044960007298</c:v>
                      </c:pt>
                      <c:pt idx="8156">
                        <c:v>69.908501315601242</c:v>
                      </c:pt>
                      <c:pt idx="8157">
                        <c:v>69.90881733954366</c:v>
                      </c:pt>
                      <c:pt idx="8158">
                        <c:v>69.908581425295779</c:v>
                      </c:pt>
                      <c:pt idx="8159">
                        <c:v>69.910832989125495</c:v>
                      </c:pt>
                      <c:pt idx="8160">
                        <c:v>69.911112892083977</c:v>
                      </c:pt>
                      <c:pt idx="8161">
                        <c:v>69.91427225522898</c:v>
                      </c:pt>
                      <c:pt idx="8162">
                        <c:v>69.915148020952827</c:v>
                      </c:pt>
                      <c:pt idx="8163">
                        <c:v>69.917443452449845</c:v>
                      </c:pt>
                      <c:pt idx="8164">
                        <c:v>69.917667394476325</c:v>
                      </c:pt>
                      <c:pt idx="8165">
                        <c:v>69.917603506779841</c:v>
                      </c:pt>
                      <c:pt idx="8166">
                        <c:v>69.917923489639065</c:v>
                      </c:pt>
                      <c:pt idx="8167">
                        <c:v>69.918799285355973</c:v>
                      </c:pt>
                      <c:pt idx="8168">
                        <c:v>69.921658742488546</c:v>
                      </c:pt>
                      <c:pt idx="8169">
                        <c:v>69.922550646175665</c:v>
                      </c:pt>
                      <c:pt idx="8170">
                        <c:v>69.925326054890888</c:v>
                      </c:pt>
                      <c:pt idx="8171">
                        <c:v>69.926141851701729</c:v>
                      </c:pt>
                      <c:pt idx="8172">
                        <c:v>69.927417638537506</c:v>
                      </c:pt>
                      <c:pt idx="8173">
                        <c:v>69.924962109759548</c:v>
                      </c:pt>
                      <c:pt idx="8174">
                        <c:v>69.924410217522535</c:v>
                      </c:pt>
                      <c:pt idx="8175">
                        <c:v>69.92399431353742</c:v>
                      </c:pt>
                      <c:pt idx="8176">
                        <c:v>69.923890317331129</c:v>
                      </c:pt>
                      <c:pt idx="8177">
                        <c:v>69.92447012957355</c:v>
                      </c:pt>
                      <c:pt idx="8178">
                        <c:v>69.928129395411702</c:v>
                      </c:pt>
                      <c:pt idx="8179">
                        <c:v>69.930940731404817</c:v>
                      </c:pt>
                      <c:pt idx="8180">
                        <c:v>69.932800357193969</c:v>
                      </c:pt>
                      <c:pt idx="8181">
                        <c:v>69.935447821151769</c:v>
                      </c:pt>
                      <c:pt idx="8182">
                        <c:v>69.93540387821001</c:v>
                      </c:pt>
                      <c:pt idx="8183">
                        <c:v>69.935068001985158</c:v>
                      </c:pt>
                      <c:pt idx="8184">
                        <c:v>69.935707784007022</c:v>
                      </c:pt>
                      <c:pt idx="8185">
                        <c:v>69.935107757200299</c:v>
                      </c:pt>
                      <c:pt idx="8186">
                        <c:v>69.935395408774383</c:v>
                      </c:pt>
                      <c:pt idx="8187">
                        <c:v>69.935942964412021</c:v>
                      </c:pt>
                      <c:pt idx="8188">
                        <c:v>69.934214890610122</c:v>
                      </c:pt>
                      <c:pt idx="8189">
                        <c:v>69.929047374886892</c:v>
                      </c:pt>
                      <c:pt idx="8190">
                        <c:v>69.924859618966494</c:v>
                      </c:pt>
                      <c:pt idx="8191">
                        <c:v>69.917524591058921</c:v>
                      </c:pt>
                      <c:pt idx="8192">
                        <c:v>69.911681241672198</c:v>
                      </c:pt>
                      <c:pt idx="8193">
                        <c:v>69.904486060161389</c:v>
                      </c:pt>
                      <c:pt idx="8194">
                        <c:v>69.901062432458403</c:v>
                      </c:pt>
                      <c:pt idx="8195">
                        <c:v>69.897266866242191</c:v>
                      </c:pt>
                      <c:pt idx="8196">
                        <c:v>69.894055210739879</c:v>
                      </c:pt>
                      <c:pt idx="8197">
                        <c:v>69.890475678596147</c:v>
                      </c:pt>
                      <c:pt idx="8198">
                        <c:v>69.890327631256454</c:v>
                      </c:pt>
                      <c:pt idx="8199">
                        <c:v>69.888047984888615</c:v>
                      </c:pt>
                      <c:pt idx="8200">
                        <c:v>69.887256133137811</c:v>
                      </c:pt>
                      <c:pt idx="8201">
                        <c:v>69.886796282125289</c:v>
                      </c:pt>
                      <c:pt idx="8202">
                        <c:v>69.888296071590531</c:v>
                      </c:pt>
                      <c:pt idx="8203">
                        <c:v>69.889587845168478</c:v>
                      </c:pt>
                      <c:pt idx="8204">
                        <c:v>69.893871151683626</c:v>
                      </c:pt>
                      <c:pt idx="8205">
                        <c:v>69.898490412584721</c:v>
                      </c:pt>
                      <c:pt idx="8206">
                        <c:v>69.905369266100394</c:v>
                      </c:pt>
                      <c:pt idx="8207">
                        <c:v>69.912316156269725</c:v>
                      </c:pt>
                      <c:pt idx="8208">
                        <c:v>69.918063407301844</c:v>
                      </c:pt>
                      <c:pt idx="8209">
                        <c:v>69.924366509507223</c:v>
                      </c:pt>
                      <c:pt idx="8210">
                        <c:v>69.929845773112618</c:v>
                      </c:pt>
                      <c:pt idx="8211">
                        <c:v>69.934593174428656</c:v>
                      </c:pt>
                      <c:pt idx="8212">
                        <c:v>69.938728633105868</c:v>
                      </c:pt>
                      <c:pt idx="8213">
                        <c:v>69.94427979247979</c:v>
                      </c:pt>
                      <c:pt idx="8214">
                        <c:v>69.94683947613791</c:v>
                      </c:pt>
                      <c:pt idx="8215">
                        <c:v>69.948839161273696</c:v>
                      </c:pt>
                      <c:pt idx="8216">
                        <c:v>69.951354805163177</c:v>
                      </c:pt>
                      <c:pt idx="8217">
                        <c:v>69.951970759841771</c:v>
                      </c:pt>
                      <c:pt idx="8218">
                        <c:v>69.95226277908273</c:v>
                      </c:pt>
                      <c:pt idx="8219">
                        <c:v>69.954034473067821</c:v>
                      </c:pt>
                      <c:pt idx="8220">
                        <c:v>69.955278347215739</c:v>
                      </c:pt>
                      <c:pt idx="8221">
                        <c:v>69.954694391926608</c:v>
                      </c:pt>
                      <c:pt idx="8222">
                        <c:v>69.956066115576348</c:v>
                      </c:pt>
                      <c:pt idx="8223">
                        <c:v>69.95531418792163</c:v>
                      </c:pt>
                      <c:pt idx="8224">
                        <c:v>69.95343455155826</c:v>
                      </c:pt>
                      <c:pt idx="8225">
                        <c:v>69.95292660085137</c:v>
                      </c:pt>
                      <c:pt idx="8226">
                        <c:v>69.951138861067236</c:v>
                      </c:pt>
                      <c:pt idx="8227">
                        <c:v>69.946975406299885</c:v>
                      </c:pt>
                      <c:pt idx="8228">
                        <c:v>69.943495733568369</c:v>
                      </c:pt>
                      <c:pt idx="8229">
                        <c:v>69.936376518264325</c:v>
                      </c:pt>
                      <c:pt idx="8230">
                        <c:v>69.92899737024436</c:v>
                      </c:pt>
                      <c:pt idx="8231">
                        <c:v>69.921218387131034</c:v>
                      </c:pt>
                      <c:pt idx="8232">
                        <c:v>69.915443175617469</c:v>
                      </c:pt>
                      <c:pt idx="8233">
                        <c:v>69.908036453400157</c:v>
                      </c:pt>
                      <c:pt idx="8234">
                        <c:v>69.903245428848933</c:v>
                      </c:pt>
                      <c:pt idx="8235">
                        <c:v>69.895655089252472</c:v>
                      </c:pt>
                      <c:pt idx="8236">
                        <c:v>69.888032780968132</c:v>
                      </c:pt>
                      <c:pt idx="8237">
                        <c:v>69.87959479905841</c:v>
                      </c:pt>
                      <c:pt idx="8238">
                        <c:v>69.873012403938205</c:v>
                      </c:pt>
                      <c:pt idx="8239">
                        <c:v>69.864866478273925</c:v>
                      </c:pt>
                      <c:pt idx="8240">
                        <c:v>69.860651694002399</c:v>
                      </c:pt>
                      <c:pt idx="8241">
                        <c:v>69.860248169509333</c:v>
                      </c:pt>
                      <c:pt idx="8242">
                        <c:v>69.860284428958408</c:v>
                      </c:pt>
                      <c:pt idx="8243">
                        <c:v>69.864147793517702</c:v>
                      </c:pt>
                      <c:pt idx="8244">
                        <c:v>69.871654336349337</c:v>
                      </c:pt>
                      <c:pt idx="8245">
                        <c:v>69.87934867644708</c:v>
                      </c:pt>
                      <c:pt idx="8246">
                        <c:v>69.887518789504043</c:v>
                      </c:pt>
                      <c:pt idx="8247">
                        <c:v>69.896408937972808</c:v>
                      </c:pt>
                      <c:pt idx="8248">
                        <c:v>69.907602718499462</c:v>
                      </c:pt>
                      <c:pt idx="8249">
                        <c:v>69.917504677532335</c:v>
                      </c:pt>
                      <c:pt idx="8250">
                        <c:v>69.926247052650737</c:v>
                      </c:pt>
                      <c:pt idx="8251">
                        <c:v>69.934885531362468</c:v>
                      </c:pt>
                      <c:pt idx="8252">
                        <c:v>69.942620046855922</c:v>
                      </c:pt>
                      <c:pt idx="8253">
                        <c:v>69.94625142975778</c:v>
                      </c:pt>
                      <c:pt idx="8254">
                        <c:v>69.949502855648817</c:v>
                      </c:pt>
                      <c:pt idx="8255">
                        <c:v>69.954277963193348</c:v>
                      </c:pt>
                      <c:pt idx="8256">
                        <c:v>69.954610009054235</c:v>
                      </c:pt>
                      <c:pt idx="8257">
                        <c:v>69.954714062747712</c:v>
                      </c:pt>
                      <c:pt idx="8258">
                        <c:v>69.956413791240351</c:v>
                      </c:pt>
                      <c:pt idx="8259">
                        <c:v>69.95897748291263</c:v>
                      </c:pt>
                      <c:pt idx="8260">
                        <c:v>69.960549351883316</c:v>
                      </c:pt>
                      <c:pt idx="8261">
                        <c:v>69.96468459465919</c:v>
                      </c:pt>
                      <c:pt idx="8262">
                        <c:v>69.969427926248187</c:v>
                      </c:pt>
                      <c:pt idx="8263">
                        <c:v>69.971231794410997</c:v>
                      </c:pt>
                      <c:pt idx="8264">
                        <c:v>69.974119536876003</c:v>
                      </c:pt>
                      <c:pt idx="8265">
                        <c:v>69.974483919458407</c:v>
                      </c:pt>
                      <c:pt idx="8266">
                        <c:v>69.973196597052535</c:v>
                      </c:pt>
                      <c:pt idx="8267">
                        <c:v>69.969393723550681</c:v>
                      </c:pt>
                      <c:pt idx="8268">
                        <c:v>69.965447036225981</c:v>
                      </c:pt>
                      <c:pt idx="8269">
                        <c:v>69.959060827640542</c:v>
                      </c:pt>
                      <c:pt idx="8270">
                        <c:v>69.950623056190153</c:v>
                      </c:pt>
                      <c:pt idx="8271">
                        <c:v>69.945108837764408</c:v>
                      </c:pt>
                      <c:pt idx="8272">
                        <c:v>69.940990184823164</c:v>
                      </c:pt>
                      <c:pt idx="8273">
                        <c:v>69.937499139804032</c:v>
                      </c:pt>
                      <c:pt idx="8274">
                        <c:v>69.936659480714283</c:v>
                      </c:pt>
                      <c:pt idx="8275">
                        <c:v>69.94037050079308</c:v>
                      </c:pt>
                      <c:pt idx="8276">
                        <c:v>69.942717724523476</c:v>
                      </c:pt>
                      <c:pt idx="8277">
                        <c:v>69.950459570124877</c:v>
                      </c:pt>
                      <c:pt idx="8278">
                        <c:v>69.959077451579418</c:v>
                      </c:pt>
                      <c:pt idx="8279">
                        <c:v>69.965427651865554</c:v>
                      </c:pt>
                      <c:pt idx="8280">
                        <c:v>69.972685779646525</c:v>
                      </c:pt>
                      <c:pt idx="8281">
                        <c:v>69.978752213243482</c:v>
                      </c:pt>
                      <c:pt idx="8282">
                        <c:v>69.983983139556429</c:v>
                      </c:pt>
                      <c:pt idx="8283">
                        <c:v>69.986086603529216</c:v>
                      </c:pt>
                      <c:pt idx="8284">
                        <c:v>69.988438035455928</c:v>
                      </c:pt>
                      <c:pt idx="8285">
                        <c:v>69.991133710674148</c:v>
                      </c:pt>
                      <c:pt idx="8286">
                        <c:v>69.99419322530602</c:v>
                      </c:pt>
                      <c:pt idx="8287">
                        <c:v>69.994677276607575</c:v>
                      </c:pt>
                      <c:pt idx="8288">
                        <c:v>69.998208772952225</c:v>
                      </c:pt>
                      <c:pt idx="8289">
                        <c:v>70.004163977096539</c:v>
                      </c:pt>
                      <c:pt idx="8290">
                        <c:v>70.005923713395532</c:v>
                      </c:pt>
                      <c:pt idx="8291">
                        <c:v>70.00867923192898</c:v>
                      </c:pt>
                      <c:pt idx="8292">
                        <c:v>70.010814859460822</c:v>
                      </c:pt>
                      <c:pt idx="8293">
                        <c:v>70.011446690995569</c:v>
                      </c:pt>
                      <c:pt idx="8294">
                        <c:v>70.009654865609363</c:v>
                      </c:pt>
                      <c:pt idx="8295">
                        <c:v>70.011522314026664</c:v>
                      </c:pt>
                      <c:pt idx="8296">
                        <c:v>70.012761907934845</c:v>
                      </c:pt>
                      <c:pt idx="8297">
                        <c:v>70.014137491058619</c:v>
                      </c:pt>
                      <c:pt idx="8298">
                        <c:v>70.017520800200714</c:v>
                      </c:pt>
                      <c:pt idx="8299">
                        <c:v>70.021047922549954</c:v>
                      </c:pt>
                      <c:pt idx="8300">
                        <c:v>70.024515288433776</c:v>
                      </c:pt>
                      <c:pt idx="8301">
                        <c:v>70.02577904981095</c:v>
                      </c:pt>
                      <c:pt idx="8302">
                        <c:v>70.027730669392071</c:v>
                      </c:pt>
                      <c:pt idx="8303">
                        <c:v>70.027758539728893</c:v>
                      </c:pt>
                      <c:pt idx="8304">
                        <c:v>70.027554611919697</c:v>
                      </c:pt>
                      <c:pt idx="8305">
                        <c:v>70.025806889435756</c:v>
                      </c:pt>
                      <c:pt idx="8306">
                        <c:v>70.02757059299681</c:v>
                      </c:pt>
                      <c:pt idx="8307">
                        <c:v>70.029438267531816</c:v>
                      </c:pt>
                      <c:pt idx="8308">
                        <c:v>70.031309952806794</c:v>
                      </c:pt>
                      <c:pt idx="8309">
                        <c:v>70.03564132857241</c:v>
                      </c:pt>
                      <c:pt idx="8310">
                        <c:v>70.039752684568811</c:v>
                      </c:pt>
                      <c:pt idx="8311">
                        <c:v>70.042264348287546</c:v>
                      </c:pt>
                      <c:pt idx="8312">
                        <c:v>70.04373634308142</c:v>
                      </c:pt>
                      <c:pt idx="8313">
                        <c:v>70.046532133218008</c:v>
                      </c:pt>
                      <c:pt idx="8314">
                        <c:v>70.04735613519145</c:v>
                      </c:pt>
                      <c:pt idx="8315">
                        <c:v>70.050191951777435</c:v>
                      </c:pt>
                      <c:pt idx="8316">
                        <c:v>70.053655577504756</c:v>
                      </c:pt>
                      <c:pt idx="8317">
                        <c:v>70.055263333493002</c:v>
                      </c:pt>
                      <c:pt idx="8318">
                        <c:v>70.05668311951257</c:v>
                      </c:pt>
                      <c:pt idx="8319">
                        <c:v>70.055751316927854</c:v>
                      </c:pt>
                      <c:pt idx="8320">
                        <c:v>70.052487635217375</c:v>
                      </c:pt>
                      <c:pt idx="8321">
                        <c:v>70.0489641502392</c:v>
                      </c:pt>
                      <c:pt idx="8322">
                        <c:v>70.047224352675499</c:v>
                      </c:pt>
                      <c:pt idx="8323">
                        <c:v>70.045236615679329</c:v>
                      </c:pt>
                      <c:pt idx="8324">
                        <c:v>70.044924561925043</c:v>
                      </c:pt>
                      <c:pt idx="8325">
                        <c:v>70.045400597400359</c:v>
                      </c:pt>
                      <c:pt idx="8326">
                        <c:v>70.046464426481592</c:v>
                      </c:pt>
                      <c:pt idx="8327">
                        <c:v>70.047624334698838</c:v>
                      </c:pt>
                      <c:pt idx="8328">
                        <c:v>70.048092255539999</c:v>
                      </c:pt>
                      <c:pt idx="8329">
                        <c:v>70.049592002060848</c:v>
                      </c:pt>
                      <c:pt idx="8330">
                        <c:v>70.052491533411555</c:v>
                      </c:pt>
                      <c:pt idx="8331">
                        <c:v>70.053147321894286</c:v>
                      </c:pt>
                      <c:pt idx="8332">
                        <c:v>70.056254682880052</c:v>
                      </c:pt>
                      <c:pt idx="8333">
                        <c:v>70.060961936216131</c:v>
                      </c:pt>
                      <c:pt idx="8334">
                        <c:v>70.065041362927573</c:v>
                      </c:pt>
                      <c:pt idx="8335">
                        <c:v>70.065929067823021</c:v>
                      </c:pt>
                      <c:pt idx="8336">
                        <c:v>70.069780467745304</c:v>
                      </c:pt>
                      <c:pt idx="8337">
                        <c:v>70.068664680398669</c:v>
                      </c:pt>
                      <c:pt idx="8338">
                        <c:v>70.066933035014912</c:v>
                      </c:pt>
                      <c:pt idx="8339">
                        <c:v>70.065353191210662</c:v>
                      </c:pt>
                      <c:pt idx="8340">
                        <c:v>70.063849423319652</c:v>
                      </c:pt>
                      <c:pt idx="8341">
                        <c:v>70.061397718973424</c:v>
                      </c:pt>
                      <c:pt idx="8342">
                        <c:v>70.061909499016139</c:v>
                      </c:pt>
                      <c:pt idx="8343">
                        <c:v>70.061881492264618</c:v>
                      </c:pt>
                      <c:pt idx="8344">
                        <c:v>70.062301457724658</c:v>
                      </c:pt>
                      <c:pt idx="8345">
                        <c:v>70.065037106846717</c:v>
                      </c:pt>
                      <c:pt idx="8346">
                        <c:v>70.067564848854431</c:v>
                      </c:pt>
                      <c:pt idx="8347">
                        <c:v>70.067736868572609</c:v>
                      </c:pt>
                      <c:pt idx="8348">
                        <c:v>70.066808908656228</c:v>
                      </c:pt>
                      <c:pt idx="8349">
                        <c:v>70.067828824505426</c:v>
                      </c:pt>
                      <c:pt idx="8350">
                        <c:v>70.067069068630275</c:v>
                      </c:pt>
                      <c:pt idx="8351">
                        <c:v>70.068521078245169</c:v>
                      </c:pt>
                      <c:pt idx="8352">
                        <c:v>70.070505141802869</c:v>
                      </c:pt>
                      <c:pt idx="8353">
                        <c:v>70.072948918003078</c:v>
                      </c:pt>
                      <c:pt idx="8354">
                        <c:v>70.073308859993588</c:v>
                      </c:pt>
                      <c:pt idx="8355">
                        <c:v>70.075528638070296</c:v>
                      </c:pt>
                      <c:pt idx="8356">
                        <c:v>70.075876510373547</c:v>
                      </c:pt>
                      <c:pt idx="8357">
                        <c:v>70.077932148629174</c:v>
                      </c:pt>
                      <c:pt idx="8358">
                        <c:v>70.080815891495917</c:v>
                      </c:pt>
                      <c:pt idx="8359">
                        <c:v>70.084395422281816</c:v>
                      </c:pt>
                      <c:pt idx="8360">
                        <c:v>70.085175363928414</c:v>
                      </c:pt>
                      <c:pt idx="8361">
                        <c:v>70.088946908610211</c:v>
                      </c:pt>
                      <c:pt idx="8362">
                        <c:v>70.089222639118319</c:v>
                      </c:pt>
                      <c:pt idx="8363">
                        <c:v>70.090518301824545</c:v>
                      </c:pt>
                      <c:pt idx="8364">
                        <c:v>70.092110064047233</c:v>
                      </c:pt>
                      <c:pt idx="8365">
                        <c:v>70.093297775583594</c:v>
                      </c:pt>
                      <c:pt idx="8366">
                        <c:v>70.091421937746148</c:v>
                      </c:pt>
                      <c:pt idx="8367">
                        <c:v>70.093889555075833</c:v>
                      </c:pt>
                      <c:pt idx="8368">
                        <c:v>70.095525220579901</c:v>
                      </c:pt>
                      <c:pt idx="8369">
                        <c:v>70.094873239302274</c:v>
                      </c:pt>
                      <c:pt idx="8370">
                        <c:v>70.0963609507005</c:v>
                      </c:pt>
                      <c:pt idx="8371">
                        <c:v>70.097112673552814</c:v>
                      </c:pt>
                      <c:pt idx="8372">
                        <c:v>70.096708764521466</c:v>
                      </c:pt>
                      <c:pt idx="8373">
                        <c:v>70.094417088025281</c:v>
                      </c:pt>
                      <c:pt idx="8374">
                        <c:v>70.091497298124153</c:v>
                      </c:pt>
                      <c:pt idx="8375">
                        <c:v>70.089673609488585</c:v>
                      </c:pt>
                      <c:pt idx="8376">
                        <c:v>70.087114087698325</c:v>
                      </c:pt>
                      <c:pt idx="8377">
                        <c:v>70.083482657272199</c:v>
                      </c:pt>
                      <c:pt idx="8378">
                        <c:v>70.083210661553295</c:v>
                      </c:pt>
                      <c:pt idx="8379">
                        <c:v>70.086614421159666</c:v>
                      </c:pt>
                      <c:pt idx="8380">
                        <c:v>70.085390226133455</c:v>
                      </c:pt>
                      <c:pt idx="8381">
                        <c:v>70.089453436562877</c:v>
                      </c:pt>
                      <c:pt idx="8382">
                        <c:v>70.092836681372546</c:v>
                      </c:pt>
                      <c:pt idx="8383">
                        <c:v>70.094960192121547</c:v>
                      </c:pt>
                      <c:pt idx="8384">
                        <c:v>70.094372097389439</c:v>
                      </c:pt>
                      <c:pt idx="8385">
                        <c:v>70.09696800863064</c:v>
                      </c:pt>
                      <c:pt idx="8386">
                        <c:v>70.09382452239285</c:v>
                      </c:pt>
                      <c:pt idx="8387">
                        <c:v>70.091921015025505</c:v>
                      </c:pt>
                      <c:pt idx="8388">
                        <c:v>70.090889465356938</c:v>
                      </c:pt>
                      <c:pt idx="8389">
                        <c:v>70.09093363283823</c:v>
                      </c:pt>
                      <c:pt idx="8390">
                        <c:v>70.090845607970977</c:v>
                      </c:pt>
                      <c:pt idx="8391">
                        <c:v>70.093361363953846</c:v>
                      </c:pt>
                      <c:pt idx="8392">
                        <c:v>70.094333093956408</c:v>
                      </c:pt>
                      <c:pt idx="8393">
                        <c:v>70.095152759209753</c:v>
                      </c:pt>
                      <c:pt idx="8394">
                        <c:v>70.093928725182593</c:v>
                      </c:pt>
                      <c:pt idx="8395">
                        <c:v>70.092676567867812</c:v>
                      </c:pt>
                      <c:pt idx="8396">
                        <c:v>70.093548178367357</c:v>
                      </c:pt>
                      <c:pt idx="8397">
                        <c:v>70.096343612456536</c:v>
                      </c:pt>
                      <c:pt idx="8398">
                        <c:v>70.098091156884493</c:v>
                      </c:pt>
                      <c:pt idx="8399">
                        <c:v>70.103142214617165</c:v>
                      </c:pt>
                      <c:pt idx="8400">
                        <c:v>70.107813537319586</c:v>
                      </c:pt>
                      <c:pt idx="8401">
                        <c:v>70.109641144776305</c:v>
                      </c:pt>
                      <c:pt idx="8402">
                        <c:v>70.110573054248931</c:v>
                      </c:pt>
                      <c:pt idx="8403">
                        <c:v>70.111556953437187</c:v>
                      </c:pt>
                      <c:pt idx="8404">
                        <c:v>70.111353201727752</c:v>
                      </c:pt>
                      <c:pt idx="8405">
                        <c:v>70.110141586891629</c:v>
                      </c:pt>
                      <c:pt idx="8406">
                        <c:v>70.107782105612728</c:v>
                      </c:pt>
                      <c:pt idx="8407">
                        <c:v>70.107246257797811</c:v>
                      </c:pt>
                      <c:pt idx="8408">
                        <c:v>70.10601441509526</c:v>
                      </c:pt>
                      <c:pt idx="8409">
                        <c:v>70.106450345798066</c:v>
                      </c:pt>
                      <c:pt idx="8410">
                        <c:v>70.109705890276842</c:v>
                      </c:pt>
                      <c:pt idx="8411">
                        <c:v>70.114085277863268</c:v>
                      </c:pt>
                      <c:pt idx="8412">
                        <c:v>70.116737105040514</c:v>
                      </c:pt>
                      <c:pt idx="8413">
                        <c:v>70.12018907094749</c:v>
                      </c:pt>
                      <c:pt idx="8414">
                        <c:v>70.121105439448357</c:v>
                      </c:pt>
                      <c:pt idx="8415">
                        <c:v>70.119930239756016</c:v>
                      </c:pt>
                      <c:pt idx="8416">
                        <c:v>70.118859303621676</c:v>
                      </c:pt>
                      <c:pt idx="8417">
                        <c:v>70.118748046768943</c:v>
                      </c:pt>
                      <c:pt idx="8418">
                        <c:v>70.119896331783821</c:v>
                      </c:pt>
                      <c:pt idx="8419">
                        <c:v>70.125183971659411</c:v>
                      </c:pt>
                      <c:pt idx="8420">
                        <c:v>70.129995314788886</c:v>
                      </c:pt>
                      <c:pt idx="8421">
                        <c:v>70.136318443798586</c:v>
                      </c:pt>
                      <c:pt idx="8422">
                        <c:v>70.143741449322278</c:v>
                      </c:pt>
                      <c:pt idx="8423">
                        <c:v>70.149052863205881</c:v>
                      </c:pt>
                      <c:pt idx="8424">
                        <c:v>70.149264653714837</c:v>
                      </c:pt>
                      <c:pt idx="8425">
                        <c:v>70.151660321236051</c:v>
                      </c:pt>
                      <c:pt idx="8426">
                        <c:v>70.152740130607526</c:v>
                      </c:pt>
                      <c:pt idx="8427">
                        <c:v>70.153915921500669</c:v>
                      </c:pt>
                      <c:pt idx="8428">
                        <c:v>70.153891535574601</c:v>
                      </c:pt>
                      <c:pt idx="8429">
                        <c:v>70.155183279607684</c:v>
                      </c:pt>
                      <c:pt idx="8430">
                        <c:v>70.154175383054422</c:v>
                      </c:pt>
                      <c:pt idx="8431">
                        <c:v>70.152595249941413</c:v>
                      </c:pt>
                      <c:pt idx="8432">
                        <c:v>70.148051562928188</c:v>
                      </c:pt>
                      <c:pt idx="8433">
                        <c:v>70.143944052712541</c:v>
                      </c:pt>
                      <c:pt idx="8434">
                        <c:v>70.140176447298117</c:v>
                      </c:pt>
                      <c:pt idx="8435">
                        <c:v>70.139867948242767</c:v>
                      </c:pt>
                      <c:pt idx="8436">
                        <c:v>70.142667266885113</c:v>
                      </c:pt>
                      <c:pt idx="8437">
                        <c:v>70.146198345913177</c:v>
                      </c:pt>
                      <c:pt idx="8438">
                        <c:v>70.152497248770345</c:v>
                      </c:pt>
                      <c:pt idx="8439">
                        <c:v>70.156708203146579</c:v>
                      </c:pt>
                      <c:pt idx="8440">
                        <c:v>70.15766797216547</c:v>
                      </c:pt>
                      <c:pt idx="8441">
                        <c:v>70.15401225352656</c:v>
                      </c:pt>
                      <c:pt idx="8442">
                        <c:v>70.150820636007921</c:v>
                      </c:pt>
                      <c:pt idx="8443">
                        <c:v>70.146417163185077</c:v>
                      </c:pt>
                      <c:pt idx="8444">
                        <c:v>70.143129551323298</c:v>
                      </c:pt>
                      <c:pt idx="8445">
                        <c:v>70.14318566350164</c:v>
                      </c:pt>
                      <c:pt idx="8446">
                        <c:v>70.145773226224236</c:v>
                      </c:pt>
                      <c:pt idx="8447">
                        <c:v>70.149548660495185</c:v>
                      </c:pt>
                      <c:pt idx="8448">
                        <c:v>70.154383821573973</c:v>
                      </c:pt>
                      <c:pt idx="8449">
                        <c:v>70.162878793670956</c:v>
                      </c:pt>
                      <c:pt idx="8450">
                        <c:v>70.172289866659682</c:v>
                      </c:pt>
                      <c:pt idx="8451">
                        <c:v>70.183996834982594</c:v>
                      </c:pt>
                      <c:pt idx="8452">
                        <c:v>70.19247992462104</c:v>
                      </c:pt>
                      <c:pt idx="8453">
                        <c:v>70.201043165208873</c:v>
                      </c:pt>
                      <c:pt idx="8454">
                        <c:v>70.206698632341485</c:v>
                      </c:pt>
                      <c:pt idx="8455">
                        <c:v>70.209298095471325</c:v>
                      </c:pt>
                      <c:pt idx="8456">
                        <c:v>70.211341691824771</c:v>
                      </c:pt>
                      <c:pt idx="8457">
                        <c:v>70.214889239188324</c:v>
                      </c:pt>
                      <c:pt idx="8458">
                        <c:v>70.214685070720876</c:v>
                      </c:pt>
                      <c:pt idx="8459">
                        <c:v>70.214556948718524</c:v>
                      </c:pt>
                      <c:pt idx="8460">
                        <c:v>70.213696879794924</c:v>
                      </c:pt>
                      <c:pt idx="8461">
                        <c:v>70.2078333638662</c:v>
                      </c:pt>
                      <c:pt idx="8462">
                        <c:v>70.203929760520467</c:v>
                      </c:pt>
                      <c:pt idx="8463">
                        <c:v>70.200978192976038</c:v>
                      </c:pt>
                      <c:pt idx="8464">
                        <c:v>70.195454730110498</c:v>
                      </c:pt>
                      <c:pt idx="8465">
                        <c:v>70.190083417986244</c:v>
                      </c:pt>
                      <c:pt idx="8466">
                        <c:v>70.187703858387749</c:v>
                      </c:pt>
                      <c:pt idx="8467">
                        <c:v>70.183868376296886</c:v>
                      </c:pt>
                      <c:pt idx="8468">
                        <c:v>70.181200634581529</c:v>
                      </c:pt>
                      <c:pt idx="8469">
                        <c:v>70.180332997226273</c:v>
                      </c:pt>
                      <c:pt idx="8470">
                        <c:v>70.180681176444395</c:v>
                      </c:pt>
                      <c:pt idx="8471">
                        <c:v>70.18000953547326</c:v>
                      </c:pt>
                      <c:pt idx="8472">
                        <c:v>70.181001907585113</c:v>
                      </c:pt>
                      <c:pt idx="8473">
                        <c:v>70.184074124038034</c:v>
                      </c:pt>
                      <c:pt idx="8474">
                        <c:v>70.188026070230194</c:v>
                      </c:pt>
                      <c:pt idx="8475">
                        <c:v>70.192845887079187</c:v>
                      </c:pt>
                      <c:pt idx="8476">
                        <c:v>70.199129485364097</c:v>
                      </c:pt>
                      <c:pt idx="8477">
                        <c:v>70.203361280711604</c:v>
                      </c:pt>
                      <c:pt idx="8478">
                        <c:v>70.208621017143471</c:v>
                      </c:pt>
                      <c:pt idx="8479">
                        <c:v>70.212484977239427</c:v>
                      </c:pt>
                      <c:pt idx="8480">
                        <c:v>70.217632541312213</c:v>
                      </c:pt>
                      <c:pt idx="8481">
                        <c:v>70.222436207124446</c:v>
                      </c:pt>
                      <c:pt idx="8482">
                        <c:v>70.231095380998227</c:v>
                      </c:pt>
                      <c:pt idx="8483">
                        <c:v>70.234986620631702</c:v>
                      </c:pt>
                      <c:pt idx="8484">
                        <c:v>70.241689658192314</c:v>
                      </c:pt>
                      <c:pt idx="8485">
                        <c:v>70.246273176324053</c:v>
                      </c:pt>
                      <c:pt idx="8486">
                        <c:v>70.249892619540589</c:v>
                      </c:pt>
                      <c:pt idx="8487">
                        <c:v>70.252144101905216</c:v>
                      </c:pt>
                      <c:pt idx="8488">
                        <c:v>70.253439848399083</c:v>
                      </c:pt>
                      <c:pt idx="8489">
                        <c:v>70.253139455071135</c:v>
                      </c:pt>
                      <c:pt idx="8490">
                        <c:v>70.251699174927282</c:v>
                      </c:pt>
                      <c:pt idx="8491">
                        <c:v>70.247939004868911</c:v>
                      </c:pt>
                      <c:pt idx="8492">
                        <c:v>70.245366627890235</c:v>
                      </c:pt>
                      <c:pt idx="8493">
                        <c:v>70.243390162156658</c:v>
                      </c:pt>
                      <c:pt idx="8494">
                        <c:v>70.241313856045096</c:v>
                      </c:pt>
                      <c:pt idx="8495">
                        <c:v>70.238089756286527</c:v>
                      </c:pt>
                      <c:pt idx="8496">
                        <c:v>70.237021583937363</c:v>
                      </c:pt>
                      <c:pt idx="8497">
                        <c:v>70.232821778952598</c:v>
                      </c:pt>
                      <c:pt idx="8498">
                        <c:v>70.22997409830171</c:v>
                      </c:pt>
                      <c:pt idx="8499">
                        <c:v>70.22738242323382</c:v>
                      </c:pt>
                      <c:pt idx="8500">
                        <c:v>70.228578318376009</c:v>
                      </c:pt>
                      <c:pt idx="8501">
                        <c:v>70.230826240919697</c:v>
                      </c:pt>
                      <c:pt idx="8502">
                        <c:v>70.236022156266969</c:v>
                      </c:pt>
                      <c:pt idx="8503">
                        <c:v>70.243849883785828</c:v>
                      </c:pt>
                      <c:pt idx="8504">
                        <c:v>70.251237825876657</c:v>
                      </c:pt>
                      <c:pt idx="8505">
                        <c:v>70.255949890892353</c:v>
                      </c:pt>
                      <c:pt idx="8506">
                        <c:v>70.256910214413523</c:v>
                      </c:pt>
                      <c:pt idx="8507">
                        <c:v>70.253226683746291</c:v>
                      </c:pt>
                      <c:pt idx="8508">
                        <c:v>70.243823658783256</c:v>
                      </c:pt>
                      <c:pt idx="8509">
                        <c:v>70.234220575133264</c:v>
                      </c:pt>
                      <c:pt idx="8510">
                        <c:v>70.224117602478572</c:v>
                      </c:pt>
                      <c:pt idx="8511">
                        <c:v>70.218282379528304</c:v>
                      </c:pt>
                      <c:pt idx="8512">
                        <c:v>70.215894975954456</c:v>
                      </c:pt>
                      <c:pt idx="8513">
                        <c:v>70.219719052583741</c:v>
                      </c:pt>
                      <c:pt idx="8514">
                        <c:v>70.225003131057562</c:v>
                      </c:pt>
                      <c:pt idx="8515">
                        <c:v>70.232354963178992</c:v>
                      </c:pt>
                      <c:pt idx="8516">
                        <c:v>70.239718703781975</c:v>
                      </c:pt>
                      <c:pt idx="8517">
                        <c:v>70.24932210508851</c:v>
                      </c:pt>
                      <c:pt idx="8518">
                        <c:v>70.259549752797881</c:v>
                      </c:pt>
                      <c:pt idx="8519">
                        <c:v>70.269085319242933</c:v>
                      </c:pt>
                      <c:pt idx="8520">
                        <c:v>70.277157050908528</c:v>
                      </c:pt>
                      <c:pt idx="8521">
                        <c:v>70.285084743294007</c:v>
                      </c:pt>
                      <c:pt idx="8522">
                        <c:v>70.285372884296464</c:v>
                      </c:pt>
                      <c:pt idx="8523">
                        <c:v>70.282320954415198</c:v>
                      </c:pt>
                      <c:pt idx="8524">
                        <c:v>70.276265033032615</c:v>
                      </c:pt>
                      <c:pt idx="8525">
                        <c:v>70.266613255232215</c:v>
                      </c:pt>
                      <c:pt idx="8526">
                        <c:v>70.253361851318544</c:v>
                      </c:pt>
                      <c:pt idx="8527">
                        <c:v>70.245454311371745</c:v>
                      </c:pt>
                      <c:pt idx="8528">
                        <c:v>70.237266680222518</c:v>
                      </c:pt>
                      <c:pt idx="8529">
                        <c:v>70.232962738900667</c:v>
                      </c:pt>
                      <c:pt idx="8530">
                        <c:v>70.22897099815178</c:v>
                      </c:pt>
                      <c:pt idx="8531">
                        <c:v>70.227770881078044</c:v>
                      </c:pt>
                      <c:pt idx="8532">
                        <c:v>70.225222607491787</c:v>
                      </c:pt>
                      <c:pt idx="8533">
                        <c:v>70.22355448118914</c:v>
                      </c:pt>
                      <c:pt idx="8534">
                        <c:v>70.22084253496304</c:v>
                      </c:pt>
                      <c:pt idx="8535">
                        <c:v>70.220934177988596</c:v>
                      </c:pt>
                      <c:pt idx="8536">
                        <c:v>70.221069882247519</c:v>
                      </c:pt>
                      <c:pt idx="8537">
                        <c:v>70.220093860910836</c:v>
                      </c:pt>
                      <c:pt idx="8538">
                        <c:v>70.220341461719471</c:v>
                      </c:pt>
                      <c:pt idx="8539">
                        <c:v>70.221389093997061</c:v>
                      </c:pt>
                      <c:pt idx="8540">
                        <c:v>70.224340779719313</c:v>
                      </c:pt>
                      <c:pt idx="8541">
                        <c:v>70.226748533719189</c:v>
                      </c:pt>
                      <c:pt idx="8542">
                        <c:v>70.229908143760241</c:v>
                      </c:pt>
                      <c:pt idx="8543">
                        <c:v>70.231268162154635</c:v>
                      </c:pt>
                      <c:pt idx="8544">
                        <c:v>70.234328182455585</c:v>
                      </c:pt>
                      <c:pt idx="8545">
                        <c:v>70.236044195648873</c:v>
                      </c:pt>
                      <c:pt idx="8546">
                        <c:v>70.236928162114125</c:v>
                      </c:pt>
                      <c:pt idx="8547">
                        <c:v>70.238216161933451</c:v>
                      </c:pt>
                      <c:pt idx="8548">
                        <c:v>70.240388159083494</c:v>
                      </c:pt>
                      <c:pt idx="8549">
                        <c:v>70.242304106003786</c:v>
                      </c:pt>
                      <c:pt idx="8550">
                        <c:v>70.242756084532886</c:v>
                      </c:pt>
                      <c:pt idx="8551">
                        <c:v>70.243716204686422</c:v>
                      </c:pt>
                      <c:pt idx="8552">
                        <c:v>70.243616511974579</c:v>
                      </c:pt>
                      <c:pt idx="8553">
                        <c:v>70.243380655964728</c:v>
                      </c:pt>
                      <c:pt idx="8554">
                        <c:v>70.241236822227535</c:v>
                      </c:pt>
                      <c:pt idx="8555">
                        <c:v>70.242228825536699</c:v>
                      </c:pt>
                      <c:pt idx="8556">
                        <c:v>70.243104734244966</c:v>
                      </c:pt>
                      <c:pt idx="8557">
                        <c:v>70.245056427472804</c:v>
                      </c:pt>
                      <c:pt idx="8558">
                        <c:v>70.247148015035805</c:v>
                      </c:pt>
                      <c:pt idx="8559">
                        <c:v>70.247963690127847</c:v>
                      </c:pt>
                      <c:pt idx="8560">
                        <c:v>70.247747561385694</c:v>
                      </c:pt>
                      <c:pt idx="8561">
                        <c:v>70.249555233439679</c:v>
                      </c:pt>
                      <c:pt idx="8562">
                        <c:v>70.248531220575359</c:v>
                      </c:pt>
                      <c:pt idx="8563">
                        <c:v>70.247931174143787</c:v>
                      </c:pt>
                      <c:pt idx="8564">
                        <c:v>70.245827209501925</c:v>
                      </c:pt>
                      <c:pt idx="8565">
                        <c:v>70.245475212541848</c:v>
                      </c:pt>
                      <c:pt idx="8566">
                        <c:v>70.243727228749293</c:v>
                      </c:pt>
                      <c:pt idx="8567">
                        <c:v>70.244279198500152</c:v>
                      </c:pt>
                      <c:pt idx="8568">
                        <c:v>70.243475471855717</c:v>
                      </c:pt>
                      <c:pt idx="8569">
                        <c:v>70.245759568817149</c:v>
                      </c:pt>
                      <c:pt idx="8570">
                        <c:v>70.248611410099699</c:v>
                      </c:pt>
                      <c:pt idx="8571">
                        <c:v>70.251163425296099</c:v>
                      </c:pt>
                      <c:pt idx="8572">
                        <c:v>70.2562151377725</c:v>
                      </c:pt>
                      <c:pt idx="8573">
                        <c:v>70.260642891468422</c:v>
                      </c:pt>
                      <c:pt idx="8574">
                        <c:v>70.264730754317185</c:v>
                      </c:pt>
                      <c:pt idx="8575">
                        <c:v>70.265966826462005</c:v>
                      </c:pt>
                      <c:pt idx="8576">
                        <c:v>70.268734767428867</c:v>
                      </c:pt>
                      <c:pt idx="8577">
                        <c:v>70.269454853209055</c:v>
                      </c:pt>
                      <c:pt idx="8578">
                        <c:v>70.271014901300845</c:v>
                      </c:pt>
                      <c:pt idx="8579">
                        <c:v>70.27256667541468</c:v>
                      </c:pt>
                      <c:pt idx="8580">
                        <c:v>70.27597036238906</c:v>
                      </c:pt>
                      <c:pt idx="8581">
                        <c:v>70.277802306588598</c:v>
                      </c:pt>
                      <c:pt idx="8582">
                        <c:v>70.278058370905796</c:v>
                      </c:pt>
                      <c:pt idx="8583">
                        <c:v>70.278598180521584</c:v>
                      </c:pt>
                      <c:pt idx="8584">
                        <c:v>70.279402078175991</c:v>
                      </c:pt>
                      <c:pt idx="8585">
                        <c:v>70.278486238816683</c:v>
                      </c:pt>
                      <c:pt idx="8586">
                        <c:v>70.274846464014686</c:v>
                      </c:pt>
                      <c:pt idx="8587">
                        <c:v>70.273138325748164</c:v>
                      </c:pt>
                      <c:pt idx="8588">
                        <c:v>70.270542192174247</c:v>
                      </c:pt>
                      <c:pt idx="8589">
                        <c:v>70.266118289251224</c:v>
                      </c:pt>
                      <c:pt idx="8590">
                        <c:v>70.262346119596046</c:v>
                      </c:pt>
                      <c:pt idx="8591">
                        <c:v>70.259905971820231</c:v>
                      </c:pt>
                      <c:pt idx="8592">
                        <c:v>70.259145744817417</c:v>
                      </c:pt>
                      <c:pt idx="8593">
                        <c:v>70.259801567228621</c:v>
                      </c:pt>
                      <c:pt idx="8594">
                        <c:v>70.261313342246609</c:v>
                      </c:pt>
                      <c:pt idx="8595">
                        <c:v>70.262733143751262</c:v>
                      </c:pt>
                      <c:pt idx="8596">
                        <c:v>70.266096731296486</c:v>
                      </c:pt>
                      <c:pt idx="8597">
                        <c:v>70.267392684484463</c:v>
                      </c:pt>
                      <c:pt idx="8598">
                        <c:v>70.268080634667768</c:v>
                      </c:pt>
                      <c:pt idx="8599">
                        <c:v>70.270312423183768</c:v>
                      </c:pt>
                      <c:pt idx="8600">
                        <c:v>70.27078049958736</c:v>
                      </c:pt>
                      <c:pt idx="8601">
                        <c:v>70.272708267971609</c:v>
                      </c:pt>
                      <c:pt idx="8602">
                        <c:v>70.274380174994988</c:v>
                      </c:pt>
                      <c:pt idx="8603">
                        <c:v>70.277943892555797</c:v>
                      </c:pt>
                      <c:pt idx="8604">
                        <c:v>70.278180142801418</c:v>
                      </c:pt>
                      <c:pt idx="8605">
                        <c:v>70.283375777826748</c:v>
                      </c:pt>
                      <c:pt idx="8606">
                        <c:v>70.286439586637385</c:v>
                      </c:pt>
                      <c:pt idx="8607">
                        <c:v>70.289715269120038</c:v>
                      </c:pt>
                      <c:pt idx="8608">
                        <c:v>70.290307462962261</c:v>
                      </c:pt>
                      <c:pt idx="8609">
                        <c:v>70.296470871772456</c:v>
                      </c:pt>
                      <c:pt idx="8610">
                        <c:v>70.298594705881186</c:v>
                      </c:pt>
                      <c:pt idx="8611">
                        <c:v>70.300206671970003</c:v>
                      </c:pt>
                      <c:pt idx="8612">
                        <c:v>70.302354699886735</c:v>
                      </c:pt>
                      <c:pt idx="8613">
                        <c:v>70.305306478506168</c:v>
                      </c:pt>
                      <c:pt idx="8614">
                        <c:v>70.302090759493623</c:v>
                      </c:pt>
                      <c:pt idx="8615">
                        <c:v>70.301127033761219</c:v>
                      </c:pt>
                      <c:pt idx="8616">
                        <c:v>70.299579532087932</c:v>
                      </c:pt>
                      <c:pt idx="8617">
                        <c:v>70.296911996455222</c:v>
                      </c:pt>
                      <c:pt idx="8618">
                        <c:v>70.293916421655013</c:v>
                      </c:pt>
                      <c:pt idx="8619">
                        <c:v>70.293884657210953</c:v>
                      </c:pt>
                      <c:pt idx="8620">
                        <c:v>70.288541238856141</c:v>
                      </c:pt>
                      <c:pt idx="8621">
                        <c:v>70.285581587061017</c:v>
                      </c:pt>
                      <c:pt idx="8622">
                        <c:v>70.283101824887936</c:v>
                      </c:pt>
                      <c:pt idx="8623">
                        <c:v>70.281549995541084</c:v>
                      </c:pt>
                      <c:pt idx="8624">
                        <c:v>70.28021817263965</c:v>
                      </c:pt>
                      <c:pt idx="8625">
                        <c:v>70.282741854684076</c:v>
                      </c:pt>
                      <c:pt idx="8626">
                        <c:v>70.284441437595319</c:v>
                      </c:pt>
                      <c:pt idx="8627">
                        <c:v>70.288628779560426</c:v>
                      </c:pt>
                      <c:pt idx="8628">
                        <c:v>70.292996033040268</c:v>
                      </c:pt>
                      <c:pt idx="8629">
                        <c:v>70.296283306825856</c:v>
                      </c:pt>
                      <c:pt idx="8630">
                        <c:v>70.299502726378932</c:v>
                      </c:pt>
                      <c:pt idx="8631">
                        <c:v>70.304534086420261</c:v>
                      </c:pt>
                      <c:pt idx="8632">
                        <c:v>70.304809848264313</c:v>
                      </c:pt>
                      <c:pt idx="8633">
                        <c:v>70.305005889995087</c:v>
                      </c:pt>
                      <c:pt idx="8634">
                        <c:v>70.305829923705957</c:v>
                      </c:pt>
                      <c:pt idx="8635">
                        <c:v>70.307917925020107</c:v>
                      </c:pt>
                      <c:pt idx="8636">
                        <c:v>70.308585990911638</c:v>
                      </c:pt>
                      <c:pt idx="8637">
                        <c:v>70.309202079732486</c:v>
                      </c:pt>
                      <c:pt idx="8638">
                        <c:v>70.310294011248445</c:v>
                      </c:pt>
                      <c:pt idx="8639">
                        <c:v>70.309822098723231</c:v>
                      </c:pt>
                      <c:pt idx="8640">
                        <c:v>70.311354046029948</c:v>
                      </c:pt>
                      <c:pt idx="8641">
                        <c:v>70.310874084265407</c:v>
                      </c:pt>
                      <c:pt idx="8642">
                        <c:v>70.312682171422892</c:v>
                      </c:pt>
                      <c:pt idx="8643">
                        <c:v>70.31383817179848</c:v>
                      </c:pt>
                      <c:pt idx="8644">
                        <c:v>70.315450051594325</c:v>
                      </c:pt>
                      <c:pt idx="8645">
                        <c:v>70.31638593446317</c:v>
                      </c:pt>
                      <c:pt idx="8646">
                        <c:v>70.31895371078727</c:v>
                      </c:pt>
                      <c:pt idx="8647">
                        <c:v>70.319945471671247</c:v>
                      </c:pt>
                      <c:pt idx="8648">
                        <c:v>70.319537392951119</c:v>
                      </c:pt>
                      <c:pt idx="8649">
                        <c:v>70.321877221946039</c:v>
                      </c:pt>
                      <c:pt idx="8650">
                        <c:v>70.321321476968293</c:v>
                      </c:pt>
                      <c:pt idx="8651">
                        <c:v>70.320041700096198</c:v>
                      </c:pt>
                      <c:pt idx="8652">
                        <c:v>70.319789932863529</c:v>
                      </c:pt>
                      <c:pt idx="8653">
                        <c:v>70.321558081610362</c:v>
                      </c:pt>
                      <c:pt idx="8654">
                        <c:v>70.31987471836409</c:v>
                      </c:pt>
                      <c:pt idx="8655">
                        <c:v>70.318882856427535</c:v>
                      </c:pt>
                      <c:pt idx="8656">
                        <c:v>70.318675035195923</c:v>
                      </c:pt>
                      <c:pt idx="8657">
                        <c:v>70.319147025809997</c:v>
                      </c:pt>
                      <c:pt idx="8658">
                        <c:v>70.318759034744758</c:v>
                      </c:pt>
                      <c:pt idx="8659">
                        <c:v>70.321546495990191</c:v>
                      </c:pt>
                      <c:pt idx="8660">
                        <c:v>70.325078071640803</c:v>
                      </c:pt>
                      <c:pt idx="8661">
                        <c:v>70.327377816427273</c:v>
                      </c:pt>
                      <c:pt idx="8662">
                        <c:v>70.33116929804514</c:v>
                      </c:pt>
                      <c:pt idx="8663">
                        <c:v>70.336504557808553</c:v>
                      </c:pt>
                      <c:pt idx="8664">
                        <c:v>70.339711941654286</c:v>
                      </c:pt>
                      <c:pt idx="8665">
                        <c:v>70.340595646613252</c:v>
                      </c:pt>
                      <c:pt idx="8666">
                        <c:v>70.344775170808816</c:v>
                      </c:pt>
                      <c:pt idx="8667">
                        <c:v>70.347102901037644</c:v>
                      </c:pt>
                      <c:pt idx="8668">
                        <c:v>70.345275166656123</c:v>
                      </c:pt>
                      <c:pt idx="8669">
                        <c:v>70.344323436083371</c:v>
                      </c:pt>
                      <c:pt idx="8670">
                        <c:v>70.343567664680876</c:v>
                      </c:pt>
                      <c:pt idx="8671">
                        <c:v>70.342879972900192</c:v>
                      </c:pt>
                      <c:pt idx="8672">
                        <c:v>70.340444350249044</c:v>
                      </c:pt>
                      <c:pt idx="8673">
                        <c:v>70.340768418651223</c:v>
                      </c:pt>
                      <c:pt idx="8674">
                        <c:v>70.340412735677788</c:v>
                      </c:pt>
                      <c:pt idx="8675">
                        <c:v>70.341392777127709</c:v>
                      </c:pt>
                      <c:pt idx="8676">
                        <c:v>70.339708942772745</c:v>
                      </c:pt>
                      <c:pt idx="8677">
                        <c:v>70.338757252128858</c:v>
                      </c:pt>
                      <c:pt idx="8678">
                        <c:v>70.336489662780565</c:v>
                      </c:pt>
                      <c:pt idx="8679">
                        <c:v>70.335477732679081</c:v>
                      </c:pt>
                      <c:pt idx="8680">
                        <c:v>70.335377800638867</c:v>
                      </c:pt>
                      <c:pt idx="8681">
                        <c:v>70.336445607958552</c:v>
                      </c:pt>
                      <c:pt idx="8682">
                        <c:v>70.338697305705949</c:v>
                      </c:pt>
                      <c:pt idx="8683">
                        <c:v>70.342920672647978</c:v>
                      </c:pt>
                      <c:pt idx="8684">
                        <c:v>70.348544072279338</c:v>
                      </c:pt>
                      <c:pt idx="8685">
                        <c:v>70.353011450403685</c:v>
                      </c:pt>
                      <c:pt idx="8686">
                        <c:v>70.356222992149128</c:v>
                      </c:pt>
                      <c:pt idx="8687">
                        <c:v>70.360182495675957</c:v>
                      </c:pt>
                      <c:pt idx="8688">
                        <c:v>70.363854231057559</c:v>
                      </c:pt>
                      <c:pt idx="8689">
                        <c:v>70.364714066944629</c:v>
                      </c:pt>
                      <c:pt idx="8690">
                        <c:v>70.365526101129561</c:v>
                      </c:pt>
                      <c:pt idx="8691">
                        <c:v>70.365422198394285</c:v>
                      </c:pt>
                      <c:pt idx="8692">
                        <c:v>70.365114308461898</c:v>
                      </c:pt>
                      <c:pt idx="8693">
                        <c:v>70.364286435175444</c:v>
                      </c:pt>
                      <c:pt idx="8694">
                        <c:v>70.363182563816949</c:v>
                      </c:pt>
                      <c:pt idx="8695">
                        <c:v>70.361938818462534</c:v>
                      </c:pt>
                      <c:pt idx="8696">
                        <c:v>70.362634793422814</c:v>
                      </c:pt>
                      <c:pt idx="8697">
                        <c:v>70.363610721198796</c:v>
                      </c:pt>
                      <c:pt idx="8698">
                        <c:v>70.362974770280402</c:v>
                      </c:pt>
                      <c:pt idx="8699">
                        <c:v>70.363142929618249</c:v>
                      </c:pt>
                      <c:pt idx="8700">
                        <c:v>70.364658834093774</c:v>
                      </c:pt>
                      <c:pt idx="8701">
                        <c:v>70.365262827304022</c:v>
                      </c:pt>
                      <c:pt idx="8702">
                        <c:v>70.366586724689924</c:v>
                      </c:pt>
                      <c:pt idx="8703">
                        <c:v>70.36895870790147</c:v>
                      </c:pt>
                      <c:pt idx="8704">
                        <c:v>70.372298432170211</c:v>
                      </c:pt>
                      <c:pt idx="8705">
                        <c:v>70.373398343408965</c:v>
                      </c:pt>
                      <c:pt idx="8706">
                        <c:v>70.373146391160986</c:v>
                      </c:pt>
                      <c:pt idx="8707">
                        <c:v>70.372850457485072</c:v>
                      </c:pt>
                      <c:pt idx="8708">
                        <c:v>70.371298402597603</c:v>
                      </c:pt>
                      <c:pt idx="8709">
                        <c:v>70.369978394524637</c:v>
                      </c:pt>
                      <c:pt idx="8710">
                        <c:v>70.367546536486856</c:v>
                      </c:pt>
                      <c:pt idx="8711">
                        <c:v>70.367558635579286</c:v>
                      </c:pt>
                      <c:pt idx="8712">
                        <c:v>70.365050922948924</c:v>
                      </c:pt>
                      <c:pt idx="8713">
                        <c:v>70.365379095211679</c:v>
                      </c:pt>
                      <c:pt idx="8714">
                        <c:v>70.366079215216999</c:v>
                      </c:pt>
                      <c:pt idx="8715">
                        <c:v>70.368931134927593</c:v>
                      </c:pt>
                      <c:pt idx="8716">
                        <c:v>70.372650759585596</c:v>
                      </c:pt>
                      <c:pt idx="8717">
                        <c:v>70.377426362259669</c:v>
                      </c:pt>
                      <c:pt idx="8718">
                        <c:v>70.380894022599563</c:v>
                      </c:pt>
                      <c:pt idx="8719">
                        <c:v>70.384505704087218</c:v>
                      </c:pt>
                      <c:pt idx="8720">
                        <c:v>70.388453261468854</c:v>
                      </c:pt>
                      <c:pt idx="8721">
                        <c:v>70.39089302604657</c:v>
                      </c:pt>
                      <c:pt idx="8722">
                        <c:v>70.392924817207515</c:v>
                      </c:pt>
                      <c:pt idx="8723">
                        <c:v>70.395776578331777</c:v>
                      </c:pt>
                      <c:pt idx="8724">
                        <c:v>70.394616587779765</c:v>
                      </c:pt>
                      <c:pt idx="8725">
                        <c:v>70.393816547683642</c:v>
                      </c:pt>
                      <c:pt idx="8726">
                        <c:v>70.393940754406032</c:v>
                      </c:pt>
                      <c:pt idx="8727">
                        <c:v>70.39345675414549</c:v>
                      </c:pt>
                      <c:pt idx="8728">
                        <c:v>70.389693085589911</c:v>
                      </c:pt>
                      <c:pt idx="8729">
                        <c:v>70.391397052296412</c:v>
                      </c:pt>
                      <c:pt idx="8730">
                        <c:v>70.39061733568073</c:v>
                      </c:pt>
                      <c:pt idx="8731">
                        <c:v>70.391161274581549</c:v>
                      </c:pt>
                      <c:pt idx="8732">
                        <c:v>70.393161341171222</c:v>
                      </c:pt>
                      <c:pt idx="8733">
                        <c:v>70.39593316613653</c:v>
                      </c:pt>
                      <c:pt idx="8734">
                        <c:v>70.39452128834624</c:v>
                      </c:pt>
                      <c:pt idx="8735">
                        <c:v>70.396748991744062</c:v>
                      </c:pt>
                      <c:pt idx="8736">
                        <c:v>70.397396969707245</c:v>
                      </c:pt>
                      <c:pt idx="8737">
                        <c:v>70.397608800312696</c:v>
                      </c:pt>
                      <c:pt idx="8738">
                        <c:v>70.399992643755382</c:v>
                      </c:pt>
                      <c:pt idx="8739">
                        <c:v>70.401532461616995</c:v>
                      </c:pt>
                      <c:pt idx="8740">
                        <c:v>70.403756343577086</c:v>
                      </c:pt>
                      <c:pt idx="8741">
                        <c:v>70.404212309559711</c:v>
                      </c:pt>
                      <c:pt idx="8742">
                        <c:v>70.403132468112091</c:v>
                      </c:pt>
                      <c:pt idx="8743">
                        <c:v>70.402724439771006</c:v>
                      </c:pt>
                      <c:pt idx="8744">
                        <c:v>70.405296335064605</c:v>
                      </c:pt>
                      <c:pt idx="8745">
                        <c:v>70.404432422115164</c:v>
                      </c:pt>
                      <c:pt idx="8746">
                        <c:v>70.405868289632764</c:v>
                      </c:pt>
                      <c:pt idx="8747">
                        <c:v>70.407932265992457</c:v>
                      </c:pt>
                      <c:pt idx="8748">
                        <c:v>70.408168290324909</c:v>
                      </c:pt>
                      <c:pt idx="8749">
                        <c:v>70.40789237014431</c:v>
                      </c:pt>
                      <c:pt idx="8750">
                        <c:v>70.408672216694725</c:v>
                      </c:pt>
                      <c:pt idx="8751">
                        <c:v>70.408628205284316</c:v>
                      </c:pt>
                      <c:pt idx="8752">
                        <c:v>70.409247995842222</c:v>
                      </c:pt>
                      <c:pt idx="8753">
                        <c:v>70.411495868421468</c:v>
                      </c:pt>
                      <c:pt idx="8754">
                        <c:v>70.413979605624064</c:v>
                      </c:pt>
                      <c:pt idx="8755">
                        <c:v>70.414935665406318</c:v>
                      </c:pt>
                      <c:pt idx="8756">
                        <c:v>70.415631604992086</c:v>
                      </c:pt>
                      <c:pt idx="8757">
                        <c:v>70.416943589459521</c:v>
                      </c:pt>
                      <c:pt idx="8758">
                        <c:v>70.416763557183387</c:v>
                      </c:pt>
                      <c:pt idx="8759">
                        <c:v>70.416371427692695</c:v>
                      </c:pt>
                      <c:pt idx="8760">
                        <c:v>70.417407352142234</c:v>
                      </c:pt>
                      <c:pt idx="8761">
                        <c:v>70.416871320540423</c:v>
                      </c:pt>
                      <c:pt idx="8762">
                        <c:v>70.416887268457373</c:v>
                      </c:pt>
                      <c:pt idx="8763">
                        <c:v>70.418531216122872</c:v>
                      </c:pt>
                      <c:pt idx="8764">
                        <c:v>70.417147544386665</c:v>
                      </c:pt>
                      <c:pt idx="8765">
                        <c:v>70.416563557232507</c:v>
                      </c:pt>
                      <c:pt idx="8766">
                        <c:v>70.418367473515943</c:v>
                      </c:pt>
                      <c:pt idx="8767">
                        <c:v>70.417343625273162</c:v>
                      </c:pt>
                      <c:pt idx="8768">
                        <c:v>70.417155718689315</c:v>
                      </c:pt>
                      <c:pt idx="8769">
                        <c:v>70.420503519989538</c:v>
                      </c:pt>
                      <c:pt idx="8770">
                        <c:v>70.421563523815848</c:v>
                      </c:pt>
                      <c:pt idx="8771">
                        <c:v>70.419979598343303</c:v>
                      </c:pt>
                      <c:pt idx="8772">
                        <c:v>70.421975358405959</c:v>
                      </c:pt>
                      <c:pt idx="8773">
                        <c:v>70.421523246208423</c:v>
                      </c:pt>
                      <c:pt idx="8774">
                        <c:v>70.422111273667156</c:v>
                      </c:pt>
                      <c:pt idx="8775">
                        <c:v>70.423307276108602</c:v>
                      </c:pt>
                      <c:pt idx="8776">
                        <c:v>70.425183201679232</c:v>
                      </c:pt>
                      <c:pt idx="8777">
                        <c:v>70.426839331088473</c:v>
                      </c:pt>
                      <c:pt idx="8778">
                        <c:v>70.428863315447515</c:v>
                      </c:pt>
                      <c:pt idx="8779">
                        <c:v>70.429331356791906</c:v>
                      </c:pt>
                      <c:pt idx="8780">
                        <c:v>70.431367323373905</c:v>
                      </c:pt>
                      <c:pt idx="8781">
                        <c:v>70.43447123454014</c:v>
                      </c:pt>
                      <c:pt idx="8782">
                        <c:v>70.435759253105672</c:v>
                      </c:pt>
                      <c:pt idx="8783">
                        <c:v>70.435227266459009</c:v>
                      </c:pt>
                      <c:pt idx="8784">
                        <c:v>70.43580728288687</c:v>
                      </c:pt>
                      <c:pt idx="8785">
                        <c:v>70.435207332282928</c:v>
                      </c:pt>
                      <c:pt idx="8786">
                        <c:v>70.436579418739115</c:v>
                      </c:pt>
                      <c:pt idx="8787">
                        <c:v>70.438555248505892</c:v>
                      </c:pt>
                      <c:pt idx="8788">
                        <c:v>70.443543191953765</c:v>
                      </c:pt>
                      <c:pt idx="8789">
                        <c:v>70.447438994624832</c:v>
                      </c:pt>
                      <c:pt idx="8790">
                        <c:v>70.452278753719227</c:v>
                      </c:pt>
                      <c:pt idx="8791">
                        <c:v>70.454290580506068</c:v>
                      </c:pt>
                      <c:pt idx="8792">
                        <c:v>70.456226558193535</c:v>
                      </c:pt>
                      <c:pt idx="8793">
                        <c:v>70.45569054501884</c:v>
                      </c:pt>
                      <c:pt idx="8794">
                        <c:v>70.454266711865927</c:v>
                      </c:pt>
                      <c:pt idx="8795">
                        <c:v>70.453558925977845</c:v>
                      </c:pt>
                      <c:pt idx="8796">
                        <c:v>70.454323118138547</c:v>
                      </c:pt>
                      <c:pt idx="8797">
                        <c:v>70.455931086024833</c:v>
                      </c:pt>
                      <c:pt idx="8798">
                        <c:v>70.459206949431547</c:v>
                      </c:pt>
                      <c:pt idx="8799">
                        <c:v>70.463858789238913</c:v>
                      </c:pt>
                      <c:pt idx="8800">
                        <c:v>70.468230286451984</c:v>
                      </c:pt>
                      <c:pt idx="8801">
                        <c:v>70.470110060348972</c:v>
                      </c:pt>
                      <c:pt idx="8802">
                        <c:v>70.470326010767891</c:v>
                      </c:pt>
                      <c:pt idx="8803">
                        <c:v>70.469322016976321</c:v>
                      </c:pt>
                      <c:pt idx="8804">
                        <c:v>70.4684739318986</c:v>
                      </c:pt>
                      <c:pt idx="8805">
                        <c:v>70.465450078804807</c:v>
                      </c:pt>
                      <c:pt idx="8806">
                        <c:v>70.462714136889915</c:v>
                      </c:pt>
                      <c:pt idx="8807">
                        <c:v>70.461654083363186</c:v>
                      </c:pt>
                      <c:pt idx="8808">
                        <c:v>70.463637954998958</c:v>
                      </c:pt>
                      <c:pt idx="8809">
                        <c:v>70.46483775387037</c:v>
                      </c:pt>
                      <c:pt idx="8810">
                        <c:v>70.466357787826382</c:v>
                      </c:pt>
                      <c:pt idx="8811">
                        <c:v>70.470513693859445</c:v>
                      </c:pt>
                      <c:pt idx="8812">
                        <c:v>70.471041761203395</c:v>
                      </c:pt>
                      <c:pt idx="8813">
                        <c:v>70.469777904406527</c:v>
                      </c:pt>
                      <c:pt idx="8814">
                        <c:v>70.469665998341412</c:v>
                      </c:pt>
                      <c:pt idx="8815">
                        <c:v>70.470237997471457</c:v>
                      </c:pt>
                      <c:pt idx="8816">
                        <c:v>70.472445868466451</c:v>
                      </c:pt>
                      <c:pt idx="8817">
                        <c:v>70.474529804068339</c:v>
                      </c:pt>
                      <c:pt idx="8818">
                        <c:v>70.478021619275609</c:v>
                      </c:pt>
                      <c:pt idx="8819">
                        <c:v>70.479137577039367</c:v>
                      </c:pt>
                      <c:pt idx="8820">
                        <c:v>70.479765562302632</c:v>
                      </c:pt>
                      <c:pt idx="8821">
                        <c:v>70.480021636300279</c:v>
                      </c:pt>
                      <c:pt idx="8822">
                        <c:v>70.482225511507664</c:v>
                      </c:pt>
                      <c:pt idx="8823">
                        <c:v>70.482697458942923</c:v>
                      </c:pt>
                      <c:pt idx="8824">
                        <c:v>70.482605426780879</c:v>
                      </c:pt>
                      <c:pt idx="8825">
                        <c:v>70.483501406739464</c:v>
                      </c:pt>
                      <c:pt idx="8826">
                        <c:v>70.481801334139419</c:v>
                      </c:pt>
                      <c:pt idx="8827">
                        <c:v>70.481089466278021</c:v>
                      </c:pt>
                      <c:pt idx="8828">
                        <c:v>70.480029567739138</c:v>
                      </c:pt>
                      <c:pt idx="8829">
                        <c:v>70.480009654290299</c:v>
                      </c:pt>
                      <c:pt idx="8830">
                        <c:v>70.479553693936353</c:v>
                      </c:pt>
                      <c:pt idx="8831">
                        <c:v>70.480197805449635</c:v>
                      </c:pt>
                      <c:pt idx="8832">
                        <c:v>70.481365621733673</c:v>
                      </c:pt>
                      <c:pt idx="8833">
                        <c:v>70.483885623500967</c:v>
                      </c:pt>
                      <c:pt idx="8834">
                        <c:v>70.487061539954468</c:v>
                      </c:pt>
                      <c:pt idx="8835">
                        <c:v>70.490733596636701</c:v>
                      </c:pt>
                      <c:pt idx="8836">
                        <c:v>70.492981608131799</c:v>
                      </c:pt>
                      <c:pt idx="8837">
                        <c:v>70.494677762106647</c:v>
                      </c:pt>
                      <c:pt idx="8838">
                        <c:v>70.495189886827916</c:v>
                      </c:pt>
                      <c:pt idx="8839">
                        <c:v>70.494937986015231</c:v>
                      </c:pt>
                      <c:pt idx="8840">
                        <c:v>70.496185929400852</c:v>
                      </c:pt>
                      <c:pt idx="8841">
                        <c:v>70.497329982306638</c:v>
                      </c:pt>
                      <c:pt idx="8842">
                        <c:v>70.497502048076726</c:v>
                      </c:pt>
                      <c:pt idx="8843">
                        <c:v>70.497489903075802</c:v>
                      </c:pt>
                      <c:pt idx="8844">
                        <c:v>70.498593823582382</c:v>
                      </c:pt>
                      <c:pt idx="8845">
                        <c:v>70.498641724500914</c:v>
                      </c:pt>
                      <c:pt idx="8846">
                        <c:v>70.50119359461327</c:v>
                      </c:pt>
                      <c:pt idx="8847">
                        <c:v>70.50420951189956</c:v>
                      </c:pt>
                      <c:pt idx="8848">
                        <c:v>70.507153587162776</c:v>
                      </c:pt>
                      <c:pt idx="8849">
                        <c:v>70.508553589573737</c:v>
                      </c:pt>
                      <c:pt idx="8850">
                        <c:v>70.50860173248833</c:v>
                      </c:pt>
                      <c:pt idx="8851">
                        <c:v>70.5088697342931</c:v>
                      </c:pt>
                      <c:pt idx="8852">
                        <c:v>70.507469880599686</c:v>
                      </c:pt>
                      <c:pt idx="8853">
                        <c:v>70.509397995324136</c:v>
                      </c:pt>
                      <c:pt idx="8854">
                        <c:v>70.51160218838514</c:v>
                      </c:pt>
                      <c:pt idx="8855">
                        <c:v>70.514058318664127</c:v>
                      </c:pt>
                      <c:pt idx="8856">
                        <c:v>70.513378581594253</c:v>
                      </c:pt>
                      <c:pt idx="8857">
                        <c:v>70.515146600333011</c:v>
                      </c:pt>
                      <c:pt idx="8858">
                        <c:v>70.51325852965374</c:v>
                      </c:pt>
                      <c:pt idx="8859">
                        <c:v>70.513342422186241</c:v>
                      </c:pt>
                      <c:pt idx="8860">
                        <c:v>70.513526352392603</c:v>
                      </c:pt>
                      <c:pt idx="8861">
                        <c:v>70.514430252023146</c:v>
                      </c:pt>
                      <c:pt idx="8862">
                        <c:v>70.515270060274958</c:v>
                      </c:pt>
                      <c:pt idx="8863">
                        <c:v>70.515369923966361</c:v>
                      </c:pt>
                      <c:pt idx="8864">
                        <c:v>70.514969824711699</c:v>
                      </c:pt>
                      <c:pt idx="8865">
                        <c:v>70.515085627635273</c:v>
                      </c:pt>
                      <c:pt idx="8866">
                        <c:v>70.515981425570175</c:v>
                      </c:pt>
                      <c:pt idx="8867">
                        <c:v>70.51522129777544</c:v>
                      </c:pt>
                      <c:pt idx="8868">
                        <c:v>70.515481232284472</c:v>
                      </c:pt>
                      <c:pt idx="8869">
                        <c:v>70.515397237378764</c:v>
                      </c:pt>
                      <c:pt idx="8870">
                        <c:v>70.515501206348134</c:v>
                      </c:pt>
                      <c:pt idx="8871">
                        <c:v>70.513529276729756</c:v>
                      </c:pt>
                      <c:pt idx="8872">
                        <c:v>70.51308538073873</c:v>
                      </c:pt>
                      <c:pt idx="8873">
                        <c:v>70.511941395368282</c:v>
                      </c:pt>
                      <c:pt idx="8874">
                        <c:v>70.511145452516388</c:v>
                      </c:pt>
                      <c:pt idx="8875">
                        <c:v>70.511761541971765</c:v>
                      </c:pt>
                      <c:pt idx="8876">
                        <c:v>70.512929620099086</c:v>
                      </c:pt>
                      <c:pt idx="8877">
                        <c:v>70.513777700612508</c:v>
                      </c:pt>
                      <c:pt idx="8878">
                        <c:v>70.512621660947985</c:v>
                      </c:pt>
                      <c:pt idx="8879">
                        <c:v>70.513885838739924</c:v>
                      </c:pt>
                      <c:pt idx="8880">
                        <c:v>70.512034110113447</c:v>
                      </c:pt>
                      <c:pt idx="8881">
                        <c:v>70.51099822708909</c:v>
                      </c:pt>
                      <c:pt idx="8882">
                        <c:v>70.509914325461821</c:v>
                      </c:pt>
                      <c:pt idx="8883">
                        <c:v>70.51284662496802</c:v>
                      </c:pt>
                      <c:pt idx="8884">
                        <c:v>70.5098147543778</c:v>
                      </c:pt>
                      <c:pt idx="8885">
                        <c:v>70.507830926689536</c:v>
                      </c:pt>
                      <c:pt idx="8886">
                        <c:v>70.506651210041213</c:v>
                      </c:pt>
                      <c:pt idx="8887">
                        <c:v>70.501919710789849</c:v>
                      </c:pt>
                      <c:pt idx="8888">
                        <c:v>70.499400032708238</c:v>
                      </c:pt>
                      <c:pt idx="8889">
                        <c:v>70.498496296155423</c:v>
                      </c:pt>
                      <c:pt idx="8890">
                        <c:v>70.495384465958438</c:v>
                      </c:pt>
                      <c:pt idx="8891">
                        <c:v>70.493232699643514</c:v>
                      </c:pt>
                      <c:pt idx="8892">
                        <c:v>70.492220659224046</c:v>
                      </c:pt>
                      <c:pt idx="8893">
                        <c:v>70.488116725129004</c:v>
                      </c:pt>
                      <c:pt idx="8894">
                        <c:v>70.486488901102121</c:v>
                      </c:pt>
                      <c:pt idx="8895">
                        <c:v>70.486904964157262</c:v>
                      </c:pt>
                      <c:pt idx="8896">
                        <c:v>70.485952842805474</c:v>
                      </c:pt>
                      <c:pt idx="8897">
                        <c:v>70.487732946375516</c:v>
                      </c:pt>
                      <c:pt idx="8898">
                        <c:v>70.48841712795253</c:v>
                      </c:pt>
                      <c:pt idx="8899">
                        <c:v>70.488548938866671</c:v>
                      </c:pt>
                      <c:pt idx="8900">
                        <c:v>70.489120947027686</c:v>
                      </c:pt>
                      <c:pt idx="8901">
                        <c:v>70.489852987353416</c:v>
                      </c:pt>
                      <c:pt idx="8902">
                        <c:v>70.488928968147306</c:v>
                      </c:pt>
                      <c:pt idx="8903">
                        <c:v>70.489444917975405</c:v>
                      </c:pt>
                      <c:pt idx="8904">
                        <c:v>70.489585020793967</c:v>
                      </c:pt>
                      <c:pt idx="8905">
                        <c:v>70.489412987722162</c:v>
                      </c:pt>
                      <c:pt idx="8906">
                        <c:v>70.487936839716639</c:v>
                      </c:pt>
                      <c:pt idx="8907">
                        <c:v>70.489076759093976</c:v>
                      </c:pt>
                      <c:pt idx="8908">
                        <c:v>70.49080854905813</c:v>
                      </c:pt>
                      <c:pt idx="8909">
                        <c:v>70.491656260703394</c:v>
                      </c:pt>
                      <c:pt idx="8910">
                        <c:v>70.492224042714199</c:v>
                      </c:pt>
                      <c:pt idx="8911">
                        <c:v>70.49474794795384</c:v>
                      </c:pt>
                      <c:pt idx="8912">
                        <c:v>70.495991667613524</c:v>
                      </c:pt>
                      <c:pt idx="8913">
                        <c:v>70.49706354946629</c:v>
                      </c:pt>
                      <c:pt idx="8914">
                        <c:v>70.500347501486971</c:v>
                      </c:pt>
                      <c:pt idx="8915">
                        <c:v>70.502951417588022</c:v>
                      </c:pt>
                      <c:pt idx="8916">
                        <c:v>70.507131382959642</c:v>
                      </c:pt>
                      <c:pt idx="8917">
                        <c:v>70.509395340768336</c:v>
                      </c:pt>
                      <c:pt idx="8918">
                        <c:v>70.511479409995488</c:v>
                      </c:pt>
                      <c:pt idx="8919">
                        <c:v>70.510991437857982</c:v>
                      </c:pt>
                      <c:pt idx="8920">
                        <c:v>70.511499486901755</c:v>
                      </c:pt>
                      <c:pt idx="8921">
                        <c:v>70.510827455192512</c:v>
                      </c:pt>
                      <c:pt idx="8922">
                        <c:v>70.51211138117938</c:v>
                      </c:pt>
                      <c:pt idx="8923">
                        <c:v>70.513215212841317</c:v>
                      </c:pt>
                      <c:pt idx="8924">
                        <c:v>70.514515189343584</c:v>
                      </c:pt>
                      <c:pt idx="8925">
                        <c:v>70.515095054381462</c:v>
                      </c:pt>
                      <c:pt idx="8926">
                        <c:v>70.51878272524776</c:v>
                      </c:pt>
                      <c:pt idx="8927">
                        <c:v>70.522194647731467</c:v>
                      </c:pt>
                      <c:pt idx="8928">
                        <c:v>70.52477441191806</c:v>
                      </c:pt>
                      <c:pt idx="8929">
                        <c:v>70.52799406349024</c:v>
                      </c:pt>
                      <c:pt idx="8930">
                        <c:v>70.532269797893235</c:v>
                      </c:pt>
                      <c:pt idx="8931">
                        <c:v>70.534037744237679</c:v>
                      </c:pt>
                      <c:pt idx="8932">
                        <c:v>70.535417408092414</c:v>
                      </c:pt>
                      <c:pt idx="8933">
                        <c:v>70.5380852526296</c:v>
                      </c:pt>
                      <c:pt idx="8934">
                        <c:v>70.544221218730954</c:v>
                      </c:pt>
                      <c:pt idx="8935">
                        <c:v>70.548345180694824</c:v>
                      </c:pt>
                      <c:pt idx="8936">
                        <c:v>70.553857419635776</c:v>
                      </c:pt>
                      <c:pt idx="8937">
                        <c:v>70.558381774339381</c:v>
                      </c:pt>
                      <c:pt idx="8938">
                        <c:v>70.564646070036815</c:v>
                      </c:pt>
                      <c:pt idx="8939">
                        <c:v>70.566846349887015</c:v>
                      </c:pt>
                      <c:pt idx="8940">
                        <c:v>70.571614546615351</c:v>
                      </c:pt>
                      <c:pt idx="8941">
                        <c:v>70.571630494016347</c:v>
                      </c:pt>
                      <c:pt idx="8942">
                        <c:v>70.572142498728724</c:v>
                      </c:pt>
                      <c:pt idx="8943">
                        <c:v>70.571554515290316</c:v>
                      </c:pt>
                      <c:pt idx="8944">
                        <c:v>70.571418399144363</c:v>
                      </c:pt>
                      <c:pt idx="8945">
                        <c:v>70.570822230717155</c:v>
                      </c:pt>
                      <c:pt idx="8946">
                        <c:v>70.572298205990791</c:v>
                      </c:pt>
                      <c:pt idx="8947">
                        <c:v>70.57339016419283</c:v>
                      </c:pt>
                      <c:pt idx="8948">
                        <c:v>70.573245913495384</c:v>
                      </c:pt>
                      <c:pt idx="8949">
                        <c:v>70.574605781023834</c:v>
                      </c:pt>
                      <c:pt idx="8950">
                        <c:v>70.574333652293831</c:v>
                      </c:pt>
                      <c:pt idx="8951">
                        <c:v>70.574377471917416</c:v>
                      </c:pt>
                      <c:pt idx="8952">
                        <c:v>70.577329125776458</c:v>
                      </c:pt>
                      <c:pt idx="8953">
                        <c:v>70.577773073281804</c:v>
                      </c:pt>
                      <c:pt idx="8954">
                        <c:v>70.578216912406162</c:v>
                      </c:pt>
                      <c:pt idx="8955">
                        <c:v>70.578848932256889</c:v>
                      </c:pt>
                      <c:pt idx="8956">
                        <c:v>70.579500903254257</c:v>
                      </c:pt>
                      <c:pt idx="8957">
                        <c:v>70.577813116804563</c:v>
                      </c:pt>
                      <c:pt idx="8958">
                        <c:v>70.578661214232227</c:v>
                      </c:pt>
                      <c:pt idx="8959">
                        <c:v>70.580761604983195</c:v>
                      </c:pt>
                      <c:pt idx="8960">
                        <c:v>70.582181672768982</c:v>
                      </c:pt>
                      <c:pt idx="8961">
                        <c:v>70.58225773485033</c:v>
                      </c:pt>
                      <c:pt idx="8962">
                        <c:v>70.584773852812333</c:v>
                      </c:pt>
                      <c:pt idx="8963">
                        <c:v>70.587966051172046</c:v>
                      </c:pt>
                      <c:pt idx="8964">
                        <c:v>70.589166142733305</c:v>
                      </c:pt>
                      <c:pt idx="8965">
                        <c:v>70.591950431501317</c:v>
                      </c:pt>
                      <c:pt idx="8966">
                        <c:v>70.594410621333395</c:v>
                      </c:pt>
                      <c:pt idx="8967">
                        <c:v>70.5942267013464</c:v>
                      </c:pt>
                      <c:pt idx="8968">
                        <c:v>70.595958730467004</c:v>
                      </c:pt>
                      <c:pt idx="8969">
                        <c:v>70.59668666171828</c:v>
                      </c:pt>
                      <c:pt idx="8970">
                        <c:v>70.597022631740728</c:v>
                      </c:pt>
                      <c:pt idx="8971">
                        <c:v>70.598774502051498</c:v>
                      </c:pt>
                      <c:pt idx="8972">
                        <c:v>70.602950452062615</c:v>
                      </c:pt>
                      <c:pt idx="8973">
                        <c:v>70.6042384161548</c:v>
                      </c:pt>
                      <c:pt idx="8974">
                        <c:v>70.604882255556461</c:v>
                      </c:pt>
                      <c:pt idx="8975">
                        <c:v>70.606946182489665</c:v>
                      </c:pt>
                      <c:pt idx="8976">
                        <c:v>70.608274300840407</c:v>
                      </c:pt>
                      <c:pt idx="8977">
                        <c:v>70.60729821416362</c:v>
                      </c:pt>
                      <c:pt idx="8978">
                        <c:v>70.604902084012011</c:v>
                      </c:pt>
                      <c:pt idx="8979">
                        <c:v>70.603929943370275</c:v>
                      </c:pt>
                      <c:pt idx="8980">
                        <c:v>70.601025872579868</c:v>
                      </c:pt>
                      <c:pt idx="8981">
                        <c:v>70.598397756231719</c:v>
                      </c:pt>
                      <c:pt idx="8982">
                        <c:v>70.59401369204754</c:v>
                      </c:pt>
                      <c:pt idx="8983">
                        <c:v>70.592765412720581</c:v>
                      </c:pt>
                      <c:pt idx="8984">
                        <c:v>70.590377323981784</c:v>
                      </c:pt>
                      <c:pt idx="8985">
                        <c:v>70.588249041145531</c:v>
                      </c:pt>
                      <c:pt idx="8986">
                        <c:v>70.588428951090094</c:v>
                      </c:pt>
                      <c:pt idx="8987">
                        <c:v>70.591088794430476</c:v>
                      </c:pt>
                      <c:pt idx="8988">
                        <c:v>70.593220987629905</c:v>
                      </c:pt>
                      <c:pt idx="8989">
                        <c:v>70.595269264493453</c:v>
                      </c:pt>
                      <c:pt idx="8990">
                        <c:v>70.598773612546864</c:v>
                      </c:pt>
                      <c:pt idx="8991">
                        <c:v>70.601393965311104</c:v>
                      </c:pt>
                      <c:pt idx="8992">
                        <c:v>70.602446335359474</c:v>
                      </c:pt>
                      <c:pt idx="8993">
                        <c:v>70.603406455905343</c:v>
                      </c:pt>
                      <c:pt idx="8994">
                        <c:v>70.603034462124555</c:v>
                      </c:pt>
                      <c:pt idx="8995">
                        <c:v>70.602562381028434</c:v>
                      </c:pt>
                      <c:pt idx="8996">
                        <c:v>70.600542134946096</c:v>
                      </c:pt>
                      <c:pt idx="8997">
                        <c:v>70.599921876674884</c:v>
                      </c:pt>
                      <c:pt idx="8998">
                        <c:v>70.597885766656503</c:v>
                      </c:pt>
                      <c:pt idx="8999">
                        <c:v>70.597661492720704</c:v>
                      </c:pt>
                      <c:pt idx="9000">
                        <c:v>70.595765377575106</c:v>
                      </c:pt>
                      <c:pt idx="9001">
                        <c:v>70.595085272083494</c:v>
                      </c:pt>
                      <c:pt idx="9002">
                        <c:v>70.595201230665452</c:v>
                      </c:pt>
                      <c:pt idx="9003">
                        <c:v>70.597293210800402</c:v>
                      </c:pt>
                      <c:pt idx="9004">
                        <c:v>70.600461406666199</c:v>
                      </c:pt>
                      <c:pt idx="9005">
                        <c:v>70.605701590361861</c:v>
                      </c:pt>
                      <c:pt idx="9006">
                        <c:v>70.608537791909569</c:v>
                      </c:pt>
                      <c:pt idx="9007">
                        <c:v>70.611106068987453</c:v>
                      </c:pt>
                      <c:pt idx="9008">
                        <c:v>70.610454319205502</c:v>
                      </c:pt>
                      <c:pt idx="9009">
                        <c:v>70.606254450226373</c:v>
                      </c:pt>
                      <c:pt idx="9010">
                        <c:v>70.601942630178272</c:v>
                      </c:pt>
                      <c:pt idx="9011">
                        <c:v>70.600490733803284</c:v>
                      </c:pt>
                      <c:pt idx="9012">
                        <c:v>70.597238600146497</c:v>
                      </c:pt>
                      <c:pt idx="9013">
                        <c:v>70.594342632755783</c:v>
                      </c:pt>
                      <c:pt idx="9014">
                        <c:v>70.595106727404982</c:v>
                      </c:pt>
                      <c:pt idx="9015">
                        <c:v>70.594166711379756</c:v>
                      </c:pt>
                      <c:pt idx="9016">
                        <c:v>70.592538835590489</c:v>
                      </c:pt>
                      <c:pt idx="9017">
                        <c:v>70.591423341519246</c:v>
                      </c:pt>
                      <c:pt idx="9018">
                        <c:v>70.592027645406944</c:v>
                      </c:pt>
                      <c:pt idx="9019">
                        <c:v>70.591179973401665</c:v>
                      </c:pt>
                      <c:pt idx="9020">
                        <c:v>70.589532443578804</c:v>
                      </c:pt>
                      <c:pt idx="9021">
                        <c:v>70.58639294578623</c:v>
                      </c:pt>
                      <c:pt idx="9022">
                        <c:v>70.585849237810407</c:v>
                      </c:pt>
                      <c:pt idx="9023">
                        <c:v>70.586061693554328</c:v>
                      </c:pt>
                      <c:pt idx="9024">
                        <c:v>70.586793936265593</c:v>
                      </c:pt>
                      <c:pt idx="9025">
                        <c:v>70.589226080006995</c:v>
                      </c:pt>
                      <c:pt idx="9026">
                        <c:v>70.59257001622224</c:v>
                      </c:pt>
                      <c:pt idx="9027">
                        <c:v>70.593441845270334</c:v>
                      </c:pt>
                      <c:pt idx="9028">
                        <c:v>70.593421322279411</c:v>
                      </c:pt>
                      <c:pt idx="9029">
                        <c:v>70.595344857158835</c:v>
                      </c:pt>
                      <c:pt idx="9030">
                        <c:v>70.595420371855468</c:v>
                      </c:pt>
                      <c:pt idx="9031">
                        <c:v>70.596767767663408</c:v>
                      </c:pt>
                      <c:pt idx="9032">
                        <c:v>70.601879558881507</c:v>
                      </c:pt>
                      <c:pt idx="9033">
                        <c:v>70.608343519321664</c:v>
                      </c:pt>
                      <c:pt idx="9034">
                        <c:v>70.613919545396897</c:v>
                      </c:pt>
                      <c:pt idx="9035">
                        <c:v>70.622447678984727</c:v>
                      </c:pt>
                      <c:pt idx="9036">
                        <c:v>70.627420018209705</c:v>
                      </c:pt>
                      <c:pt idx="9037">
                        <c:v>70.629568150598729</c:v>
                      </c:pt>
                      <c:pt idx="9038">
                        <c:v>70.625491993217935</c:v>
                      </c:pt>
                      <c:pt idx="9039">
                        <c:v>70.619555852672818</c:v>
                      </c:pt>
                      <c:pt idx="9040">
                        <c:v>70.612551326519139</c:v>
                      </c:pt>
                      <c:pt idx="9041">
                        <c:v>70.607750748203841</c:v>
                      </c:pt>
                      <c:pt idx="9042">
                        <c:v>70.603038182152403</c:v>
                      </c:pt>
                      <c:pt idx="9043">
                        <c:v>70.605010057393002</c:v>
                      </c:pt>
                      <c:pt idx="9044">
                        <c:v>70.609806032587329</c:v>
                      </c:pt>
                      <c:pt idx="9045">
                        <c:v>70.617890361967028</c:v>
                      </c:pt>
                      <c:pt idx="9046">
                        <c:v>70.626922809567176</c:v>
                      </c:pt>
                      <c:pt idx="9047">
                        <c:v>70.637203335904033</c:v>
                      </c:pt>
                      <c:pt idx="9048">
                        <c:v>70.643759660835713</c:v>
                      </c:pt>
                      <c:pt idx="9049">
                        <c:v>70.647719744879367</c:v>
                      </c:pt>
                      <c:pt idx="9050">
                        <c:v>70.650035860135517</c:v>
                      </c:pt>
                      <c:pt idx="9051">
                        <c:v>70.650311810004993</c:v>
                      </c:pt>
                      <c:pt idx="9052">
                        <c:v>70.648507422340316</c:v>
                      </c:pt>
                      <c:pt idx="9053">
                        <c:v>70.648623187781268</c:v>
                      </c:pt>
                      <c:pt idx="9054">
                        <c:v>70.648298953837781</c:v>
                      </c:pt>
                      <c:pt idx="9055">
                        <c:v>70.646574620613677</c:v>
                      </c:pt>
                      <c:pt idx="9056">
                        <c:v>70.645286221410771</c:v>
                      </c:pt>
                      <c:pt idx="9057">
                        <c:v>70.644497957342054</c:v>
                      </c:pt>
                      <c:pt idx="9058">
                        <c:v>70.644557618586234</c:v>
                      </c:pt>
                      <c:pt idx="9059">
                        <c:v>70.646345490873799</c:v>
                      </c:pt>
                      <c:pt idx="9060">
                        <c:v>70.645769274881459</c:v>
                      </c:pt>
                      <c:pt idx="9061">
                        <c:v>70.645965261735284</c:v>
                      </c:pt>
                      <c:pt idx="9062">
                        <c:v>70.649305425017559</c:v>
                      </c:pt>
                      <c:pt idx="9063">
                        <c:v>70.651577672853406</c:v>
                      </c:pt>
                      <c:pt idx="9064">
                        <c:v>70.652649857832259</c:v>
                      </c:pt>
                      <c:pt idx="9065">
                        <c:v>70.65807023600432</c:v>
                      </c:pt>
                      <c:pt idx="9066">
                        <c:v>70.66357067684153</c:v>
                      </c:pt>
                      <c:pt idx="9067">
                        <c:v>70.664518952086979</c:v>
                      </c:pt>
                      <c:pt idx="9068">
                        <c:v>70.666319080080655</c:v>
                      </c:pt>
                      <c:pt idx="9069">
                        <c:v>70.666675011397174</c:v>
                      </c:pt>
                      <c:pt idx="9070">
                        <c:v>70.664950804225995</c:v>
                      </c:pt>
                      <c:pt idx="9071">
                        <c:v>70.661462427075094</c:v>
                      </c:pt>
                      <c:pt idx="9072">
                        <c:v>70.658718125604764</c:v>
                      </c:pt>
                      <c:pt idx="9073">
                        <c:v>70.655817857621173</c:v>
                      </c:pt>
                      <c:pt idx="9074">
                        <c:v>70.65531785469156</c:v>
                      </c:pt>
                      <c:pt idx="9075">
                        <c:v>70.653389806767549</c:v>
                      </c:pt>
                      <c:pt idx="9076">
                        <c:v>70.655406004359321</c:v>
                      </c:pt>
                      <c:pt idx="9077">
                        <c:v>70.657318078992461</c:v>
                      </c:pt>
                      <c:pt idx="9078">
                        <c:v>70.660878276930063</c:v>
                      </c:pt>
                      <c:pt idx="9079">
                        <c:v>70.663826336538776</c:v>
                      </c:pt>
                      <c:pt idx="9080">
                        <c:v>70.668602562542304</c:v>
                      </c:pt>
                      <c:pt idx="9081">
                        <c:v>70.671898591193369</c:v>
                      </c:pt>
                      <c:pt idx="9082">
                        <c:v>70.676558830835873</c:v>
                      </c:pt>
                      <c:pt idx="9083">
                        <c:v>70.679494951968564</c:v>
                      </c:pt>
                      <c:pt idx="9084">
                        <c:v>70.683695178629677</c:v>
                      </c:pt>
                      <c:pt idx="9085">
                        <c:v>70.686859265305273</c:v>
                      </c:pt>
                      <c:pt idx="9086">
                        <c:v>70.68792330325202</c:v>
                      </c:pt>
                      <c:pt idx="9087">
                        <c:v>70.688531164023431</c:v>
                      </c:pt>
                      <c:pt idx="9088">
                        <c:v>70.68907103191809</c:v>
                      </c:pt>
                      <c:pt idx="9089">
                        <c:v>70.687990917403141</c:v>
                      </c:pt>
                      <c:pt idx="9090">
                        <c:v>70.686646772294651</c:v>
                      </c:pt>
                      <c:pt idx="9091">
                        <c:v>70.686714684545379</c:v>
                      </c:pt>
                      <c:pt idx="9092">
                        <c:v>70.686466657279794</c:v>
                      </c:pt>
                      <c:pt idx="9093">
                        <c:v>70.685398590431916</c:v>
                      </c:pt>
                      <c:pt idx="9094">
                        <c:v>70.684110383735884</c:v>
                      </c:pt>
                      <c:pt idx="9095">
                        <c:v>70.683170344261512</c:v>
                      </c:pt>
                      <c:pt idx="9096">
                        <c:v>70.682406369394855</c:v>
                      </c:pt>
                      <c:pt idx="9097">
                        <c:v>70.68221034224905</c:v>
                      </c:pt>
                      <c:pt idx="9098">
                        <c:v>70.684562407666263</c:v>
                      </c:pt>
                      <c:pt idx="9099">
                        <c:v>70.687770669737006</c:v>
                      </c:pt>
                      <c:pt idx="9100">
                        <c:v>70.691970928423274</c:v>
                      </c:pt>
                      <c:pt idx="9101">
                        <c:v>70.695351059254151</c:v>
                      </c:pt>
                      <c:pt idx="9102">
                        <c:v>70.698523289103477</c:v>
                      </c:pt>
                      <c:pt idx="9103">
                        <c:v>70.69894352730455</c:v>
                      </c:pt>
                      <c:pt idx="9104">
                        <c:v>70.699731585536227</c:v>
                      </c:pt>
                      <c:pt idx="9105">
                        <c:v>70.698495412541718</c:v>
                      </c:pt>
                      <c:pt idx="9106">
                        <c:v>70.700411549252934</c:v>
                      </c:pt>
                      <c:pt idx="9107">
                        <c:v>70.70211559752245</c:v>
                      </c:pt>
                      <c:pt idx="9108">
                        <c:v>70.70333950792201</c:v>
                      </c:pt>
                      <c:pt idx="9109">
                        <c:v>70.704051576016283</c:v>
                      </c:pt>
                      <c:pt idx="9110">
                        <c:v>70.705839629240288</c:v>
                      </c:pt>
                      <c:pt idx="9111">
                        <c:v>70.704539549637872</c:v>
                      </c:pt>
                      <c:pt idx="9112">
                        <c:v>70.704331592618814</c:v>
                      </c:pt>
                      <c:pt idx="9113">
                        <c:v>70.70515969698981</c:v>
                      </c:pt>
                      <c:pt idx="9114">
                        <c:v>70.704471629352327</c:v>
                      </c:pt>
                      <c:pt idx="9115">
                        <c:v>70.705791828541308</c:v>
                      </c:pt>
                      <c:pt idx="9116">
                        <c:v>70.707407925589976</c:v>
                      </c:pt>
                      <c:pt idx="9117">
                        <c:v>70.707231912000424</c:v>
                      </c:pt>
                      <c:pt idx="9118">
                        <c:v>70.709516134902216</c:v>
                      </c:pt>
                      <c:pt idx="9119">
                        <c:v>70.713432538156709</c:v>
                      </c:pt>
                      <c:pt idx="9120">
                        <c:v>70.714640651474539</c:v>
                      </c:pt>
                      <c:pt idx="9121">
                        <c:v>70.714824785983183</c:v>
                      </c:pt>
                      <c:pt idx="9122">
                        <c:v>70.714320784348331</c:v>
                      </c:pt>
                      <c:pt idx="9123">
                        <c:v>70.712524572449794</c:v>
                      </c:pt>
                      <c:pt idx="9124">
                        <c:v>70.710248300898783</c:v>
                      </c:pt>
                      <c:pt idx="9125">
                        <c:v>70.709976244892189</c:v>
                      </c:pt>
                      <c:pt idx="9126">
                        <c:v>70.710140156218429</c:v>
                      </c:pt>
                      <c:pt idx="9127">
                        <c:v>70.713232334972716</c:v>
                      </c:pt>
                      <c:pt idx="9128">
                        <c:v>70.715744488896533</c:v>
                      </c:pt>
                      <c:pt idx="9129">
                        <c:v>70.718972610896827</c:v>
                      </c:pt>
                      <c:pt idx="9130">
                        <c:v>70.720568615449181</c:v>
                      </c:pt>
                      <c:pt idx="9131">
                        <c:v>70.72296870798138</c:v>
                      </c:pt>
                      <c:pt idx="9132">
                        <c:v>70.724844750004948</c:v>
                      </c:pt>
                      <c:pt idx="9133">
                        <c:v>70.723232675405228</c:v>
                      </c:pt>
                      <c:pt idx="9134">
                        <c:v>70.724116737178662</c:v>
                      </c:pt>
                      <c:pt idx="9135">
                        <c:v>70.724236811139235</c:v>
                      </c:pt>
                      <c:pt idx="9136">
                        <c:v>70.724480812802952</c:v>
                      </c:pt>
                      <c:pt idx="9137">
                        <c:v>70.722952797312772</c:v>
                      </c:pt>
                      <c:pt idx="9138">
                        <c:v>70.722405004438343</c:v>
                      </c:pt>
                      <c:pt idx="9139">
                        <c:v>70.719053135560188</c:v>
                      </c:pt>
                      <c:pt idx="9140">
                        <c:v>70.714085285176907</c:v>
                      </c:pt>
                      <c:pt idx="9141">
                        <c:v>70.70680149244042</c:v>
                      </c:pt>
                      <c:pt idx="9142">
                        <c:v>70.699457781779827</c:v>
                      </c:pt>
                      <c:pt idx="9143">
                        <c:v>70.693169882303735</c:v>
                      </c:pt>
                      <c:pt idx="9144">
                        <c:v>70.686337894177342</c:v>
                      </c:pt>
                      <c:pt idx="9145">
                        <c:v>70.684805837224502</c:v>
                      </c:pt>
                      <c:pt idx="9146">
                        <c:v>70.687373792334114</c:v>
                      </c:pt>
                      <c:pt idx="9147">
                        <c:v>70.691657562526387</c:v>
                      </c:pt>
                      <c:pt idx="9148">
                        <c:v>70.700609430105374</c:v>
                      </c:pt>
                      <c:pt idx="9149">
                        <c:v>70.711581294855392</c:v>
                      </c:pt>
                      <c:pt idx="9150">
                        <c:v>70.722313458245893</c:v>
                      </c:pt>
                      <c:pt idx="9151">
                        <c:v>70.730745511783454</c:v>
                      </c:pt>
                      <c:pt idx="9152">
                        <c:v>70.739529710512599</c:v>
                      </c:pt>
                      <c:pt idx="9153">
                        <c:v>70.745117907366307</c:v>
                      </c:pt>
                      <c:pt idx="9154">
                        <c:v>70.750146146602674</c:v>
                      </c:pt>
                      <c:pt idx="9155">
                        <c:v>70.750358179126223</c:v>
                      </c:pt>
                      <c:pt idx="9156">
                        <c:v>70.751958276103565</c:v>
                      </c:pt>
                      <c:pt idx="9157">
                        <c:v>70.752722288913986</c:v>
                      </c:pt>
                      <c:pt idx="9158">
                        <c:v>70.750406286447983</c:v>
                      </c:pt>
                      <c:pt idx="9159">
                        <c:v>70.746446294258661</c:v>
                      </c:pt>
                      <c:pt idx="9160">
                        <c:v>70.744698317107847</c:v>
                      </c:pt>
                      <c:pt idx="9161">
                        <c:v>70.738166378174327</c:v>
                      </c:pt>
                      <c:pt idx="9162">
                        <c:v>70.729970496042739</c:v>
                      </c:pt>
                      <c:pt idx="9163">
                        <c:v>70.723846709553953</c:v>
                      </c:pt>
                      <c:pt idx="9164">
                        <c:v>70.717870915362909</c:v>
                      </c:pt>
                      <c:pt idx="9165">
                        <c:v>70.713050909602387</c:v>
                      </c:pt>
                      <c:pt idx="9166">
                        <c:v>70.713706798506706</c:v>
                      </c:pt>
                      <c:pt idx="9167">
                        <c:v>70.718274677654634</c:v>
                      </c:pt>
                      <c:pt idx="9168">
                        <c:v>70.726354467770292</c:v>
                      </c:pt>
                      <c:pt idx="9169">
                        <c:v>70.737590487683747</c:v>
                      </c:pt>
                      <c:pt idx="9170">
                        <c:v>70.746610612056614</c:v>
                      </c:pt>
                      <c:pt idx="9171">
                        <c:v>70.755710869718456</c:v>
                      </c:pt>
                      <c:pt idx="9172">
                        <c:v>70.761354967395306</c:v>
                      </c:pt>
                      <c:pt idx="9173">
                        <c:v>70.762843073546804</c:v>
                      </c:pt>
                      <c:pt idx="9174">
                        <c:v>70.765015181392329</c:v>
                      </c:pt>
                      <c:pt idx="9175">
                        <c:v>70.767611336119103</c:v>
                      </c:pt>
                      <c:pt idx="9176">
                        <c:v>70.768151376204827</c:v>
                      </c:pt>
                      <c:pt idx="9177">
                        <c:v>70.770419606375555</c:v>
                      </c:pt>
                      <c:pt idx="9178">
                        <c:v>70.773227811107631</c:v>
                      </c:pt>
                      <c:pt idx="9179">
                        <c:v>70.772171615442332</c:v>
                      </c:pt>
                      <c:pt idx="9180">
                        <c:v>70.77392768655838</c:v>
                      </c:pt>
                      <c:pt idx="9181">
                        <c:v>70.775595779042646</c:v>
                      </c:pt>
                      <c:pt idx="9182">
                        <c:v>70.777299962125156</c:v>
                      </c:pt>
                      <c:pt idx="9183">
                        <c:v>70.778452080320591</c:v>
                      </c:pt>
                      <c:pt idx="9184">
                        <c:v>70.780452282700708</c:v>
                      </c:pt>
                      <c:pt idx="9185">
                        <c:v>70.782036412979849</c:v>
                      </c:pt>
                      <c:pt idx="9186">
                        <c:v>70.782836448404765</c:v>
                      </c:pt>
                      <c:pt idx="9187">
                        <c:v>70.782964388689408</c:v>
                      </c:pt>
                      <c:pt idx="9188">
                        <c:v>70.784428407770932</c:v>
                      </c:pt>
                      <c:pt idx="9189">
                        <c:v>70.785844553681486</c:v>
                      </c:pt>
                      <c:pt idx="9190">
                        <c:v>70.787068568170454</c:v>
                      </c:pt>
                      <c:pt idx="9191">
                        <c:v>70.786852550703244</c:v>
                      </c:pt>
                      <c:pt idx="9192">
                        <c:v>70.788208659652781</c:v>
                      </c:pt>
                      <c:pt idx="9193">
                        <c:v>70.789384839257167</c:v>
                      </c:pt>
                      <c:pt idx="9194">
                        <c:v>70.789096798263955</c:v>
                      </c:pt>
                      <c:pt idx="9195">
                        <c:v>70.787992802420746</c:v>
                      </c:pt>
                      <c:pt idx="9196">
                        <c:v>70.789140874071222</c:v>
                      </c:pt>
                      <c:pt idx="9197">
                        <c:v>70.789448875065503</c:v>
                      </c:pt>
                      <c:pt idx="9198">
                        <c:v>70.790496888613745</c:v>
                      </c:pt>
                      <c:pt idx="9199">
                        <c:v>70.791740977228955</c:v>
                      </c:pt>
                      <c:pt idx="9200">
                        <c:v>70.793777136083207</c:v>
                      </c:pt>
                      <c:pt idx="9201">
                        <c:v>70.795877351418198</c:v>
                      </c:pt>
                      <c:pt idx="9202">
                        <c:v>70.796861425683744</c:v>
                      </c:pt>
                      <c:pt idx="9203">
                        <c:v>70.799521698743561</c:v>
                      </c:pt>
                      <c:pt idx="9204">
                        <c:v>70.802397967332254</c:v>
                      </c:pt>
                      <c:pt idx="9205">
                        <c:v>70.803673986591704</c:v>
                      </c:pt>
                      <c:pt idx="9206">
                        <c:v>70.804990141644524</c:v>
                      </c:pt>
                      <c:pt idx="9207">
                        <c:v>70.808150406919452</c:v>
                      </c:pt>
                      <c:pt idx="9208">
                        <c:v>70.808374404981279</c:v>
                      </c:pt>
                      <c:pt idx="9209">
                        <c:v>70.809510575761692</c:v>
                      </c:pt>
                      <c:pt idx="9210">
                        <c:v>70.811146763295753</c:v>
                      </c:pt>
                      <c:pt idx="9211">
                        <c:v>70.811242681979067</c:v>
                      </c:pt>
                      <c:pt idx="9212">
                        <c:v>70.812806801209859</c:v>
                      </c:pt>
                      <c:pt idx="9213">
                        <c:v>70.813586865313255</c:v>
                      </c:pt>
                      <c:pt idx="9214">
                        <c:v>70.814346848858591</c:v>
                      </c:pt>
                      <c:pt idx="9215">
                        <c:v>70.816271011749109</c:v>
                      </c:pt>
                      <c:pt idx="9216">
                        <c:v>70.819795308137472</c:v>
                      </c:pt>
                      <c:pt idx="9217">
                        <c:v>70.818399200454976</c:v>
                      </c:pt>
                      <c:pt idx="9218">
                        <c:v>70.81845114270098</c:v>
                      </c:pt>
                      <c:pt idx="9219">
                        <c:v>70.817899045741996</c:v>
                      </c:pt>
                      <c:pt idx="9220">
                        <c:v>70.817530979384614</c:v>
                      </c:pt>
                      <c:pt idx="9221">
                        <c:v>70.816859011311209</c:v>
                      </c:pt>
                      <c:pt idx="9222">
                        <c:v>70.816550955419956</c:v>
                      </c:pt>
                      <c:pt idx="9223">
                        <c:v>70.816827041025945</c:v>
                      </c:pt>
                      <c:pt idx="9224">
                        <c:v>70.818843301843302</c:v>
                      </c:pt>
                      <c:pt idx="9225">
                        <c:v>70.818183357184253</c:v>
                      </c:pt>
                      <c:pt idx="9226">
                        <c:v>70.817779307442009</c:v>
                      </c:pt>
                      <c:pt idx="9227">
                        <c:v>70.819863499831655</c:v>
                      </c:pt>
                      <c:pt idx="9228">
                        <c:v>70.821763707263216</c:v>
                      </c:pt>
                      <c:pt idx="9229">
                        <c:v>70.8224557675386</c:v>
                      </c:pt>
                      <c:pt idx="9230">
                        <c:v>70.822859743663827</c:v>
                      </c:pt>
                      <c:pt idx="9231">
                        <c:v>70.823919747623421</c:v>
                      </c:pt>
                      <c:pt idx="9232">
                        <c:v>70.824995902162229</c:v>
                      </c:pt>
                      <c:pt idx="9233">
                        <c:v>70.826412042029801</c:v>
                      </c:pt>
                      <c:pt idx="9234">
                        <c:v>70.826900106659849</c:v>
                      </c:pt>
                      <c:pt idx="9235">
                        <c:v>70.827400117820758</c:v>
                      </c:pt>
                      <c:pt idx="9236">
                        <c:v>70.830416493658845</c:v>
                      </c:pt>
                      <c:pt idx="9237">
                        <c:v>70.832496658426891</c:v>
                      </c:pt>
                      <c:pt idx="9238">
                        <c:v>70.832188618086519</c:v>
                      </c:pt>
                      <c:pt idx="9239">
                        <c:v>70.833624684101835</c:v>
                      </c:pt>
                      <c:pt idx="9240">
                        <c:v>70.836240958584185</c:v>
                      </c:pt>
                      <c:pt idx="9241">
                        <c:v>70.834464743946498</c:v>
                      </c:pt>
                      <c:pt idx="9242">
                        <c:v>70.834680771153216</c:v>
                      </c:pt>
                      <c:pt idx="9243">
                        <c:v>70.83369661547755</c:v>
                      </c:pt>
                      <c:pt idx="9244">
                        <c:v>70.831712414288532</c:v>
                      </c:pt>
                      <c:pt idx="9245">
                        <c:v>70.831000384986211</c:v>
                      </c:pt>
                      <c:pt idx="9246">
                        <c:v>70.831200483219732</c:v>
                      </c:pt>
                      <c:pt idx="9247">
                        <c:v>70.828468270140306</c:v>
                      </c:pt>
                      <c:pt idx="9248">
                        <c:v>70.828684283517276</c:v>
                      </c:pt>
                      <c:pt idx="9249">
                        <c:v>70.829736492974533</c:v>
                      </c:pt>
                      <c:pt idx="9250">
                        <c:v>70.829356491291662</c:v>
                      </c:pt>
                      <c:pt idx="9251">
                        <c:v>70.829072509782151</c:v>
                      </c:pt>
                      <c:pt idx="9252">
                        <c:v>70.829352480358779</c:v>
                      </c:pt>
                      <c:pt idx="9253">
                        <c:v>70.830532649410785</c:v>
                      </c:pt>
                      <c:pt idx="9254">
                        <c:v>70.829260492063185</c:v>
                      </c:pt>
                      <c:pt idx="9255">
                        <c:v>70.830308538989044</c:v>
                      </c:pt>
                      <c:pt idx="9256">
                        <c:v>70.830712500393432</c:v>
                      </c:pt>
                      <c:pt idx="9257">
                        <c:v>70.83229671669352</c:v>
                      </c:pt>
                      <c:pt idx="9258">
                        <c:v>70.832940668681132</c:v>
                      </c:pt>
                      <c:pt idx="9259">
                        <c:v>70.835608876795916</c:v>
                      </c:pt>
                      <c:pt idx="9260">
                        <c:v>70.838657140830151</c:v>
                      </c:pt>
                      <c:pt idx="9261">
                        <c:v>70.841905379916469</c:v>
                      </c:pt>
                      <c:pt idx="9262">
                        <c:v>70.844821607925766</c:v>
                      </c:pt>
                      <c:pt idx="9263">
                        <c:v>70.846485869682269</c:v>
                      </c:pt>
                      <c:pt idx="9264">
                        <c:v>70.849118161465796</c:v>
                      </c:pt>
                      <c:pt idx="9265">
                        <c:v>70.849970295473696</c:v>
                      </c:pt>
                      <c:pt idx="9266">
                        <c:v>70.851974590188618</c:v>
                      </c:pt>
                      <c:pt idx="9267">
                        <c:v>70.849610358612736</c:v>
                      </c:pt>
                      <c:pt idx="9268">
                        <c:v>70.85009842162755</c:v>
                      </c:pt>
                      <c:pt idx="9269">
                        <c:v>70.850238457702517</c:v>
                      </c:pt>
                      <c:pt idx="9270">
                        <c:v>70.850690464243542</c:v>
                      </c:pt>
                      <c:pt idx="9271">
                        <c:v>70.848622209669202</c:v>
                      </c:pt>
                      <c:pt idx="9272">
                        <c:v>70.8510785285346</c:v>
                      </c:pt>
                      <c:pt idx="9273">
                        <c:v>70.851298461102942</c:v>
                      </c:pt>
                      <c:pt idx="9274">
                        <c:v>70.849938295972208</c:v>
                      </c:pt>
                      <c:pt idx="9275">
                        <c:v>70.848806257902055</c:v>
                      </c:pt>
                      <c:pt idx="9276">
                        <c:v>70.850762463093815</c:v>
                      </c:pt>
                      <c:pt idx="9277">
                        <c:v>70.850134287914415</c:v>
                      </c:pt>
                      <c:pt idx="9278">
                        <c:v>70.850738394884459</c:v>
                      </c:pt>
                      <c:pt idx="9279">
                        <c:v>70.852354536104514</c:v>
                      </c:pt>
                      <c:pt idx="9280">
                        <c:v>70.855214774858155</c:v>
                      </c:pt>
                      <c:pt idx="9281">
                        <c:v>70.856250924148029</c:v>
                      </c:pt>
                      <c:pt idx="9282">
                        <c:v>70.85829518148816</c:v>
                      </c:pt>
                      <c:pt idx="9283">
                        <c:v>70.860831462438512</c:v>
                      </c:pt>
                      <c:pt idx="9284">
                        <c:v>70.863771733830092</c:v>
                      </c:pt>
                      <c:pt idx="9285">
                        <c:v>70.864311792083498</c:v>
                      </c:pt>
                      <c:pt idx="9286">
                        <c:v>70.867236018688288</c:v>
                      </c:pt>
                      <c:pt idx="9287">
                        <c:v>70.870088258204191</c:v>
                      </c:pt>
                      <c:pt idx="9288">
                        <c:v>70.873212612693891</c:v>
                      </c:pt>
                      <c:pt idx="9289">
                        <c:v>70.873760736085501</c:v>
                      </c:pt>
                      <c:pt idx="9290">
                        <c:v>70.875428878042072</c:v>
                      </c:pt>
                      <c:pt idx="9291">
                        <c:v>70.874860758150646</c:v>
                      </c:pt>
                      <c:pt idx="9292">
                        <c:v>70.87476875192408</c:v>
                      </c:pt>
                      <c:pt idx="9293">
                        <c:v>70.872204466838838</c:v>
                      </c:pt>
                      <c:pt idx="9294">
                        <c:v>70.871304329716651</c:v>
                      </c:pt>
                      <c:pt idx="9295">
                        <c:v>70.869396163074128</c:v>
                      </c:pt>
                      <c:pt idx="9296">
                        <c:v>70.86826412066668</c:v>
                      </c:pt>
                      <c:pt idx="9297">
                        <c:v>70.868512114937246</c:v>
                      </c:pt>
                      <c:pt idx="9298">
                        <c:v>70.869476149138904</c:v>
                      </c:pt>
                      <c:pt idx="9299">
                        <c:v>70.870556243355566</c:v>
                      </c:pt>
                      <c:pt idx="9300">
                        <c:v>70.871772352701413</c:v>
                      </c:pt>
                      <c:pt idx="9301">
                        <c:v>70.874536714187755</c:v>
                      </c:pt>
                      <c:pt idx="9302">
                        <c:v>70.874708857990498</c:v>
                      </c:pt>
                      <c:pt idx="9303">
                        <c:v>70.87595703231213</c:v>
                      </c:pt>
                      <c:pt idx="9304">
                        <c:v>70.877005175613817</c:v>
                      </c:pt>
                      <c:pt idx="9305">
                        <c:v>70.878865357085274</c:v>
                      </c:pt>
                      <c:pt idx="9306">
                        <c:v>70.879493351460013</c:v>
                      </c:pt>
                      <c:pt idx="9307">
                        <c:v>70.882093595491781</c:v>
                      </c:pt>
                      <c:pt idx="9308">
                        <c:v>70.883673745678635</c:v>
                      </c:pt>
                      <c:pt idx="9309">
                        <c:v>70.884925820543216</c:v>
                      </c:pt>
                      <c:pt idx="9310">
                        <c:v>70.886173881459854</c:v>
                      </c:pt>
                      <c:pt idx="9311">
                        <c:v>70.888914225589943</c:v>
                      </c:pt>
                      <c:pt idx="9312">
                        <c:v>70.890366312623158</c:v>
                      </c:pt>
                      <c:pt idx="9313">
                        <c:v>70.891434494191074</c:v>
                      </c:pt>
                      <c:pt idx="9314">
                        <c:v>70.895146989849223</c:v>
                      </c:pt>
                      <c:pt idx="9315">
                        <c:v>70.897947429458284</c:v>
                      </c:pt>
                      <c:pt idx="9316">
                        <c:v>70.897147310318203</c:v>
                      </c:pt>
                      <c:pt idx="9317">
                        <c:v>70.898523455301799</c:v>
                      </c:pt>
                      <c:pt idx="9318">
                        <c:v>70.89946749078122</c:v>
                      </c:pt>
                      <c:pt idx="9319">
                        <c:v>70.899671477964858</c:v>
                      </c:pt>
                      <c:pt idx="9320">
                        <c:v>70.899071412056315</c:v>
                      </c:pt>
                      <c:pt idx="9321">
                        <c:v>70.900295602008924</c:v>
                      </c:pt>
                      <c:pt idx="9322">
                        <c:v>70.900551702700909</c:v>
                      </c:pt>
                      <c:pt idx="9323">
                        <c:v>70.899207628859855</c:v>
                      </c:pt>
                      <c:pt idx="9324">
                        <c:v>70.896603376093779</c:v>
                      </c:pt>
                      <c:pt idx="9325">
                        <c:v>70.89487520599144</c:v>
                      </c:pt>
                      <c:pt idx="9326">
                        <c:v>70.893302992715533</c:v>
                      </c:pt>
                      <c:pt idx="9327">
                        <c:v>70.890738667163973</c:v>
                      </c:pt>
                      <c:pt idx="9328">
                        <c:v>70.890222644797902</c:v>
                      </c:pt>
                      <c:pt idx="9329">
                        <c:v>70.891034741313504</c:v>
                      </c:pt>
                      <c:pt idx="9330">
                        <c:v>70.892858898618528</c:v>
                      </c:pt>
                      <c:pt idx="9331">
                        <c:v>70.894759132641838</c:v>
                      </c:pt>
                      <c:pt idx="9332">
                        <c:v>70.897079422046744</c:v>
                      </c:pt>
                      <c:pt idx="9333">
                        <c:v>70.899187603763977</c:v>
                      </c:pt>
                      <c:pt idx="9334">
                        <c:v>70.900411774123228</c:v>
                      </c:pt>
                      <c:pt idx="9335">
                        <c:v>70.900879834601014</c:v>
                      </c:pt>
                      <c:pt idx="9336">
                        <c:v>70.901427890621974</c:v>
                      </c:pt>
                      <c:pt idx="9337">
                        <c:v>70.903256109710554</c:v>
                      </c:pt>
                      <c:pt idx="9338">
                        <c:v>70.904764301057682</c:v>
                      </c:pt>
                      <c:pt idx="9339">
                        <c:v>70.906804502251219</c:v>
                      </c:pt>
                      <c:pt idx="9340">
                        <c:v>70.908816727798026</c:v>
                      </c:pt>
                      <c:pt idx="9341">
                        <c:v>70.909776840369801</c:v>
                      </c:pt>
                      <c:pt idx="9342">
                        <c:v>70.910804938758872</c:v>
                      </c:pt>
                      <c:pt idx="9343">
                        <c:v>70.911845024870587</c:v>
                      </c:pt>
                      <c:pt idx="9344">
                        <c:v>70.912405067226672</c:v>
                      </c:pt>
                      <c:pt idx="9345">
                        <c:v>70.913641164411416</c:v>
                      </c:pt>
                      <c:pt idx="9346">
                        <c:v>70.915445355478525</c:v>
                      </c:pt>
                      <c:pt idx="9347">
                        <c:v>70.916761575340189</c:v>
                      </c:pt>
                      <c:pt idx="9348">
                        <c:v>70.918453794076768</c:v>
                      </c:pt>
                      <c:pt idx="9349">
                        <c:v>70.921882161987511</c:v>
                      </c:pt>
                      <c:pt idx="9350">
                        <c:v>70.923822558051484</c:v>
                      </c:pt>
                      <c:pt idx="9351">
                        <c:v>70.926766978894079</c:v>
                      </c:pt>
                      <c:pt idx="9352">
                        <c:v>70.931419552038193</c:v>
                      </c:pt>
                      <c:pt idx="9353">
                        <c:v>70.934944044093484</c:v>
                      </c:pt>
                      <c:pt idx="9354">
                        <c:v>70.937260489702254</c:v>
                      </c:pt>
                      <c:pt idx="9355">
                        <c:v>70.941977028349555</c:v>
                      </c:pt>
                      <c:pt idx="9356">
                        <c:v>70.945613560579432</c:v>
                      </c:pt>
                      <c:pt idx="9357">
                        <c:v>70.948606065349466</c:v>
                      </c:pt>
                      <c:pt idx="9358">
                        <c:v>70.953554754324813</c:v>
                      </c:pt>
                      <c:pt idx="9359">
                        <c:v>70.958707435390906</c:v>
                      </c:pt>
                      <c:pt idx="9360">
                        <c:v>70.964516399900873</c:v>
                      </c:pt>
                      <c:pt idx="9361">
                        <c:v>70.971449471466471</c:v>
                      </c:pt>
                      <c:pt idx="9362">
                        <c:v>70.976906281908143</c:v>
                      </c:pt>
                      <c:pt idx="9363">
                        <c:v>70.985751767242505</c:v>
                      </c:pt>
                      <c:pt idx="9364">
                        <c:v>70.997333663694079</c:v>
                      </c:pt>
                      <c:pt idx="9365">
                        <c:v>71.009059666839917</c:v>
                      </c:pt>
                      <c:pt idx="9366">
                        <c:v>71.020889811872053</c:v>
                      </c:pt>
                      <c:pt idx="9367">
                        <c:v>71.034808450549207</c:v>
                      </c:pt>
                      <c:pt idx="9368">
                        <c:v>71.042001766258466</c:v>
                      </c:pt>
                      <c:pt idx="9369">
                        <c:v>71.045274553312495</c:v>
                      </c:pt>
                      <c:pt idx="9370">
                        <c:v>71.043642386860213</c:v>
                      </c:pt>
                      <c:pt idx="9371">
                        <c:v>71.039489612406285</c:v>
                      </c:pt>
                      <c:pt idx="9372">
                        <c:v>71.034592669460721</c:v>
                      </c:pt>
                      <c:pt idx="9373">
                        <c:v>71.029191663999697</c:v>
                      </c:pt>
                      <c:pt idx="9374">
                        <c:v>71.022874584353374</c:v>
                      </c:pt>
                      <c:pt idx="9375">
                        <c:v>71.018813775127995</c:v>
                      </c:pt>
                      <c:pt idx="9376">
                        <c:v>71.01462108003075</c:v>
                      </c:pt>
                      <c:pt idx="9377">
                        <c:v>71.009832131011237</c:v>
                      </c:pt>
                      <c:pt idx="9378">
                        <c:v>71.006303544295562</c:v>
                      </c:pt>
                      <c:pt idx="9379">
                        <c:v>71.005439213902065</c:v>
                      </c:pt>
                      <c:pt idx="9380">
                        <c:v>71.002506761716973</c:v>
                      </c:pt>
                      <c:pt idx="9381">
                        <c:v>71.000346194874581</c:v>
                      </c:pt>
                      <c:pt idx="9382">
                        <c:v>70.996657519127524</c:v>
                      </c:pt>
                      <c:pt idx="9383">
                        <c:v>70.997161488161368</c:v>
                      </c:pt>
                      <c:pt idx="9384">
                        <c:v>70.996525235109445</c:v>
                      </c:pt>
                      <c:pt idx="9385">
                        <c:v>70.999557478037758</c:v>
                      </c:pt>
                      <c:pt idx="9386">
                        <c:v>71.00601054186771</c:v>
                      </c:pt>
                      <c:pt idx="9387">
                        <c:v>71.015356162979103</c:v>
                      </c:pt>
                      <c:pt idx="9388">
                        <c:v>71.02369365459775</c:v>
                      </c:pt>
                      <c:pt idx="9389">
                        <c:v>71.032423458104745</c:v>
                      </c:pt>
                      <c:pt idx="9390">
                        <c:v>71.038560763415106</c:v>
                      </c:pt>
                      <c:pt idx="9391">
                        <c:v>71.041789540095749</c:v>
                      </c:pt>
                      <c:pt idx="9392">
                        <c:v>71.041509561116342</c:v>
                      </c:pt>
                      <c:pt idx="9393">
                        <c:v>71.038336919462694</c:v>
                      </c:pt>
                      <c:pt idx="9394">
                        <c:v>71.032855645172972</c:v>
                      </c:pt>
                      <c:pt idx="9395">
                        <c:v>71.026226187420022</c:v>
                      </c:pt>
                      <c:pt idx="9396">
                        <c:v>71.017044272239289</c:v>
                      </c:pt>
                      <c:pt idx="9397">
                        <c:v>71.008142487060468</c:v>
                      </c:pt>
                      <c:pt idx="9398">
                        <c:v>71.001925283936004</c:v>
                      </c:pt>
                      <c:pt idx="9399">
                        <c:v>70.996220212761102</c:v>
                      </c:pt>
                      <c:pt idx="9400">
                        <c:v>70.99239561795936</c:v>
                      </c:pt>
                      <c:pt idx="9401">
                        <c:v>70.989475156226121</c:v>
                      </c:pt>
                      <c:pt idx="9402">
                        <c:v>70.987002758192091</c:v>
                      </c:pt>
                      <c:pt idx="9403">
                        <c:v>70.984098318095533</c:v>
                      </c:pt>
                      <c:pt idx="9404">
                        <c:v>70.981053882061758</c:v>
                      </c:pt>
                      <c:pt idx="9405">
                        <c:v>70.978085423254427</c:v>
                      </c:pt>
                      <c:pt idx="9406">
                        <c:v>70.97664124476303</c:v>
                      </c:pt>
                      <c:pt idx="9407">
                        <c:v>70.975249017209009</c:v>
                      </c:pt>
                      <c:pt idx="9408">
                        <c:v>70.97487693838562</c:v>
                      </c:pt>
                      <c:pt idx="9409">
                        <c:v>70.973688823306432</c:v>
                      </c:pt>
                      <c:pt idx="9410">
                        <c:v>70.975401095811961</c:v>
                      </c:pt>
                      <c:pt idx="9411">
                        <c:v>70.977437325608932</c:v>
                      </c:pt>
                      <c:pt idx="9412">
                        <c:v>70.981017879417308</c:v>
                      </c:pt>
                      <c:pt idx="9413">
                        <c:v>70.982082057873527</c:v>
                      </c:pt>
                      <c:pt idx="9414">
                        <c:v>70.985970603858135</c:v>
                      </c:pt>
                      <c:pt idx="9415">
                        <c:v>70.987074697619107</c:v>
                      </c:pt>
                      <c:pt idx="9416">
                        <c:v>70.98958309274181</c:v>
                      </c:pt>
                      <c:pt idx="9417">
                        <c:v>70.989851064278255</c:v>
                      </c:pt>
                      <c:pt idx="9418">
                        <c:v>70.991255208390982</c:v>
                      </c:pt>
                      <c:pt idx="9419">
                        <c:v>70.990863141893612</c:v>
                      </c:pt>
                      <c:pt idx="9420">
                        <c:v>70.990307126507076</c:v>
                      </c:pt>
                      <c:pt idx="9421">
                        <c:v>70.987886812958763</c:v>
                      </c:pt>
                      <c:pt idx="9422">
                        <c:v>70.986398636631975</c:v>
                      </c:pt>
                      <c:pt idx="9423">
                        <c:v>70.985566638547965</c:v>
                      </c:pt>
                      <c:pt idx="9424">
                        <c:v>70.983590358139125</c:v>
                      </c:pt>
                      <c:pt idx="9425">
                        <c:v>70.984518422973295</c:v>
                      </c:pt>
                      <c:pt idx="9426">
                        <c:v>70.985978687667057</c:v>
                      </c:pt>
                      <c:pt idx="9427">
                        <c:v>70.98811503732334</c:v>
                      </c:pt>
                      <c:pt idx="9428">
                        <c:v>70.987610941592166</c:v>
                      </c:pt>
                      <c:pt idx="9429">
                        <c:v>70.989311242618172</c:v>
                      </c:pt>
                      <c:pt idx="9430">
                        <c:v>70.989543354483118</c:v>
                      </c:pt>
                      <c:pt idx="9431">
                        <c:v>70.989635275867926</c:v>
                      </c:pt>
                      <c:pt idx="9432">
                        <c:v>70.989579269857416</c:v>
                      </c:pt>
                      <c:pt idx="9433">
                        <c:v>70.990759416699063</c:v>
                      </c:pt>
                      <c:pt idx="9434">
                        <c:v>70.992527642991291</c:v>
                      </c:pt>
                      <c:pt idx="9435">
                        <c:v>70.993679798453584</c:v>
                      </c:pt>
                      <c:pt idx="9436">
                        <c:v>70.996264277585553</c:v>
                      </c:pt>
                      <c:pt idx="9437">
                        <c:v>70.998500662660945</c:v>
                      </c:pt>
                      <c:pt idx="9438">
                        <c:v>71.002921379364608</c:v>
                      </c:pt>
                      <c:pt idx="9439">
                        <c:v>71.0081503084877</c:v>
                      </c:pt>
                      <c:pt idx="9440">
                        <c:v>71.012123000535652</c:v>
                      </c:pt>
                      <c:pt idx="9441">
                        <c:v>71.017799927324489</c:v>
                      </c:pt>
                      <c:pt idx="9442">
                        <c:v>71.023188890574346</c:v>
                      </c:pt>
                      <c:pt idx="9443">
                        <c:v>71.028129932030836</c:v>
                      </c:pt>
                      <c:pt idx="9444">
                        <c:v>71.030826606607164</c:v>
                      </c:pt>
                      <c:pt idx="9445">
                        <c:v>71.033559276667319</c:v>
                      </c:pt>
                      <c:pt idx="9446">
                        <c:v>71.03395164187512</c:v>
                      </c:pt>
                      <c:pt idx="9447">
                        <c:v>71.033431947767809</c:v>
                      </c:pt>
                      <c:pt idx="9448">
                        <c:v>71.032731948664662</c:v>
                      </c:pt>
                      <c:pt idx="9449">
                        <c:v>71.03237220459576</c:v>
                      </c:pt>
                      <c:pt idx="9450">
                        <c:v>71.033376615525697</c:v>
                      </c:pt>
                      <c:pt idx="9451">
                        <c:v>71.032808891996964</c:v>
                      </c:pt>
                      <c:pt idx="9452">
                        <c:v>71.034217269415578</c:v>
                      </c:pt>
                      <c:pt idx="9453">
                        <c:v>71.034313582213144</c:v>
                      </c:pt>
                      <c:pt idx="9454">
                        <c:v>71.03338141281624</c:v>
                      </c:pt>
                      <c:pt idx="9455">
                        <c:v>71.033485448795133</c:v>
                      </c:pt>
                      <c:pt idx="9456">
                        <c:v>71.03492559608695</c:v>
                      </c:pt>
                      <c:pt idx="9457">
                        <c:v>71.035457497849777</c:v>
                      </c:pt>
                      <c:pt idx="9458">
                        <c:v>71.037649649874965</c:v>
                      </c:pt>
                      <c:pt idx="9459">
                        <c:v>71.040493931143828</c:v>
                      </c:pt>
                      <c:pt idx="9460">
                        <c:v>71.04404643399495</c:v>
                      </c:pt>
                      <c:pt idx="9461">
                        <c:v>71.045730562080394</c:v>
                      </c:pt>
                      <c:pt idx="9462">
                        <c:v>71.047562874731824</c:v>
                      </c:pt>
                      <c:pt idx="9463">
                        <c:v>71.04827891392577</c:v>
                      </c:pt>
                      <c:pt idx="9464">
                        <c:v>71.050683733658872</c:v>
                      </c:pt>
                      <c:pt idx="9465">
                        <c:v>71.055117247772515</c:v>
                      </c:pt>
                      <c:pt idx="9466">
                        <c:v>71.061171097823646</c:v>
                      </c:pt>
                      <c:pt idx="9467">
                        <c:v>71.066420911759337</c:v>
                      </c:pt>
                      <c:pt idx="9468">
                        <c:v>71.075243739806666</c:v>
                      </c:pt>
                      <c:pt idx="9469">
                        <c:v>71.083998466848897</c:v>
                      </c:pt>
                      <c:pt idx="9470">
                        <c:v>71.087260209209461</c:v>
                      </c:pt>
                      <c:pt idx="9471">
                        <c:v>71.092946352000411</c:v>
                      </c:pt>
                      <c:pt idx="9472">
                        <c:v>71.098608517962859</c:v>
                      </c:pt>
                      <c:pt idx="9473">
                        <c:v>71.102033983231777</c:v>
                      </c:pt>
                      <c:pt idx="9474">
                        <c:v>71.103638771015625</c:v>
                      </c:pt>
                      <c:pt idx="9475">
                        <c:v>71.104502596348965</c:v>
                      </c:pt>
                      <c:pt idx="9476">
                        <c:v>71.103533591761234</c:v>
                      </c:pt>
                      <c:pt idx="9477">
                        <c:v>71.103628740304941</c:v>
                      </c:pt>
                      <c:pt idx="9478">
                        <c:v>71.101787286927916</c:v>
                      </c:pt>
                      <c:pt idx="9479">
                        <c:v>71.097877109758898</c:v>
                      </c:pt>
                      <c:pt idx="9480">
                        <c:v>71.093731104012633</c:v>
                      </c:pt>
                      <c:pt idx="9481">
                        <c:v>71.086772919084481</c:v>
                      </c:pt>
                      <c:pt idx="9482">
                        <c:v>71.081930928674439</c:v>
                      </c:pt>
                      <c:pt idx="9483">
                        <c:v>71.073908592631483</c:v>
                      </c:pt>
                      <c:pt idx="9484">
                        <c:v>71.069399251000604</c:v>
                      </c:pt>
                      <c:pt idx="9485">
                        <c:v>71.062685987446031</c:v>
                      </c:pt>
                      <c:pt idx="9486">
                        <c:v>71.058169144764534</c:v>
                      </c:pt>
                      <c:pt idx="9487">
                        <c:v>71.052960280727532</c:v>
                      </c:pt>
                      <c:pt idx="9488">
                        <c:v>71.050887932617698</c:v>
                      </c:pt>
                      <c:pt idx="9489">
                        <c:v>71.049079617209713</c:v>
                      </c:pt>
                      <c:pt idx="9490">
                        <c:v>71.052007676064136</c:v>
                      </c:pt>
                      <c:pt idx="9491">
                        <c:v>71.057512307620485</c:v>
                      </c:pt>
                      <c:pt idx="9492">
                        <c:v>71.060072370137206</c:v>
                      </c:pt>
                      <c:pt idx="9493">
                        <c:v>71.065396959803664</c:v>
                      </c:pt>
                      <c:pt idx="9494">
                        <c:v>71.070201512769458</c:v>
                      </c:pt>
                      <c:pt idx="9495">
                        <c:v>71.073802334498708</c:v>
                      </c:pt>
                      <c:pt idx="9496">
                        <c:v>71.075490973347542</c:v>
                      </c:pt>
                      <c:pt idx="9497">
                        <c:v>71.078928160132065</c:v>
                      </c:pt>
                      <c:pt idx="9498">
                        <c:v>71.08026959009365</c:v>
                      </c:pt>
                      <c:pt idx="9499">
                        <c:v>71.083267708384639</c:v>
                      </c:pt>
                      <c:pt idx="9500">
                        <c:v>71.084453561319364</c:v>
                      </c:pt>
                      <c:pt idx="9501">
                        <c:v>71.086295926140892</c:v>
                      </c:pt>
                      <c:pt idx="9502">
                        <c:v>71.088746336825267</c:v>
                      </c:pt>
                      <c:pt idx="9503">
                        <c:v>71.090680021443589</c:v>
                      </c:pt>
                      <c:pt idx="9504">
                        <c:v>71.090956988473465</c:v>
                      </c:pt>
                      <c:pt idx="9505">
                        <c:v>71.091989298165132</c:v>
                      </c:pt>
                      <c:pt idx="9506">
                        <c:v>71.09148899497518</c:v>
                      </c:pt>
                      <c:pt idx="9507">
                        <c:v>71.090112085318879</c:v>
                      </c:pt>
                      <c:pt idx="9508">
                        <c:v>71.086438426438392</c:v>
                      </c:pt>
                      <c:pt idx="9509">
                        <c:v>71.080219913170552</c:v>
                      </c:pt>
                      <c:pt idx="9510">
                        <c:v>71.072377422288909</c:v>
                      </c:pt>
                      <c:pt idx="9511">
                        <c:v>71.064106456828043</c:v>
                      </c:pt>
                      <c:pt idx="9512">
                        <c:v>71.055591586374689</c:v>
                      </c:pt>
                      <c:pt idx="9513">
                        <c:v>71.049733705177943</c:v>
                      </c:pt>
                      <c:pt idx="9514">
                        <c:v>71.04650459339868</c:v>
                      </c:pt>
                      <c:pt idx="9515">
                        <c:v>71.046700238261295</c:v>
                      </c:pt>
                      <c:pt idx="9516">
                        <c:v>71.046715940658629</c:v>
                      </c:pt>
                      <c:pt idx="9517">
                        <c:v>71.047107799102236</c:v>
                      </c:pt>
                      <c:pt idx="9518">
                        <c:v>71.050220093395225</c:v>
                      </c:pt>
                      <c:pt idx="9519">
                        <c:v>71.052732288490191</c:v>
                      </c:pt>
                      <c:pt idx="9520">
                        <c:v>71.05719665284019</c:v>
                      </c:pt>
                      <c:pt idx="9521">
                        <c:v>71.061473059147318</c:v>
                      </c:pt>
                      <c:pt idx="9522">
                        <c:v>71.065421334437389</c:v>
                      </c:pt>
                      <c:pt idx="9523">
                        <c:v>71.066497021366956</c:v>
                      </c:pt>
                      <c:pt idx="9524">
                        <c:v>71.065704428982912</c:v>
                      </c:pt>
                      <c:pt idx="9525">
                        <c:v>71.062487613620874</c:v>
                      </c:pt>
                      <c:pt idx="9526">
                        <c:v>71.060426952296595</c:v>
                      </c:pt>
                      <c:pt idx="9527">
                        <c:v>71.058322323916087</c:v>
                      </c:pt>
                      <c:pt idx="9528">
                        <c:v>71.055881744600612</c:v>
                      </c:pt>
                      <c:pt idx="9529">
                        <c:v>71.054881437797306</c:v>
                      </c:pt>
                      <c:pt idx="9530">
                        <c:v>71.053497078695557</c:v>
                      </c:pt>
                      <c:pt idx="9531">
                        <c:v>71.050576648348724</c:v>
                      </c:pt>
                      <c:pt idx="9532">
                        <c:v>71.048064462643737</c:v>
                      </c:pt>
                      <c:pt idx="9533">
                        <c:v>71.043091788786768</c:v>
                      </c:pt>
                      <c:pt idx="9534">
                        <c:v>71.041375836660578</c:v>
                      </c:pt>
                      <c:pt idx="9535">
                        <c:v>71.039951862752815</c:v>
                      </c:pt>
                      <c:pt idx="9536">
                        <c:v>71.039851971213054</c:v>
                      </c:pt>
                      <c:pt idx="9537">
                        <c:v>71.040576145806853</c:v>
                      </c:pt>
                      <c:pt idx="9538">
                        <c:v>71.046881203418408</c:v>
                      </c:pt>
                      <c:pt idx="9539">
                        <c:v>71.051793720307884</c:v>
                      </c:pt>
                      <c:pt idx="9540">
                        <c:v>71.058970701947459</c:v>
                      </c:pt>
                      <c:pt idx="9541">
                        <c:v>71.064743500302782</c:v>
                      </c:pt>
                      <c:pt idx="9542">
                        <c:v>71.070836323508502</c:v>
                      </c:pt>
                      <c:pt idx="9543">
                        <c:v>71.074272722792927</c:v>
                      </c:pt>
                      <c:pt idx="9544">
                        <c:v>71.077117130638641</c:v>
                      </c:pt>
                      <c:pt idx="9545">
                        <c:v>71.07766513043039</c:v>
                      </c:pt>
                      <c:pt idx="9546">
                        <c:v>71.080169466938784</c:v>
                      </c:pt>
                      <c:pt idx="9547">
                        <c:v>71.080745503092274</c:v>
                      </c:pt>
                      <c:pt idx="9548">
                        <c:v>71.080413362882027</c:v>
                      </c:pt>
                      <c:pt idx="9549">
                        <c:v>71.077256933129135</c:v>
                      </c:pt>
                      <c:pt idx="9550">
                        <c:v>71.07399254295008</c:v>
                      </c:pt>
                      <c:pt idx="9551">
                        <c:v>71.069951968186416</c:v>
                      </c:pt>
                      <c:pt idx="9552">
                        <c:v>71.067363637858222</c:v>
                      </c:pt>
                      <c:pt idx="9553">
                        <c:v>71.065627432464154</c:v>
                      </c:pt>
                      <c:pt idx="9554">
                        <c:v>71.06741561038352</c:v>
                      </c:pt>
                      <c:pt idx="9555">
                        <c:v>71.071304159559915</c:v>
                      </c:pt>
                      <c:pt idx="9556">
                        <c:v>71.077005057681887</c:v>
                      </c:pt>
                      <c:pt idx="9557">
                        <c:v>71.081081689163994</c:v>
                      </c:pt>
                      <c:pt idx="9558">
                        <c:v>71.085454417719276</c:v>
                      </c:pt>
                      <c:pt idx="9559">
                        <c:v>71.08851891482982</c:v>
                      </c:pt>
                      <c:pt idx="9560">
                        <c:v>71.089351165690474</c:v>
                      </c:pt>
                      <c:pt idx="9561">
                        <c:v>71.087983028664681</c:v>
                      </c:pt>
                      <c:pt idx="9562">
                        <c:v>71.087455007982911</c:v>
                      </c:pt>
                      <c:pt idx="9563">
                        <c:v>71.088179237164439</c:v>
                      </c:pt>
                      <c:pt idx="9564">
                        <c:v>71.088923594331078</c:v>
                      </c:pt>
                      <c:pt idx="9565">
                        <c:v>71.089623764470304</c:v>
                      </c:pt>
                      <c:pt idx="9566">
                        <c:v>71.090848080416421</c:v>
                      </c:pt>
                      <c:pt idx="9567">
                        <c:v>71.092784347166429</c:v>
                      </c:pt>
                      <c:pt idx="9568">
                        <c:v>71.09519670156665</c:v>
                      </c:pt>
                      <c:pt idx="9569">
                        <c:v>71.095588751075894</c:v>
                      </c:pt>
                      <c:pt idx="9570">
                        <c:v>71.096756894816593</c:v>
                      </c:pt>
                      <c:pt idx="9571">
                        <c:v>71.097800896148726</c:v>
                      </c:pt>
                      <c:pt idx="9572">
                        <c:v>71.097168728299636</c:v>
                      </c:pt>
                      <c:pt idx="9573">
                        <c:v>71.095520395399774</c:v>
                      </c:pt>
                      <c:pt idx="9574">
                        <c:v>71.095792267690214</c:v>
                      </c:pt>
                      <c:pt idx="9575">
                        <c:v>71.095740020888144</c:v>
                      </c:pt>
                      <c:pt idx="9576">
                        <c:v>71.094643783707596</c:v>
                      </c:pt>
                      <c:pt idx="9577">
                        <c:v>71.090999156119764</c:v>
                      </c:pt>
                      <c:pt idx="9578">
                        <c:v>71.087890512467354</c:v>
                      </c:pt>
                      <c:pt idx="9579">
                        <c:v>71.083909761160925</c:v>
                      </c:pt>
                      <c:pt idx="9580">
                        <c:v>71.08222151161165</c:v>
                      </c:pt>
                      <c:pt idx="9581">
                        <c:v>71.081377333577151</c:v>
                      </c:pt>
                      <c:pt idx="9582">
                        <c:v>71.0853099198238</c:v>
                      </c:pt>
                      <c:pt idx="9583">
                        <c:v>71.089174705550988</c:v>
                      </c:pt>
                      <c:pt idx="9584">
                        <c:v>71.094131627921314</c:v>
                      </c:pt>
                      <c:pt idx="9585">
                        <c:v>71.098648481952665</c:v>
                      </c:pt>
                      <c:pt idx="9586">
                        <c:v>71.105477822189044</c:v>
                      </c:pt>
                      <c:pt idx="9587">
                        <c:v>71.111671155583011</c:v>
                      </c:pt>
                      <c:pt idx="9588">
                        <c:v>71.116132123812378</c:v>
                      </c:pt>
                      <c:pt idx="9589">
                        <c:v>71.123521792512264</c:v>
                      </c:pt>
                      <c:pt idx="9590">
                        <c:v>71.127190681319831</c:v>
                      </c:pt>
                      <c:pt idx="9591">
                        <c:v>71.129343210049043</c:v>
                      </c:pt>
                      <c:pt idx="9592">
                        <c:v>71.130919768724809</c:v>
                      </c:pt>
                      <c:pt idx="9593">
                        <c:v>71.133120133067138</c:v>
                      </c:pt>
                      <c:pt idx="9594">
                        <c:v>71.131923824649363</c:v>
                      </c:pt>
                      <c:pt idx="9595">
                        <c:v>71.133844254624734</c:v>
                      </c:pt>
                      <c:pt idx="9596">
                        <c:v>71.13101561123726</c:v>
                      </c:pt>
                      <c:pt idx="9597">
                        <c:v>71.130039209608128</c:v>
                      </c:pt>
                      <c:pt idx="9598">
                        <c:v>71.129871147556855</c:v>
                      </c:pt>
                      <c:pt idx="9599">
                        <c:v>71.12785460648665</c:v>
                      </c:pt>
                      <c:pt idx="9600">
                        <c:v>71.125065922932535</c:v>
                      </c:pt>
                      <c:pt idx="9601">
                        <c:v>71.127314434837245</c:v>
                      </c:pt>
                      <c:pt idx="9602">
                        <c:v>71.127146480488548</c:v>
                      </c:pt>
                      <c:pt idx="9603">
                        <c:v>71.124394143555079</c:v>
                      </c:pt>
                      <c:pt idx="9604">
                        <c:v>71.124978508762467</c:v>
                      </c:pt>
                      <c:pt idx="9605">
                        <c:v>71.126051086104184</c:v>
                      </c:pt>
                      <c:pt idx="9606">
                        <c:v>71.125647330833615</c:v>
                      </c:pt>
                      <c:pt idx="9607">
                        <c:v>71.12585945514698</c:v>
                      </c:pt>
                      <c:pt idx="9608">
                        <c:v>71.128027885175015</c:v>
                      </c:pt>
                      <c:pt idx="9609">
                        <c:v>71.128740137358591</c:v>
                      </c:pt>
                      <c:pt idx="9610">
                        <c:v>71.129640181343888</c:v>
                      </c:pt>
                      <c:pt idx="9611">
                        <c:v>71.127915486574537</c:v>
                      </c:pt>
                      <c:pt idx="9612">
                        <c:v>71.126074713395283</c:v>
                      </c:pt>
                      <c:pt idx="9613">
                        <c:v>71.123189714377673</c:v>
                      </c:pt>
                      <c:pt idx="9614">
                        <c:v>71.121028603703877</c:v>
                      </c:pt>
                      <c:pt idx="9615">
                        <c:v>71.116759169102835</c:v>
                      </c:pt>
                      <c:pt idx="9616">
                        <c:v>71.116582685478107</c:v>
                      </c:pt>
                      <c:pt idx="9617">
                        <c:v>71.117602724490297</c:v>
                      </c:pt>
                      <c:pt idx="9618">
                        <c:v>71.120991296088917</c:v>
                      </c:pt>
                      <c:pt idx="9619">
                        <c:v>71.123031936519823</c:v>
                      </c:pt>
                      <c:pt idx="9620">
                        <c:v>71.126728964576074</c:v>
                      </c:pt>
                      <c:pt idx="9621">
                        <c:v>71.132290455057017</c:v>
                      </c:pt>
                      <c:pt idx="9622">
                        <c:v>71.137528142300098</c:v>
                      </c:pt>
                      <c:pt idx="9623">
                        <c:v>71.13908076670387</c:v>
                      </c:pt>
                      <c:pt idx="9624">
                        <c:v>71.14333786337744</c:v>
                      </c:pt>
                      <c:pt idx="9625">
                        <c:v>71.145738618633615</c:v>
                      </c:pt>
                      <c:pt idx="9626">
                        <c:v>71.145186624590494</c:v>
                      </c:pt>
                      <c:pt idx="9627">
                        <c:v>71.144530209585753</c:v>
                      </c:pt>
                      <c:pt idx="9628">
                        <c:v>71.145922471668428</c:v>
                      </c:pt>
                      <c:pt idx="9629">
                        <c:v>71.144106038201656</c:v>
                      </c:pt>
                      <c:pt idx="9630">
                        <c:v>71.143201597640228</c:v>
                      </c:pt>
                      <c:pt idx="9631">
                        <c:v>71.141376957638343</c:v>
                      </c:pt>
                      <c:pt idx="9632">
                        <c:v>71.141529050784285</c:v>
                      </c:pt>
                      <c:pt idx="9633">
                        <c:v>71.140676842070434</c:v>
                      </c:pt>
                      <c:pt idx="9634">
                        <c:v>71.142893201371322</c:v>
                      </c:pt>
                      <c:pt idx="9635">
                        <c:v>71.146710083547333</c:v>
                      </c:pt>
                      <c:pt idx="9636">
                        <c:v>71.151491290518294</c:v>
                      </c:pt>
                      <c:pt idx="9637">
                        <c:v>71.151883374507378</c:v>
                      </c:pt>
                      <c:pt idx="9638">
                        <c:v>71.152751574896882</c:v>
                      </c:pt>
                      <c:pt idx="9639">
                        <c:v>71.14897486113037</c:v>
                      </c:pt>
                      <c:pt idx="9640">
                        <c:v>71.144181635277988</c:v>
                      </c:pt>
                      <c:pt idx="9641">
                        <c:v>71.138359969705562</c:v>
                      </c:pt>
                      <c:pt idx="9642">
                        <c:v>71.134126613108833</c:v>
                      </c:pt>
                      <c:pt idx="9643">
                        <c:v>71.129801352449348</c:v>
                      </c:pt>
                      <c:pt idx="9644">
                        <c:v>71.132121447044341</c:v>
                      </c:pt>
                      <c:pt idx="9645">
                        <c:v>71.134481770546316</c:v>
                      </c:pt>
                      <c:pt idx="9646">
                        <c:v>71.140519251967788</c:v>
                      </c:pt>
                      <c:pt idx="9647">
                        <c:v>71.147172930213785</c:v>
                      </c:pt>
                      <c:pt idx="9648">
                        <c:v>71.154778852070308</c:v>
                      </c:pt>
                      <c:pt idx="9649">
                        <c:v>71.158616103161563</c:v>
                      </c:pt>
                      <c:pt idx="9650">
                        <c:v>71.163457586698556</c:v>
                      </c:pt>
                      <c:pt idx="9651">
                        <c:v>71.167146633608468</c:v>
                      </c:pt>
                      <c:pt idx="9652">
                        <c:v>71.17165177273607</c:v>
                      </c:pt>
                      <c:pt idx="9653">
                        <c:v>71.17435244163633</c:v>
                      </c:pt>
                      <c:pt idx="9654">
                        <c:v>71.174960382239433</c:v>
                      </c:pt>
                      <c:pt idx="9655">
                        <c:v>71.17352363163738</c:v>
                      </c:pt>
                      <c:pt idx="9656">
                        <c:v>71.170866698622419</c:v>
                      </c:pt>
                      <c:pt idx="9657">
                        <c:v>71.162728521670971</c:v>
                      </c:pt>
                      <c:pt idx="9658">
                        <c:v>71.156786816482708</c:v>
                      </c:pt>
                      <c:pt idx="9659">
                        <c:v>71.151057349698021</c:v>
                      </c:pt>
                      <c:pt idx="9660">
                        <c:v>71.147764541946231</c:v>
                      </c:pt>
                      <c:pt idx="9661">
                        <c:v>71.145847947266617</c:v>
                      </c:pt>
                      <c:pt idx="9662">
                        <c:v>71.148064312331414</c:v>
                      </c:pt>
                      <c:pt idx="9663">
                        <c:v>71.152605250456773</c:v>
                      </c:pt>
                      <c:pt idx="9664">
                        <c:v>71.158174402675115</c:v>
                      </c:pt>
                      <c:pt idx="9665">
                        <c:v>71.161387213681195</c:v>
                      </c:pt>
                      <c:pt idx="9666">
                        <c:v>71.163747870452923</c:v>
                      </c:pt>
                      <c:pt idx="9667">
                        <c:v>71.16736518152959</c:v>
                      </c:pt>
                      <c:pt idx="9668">
                        <c:v>71.163440806281727</c:v>
                      </c:pt>
                      <c:pt idx="9669">
                        <c:v>71.161444882204449</c:v>
                      </c:pt>
                      <c:pt idx="9670">
                        <c:v>71.162569423756693</c:v>
                      </c:pt>
                      <c:pt idx="9671">
                        <c:v>71.164706234964129</c:v>
                      </c:pt>
                      <c:pt idx="9672">
                        <c:v>71.167018637431212</c:v>
                      </c:pt>
                      <c:pt idx="9673">
                        <c:v>71.174071852291505</c:v>
                      </c:pt>
                      <c:pt idx="9674">
                        <c:v>71.178064318291717</c:v>
                      </c:pt>
                      <c:pt idx="9675">
                        <c:v>71.178928219461895</c:v>
                      </c:pt>
                      <c:pt idx="9676">
                        <c:v>71.177051447469566</c:v>
                      </c:pt>
                      <c:pt idx="9677">
                        <c:v>71.174730672110073</c:v>
                      </c:pt>
                      <c:pt idx="9678">
                        <c:v>71.176162915751647</c:v>
                      </c:pt>
                      <c:pt idx="9679">
                        <c:v>71.17990375655549</c:v>
                      </c:pt>
                      <c:pt idx="9680">
                        <c:v>71.185348911528465</c:v>
                      </c:pt>
                      <c:pt idx="9681">
                        <c:v>71.188185641380045</c:v>
                      </c:pt>
                      <c:pt idx="9682">
                        <c:v>71.188277801537168</c:v>
                      </c:pt>
                      <c:pt idx="9683">
                        <c:v>71.183628990589924</c:v>
                      </c:pt>
                      <c:pt idx="9684">
                        <c:v>71.179672366203803</c:v>
                      </c:pt>
                      <c:pt idx="9685">
                        <c:v>71.174739465954076</c:v>
                      </c:pt>
                      <c:pt idx="9686">
                        <c:v>71.175311493335016</c:v>
                      </c:pt>
                      <c:pt idx="9687">
                        <c:v>71.178132018517758</c:v>
                      </c:pt>
                      <c:pt idx="9688">
                        <c:v>71.182036693034917</c:v>
                      </c:pt>
                      <c:pt idx="9689">
                        <c:v>71.18566506817568</c:v>
                      </c:pt>
                      <c:pt idx="9690">
                        <c:v>71.186905078011549</c:v>
                      </c:pt>
                      <c:pt idx="9691">
                        <c:v>71.186544930739245</c:v>
                      </c:pt>
                      <c:pt idx="9692">
                        <c:v>71.184116422652593</c:v>
                      </c:pt>
                      <c:pt idx="9693">
                        <c:v>71.182124013313512</c:v>
                      </c:pt>
                      <c:pt idx="9694">
                        <c:v>71.179691797745761</c:v>
                      </c:pt>
                      <c:pt idx="9695">
                        <c:v>71.181664555900028</c:v>
                      </c:pt>
                      <c:pt idx="9696">
                        <c:v>71.180856802132141</c:v>
                      </c:pt>
                      <c:pt idx="9697">
                        <c:v>71.185042196507723</c:v>
                      </c:pt>
                      <c:pt idx="9698">
                        <c:v>71.187779493264912</c:v>
                      </c:pt>
                      <c:pt idx="9699">
                        <c:v>71.189187972114993</c:v>
                      </c:pt>
                      <c:pt idx="9700">
                        <c:v>71.191464655654158</c:v>
                      </c:pt>
                      <c:pt idx="9701">
                        <c:v>71.194033211686602</c:v>
                      </c:pt>
                      <c:pt idx="9702">
                        <c:v>71.19120824735657</c:v>
                      </c:pt>
                      <c:pt idx="9703">
                        <c:v>71.191227657285225</c:v>
                      </c:pt>
                      <c:pt idx="9704">
                        <c:v>71.193571850151201</c:v>
                      </c:pt>
                      <c:pt idx="9705">
                        <c:v>71.19394749868988</c:v>
                      </c:pt>
                      <c:pt idx="9706">
                        <c:v>71.195739474132751</c:v>
                      </c:pt>
                      <c:pt idx="9707">
                        <c:v>71.199284001287495</c:v>
                      </c:pt>
                      <c:pt idx="9708">
                        <c:v>71.201576399412076</c:v>
                      </c:pt>
                      <c:pt idx="9709">
                        <c:v>71.20541317117619</c:v>
                      </c:pt>
                      <c:pt idx="9710">
                        <c:v>71.207557735240968</c:v>
                      </c:pt>
                      <c:pt idx="9711">
                        <c:v>71.211106600499349</c:v>
                      </c:pt>
                      <c:pt idx="9712">
                        <c:v>71.214219414052735</c:v>
                      </c:pt>
                      <c:pt idx="9713">
                        <c:v>71.215895829894535</c:v>
                      </c:pt>
                      <c:pt idx="9714">
                        <c:v>71.214875780628773</c:v>
                      </c:pt>
                      <c:pt idx="9715">
                        <c:v>71.214535769902028</c:v>
                      </c:pt>
                      <c:pt idx="9716">
                        <c:v>71.214591929451956</c:v>
                      </c:pt>
                      <c:pt idx="9717">
                        <c:v>71.214399981892186</c:v>
                      </c:pt>
                      <c:pt idx="9718">
                        <c:v>71.215900512549524</c:v>
                      </c:pt>
                      <c:pt idx="9719">
                        <c:v>71.216736788484596</c:v>
                      </c:pt>
                      <c:pt idx="9720">
                        <c:v>71.218121128687386</c:v>
                      </c:pt>
                      <c:pt idx="9721">
                        <c:v>71.218861243676244</c:v>
                      </c:pt>
                      <c:pt idx="9722">
                        <c:v>71.220493674736019</c:v>
                      </c:pt>
                      <c:pt idx="9723">
                        <c:v>71.218137092008917</c:v>
                      </c:pt>
                      <c:pt idx="9724">
                        <c:v>71.218645108883337</c:v>
                      </c:pt>
                      <c:pt idx="9725">
                        <c:v>71.218116884196164</c:v>
                      </c:pt>
                      <c:pt idx="9726">
                        <c:v>71.218452934336042</c:v>
                      </c:pt>
                      <c:pt idx="9727">
                        <c:v>71.215620105152681</c:v>
                      </c:pt>
                      <c:pt idx="9728">
                        <c:v>71.218644671080853</c:v>
                      </c:pt>
                      <c:pt idx="9729">
                        <c:v>71.218008498249247</c:v>
                      </c:pt>
                      <c:pt idx="9730">
                        <c:v>71.218008532907533</c:v>
                      </c:pt>
                      <c:pt idx="9731">
                        <c:v>71.215436063324816</c:v>
                      </c:pt>
                      <c:pt idx="9732">
                        <c:v>71.216880449710729</c:v>
                      </c:pt>
                      <c:pt idx="9733">
                        <c:v>71.215524343602652</c:v>
                      </c:pt>
                      <c:pt idx="9734">
                        <c:v>71.214864342967886</c:v>
                      </c:pt>
                      <c:pt idx="9735">
                        <c:v>71.216212890025247</c:v>
                      </c:pt>
                      <c:pt idx="9736">
                        <c:v>71.217393223531417</c:v>
                      </c:pt>
                      <c:pt idx="9737">
                        <c:v>71.217329528915656</c:v>
                      </c:pt>
                      <c:pt idx="9738">
                        <c:v>71.216237459452529</c:v>
                      </c:pt>
                      <c:pt idx="9739">
                        <c:v>71.214829705332875</c:v>
                      </c:pt>
                      <c:pt idx="9740">
                        <c:v>71.209389134714542</c:v>
                      </c:pt>
                      <c:pt idx="9741">
                        <c:v>71.206057143101518</c:v>
                      </c:pt>
                      <c:pt idx="9742">
                        <c:v>71.203237139654263</c:v>
                      </c:pt>
                      <c:pt idx="9743">
                        <c:v>71.200441113454161</c:v>
                      </c:pt>
                      <c:pt idx="9744">
                        <c:v>71.200473452507381</c:v>
                      </c:pt>
                      <c:pt idx="9745">
                        <c:v>71.206147108961289</c:v>
                      </c:pt>
                      <c:pt idx="9746">
                        <c:v>71.212261345460959</c:v>
                      </c:pt>
                      <c:pt idx="9747">
                        <c:v>71.219387828785884</c:v>
                      </c:pt>
                      <c:pt idx="9748">
                        <c:v>71.228530729217212</c:v>
                      </c:pt>
                      <c:pt idx="9749">
                        <c:v>71.22992344994897</c:v>
                      </c:pt>
                      <c:pt idx="9750">
                        <c:v>71.228583195222726</c:v>
                      </c:pt>
                      <c:pt idx="9751">
                        <c:v>71.224829629152879</c:v>
                      </c:pt>
                      <c:pt idx="9752">
                        <c:v>71.216946866624767</c:v>
                      </c:pt>
                      <c:pt idx="9753">
                        <c:v>71.208231789059667</c:v>
                      </c:pt>
                      <c:pt idx="9754">
                        <c:v>71.206374471588532</c:v>
                      </c:pt>
                      <c:pt idx="9755">
                        <c:v>71.202080355704823</c:v>
                      </c:pt>
                      <c:pt idx="9756">
                        <c:v>71.20381602479776</c:v>
                      </c:pt>
                      <c:pt idx="9757">
                        <c:v>71.210052812718985</c:v>
                      </c:pt>
                      <c:pt idx="9758">
                        <c:v>71.213821180811607</c:v>
                      </c:pt>
                      <c:pt idx="9759">
                        <c:v>71.219030156539617</c:v>
                      </c:pt>
                      <c:pt idx="9760">
                        <c:v>71.228572526623296</c:v>
                      </c:pt>
                      <c:pt idx="9761">
                        <c:v>71.235618303961772</c:v>
                      </c:pt>
                      <c:pt idx="9762">
                        <c:v>71.245024808921556</c:v>
                      </c:pt>
                      <c:pt idx="9763">
                        <c:v>71.256932171428801</c:v>
                      </c:pt>
                      <c:pt idx="9764">
                        <c:v>71.265110444431571</c:v>
                      </c:pt>
                      <c:pt idx="9765">
                        <c:v>71.268839404754203</c:v>
                      </c:pt>
                      <c:pt idx="9766">
                        <c:v>71.268411068602248</c:v>
                      </c:pt>
                      <c:pt idx="9767">
                        <c:v>71.261177054834505</c:v>
                      </c:pt>
                      <c:pt idx="9768">
                        <c:v>71.253482624673623</c:v>
                      </c:pt>
                      <c:pt idx="9769">
                        <c:v>71.244908044096945</c:v>
                      </c:pt>
                      <c:pt idx="9770">
                        <c:v>71.238950294752229</c:v>
                      </c:pt>
                      <c:pt idx="9771">
                        <c:v>71.2354893936633</c:v>
                      </c:pt>
                      <c:pt idx="9772">
                        <c:v>71.235229182751112</c:v>
                      </c:pt>
                      <c:pt idx="9773">
                        <c:v>71.235209057209815</c:v>
                      </c:pt>
                      <c:pt idx="9774">
                        <c:v>71.23664525908832</c:v>
                      </c:pt>
                      <c:pt idx="9775">
                        <c:v>71.23951786365771</c:v>
                      </c:pt>
                      <c:pt idx="9776">
                        <c:v>71.24115402620366</c:v>
                      </c:pt>
                      <c:pt idx="9777">
                        <c:v>71.242278267063483</c:v>
                      </c:pt>
                      <c:pt idx="9778">
                        <c:v>71.243422476087403</c:v>
                      </c:pt>
                      <c:pt idx="9779">
                        <c:v>71.245735044597666</c:v>
                      </c:pt>
                      <c:pt idx="9780">
                        <c:v>71.246743229465437</c:v>
                      </c:pt>
                      <c:pt idx="9781">
                        <c:v>71.247659437102101</c:v>
                      </c:pt>
                      <c:pt idx="9782">
                        <c:v>71.248743718504201</c:v>
                      </c:pt>
                      <c:pt idx="9783">
                        <c:v>71.250296277289976</c:v>
                      </c:pt>
                      <c:pt idx="9784">
                        <c:v>71.248596000426275</c:v>
                      </c:pt>
                      <c:pt idx="9785">
                        <c:v>71.245663675194095</c:v>
                      </c:pt>
                      <c:pt idx="9786">
                        <c:v>71.244635761994601</c:v>
                      </c:pt>
                      <c:pt idx="9787">
                        <c:v>71.243203816501818</c:v>
                      </c:pt>
                      <c:pt idx="9788">
                        <c:v>71.239371190102261</c:v>
                      </c:pt>
                      <c:pt idx="9789">
                        <c:v>71.236855170685914</c:v>
                      </c:pt>
                      <c:pt idx="9790">
                        <c:v>71.234459110068315</c:v>
                      </c:pt>
                      <c:pt idx="9791">
                        <c:v>71.231526946148037</c:v>
                      </c:pt>
                      <c:pt idx="9792">
                        <c:v>71.227642568080881</c:v>
                      </c:pt>
                      <c:pt idx="9793">
                        <c:v>71.225538673994066</c:v>
                      </c:pt>
                      <c:pt idx="9794">
                        <c:v>71.225451009519503</c:v>
                      </c:pt>
                      <c:pt idx="9795">
                        <c:v>71.225519409261011</c:v>
                      </c:pt>
                      <c:pt idx="9796">
                        <c:v>71.225099758051101</c:v>
                      </c:pt>
                      <c:pt idx="9797">
                        <c:v>71.226524273001957</c:v>
                      </c:pt>
                      <c:pt idx="9798">
                        <c:v>71.225548099895263</c:v>
                      </c:pt>
                      <c:pt idx="9799">
                        <c:v>71.22451596465271</c:v>
                      </c:pt>
                      <c:pt idx="9800">
                        <c:v>71.223611509731114</c:v>
                      </c:pt>
                      <c:pt idx="9801">
                        <c:v>71.220710618172262</c:v>
                      </c:pt>
                      <c:pt idx="9802">
                        <c:v>71.219377960970661</c:v>
                      </c:pt>
                      <c:pt idx="9803">
                        <c:v>71.221069942412967</c:v>
                      </c:pt>
                      <c:pt idx="9804">
                        <c:v>71.219953290167297</c:v>
                      </c:pt>
                      <c:pt idx="9805">
                        <c:v>71.22179340417199</c:v>
                      </c:pt>
                      <c:pt idx="9806">
                        <c:v>71.224645508097865</c:v>
                      </c:pt>
                      <c:pt idx="9807">
                        <c:v>71.226713580174177</c:v>
                      </c:pt>
                      <c:pt idx="9808">
                        <c:v>71.229305914093217</c:v>
                      </c:pt>
                      <c:pt idx="9809">
                        <c:v>71.233298338238981</c:v>
                      </c:pt>
                      <c:pt idx="9810">
                        <c:v>71.235642426673706</c:v>
                      </c:pt>
                      <c:pt idx="9811">
                        <c:v>71.239142974496716</c:v>
                      </c:pt>
                      <c:pt idx="9812">
                        <c:v>71.241607314465966</c:v>
                      </c:pt>
                      <c:pt idx="9813">
                        <c:v>71.242015278179338</c:v>
                      </c:pt>
                      <c:pt idx="9814">
                        <c:v>71.246356246122588</c:v>
                      </c:pt>
                      <c:pt idx="9815">
                        <c:v>71.248924741524277</c:v>
                      </c:pt>
                      <c:pt idx="9816">
                        <c:v>71.25328581744931</c:v>
                      </c:pt>
                      <c:pt idx="9817">
                        <c:v>71.256542550702605</c:v>
                      </c:pt>
                      <c:pt idx="9818">
                        <c:v>71.261331543072487</c:v>
                      </c:pt>
                      <c:pt idx="9819">
                        <c:v>71.264132088003109</c:v>
                      </c:pt>
                      <c:pt idx="9820">
                        <c:v>71.269593335693784</c:v>
                      </c:pt>
                      <c:pt idx="9821">
                        <c:v>71.271353611680908</c:v>
                      </c:pt>
                      <c:pt idx="9822">
                        <c:v>71.274910419731015</c:v>
                      </c:pt>
                      <c:pt idx="9823">
                        <c:v>71.276946845284641</c:v>
                      </c:pt>
                      <c:pt idx="9824">
                        <c:v>71.277306971438151</c:v>
                      </c:pt>
                      <c:pt idx="9825">
                        <c:v>71.276870950922188</c:v>
                      </c:pt>
                      <c:pt idx="9826">
                        <c:v>71.276750876936205</c:v>
                      </c:pt>
                      <c:pt idx="9827">
                        <c:v>71.277587062045015</c:v>
                      </c:pt>
                      <c:pt idx="9828">
                        <c:v>71.278595321529039</c:v>
                      </c:pt>
                      <c:pt idx="9829">
                        <c:v>71.278663317312649</c:v>
                      </c:pt>
                      <c:pt idx="9830">
                        <c:v>71.276926904955744</c:v>
                      </c:pt>
                      <c:pt idx="9831">
                        <c:v>71.277787169808803</c:v>
                      </c:pt>
                      <c:pt idx="9832">
                        <c:v>71.278051244132399</c:v>
                      </c:pt>
                      <c:pt idx="9833">
                        <c:v>71.276766923723599</c:v>
                      </c:pt>
                      <c:pt idx="9834">
                        <c:v>71.2777712473614</c:v>
                      </c:pt>
                      <c:pt idx="9835">
                        <c:v>71.280272006109143</c:v>
                      </c:pt>
                      <c:pt idx="9836">
                        <c:v>71.281152502347936</c:v>
                      </c:pt>
                      <c:pt idx="9837">
                        <c:v>71.279008383846332</c:v>
                      </c:pt>
                      <c:pt idx="9838">
                        <c:v>71.278992893501353</c:v>
                      </c:pt>
                      <c:pt idx="9839">
                        <c:v>71.276612822765486</c:v>
                      </c:pt>
                      <c:pt idx="9840">
                        <c:v>71.274368805790303</c:v>
                      </c:pt>
                      <c:pt idx="9841">
                        <c:v>71.272797025721999</c:v>
                      </c:pt>
                      <c:pt idx="9842">
                        <c:v>71.27066898549495</c:v>
                      </c:pt>
                      <c:pt idx="9843">
                        <c:v>71.268957003377267</c:v>
                      </c:pt>
                      <c:pt idx="9844">
                        <c:v>71.269165418220766</c:v>
                      </c:pt>
                      <c:pt idx="9845">
                        <c:v>71.268449525397457</c:v>
                      </c:pt>
                      <c:pt idx="9846">
                        <c:v>71.267757394696062</c:v>
                      </c:pt>
                      <c:pt idx="9847">
                        <c:v>71.269241652861325</c:v>
                      </c:pt>
                      <c:pt idx="9848">
                        <c:v>71.269845742764034</c:v>
                      </c:pt>
                      <c:pt idx="9849">
                        <c:v>71.268777338140822</c:v>
                      </c:pt>
                      <c:pt idx="9850">
                        <c:v>71.267160679734161</c:v>
                      </c:pt>
                      <c:pt idx="9851">
                        <c:v>71.266632291587499</c:v>
                      </c:pt>
                      <c:pt idx="9852">
                        <c:v>71.268416237916298</c:v>
                      </c:pt>
                      <c:pt idx="9853">
                        <c:v>71.269299950679468</c:v>
                      </c:pt>
                      <c:pt idx="9854">
                        <c:v>71.270851974626908</c:v>
                      </c:pt>
                      <c:pt idx="9855">
                        <c:v>71.270911659151054</c:v>
                      </c:pt>
                      <c:pt idx="9856">
                        <c:v>71.273579895591254</c:v>
                      </c:pt>
                      <c:pt idx="9857">
                        <c:v>71.274071794341467</c:v>
                      </c:pt>
                      <c:pt idx="9858">
                        <c:v>71.278500491465437</c:v>
                      </c:pt>
                      <c:pt idx="9859">
                        <c:v>71.282604997277787</c:v>
                      </c:pt>
                      <c:pt idx="9860">
                        <c:v>71.289406330671653</c:v>
                      </c:pt>
                      <c:pt idx="9861">
                        <c:v>71.292286729624081</c:v>
                      </c:pt>
                      <c:pt idx="9862">
                        <c:v>71.29934834282578</c:v>
                      </c:pt>
                      <c:pt idx="9863">
                        <c:v>71.302777068820532</c:v>
                      </c:pt>
                      <c:pt idx="9864">
                        <c:v>71.30793424182373</c:v>
                      </c:pt>
                      <c:pt idx="9865">
                        <c:v>71.313083298599139</c:v>
                      </c:pt>
                      <c:pt idx="9866">
                        <c:v>71.317676405160697</c:v>
                      </c:pt>
                      <c:pt idx="9867">
                        <c:v>71.320208911830036</c:v>
                      </c:pt>
                      <c:pt idx="9868">
                        <c:v>71.324941949158102</c:v>
                      </c:pt>
                      <c:pt idx="9869">
                        <c:v>71.328042612028881</c:v>
                      </c:pt>
                      <c:pt idx="9870">
                        <c:v>71.328498631080222</c:v>
                      </c:pt>
                      <c:pt idx="9871">
                        <c:v>71.330402931757192</c:v>
                      </c:pt>
                      <c:pt idx="9872">
                        <c:v>71.331895217819124</c:v>
                      </c:pt>
                      <c:pt idx="9873">
                        <c:v>71.332643416509299</c:v>
                      </c:pt>
                      <c:pt idx="9874">
                        <c:v>71.33161105085405</c:v>
                      </c:pt>
                      <c:pt idx="9875">
                        <c:v>71.333503462960309</c:v>
                      </c:pt>
                      <c:pt idx="9876">
                        <c:v>71.331698873771558</c:v>
                      </c:pt>
                      <c:pt idx="9877">
                        <c:v>71.329574292075463</c:v>
                      </c:pt>
                      <c:pt idx="9878">
                        <c:v>71.329350161539807</c:v>
                      </c:pt>
                      <c:pt idx="9879">
                        <c:v>71.329370222131502</c:v>
                      </c:pt>
                      <c:pt idx="9880">
                        <c:v>71.326885697349454</c:v>
                      </c:pt>
                      <c:pt idx="9881">
                        <c:v>71.326385792232514</c:v>
                      </c:pt>
                      <c:pt idx="9882">
                        <c:v>71.326221979314141</c:v>
                      </c:pt>
                      <c:pt idx="9883">
                        <c:v>71.323713467831439</c:v>
                      </c:pt>
                      <c:pt idx="9884">
                        <c:v>71.323477545571137</c:v>
                      </c:pt>
                      <c:pt idx="9885">
                        <c:v>71.324922111623266</c:v>
                      </c:pt>
                      <c:pt idx="9886">
                        <c:v>71.327875121719472</c:v>
                      </c:pt>
                      <c:pt idx="9887">
                        <c:v>71.327979382692206</c:v>
                      </c:pt>
                      <c:pt idx="9888">
                        <c:v>71.327103370195985</c:v>
                      </c:pt>
                      <c:pt idx="9889">
                        <c:v>71.326807622909229</c:v>
                      </c:pt>
                      <c:pt idx="9890">
                        <c:v>71.325907540209599</c:v>
                      </c:pt>
                      <c:pt idx="9891">
                        <c:v>71.323927096454241</c:v>
                      </c:pt>
                      <c:pt idx="9892">
                        <c:v>71.324879341888717</c:v>
                      </c:pt>
                      <c:pt idx="9893">
                        <c:v>71.327119796199554</c:v>
                      </c:pt>
                      <c:pt idx="9894">
                        <c:v>71.328648085322556</c:v>
                      </c:pt>
                      <c:pt idx="9895">
                        <c:v>71.331012738216302</c:v>
                      </c:pt>
                      <c:pt idx="9896">
                        <c:v>71.333257401775839</c:v>
                      </c:pt>
                      <c:pt idx="9897">
                        <c:v>71.334193673320598</c:v>
                      </c:pt>
                      <c:pt idx="9898">
                        <c:v>71.335122349410739</c:v>
                      </c:pt>
                      <c:pt idx="9899">
                        <c:v>71.336586916337268</c:v>
                      </c:pt>
                      <c:pt idx="9900">
                        <c:v>71.334422528767135</c:v>
                      </c:pt>
                      <c:pt idx="9901">
                        <c:v>71.334902834302341</c:v>
                      </c:pt>
                      <c:pt idx="9902">
                        <c:v>71.333570772641664</c:v>
                      </c:pt>
                      <c:pt idx="9903">
                        <c:v>71.333386913376955</c:v>
                      </c:pt>
                      <c:pt idx="9904">
                        <c:v>71.331118488756118</c:v>
                      </c:pt>
                      <c:pt idx="9905">
                        <c:v>71.330854492343093</c:v>
                      </c:pt>
                      <c:pt idx="9906">
                        <c:v>71.327718058856448</c:v>
                      </c:pt>
                      <c:pt idx="9907">
                        <c:v>71.326930285178747</c:v>
                      </c:pt>
                      <c:pt idx="9908">
                        <c:v>71.324165888639868</c:v>
                      </c:pt>
                      <c:pt idx="9909">
                        <c:v>71.322857993804959</c:v>
                      </c:pt>
                      <c:pt idx="9910">
                        <c:v>71.32218228912231</c:v>
                      </c:pt>
                      <c:pt idx="9911">
                        <c:v>71.321910441976144</c:v>
                      </c:pt>
                      <c:pt idx="9912">
                        <c:v>71.319101880367796</c:v>
                      </c:pt>
                      <c:pt idx="9913">
                        <c:v>71.320810499251209</c:v>
                      </c:pt>
                      <c:pt idx="9914">
                        <c:v>71.32253892589236</c:v>
                      </c:pt>
                      <c:pt idx="9915">
                        <c:v>71.323135059585056</c:v>
                      </c:pt>
                      <c:pt idx="9916">
                        <c:v>71.327007746998461</c:v>
                      </c:pt>
                      <c:pt idx="9917">
                        <c:v>71.332921113475606</c:v>
                      </c:pt>
                      <c:pt idx="9918">
                        <c:v>71.334300935752751</c:v>
                      </c:pt>
                      <c:pt idx="9919">
                        <c:v>71.337293340462523</c:v>
                      </c:pt>
                      <c:pt idx="9920">
                        <c:v>71.342198346686544</c:v>
                      </c:pt>
                      <c:pt idx="9921">
                        <c:v>71.343530460974918</c:v>
                      </c:pt>
                      <c:pt idx="9922">
                        <c:v>71.343510093726039</c:v>
                      </c:pt>
                      <c:pt idx="9923">
                        <c:v>71.344494422975671</c:v>
                      </c:pt>
                      <c:pt idx="9924">
                        <c:v>71.343626076855926</c:v>
                      </c:pt>
                      <c:pt idx="9925">
                        <c:v>71.343781888203239</c:v>
                      </c:pt>
                      <c:pt idx="9926">
                        <c:v>71.344942017114775</c:v>
                      </c:pt>
                      <c:pt idx="9927">
                        <c:v>71.347546302852734</c:v>
                      </c:pt>
                      <c:pt idx="9928">
                        <c:v>71.352603330692503</c:v>
                      </c:pt>
                      <c:pt idx="9929">
                        <c:v>71.35838869899564</c:v>
                      </c:pt>
                      <c:pt idx="9930">
                        <c:v>71.361953404860373</c:v>
                      </c:pt>
                      <c:pt idx="9931">
                        <c:v>71.36479798966198</c:v>
                      </c:pt>
                      <c:pt idx="9932">
                        <c:v>71.367610675413204</c:v>
                      </c:pt>
                      <c:pt idx="9933">
                        <c:v>71.369402913012863</c:v>
                      </c:pt>
                      <c:pt idx="9934">
                        <c:v>71.372759615530072</c:v>
                      </c:pt>
                      <c:pt idx="9935">
                        <c:v>71.37726067650739</c:v>
                      </c:pt>
                      <c:pt idx="9936">
                        <c:v>71.382149915969649</c:v>
                      </c:pt>
                      <c:pt idx="9937">
                        <c:v>71.385002555500364</c:v>
                      </c:pt>
                      <c:pt idx="9938">
                        <c:v>71.385322658116522</c:v>
                      </c:pt>
                      <c:pt idx="9939">
                        <c:v>71.385942826026124</c:v>
                      </c:pt>
                      <c:pt idx="9940">
                        <c:v>71.385218544628884</c:v>
                      </c:pt>
                      <c:pt idx="9941">
                        <c:v>71.386134778957</c:v>
                      </c:pt>
                      <c:pt idx="9942">
                        <c:v>71.387811381687357</c:v>
                      </c:pt>
                      <c:pt idx="9943">
                        <c:v>71.391208324728865</c:v>
                      </c:pt>
                      <c:pt idx="9944">
                        <c:v>71.395829610692857</c:v>
                      </c:pt>
                      <c:pt idx="9945">
                        <c:v>71.401855350388843</c:v>
                      </c:pt>
                      <c:pt idx="9946">
                        <c:v>71.404239961718403</c:v>
                      </c:pt>
                      <c:pt idx="9947">
                        <c:v>71.408617156847953</c:v>
                      </c:pt>
                      <c:pt idx="9948">
                        <c:v>71.411974037313342</c:v>
                      </c:pt>
                      <c:pt idx="9949">
                        <c:v>71.411657851582902</c:v>
                      </c:pt>
                      <c:pt idx="9950">
                        <c:v>71.413946411794811</c:v>
                      </c:pt>
                      <c:pt idx="9951">
                        <c:v>71.415418615802054</c:v>
                      </c:pt>
                      <c:pt idx="9952">
                        <c:v>71.415418505382334</c:v>
                      </c:pt>
                      <c:pt idx="9953">
                        <c:v>71.415226416595601</c:v>
                      </c:pt>
                      <c:pt idx="9954">
                        <c:v>71.414798281454637</c:v>
                      </c:pt>
                      <c:pt idx="9955">
                        <c:v>71.412149491513816</c:v>
                      </c:pt>
                      <c:pt idx="9956">
                        <c:v>71.411777609801021</c:v>
                      </c:pt>
                      <c:pt idx="9957">
                        <c:v>71.412797883086597</c:v>
                      </c:pt>
                      <c:pt idx="9958">
                        <c:v>71.412281762353288</c:v>
                      </c:pt>
                      <c:pt idx="9959">
                        <c:v>71.412813787106558</c:v>
                      </c:pt>
                      <c:pt idx="9960">
                        <c:v>71.410249098985133</c:v>
                      </c:pt>
                      <c:pt idx="9961">
                        <c:v>71.411525319564802</c:v>
                      </c:pt>
                      <c:pt idx="9962">
                        <c:v>71.411041137091132</c:v>
                      </c:pt>
                      <c:pt idx="9963">
                        <c:v>71.410908976989191</c:v>
                      </c:pt>
                      <c:pt idx="9964">
                        <c:v>71.413157726162765</c:v>
                      </c:pt>
                      <c:pt idx="9965">
                        <c:v>71.419423431727481</c:v>
                      </c:pt>
                      <c:pt idx="9966">
                        <c:v>71.420575745835663</c:v>
                      </c:pt>
                      <c:pt idx="9967">
                        <c:v>71.422944458057913</c:v>
                      </c:pt>
                      <c:pt idx="9968">
                        <c:v>71.427005622520781</c:v>
                      </c:pt>
                      <c:pt idx="9969">
                        <c:v>71.425557287423203</c:v>
                      </c:pt>
                      <c:pt idx="9970">
                        <c:v>71.423556794061625</c:v>
                      </c:pt>
                      <c:pt idx="9971">
                        <c:v>71.423704983178098</c:v>
                      </c:pt>
                      <c:pt idx="9972">
                        <c:v>71.422512604976433</c:v>
                      </c:pt>
                      <c:pt idx="9973">
                        <c:v>71.421812455312661</c:v>
                      </c:pt>
                      <c:pt idx="9974">
                        <c:v>71.424501076933751</c:v>
                      </c:pt>
                      <c:pt idx="9975">
                        <c:v>71.424985205457617</c:v>
                      </c:pt>
                      <c:pt idx="9976">
                        <c:v>71.427693824870147</c:v>
                      </c:pt>
                      <c:pt idx="9977">
                        <c:v>71.429590274177286</c:v>
                      </c:pt>
                      <c:pt idx="9978">
                        <c:v>71.431198680578021</c:v>
                      </c:pt>
                      <c:pt idx="9979">
                        <c:v>71.432031020535632</c:v>
                      </c:pt>
                      <c:pt idx="9980">
                        <c:v>71.434771741063713</c:v>
                      </c:pt>
                      <c:pt idx="9981">
                        <c:v>71.433271201505661</c:v>
                      </c:pt>
                      <c:pt idx="9982">
                        <c:v>71.432827116362319</c:v>
                      </c:pt>
                      <c:pt idx="9983">
                        <c:v>71.432995184392041</c:v>
                      </c:pt>
                      <c:pt idx="9984">
                        <c:v>71.431906729527569</c:v>
                      </c:pt>
                      <c:pt idx="9985">
                        <c:v>71.429433893506427</c:v>
                      </c:pt>
                      <c:pt idx="9986">
                        <c:v>71.430414212155014</c:v>
                      </c:pt>
                      <c:pt idx="9987">
                        <c:v>71.431586469166291</c:v>
                      </c:pt>
                      <c:pt idx="9988">
                        <c:v>71.429517715259237</c:v>
                      </c:pt>
                      <c:pt idx="9989">
                        <c:v>71.430049771088221</c:v>
                      </c:pt>
                      <c:pt idx="9990">
                        <c:v>71.432122303142521</c:v>
                      </c:pt>
                      <c:pt idx="9991">
                        <c:v>71.431250033502963</c:v>
                      </c:pt>
                      <c:pt idx="9992">
                        <c:v>71.434298809746778</c:v>
                      </c:pt>
                      <c:pt idx="9993">
                        <c:v>71.441656931859526</c:v>
                      </c:pt>
                      <c:pt idx="9994">
                        <c:v>71.448699011904949</c:v>
                      </c:pt>
                      <c:pt idx="9995">
                        <c:v>71.455857190422421</c:v>
                      </c:pt>
                      <c:pt idx="9996">
                        <c:v>71.463271263415507</c:v>
                      </c:pt>
                      <c:pt idx="9997">
                        <c:v>71.466608375327382</c:v>
                      </c:pt>
                      <c:pt idx="9998">
                        <c:v>71.467440660656479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8F93-45B3-92F7-CAA638BD69A2}"/>
                  </c:ext>
                </c:extLst>
              </c15:ser>
            </c15:filteredScatterSeries>
          </c:ext>
        </c:extLst>
      </c:scatterChart>
      <c:valAx>
        <c:axId val="1052325727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/>
                  <a:t>Time [s]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2326143"/>
        <c:crosses val="autoZero"/>
        <c:crossBetween val="midCat"/>
        <c:majorUnit val="20"/>
      </c:valAx>
      <c:valAx>
        <c:axId val="1052326143"/>
        <c:scaling>
          <c:orientation val="minMax"/>
          <c:min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dirty="0"/>
                  <a:t>Temperature [</a:t>
                </a:r>
                <a:r>
                  <a:rPr lang="en-GB" sz="1200" b="0" i="0" u="none" strike="noStrike" baseline="0" dirty="0">
                    <a:effectLst/>
                  </a:rPr>
                  <a:t>°</a:t>
                </a:r>
                <a:r>
                  <a:rPr lang="en-GB" sz="1200" dirty="0"/>
                  <a:t>C]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2325727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66006264112462654"/>
          <c:y val="0.61978929212644485"/>
          <c:w val="0.33715943802798398"/>
          <c:h val="0.220810050230981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Maximum deformation in operational condition as a function of characteristic time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826159230096237"/>
          <c:y val="0.26642770221904077"/>
          <c:w val="0.7993531960207203"/>
          <c:h val="0.5465196850393701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0.10972211286089238"/>
                  <c:y val="-3.9352034120734992E-2"/>
                </c:manualLayout>
              </c:layout>
              <c:tx>
                <c:rich>
                  <a:bodyPr/>
                  <a:lstStyle/>
                  <a:p>
                    <a:fld id="{3377E7C5-D7A7-4AFA-A925-A97CC3B83175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298622047244093"/>
                      <c:h val="6.937518226888304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58EC-4578-80FA-E547C34C3B17}"/>
                </c:ext>
              </c:extLst>
            </c:dLbl>
            <c:dLbl>
              <c:idx val="1"/>
              <c:layout>
                <c:manualLayout>
                  <c:x val="-4.7222222222222276E-2"/>
                  <c:y val="-5.0925925925925923E-2"/>
                </c:manualLayout>
              </c:layout>
              <c:tx>
                <c:rich>
                  <a:bodyPr/>
                  <a:lstStyle/>
                  <a:p>
                    <a:fld id="{DDF3C263-4D53-4603-AD4D-FE88552318DC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58EC-4578-80FA-E547C34C3B17}"/>
                </c:ext>
              </c:extLst>
            </c:dLbl>
            <c:dLbl>
              <c:idx val="2"/>
              <c:layout>
                <c:manualLayout>
                  <c:x val="-2.500000000000005E-2"/>
                  <c:y val="-5.5555555555555552E-2"/>
                </c:manualLayout>
              </c:layout>
              <c:tx>
                <c:rich>
                  <a:bodyPr/>
                  <a:lstStyle/>
                  <a:p>
                    <a:fld id="{1AF06503-BB5E-4745-AE34-E8553D111A38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58EC-4578-80FA-E547C34C3B17}"/>
                </c:ext>
              </c:extLst>
            </c:dLbl>
            <c:dLbl>
              <c:idx val="3"/>
              <c:layout>
                <c:manualLayout>
                  <c:x val="-7.5000000000000108E-2"/>
                  <c:y val="-4.1666484397783699E-2"/>
                </c:manualLayout>
              </c:layout>
              <c:tx>
                <c:rich>
                  <a:bodyPr/>
                  <a:lstStyle/>
                  <a:p>
                    <a:fld id="{2DAAB64A-39B5-4B7F-89D5-79596B8E9537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422222222222222"/>
                      <c:h val="7.8634441528142307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58EC-4578-80FA-E547C34C3B17}"/>
                </c:ext>
              </c:extLst>
            </c:dLbl>
            <c:dLbl>
              <c:idx val="4"/>
              <c:layout>
                <c:manualLayout>
                  <c:x val="-3.3333333333333333E-2"/>
                  <c:y val="-4.1666666666666755E-2"/>
                </c:manualLayout>
              </c:layout>
              <c:tx>
                <c:rich>
                  <a:bodyPr/>
                  <a:lstStyle/>
                  <a:p>
                    <a:fld id="{766D6D50-855D-4E9C-B2B1-68D53FC0F765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58EC-4578-80FA-E547C34C3B17}"/>
                </c:ext>
              </c:extLst>
            </c:dLbl>
            <c:dLbl>
              <c:idx val="5"/>
              <c:layout>
                <c:manualLayout>
                  <c:x val="-4.1666666666666664E-2"/>
                  <c:y val="-4.1666666666666706E-2"/>
                </c:manualLayout>
              </c:layout>
              <c:tx>
                <c:rich>
                  <a:bodyPr/>
                  <a:lstStyle/>
                  <a:p>
                    <a:fld id="{4C23948D-B641-4E6F-9E51-C444A339C326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58EC-4578-80FA-E547C34C3B1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xVal>
            <c:numRef>
              <c:f>Sheet4!$O$4:$O$9</c:f>
              <c:numCache>
                <c:formatCode>0.0</c:formatCode>
                <c:ptCount val="6"/>
                <c:pt idx="0">
                  <c:v>18.149999999999999</c:v>
                </c:pt>
                <c:pt idx="1">
                  <c:v>20.55</c:v>
                </c:pt>
                <c:pt idx="2">
                  <c:v>23.262499999999999</c:v>
                </c:pt>
                <c:pt idx="3">
                  <c:v>31.3</c:v>
                </c:pt>
                <c:pt idx="4">
                  <c:v>39.287500000000001</c:v>
                </c:pt>
                <c:pt idx="5">
                  <c:v>50.037499999999994</c:v>
                </c:pt>
              </c:numCache>
            </c:numRef>
          </c:xVal>
          <c:yVal>
            <c:numRef>
              <c:f>Sheet4!$Q$4:$Q$9</c:f>
              <c:numCache>
                <c:formatCode>General</c:formatCode>
                <c:ptCount val="6"/>
                <c:pt idx="0">
                  <c:v>8.6658000000000008</c:v>
                </c:pt>
                <c:pt idx="1">
                  <c:v>9.4937999999999985</c:v>
                </c:pt>
                <c:pt idx="2">
                  <c:v>10.4129</c:v>
                </c:pt>
                <c:pt idx="3">
                  <c:v>13.174099999999999</c:v>
                </c:pt>
                <c:pt idx="4">
                  <c:v>16.841999999999999</c:v>
                </c:pt>
                <c:pt idx="5">
                  <c:v>26.3613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Sheet4!$L$4:$L$9</c15:f>
                <c15:dlblRangeCache>
                  <c:ptCount val="6"/>
                  <c:pt idx="0">
                    <c:v>Perfect</c:v>
                  </c:pt>
                  <c:pt idx="1">
                    <c:v>50</c:v>
                  </c:pt>
                  <c:pt idx="2">
                    <c:v>25</c:v>
                  </c:pt>
                  <c:pt idx="3">
                    <c:v>10</c:v>
                  </c:pt>
                  <c:pt idx="4">
                    <c:v>5</c:v>
                  </c:pt>
                  <c:pt idx="5">
                    <c:v>2.5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6-58EC-4578-80FA-E547C34C3B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635744"/>
        <c:axId val="78895312"/>
      </c:scatterChart>
      <c:valAx>
        <c:axId val="78635744"/>
        <c:scaling>
          <c:orientation val="minMax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Ch. Time [sec]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95312"/>
        <c:crosses val="autoZero"/>
        <c:crossBetween val="midCat"/>
      </c:valAx>
      <c:valAx>
        <c:axId val="78895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Max Deflection [um]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6357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6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0" i="0" u="none" strike="noStrike" baseline="0" dirty="0">
                <a:effectLst/>
              </a:rPr>
              <a:t>Characteristic time as a function of the percentage of the theoretical value of TCC for brazing </a:t>
            </a:r>
            <a:endParaRPr lang="en-GB" dirty="0"/>
          </a:p>
        </c:rich>
      </c:tx>
      <c:layout>
        <c:manualLayout>
          <c:xMode val="edge"/>
          <c:yMode val="edge"/>
          <c:x val="0.17989743664265637"/>
          <c:y val="1.80882294974644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>
        <c:manualLayout>
          <c:layoutTarget val="inner"/>
          <c:xMode val="edge"/>
          <c:yMode val="edge"/>
          <c:x val="0.15254418055967148"/>
          <c:y val="0.33216695429827886"/>
          <c:w val="0.80160773589909551"/>
          <c:h val="0.49152100853297592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4"/>
              <c:layout>
                <c:manualLayout>
                  <c:x val="-1.2517045406329657E-2"/>
                  <c:y val="-1.505682343049705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02F-4656-B14B-AB493CA174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note!$G$5:$G$10</c:f>
              <c:numCache>
                <c:formatCode>General</c:formatCode>
                <c:ptCount val="6"/>
                <c:pt idx="0">
                  <c:v>1000</c:v>
                </c:pt>
                <c:pt idx="1">
                  <c:v>50</c:v>
                </c:pt>
                <c:pt idx="2">
                  <c:v>25</c:v>
                </c:pt>
                <c:pt idx="3">
                  <c:v>10</c:v>
                </c:pt>
                <c:pt idx="4">
                  <c:v>5</c:v>
                </c:pt>
                <c:pt idx="5">
                  <c:v>2.5</c:v>
                </c:pt>
              </c:numCache>
            </c:numRef>
          </c:xVal>
          <c:yVal>
            <c:numRef>
              <c:f>note!$J$5:$J$10</c:f>
              <c:numCache>
                <c:formatCode>0.0</c:formatCode>
                <c:ptCount val="6"/>
                <c:pt idx="0">
                  <c:v>18.149999999999999</c:v>
                </c:pt>
                <c:pt idx="1">
                  <c:v>20.55</c:v>
                </c:pt>
                <c:pt idx="2">
                  <c:v>23.262499999999999</c:v>
                </c:pt>
                <c:pt idx="3">
                  <c:v>31.3</c:v>
                </c:pt>
                <c:pt idx="4">
                  <c:v>39.287500000000001</c:v>
                </c:pt>
                <c:pt idx="5">
                  <c:v>50.037499999999994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02F-4656-B14B-AB493CA1741A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36503055"/>
        <c:axId val="36504015"/>
      </c:scatterChart>
      <c:valAx>
        <c:axId val="36503055"/>
        <c:scaling>
          <c:orientation val="minMax"/>
          <c:max val="7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TCC</a:t>
                </a:r>
                <a:r>
                  <a:rPr lang="en-GB" baseline="0" dirty="0"/>
                  <a:t> brazing [kW/m</a:t>
                </a:r>
                <a:r>
                  <a:rPr lang="en-GB" baseline="30000" dirty="0"/>
                  <a:t>2</a:t>
                </a:r>
                <a:r>
                  <a:rPr lang="en-GB" baseline="0" dirty="0"/>
                  <a:t>/K]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504015"/>
        <c:crosses val="autoZero"/>
        <c:crossBetween val="midCat"/>
        <c:majorUnit val="5"/>
      </c:valAx>
      <c:valAx>
        <c:axId val="36504015"/>
        <c:scaling>
          <c:orientation val="minMax"/>
          <c:min val="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Characteristic</a:t>
                </a:r>
                <a:r>
                  <a:rPr lang="en-GB" baseline="0"/>
                  <a:t> Time [s]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8.571944598556475E-3"/>
              <c:y val="0.27273046661445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50305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Comparison Water cooling system </a:t>
            </a:r>
          </a:p>
        </c:rich>
      </c:tx>
      <c:layout>
        <c:manualLayout>
          <c:xMode val="edge"/>
          <c:yMode val="edge"/>
          <c:x val="0.15925509025157178"/>
          <c:y val="2.6916473431734766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6.9351687388987587E-2"/>
          <c:y val="0.18506852615142225"/>
          <c:w val="0.85861801040056152"/>
          <c:h val="0.69658098992769324"/>
        </c:manualLayout>
      </c:layout>
      <c:scatterChart>
        <c:scatterStyle val="lineMarker"/>
        <c:varyColors val="0"/>
        <c:ser>
          <c:idx val="5"/>
          <c:order val="0"/>
          <c:tx>
            <c:v>Inlet</c:v>
          </c:tx>
          <c:marker>
            <c:symbol val="none"/>
          </c:marker>
          <c:xVal>
            <c:numRef>
              <c:f>blocks_ft!$AG$3:$AG$703</c:f>
              <c:numCache>
                <c:formatCode>General</c:formatCode>
                <c:ptCount val="7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8.1999999999999993</c:v>
                </c:pt>
                <c:pt idx="83">
                  <c:v>8.3000000000000007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8.6999999999999993</c:v>
                </c:pt>
                <c:pt idx="88">
                  <c:v>8.8000000000000007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9.1999999999999993</c:v>
                </c:pt>
                <c:pt idx="93">
                  <c:v>9.3000000000000007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9.6999999999999993</c:v>
                </c:pt>
                <c:pt idx="98">
                  <c:v>9.8000000000000007</c:v>
                </c:pt>
                <c:pt idx="99">
                  <c:v>9.9</c:v>
                </c:pt>
                <c:pt idx="100">
                  <c:v>10</c:v>
                </c:pt>
                <c:pt idx="101">
                  <c:v>10.1</c:v>
                </c:pt>
                <c:pt idx="102">
                  <c:v>10.199999999999999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</c:v>
                </c:pt>
                <c:pt idx="117">
                  <c:v>11.7</c:v>
                </c:pt>
                <c:pt idx="118">
                  <c:v>11.8</c:v>
                </c:pt>
                <c:pt idx="119">
                  <c:v>11.9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14.1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16.100000000000001</c:v>
                </c:pt>
                <c:pt idx="162">
                  <c:v>16.2</c:v>
                </c:pt>
                <c:pt idx="163">
                  <c:v>16.3</c:v>
                </c:pt>
                <c:pt idx="164">
                  <c:v>16.399999999999999</c:v>
                </c:pt>
                <c:pt idx="165">
                  <c:v>16.5</c:v>
                </c:pt>
                <c:pt idx="166">
                  <c:v>16.600000000000001</c:v>
                </c:pt>
                <c:pt idx="167">
                  <c:v>16.7</c:v>
                </c:pt>
                <c:pt idx="168">
                  <c:v>16.8</c:v>
                </c:pt>
                <c:pt idx="169">
                  <c:v>16.899999999999999</c:v>
                </c:pt>
                <c:pt idx="170">
                  <c:v>17</c:v>
                </c:pt>
                <c:pt idx="171">
                  <c:v>17.100000000000001</c:v>
                </c:pt>
                <c:pt idx="172">
                  <c:v>17.2</c:v>
                </c:pt>
                <c:pt idx="173">
                  <c:v>17.3</c:v>
                </c:pt>
                <c:pt idx="174">
                  <c:v>17.399999999999999</c:v>
                </c:pt>
                <c:pt idx="175">
                  <c:v>17.5</c:v>
                </c:pt>
                <c:pt idx="176">
                  <c:v>17.600000000000001</c:v>
                </c:pt>
                <c:pt idx="177">
                  <c:v>17.7</c:v>
                </c:pt>
                <c:pt idx="178">
                  <c:v>17.8</c:v>
                </c:pt>
                <c:pt idx="179">
                  <c:v>17.899999999999999</c:v>
                </c:pt>
                <c:pt idx="180">
                  <c:v>18</c:v>
                </c:pt>
                <c:pt idx="181">
                  <c:v>18.100000000000001</c:v>
                </c:pt>
                <c:pt idx="182">
                  <c:v>18.2</c:v>
                </c:pt>
                <c:pt idx="183">
                  <c:v>18.3</c:v>
                </c:pt>
                <c:pt idx="184">
                  <c:v>18.399999999999999</c:v>
                </c:pt>
                <c:pt idx="185">
                  <c:v>18.5</c:v>
                </c:pt>
                <c:pt idx="186">
                  <c:v>18.600000000000001</c:v>
                </c:pt>
                <c:pt idx="187">
                  <c:v>18.7</c:v>
                </c:pt>
                <c:pt idx="188">
                  <c:v>18.8</c:v>
                </c:pt>
                <c:pt idx="189">
                  <c:v>18.899999999999999</c:v>
                </c:pt>
                <c:pt idx="190">
                  <c:v>19</c:v>
                </c:pt>
                <c:pt idx="191">
                  <c:v>19.100000000000001</c:v>
                </c:pt>
                <c:pt idx="192">
                  <c:v>19.2</c:v>
                </c:pt>
                <c:pt idx="193">
                  <c:v>19.3</c:v>
                </c:pt>
                <c:pt idx="194">
                  <c:v>19.399999999999999</c:v>
                </c:pt>
                <c:pt idx="195">
                  <c:v>19.5</c:v>
                </c:pt>
                <c:pt idx="196">
                  <c:v>19.600000000000001</c:v>
                </c:pt>
                <c:pt idx="197">
                  <c:v>19.7</c:v>
                </c:pt>
                <c:pt idx="198">
                  <c:v>19.8</c:v>
                </c:pt>
                <c:pt idx="199">
                  <c:v>19.899999999999999</c:v>
                </c:pt>
                <c:pt idx="200">
                  <c:v>20</c:v>
                </c:pt>
                <c:pt idx="201">
                  <c:v>20.100000000000001</c:v>
                </c:pt>
                <c:pt idx="202">
                  <c:v>20.2</c:v>
                </c:pt>
                <c:pt idx="203">
                  <c:v>20.3</c:v>
                </c:pt>
                <c:pt idx="204">
                  <c:v>20.399999999999999</c:v>
                </c:pt>
                <c:pt idx="205">
                  <c:v>20.5</c:v>
                </c:pt>
                <c:pt idx="206">
                  <c:v>20.6</c:v>
                </c:pt>
                <c:pt idx="207">
                  <c:v>20.7</c:v>
                </c:pt>
                <c:pt idx="208">
                  <c:v>20.8</c:v>
                </c:pt>
                <c:pt idx="209">
                  <c:v>20.9</c:v>
                </c:pt>
                <c:pt idx="210">
                  <c:v>21</c:v>
                </c:pt>
                <c:pt idx="211">
                  <c:v>21.1</c:v>
                </c:pt>
                <c:pt idx="212">
                  <c:v>21.2</c:v>
                </c:pt>
                <c:pt idx="213">
                  <c:v>21.3</c:v>
                </c:pt>
                <c:pt idx="214">
                  <c:v>21.4</c:v>
                </c:pt>
                <c:pt idx="215">
                  <c:v>21.5</c:v>
                </c:pt>
                <c:pt idx="216">
                  <c:v>21.6</c:v>
                </c:pt>
                <c:pt idx="217">
                  <c:v>21.7</c:v>
                </c:pt>
                <c:pt idx="218">
                  <c:v>21.8</c:v>
                </c:pt>
                <c:pt idx="219">
                  <c:v>21.9</c:v>
                </c:pt>
                <c:pt idx="220">
                  <c:v>22</c:v>
                </c:pt>
                <c:pt idx="221">
                  <c:v>22.1</c:v>
                </c:pt>
                <c:pt idx="222">
                  <c:v>22.2</c:v>
                </c:pt>
                <c:pt idx="223">
                  <c:v>22.3</c:v>
                </c:pt>
                <c:pt idx="224">
                  <c:v>22.4</c:v>
                </c:pt>
                <c:pt idx="225">
                  <c:v>22.5</c:v>
                </c:pt>
                <c:pt idx="226">
                  <c:v>22.6</c:v>
                </c:pt>
                <c:pt idx="227">
                  <c:v>22.7</c:v>
                </c:pt>
                <c:pt idx="228">
                  <c:v>22.8</c:v>
                </c:pt>
                <c:pt idx="229">
                  <c:v>22.9</c:v>
                </c:pt>
                <c:pt idx="230">
                  <c:v>23</c:v>
                </c:pt>
                <c:pt idx="231">
                  <c:v>23.1</c:v>
                </c:pt>
                <c:pt idx="232">
                  <c:v>23.2</c:v>
                </c:pt>
                <c:pt idx="233">
                  <c:v>23.3</c:v>
                </c:pt>
                <c:pt idx="234">
                  <c:v>23.4</c:v>
                </c:pt>
                <c:pt idx="235">
                  <c:v>23.5</c:v>
                </c:pt>
                <c:pt idx="236">
                  <c:v>23.6</c:v>
                </c:pt>
                <c:pt idx="237">
                  <c:v>23.7</c:v>
                </c:pt>
                <c:pt idx="238">
                  <c:v>23.8</c:v>
                </c:pt>
                <c:pt idx="239">
                  <c:v>23.9</c:v>
                </c:pt>
                <c:pt idx="240">
                  <c:v>24</c:v>
                </c:pt>
                <c:pt idx="241">
                  <c:v>24.1</c:v>
                </c:pt>
                <c:pt idx="242">
                  <c:v>24.2</c:v>
                </c:pt>
                <c:pt idx="243">
                  <c:v>24.3</c:v>
                </c:pt>
                <c:pt idx="244">
                  <c:v>24.4</c:v>
                </c:pt>
                <c:pt idx="245">
                  <c:v>24.5</c:v>
                </c:pt>
                <c:pt idx="246">
                  <c:v>24.6</c:v>
                </c:pt>
                <c:pt idx="247">
                  <c:v>24.7</c:v>
                </c:pt>
                <c:pt idx="248">
                  <c:v>24.8</c:v>
                </c:pt>
                <c:pt idx="249">
                  <c:v>24.9</c:v>
                </c:pt>
                <c:pt idx="250">
                  <c:v>25</c:v>
                </c:pt>
                <c:pt idx="251">
                  <c:v>25.1</c:v>
                </c:pt>
                <c:pt idx="252">
                  <c:v>25.2</c:v>
                </c:pt>
                <c:pt idx="253">
                  <c:v>25.3</c:v>
                </c:pt>
                <c:pt idx="254">
                  <c:v>25.4</c:v>
                </c:pt>
                <c:pt idx="255">
                  <c:v>25.5</c:v>
                </c:pt>
                <c:pt idx="256">
                  <c:v>25.6</c:v>
                </c:pt>
                <c:pt idx="257">
                  <c:v>25.7</c:v>
                </c:pt>
                <c:pt idx="258">
                  <c:v>25.8</c:v>
                </c:pt>
                <c:pt idx="259">
                  <c:v>25.9</c:v>
                </c:pt>
                <c:pt idx="260">
                  <c:v>26</c:v>
                </c:pt>
                <c:pt idx="261">
                  <c:v>26.1</c:v>
                </c:pt>
                <c:pt idx="262">
                  <c:v>26.2</c:v>
                </c:pt>
                <c:pt idx="263">
                  <c:v>26.3</c:v>
                </c:pt>
                <c:pt idx="264">
                  <c:v>26.4</c:v>
                </c:pt>
                <c:pt idx="265">
                  <c:v>26.5</c:v>
                </c:pt>
                <c:pt idx="266">
                  <c:v>26.6</c:v>
                </c:pt>
                <c:pt idx="267">
                  <c:v>26.7</c:v>
                </c:pt>
                <c:pt idx="268">
                  <c:v>26.8</c:v>
                </c:pt>
                <c:pt idx="269">
                  <c:v>26.9</c:v>
                </c:pt>
                <c:pt idx="270">
                  <c:v>27</c:v>
                </c:pt>
                <c:pt idx="271">
                  <c:v>27.1</c:v>
                </c:pt>
                <c:pt idx="272">
                  <c:v>27.2</c:v>
                </c:pt>
                <c:pt idx="273">
                  <c:v>27.3</c:v>
                </c:pt>
                <c:pt idx="274">
                  <c:v>27.4</c:v>
                </c:pt>
                <c:pt idx="275">
                  <c:v>27.5</c:v>
                </c:pt>
                <c:pt idx="276">
                  <c:v>27.6</c:v>
                </c:pt>
                <c:pt idx="277">
                  <c:v>27.7</c:v>
                </c:pt>
                <c:pt idx="278">
                  <c:v>27.8</c:v>
                </c:pt>
                <c:pt idx="279">
                  <c:v>27.9</c:v>
                </c:pt>
                <c:pt idx="280">
                  <c:v>28</c:v>
                </c:pt>
                <c:pt idx="281">
                  <c:v>28.1</c:v>
                </c:pt>
                <c:pt idx="282">
                  <c:v>28.2</c:v>
                </c:pt>
                <c:pt idx="283">
                  <c:v>28.3</c:v>
                </c:pt>
                <c:pt idx="284">
                  <c:v>28.4</c:v>
                </c:pt>
                <c:pt idx="285">
                  <c:v>28.5</c:v>
                </c:pt>
                <c:pt idx="286">
                  <c:v>28.6</c:v>
                </c:pt>
                <c:pt idx="287">
                  <c:v>28.7</c:v>
                </c:pt>
                <c:pt idx="288">
                  <c:v>28.8</c:v>
                </c:pt>
                <c:pt idx="289">
                  <c:v>28.9</c:v>
                </c:pt>
                <c:pt idx="290">
                  <c:v>29</c:v>
                </c:pt>
                <c:pt idx="291">
                  <c:v>29.1</c:v>
                </c:pt>
                <c:pt idx="292">
                  <c:v>29.2</c:v>
                </c:pt>
                <c:pt idx="293">
                  <c:v>29.3</c:v>
                </c:pt>
                <c:pt idx="294">
                  <c:v>29.4</c:v>
                </c:pt>
                <c:pt idx="295">
                  <c:v>29.5</c:v>
                </c:pt>
                <c:pt idx="296">
                  <c:v>29.6</c:v>
                </c:pt>
                <c:pt idx="297">
                  <c:v>29.7</c:v>
                </c:pt>
                <c:pt idx="298">
                  <c:v>29.8</c:v>
                </c:pt>
                <c:pt idx="299">
                  <c:v>29.9</c:v>
                </c:pt>
                <c:pt idx="300">
                  <c:v>30</c:v>
                </c:pt>
                <c:pt idx="301">
                  <c:v>30.1</c:v>
                </c:pt>
                <c:pt idx="302">
                  <c:v>30.2</c:v>
                </c:pt>
                <c:pt idx="303">
                  <c:v>30.3</c:v>
                </c:pt>
                <c:pt idx="304">
                  <c:v>30.4</c:v>
                </c:pt>
                <c:pt idx="305">
                  <c:v>30.5</c:v>
                </c:pt>
                <c:pt idx="306">
                  <c:v>30.6</c:v>
                </c:pt>
                <c:pt idx="307">
                  <c:v>30.7</c:v>
                </c:pt>
                <c:pt idx="308">
                  <c:v>30.8</c:v>
                </c:pt>
                <c:pt idx="309">
                  <c:v>30.9</c:v>
                </c:pt>
                <c:pt idx="310">
                  <c:v>31</c:v>
                </c:pt>
                <c:pt idx="311">
                  <c:v>31.1</c:v>
                </c:pt>
                <c:pt idx="312">
                  <c:v>31.2</c:v>
                </c:pt>
                <c:pt idx="313">
                  <c:v>31.3</c:v>
                </c:pt>
                <c:pt idx="314">
                  <c:v>31.4</c:v>
                </c:pt>
                <c:pt idx="315">
                  <c:v>31.5</c:v>
                </c:pt>
                <c:pt idx="316">
                  <c:v>31.6</c:v>
                </c:pt>
                <c:pt idx="317">
                  <c:v>31.7</c:v>
                </c:pt>
                <c:pt idx="318">
                  <c:v>31.8</c:v>
                </c:pt>
                <c:pt idx="319">
                  <c:v>31.9</c:v>
                </c:pt>
                <c:pt idx="320">
                  <c:v>32</c:v>
                </c:pt>
                <c:pt idx="321">
                  <c:v>32.1</c:v>
                </c:pt>
                <c:pt idx="322">
                  <c:v>32.200000000000003</c:v>
                </c:pt>
                <c:pt idx="323">
                  <c:v>32.299999999999997</c:v>
                </c:pt>
                <c:pt idx="324">
                  <c:v>32.4</c:v>
                </c:pt>
                <c:pt idx="325">
                  <c:v>32.5</c:v>
                </c:pt>
                <c:pt idx="326">
                  <c:v>32.6</c:v>
                </c:pt>
                <c:pt idx="327">
                  <c:v>32.700000000000003</c:v>
                </c:pt>
                <c:pt idx="328">
                  <c:v>32.799999999999997</c:v>
                </c:pt>
                <c:pt idx="329">
                  <c:v>32.9</c:v>
                </c:pt>
                <c:pt idx="330">
                  <c:v>33</c:v>
                </c:pt>
                <c:pt idx="331">
                  <c:v>33.1</c:v>
                </c:pt>
                <c:pt idx="332">
                  <c:v>33.200000000000003</c:v>
                </c:pt>
                <c:pt idx="333">
                  <c:v>33.299999999999997</c:v>
                </c:pt>
                <c:pt idx="334">
                  <c:v>33.4</c:v>
                </c:pt>
                <c:pt idx="335">
                  <c:v>33.5</c:v>
                </c:pt>
                <c:pt idx="336">
                  <c:v>33.6</c:v>
                </c:pt>
                <c:pt idx="337">
                  <c:v>33.700000000000003</c:v>
                </c:pt>
                <c:pt idx="338">
                  <c:v>33.799999999999997</c:v>
                </c:pt>
                <c:pt idx="339">
                  <c:v>33.9</c:v>
                </c:pt>
                <c:pt idx="340">
                  <c:v>34</c:v>
                </c:pt>
                <c:pt idx="341">
                  <c:v>34.1</c:v>
                </c:pt>
                <c:pt idx="342">
                  <c:v>34.200000000000003</c:v>
                </c:pt>
                <c:pt idx="343">
                  <c:v>34.299999999999997</c:v>
                </c:pt>
                <c:pt idx="344">
                  <c:v>34.4</c:v>
                </c:pt>
                <c:pt idx="345">
                  <c:v>34.5</c:v>
                </c:pt>
                <c:pt idx="346">
                  <c:v>34.6</c:v>
                </c:pt>
                <c:pt idx="347">
                  <c:v>34.700000000000003</c:v>
                </c:pt>
                <c:pt idx="348">
                  <c:v>34.799999999999997</c:v>
                </c:pt>
                <c:pt idx="349">
                  <c:v>34.9</c:v>
                </c:pt>
                <c:pt idx="350">
                  <c:v>35</c:v>
                </c:pt>
                <c:pt idx="351">
                  <c:v>35.1</c:v>
                </c:pt>
                <c:pt idx="352">
                  <c:v>35.200000000000003</c:v>
                </c:pt>
                <c:pt idx="353">
                  <c:v>35.299999999999997</c:v>
                </c:pt>
                <c:pt idx="354">
                  <c:v>35.4</c:v>
                </c:pt>
                <c:pt idx="355">
                  <c:v>35.5</c:v>
                </c:pt>
                <c:pt idx="356">
                  <c:v>35.6</c:v>
                </c:pt>
                <c:pt idx="357">
                  <c:v>35.700000000000003</c:v>
                </c:pt>
                <c:pt idx="358">
                  <c:v>35.799999999999997</c:v>
                </c:pt>
                <c:pt idx="359">
                  <c:v>35.9</c:v>
                </c:pt>
                <c:pt idx="360">
                  <c:v>36</c:v>
                </c:pt>
                <c:pt idx="361">
                  <c:v>36.1</c:v>
                </c:pt>
                <c:pt idx="362">
                  <c:v>36.200000000000003</c:v>
                </c:pt>
                <c:pt idx="363">
                  <c:v>36.299999999999997</c:v>
                </c:pt>
                <c:pt idx="364">
                  <c:v>36.4</c:v>
                </c:pt>
                <c:pt idx="365">
                  <c:v>36.5</c:v>
                </c:pt>
                <c:pt idx="366">
                  <c:v>36.6</c:v>
                </c:pt>
                <c:pt idx="367">
                  <c:v>36.700000000000003</c:v>
                </c:pt>
                <c:pt idx="368">
                  <c:v>36.799999999999997</c:v>
                </c:pt>
                <c:pt idx="369">
                  <c:v>36.9</c:v>
                </c:pt>
                <c:pt idx="370">
                  <c:v>37</c:v>
                </c:pt>
                <c:pt idx="371">
                  <c:v>37.1</c:v>
                </c:pt>
                <c:pt idx="372">
                  <c:v>37.200000000000003</c:v>
                </c:pt>
                <c:pt idx="373">
                  <c:v>37.299999999999997</c:v>
                </c:pt>
                <c:pt idx="374">
                  <c:v>37.4</c:v>
                </c:pt>
                <c:pt idx="375">
                  <c:v>37.5</c:v>
                </c:pt>
                <c:pt idx="376">
                  <c:v>37.6</c:v>
                </c:pt>
                <c:pt idx="377">
                  <c:v>37.700000000000003</c:v>
                </c:pt>
                <c:pt idx="378">
                  <c:v>37.799999999999997</c:v>
                </c:pt>
                <c:pt idx="379">
                  <c:v>37.9</c:v>
                </c:pt>
                <c:pt idx="380">
                  <c:v>38</c:v>
                </c:pt>
                <c:pt idx="381">
                  <c:v>38.1</c:v>
                </c:pt>
                <c:pt idx="382">
                  <c:v>38.200000000000003</c:v>
                </c:pt>
                <c:pt idx="383">
                  <c:v>38.299999999999997</c:v>
                </c:pt>
                <c:pt idx="384">
                  <c:v>38.4</c:v>
                </c:pt>
                <c:pt idx="385">
                  <c:v>38.5</c:v>
                </c:pt>
                <c:pt idx="386">
                  <c:v>38.6</c:v>
                </c:pt>
                <c:pt idx="387">
                  <c:v>38.700000000000003</c:v>
                </c:pt>
                <c:pt idx="388">
                  <c:v>38.799999999999997</c:v>
                </c:pt>
                <c:pt idx="389">
                  <c:v>38.9</c:v>
                </c:pt>
                <c:pt idx="390">
                  <c:v>39</c:v>
                </c:pt>
                <c:pt idx="391">
                  <c:v>39.1</c:v>
                </c:pt>
                <c:pt idx="392">
                  <c:v>39.200000000000003</c:v>
                </c:pt>
                <c:pt idx="393">
                  <c:v>39.299999999999997</c:v>
                </c:pt>
                <c:pt idx="394">
                  <c:v>39.4</c:v>
                </c:pt>
                <c:pt idx="395">
                  <c:v>39.5</c:v>
                </c:pt>
                <c:pt idx="396">
                  <c:v>39.6</c:v>
                </c:pt>
                <c:pt idx="397">
                  <c:v>39.700000000000003</c:v>
                </c:pt>
                <c:pt idx="398">
                  <c:v>39.799999999999997</c:v>
                </c:pt>
                <c:pt idx="399">
                  <c:v>39.9</c:v>
                </c:pt>
                <c:pt idx="400">
                  <c:v>40</c:v>
                </c:pt>
                <c:pt idx="401">
                  <c:v>40.1</c:v>
                </c:pt>
                <c:pt idx="402">
                  <c:v>40.200000000000003</c:v>
                </c:pt>
                <c:pt idx="403">
                  <c:v>40.299999999999997</c:v>
                </c:pt>
                <c:pt idx="404">
                  <c:v>40.4</c:v>
                </c:pt>
                <c:pt idx="405">
                  <c:v>40.5</c:v>
                </c:pt>
                <c:pt idx="406">
                  <c:v>40.6</c:v>
                </c:pt>
                <c:pt idx="407">
                  <c:v>40.700000000000003</c:v>
                </c:pt>
                <c:pt idx="408">
                  <c:v>40.799999999999997</c:v>
                </c:pt>
                <c:pt idx="409">
                  <c:v>40.9</c:v>
                </c:pt>
                <c:pt idx="410">
                  <c:v>41</c:v>
                </c:pt>
                <c:pt idx="411">
                  <c:v>41.1</c:v>
                </c:pt>
                <c:pt idx="412">
                  <c:v>41.2</c:v>
                </c:pt>
                <c:pt idx="413">
                  <c:v>41.3</c:v>
                </c:pt>
                <c:pt idx="414">
                  <c:v>41.4</c:v>
                </c:pt>
                <c:pt idx="415">
                  <c:v>41.5</c:v>
                </c:pt>
                <c:pt idx="416">
                  <c:v>41.6</c:v>
                </c:pt>
                <c:pt idx="417">
                  <c:v>41.7</c:v>
                </c:pt>
                <c:pt idx="418">
                  <c:v>41.8</c:v>
                </c:pt>
                <c:pt idx="419">
                  <c:v>41.9</c:v>
                </c:pt>
                <c:pt idx="420">
                  <c:v>42</c:v>
                </c:pt>
                <c:pt idx="421">
                  <c:v>42.1</c:v>
                </c:pt>
                <c:pt idx="422">
                  <c:v>42.2</c:v>
                </c:pt>
                <c:pt idx="423">
                  <c:v>42.3</c:v>
                </c:pt>
                <c:pt idx="424">
                  <c:v>42.4</c:v>
                </c:pt>
                <c:pt idx="425">
                  <c:v>42.5</c:v>
                </c:pt>
                <c:pt idx="426">
                  <c:v>42.6</c:v>
                </c:pt>
                <c:pt idx="427">
                  <c:v>42.7</c:v>
                </c:pt>
                <c:pt idx="428">
                  <c:v>42.8</c:v>
                </c:pt>
                <c:pt idx="429">
                  <c:v>42.9</c:v>
                </c:pt>
                <c:pt idx="430">
                  <c:v>43</c:v>
                </c:pt>
                <c:pt idx="431">
                  <c:v>43.1</c:v>
                </c:pt>
                <c:pt idx="432">
                  <c:v>43.2</c:v>
                </c:pt>
                <c:pt idx="433">
                  <c:v>43.3</c:v>
                </c:pt>
                <c:pt idx="434">
                  <c:v>43.4</c:v>
                </c:pt>
                <c:pt idx="435">
                  <c:v>43.5</c:v>
                </c:pt>
                <c:pt idx="436">
                  <c:v>43.6</c:v>
                </c:pt>
                <c:pt idx="437">
                  <c:v>43.7</c:v>
                </c:pt>
                <c:pt idx="438">
                  <c:v>43.8</c:v>
                </c:pt>
                <c:pt idx="439">
                  <c:v>43.9</c:v>
                </c:pt>
                <c:pt idx="440">
                  <c:v>44</c:v>
                </c:pt>
                <c:pt idx="441">
                  <c:v>44.1</c:v>
                </c:pt>
                <c:pt idx="442">
                  <c:v>44.2</c:v>
                </c:pt>
                <c:pt idx="443">
                  <c:v>44.3</c:v>
                </c:pt>
                <c:pt idx="444">
                  <c:v>44.4</c:v>
                </c:pt>
                <c:pt idx="445">
                  <c:v>44.5</c:v>
                </c:pt>
                <c:pt idx="446">
                  <c:v>44.6</c:v>
                </c:pt>
                <c:pt idx="447">
                  <c:v>44.7</c:v>
                </c:pt>
                <c:pt idx="448">
                  <c:v>44.8</c:v>
                </c:pt>
                <c:pt idx="449">
                  <c:v>44.9</c:v>
                </c:pt>
                <c:pt idx="450">
                  <c:v>45</c:v>
                </c:pt>
                <c:pt idx="451">
                  <c:v>45.1</c:v>
                </c:pt>
                <c:pt idx="452">
                  <c:v>45.2</c:v>
                </c:pt>
                <c:pt idx="453">
                  <c:v>45.3</c:v>
                </c:pt>
                <c:pt idx="454">
                  <c:v>45.4</c:v>
                </c:pt>
                <c:pt idx="455">
                  <c:v>45.5</c:v>
                </c:pt>
                <c:pt idx="456">
                  <c:v>45.6</c:v>
                </c:pt>
                <c:pt idx="457">
                  <c:v>45.7</c:v>
                </c:pt>
                <c:pt idx="458">
                  <c:v>45.8</c:v>
                </c:pt>
                <c:pt idx="459">
                  <c:v>45.9</c:v>
                </c:pt>
                <c:pt idx="460">
                  <c:v>46</c:v>
                </c:pt>
                <c:pt idx="461">
                  <c:v>46.1</c:v>
                </c:pt>
                <c:pt idx="462">
                  <c:v>46.2</c:v>
                </c:pt>
                <c:pt idx="463">
                  <c:v>46.3</c:v>
                </c:pt>
                <c:pt idx="464">
                  <c:v>46.4</c:v>
                </c:pt>
                <c:pt idx="465">
                  <c:v>46.5</c:v>
                </c:pt>
                <c:pt idx="466">
                  <c:v>46.6</c:v>
                </c:pt>
                <c:pt idx="467">
                  <c:v>46.7</c:v>
                </c:pt>
                <c:pt idx="468">
                  <c:v>46.8</c:v>
                </c:pt>
                <c:pt idx="469">
                  <c:v>46.9</c:v>
                </c:pt>
                <c:pt idx="470">
                  <c:v>47</c:v>
                </c:pt>
                <c:pt idx="471">
                  <c:v>47.1</c:v>
                </c:pt>
                <c:pt idx="472">
                  <c:v>47.2</c:v>
                </c:pt>
                <c:pt idx="473">
                  <c:v>47.3</c:v>
                </c:pt>
                <c:pt idx="474">
                  <c:v>47.4</c:v>
                </c:pt>
                <c:pt idx="475">
                  <c:v>47.5</c:v>
                </c:pt>
                <c:pt idx="476">
                  <c:v>47.6</c:v>
                </c:pt>
                <c:pt idx="477">
                  <c:v>47.7</c:v>
                </c:pt>
                <c:pt idx="478">
                  <c:v>47.8</c:v>
                </c:pt>
                <c:pt idx="479">
                  <c:v>47.9</c:v>
                </c:pt>
                <c:pt idx="480">
                  <c:v>48</c:v>
                </c:pt>
                <c:pt idx="481">
                  <c:v>48.1</c:v>
                </c:pt>
                <c:pt idx="482">
                  <c:v>48.2</c:v>
                </c:pt>
                <c:pt idx="483">
                  <c:v>48.3</c:v>
                </c:pt>
                <c:pt idx="484">
                  <c:v>48.4</c:v>
                </c:pt>
                <c:pt idx="485">
                  <c:v>48.5</c:v>
                </c:pt>
                <c:pt idx="486">
                  <c:v>48.6</c:v>
                </c:pt>
                <c:pt idx="487">
                  <c:v>48.7</c:v>
                </c:pt>
                <c:pt idx="488">
                  <c:v>48.8</c:v>
                </c:pt>
                <c:pt idx="489">
                  <c:v>48.9</c:v>
                </c:pt>
                <c:pt idx="490">
                  <c:v>49</c:v>
                </c:pt>
                <c:pt idx="491">
                  <c:v>49.1</c:v>
                </c:pt>
                <c:pt idx="492">
                  <c:v>49.2</c:v>
                </c:pt>
                <c:pt idx="493">
                  <c:v>49.3</c:v>
                </c:pt>
                <c:pt idx="494">
                  <c:v>49.4</c:v>
                </c:pt>
                <c:pt idx="495">
                  <c:v>49.5</c:v>
                </c:pt>
                <c:pt idx="496">
                  <c:v>49.6</c:v>
                </c:pt>
                <c:pt idx="497">
                  <c:v>49.7</c:v>
                </c:pt>
                <c:pt idx="498">
                  <c:v>49.8</c:v>
                </c:pt>
                <c:pt idx="499">
                  <c:v>49.9</c:v>
                </c:pt>
                <c:pt idx="500">
                  <c:v>50</c:v>
                </c:pt>
                <c:pt idx="501">
                  <c:v>50.1</c:v>
                </c:pt>
                <c:pt idx="502">
                  <c:v>50.2</c:v>
                </c:pt>
                <c:pt idx="503">
                  <c:v>50.3</c:v>
                </c:pt>
                <c:pt idx="504">
                  <c:v>50.4</c:v>
                </c:pt>
                <c:pt idx="505">
                  <c:v>50.5</c:v>
                </c:pt>
                <c:pt idx="506">
                  <c:v>50.6</c:v>
                </c:pt>
                <c:pt idx="507">
                  <c:v>50.7</c:v>
                </c:pt>
                <c:pt idx="508">
                  <c:v>50.8</c:v>
                </c:pt>
                <c:pt idx="509">
                  <c:v>50.9</c:v>
                </c:pt>
                <c:pt idx="510">
                  <c:v>51</c:v>
                </c:pt>
                <c:pt idx="511">
                  <c:v>51.1</c:v>
                </c:pt>
                <c:pt idx="512">
                  <c:v>51.2</c:v>
                </c:pt>
                <c:pt idx="513">
                  <c:v>51.3</c:v>
                </c:pt>
                <c:pt idx="514">
                  <c:v>51.4</c:v>
                </c:pt>
                <c:pt idx="515">
                  <c:v>51.5</c:v>
                </c:pt>
                <c:pt idx="516">
                  <c:v>51.6</c:v>
                </c:pt>
                <c:pt idx="517">
                  <c:v>51.7</c:v>
                </c:pt>
                <c:pt idx="518">
                  <c:v>51.8</c:v>
                </c:pt>
                <c:pt idx="519">
                  <c:v>51.9</c:v>
                </c:pt>
                <c:pt idx="520">
                  <c:v>52</c:v>
                </c:pt>
                <c:pt idx="521">
                  <c:v>52.1</c:v>
                </c:pt>
                <c:pt idx="522">
                  <c:v>52.2</c:v>
                </c:pt>
                <c:pt idx="523">
                  <c:v>52.3</c:v>
                </c:pt>
                <c:pt idx="524">
                  <c:v>52.4</c:v>
                </c:pt>
                <c:pt idx="525">
                  <c:v>52.5</c:v>
                </c:pt>
                <c:pt idx="526">
                  <c:v>52.6</c:v>
                </c:pt>
                <c:pt idx="527">
                  <c:v>52.7</c:v>
                </c:pt>
                <c:pt idx="528">
                  <c:v>52.8</c:v>
                </c:pt>
                <c:pt idx="529">
                  <c:v>52.9</c:v>
                </c:pt>
                <c:pt idx="530">
                  <c:v>53</c:v>
                </c:pt>
                <c:pt idx="531">
                  <c:v>53.1</c:v>
                </c:pt>
                <c:pt idx="532">
                  <c:v>53.2</c:v>
                </c:pt>
                <c:pt idx="533">
                  <c:v>53.3</c:v>
                </c:pt>
                <c:pt idx="534">
                  <c:v>53.4</c:v>
                </c:pt>
                <c:pt idx="535">
                  <c:v>53.5</c:v>
                </c:pt>
                <c:pt idx="536">
                  <c:v>53.6</c:v>
                </c:pt>
                <c:pt idx="537">
                  <c:v>53.7</c:v>
                </c:pt>
                <c:pt idx="538">
                  <c:v>53.8</c:v>
                </c:pt>
                <c:pt idx="539">
                  <c:v>53.9</c:v>
                </c:pt>
                <c:pt idx="540">
                  <c:v>54</c:v>
                </c:pt>
                <c:pt idx="541">
                  <c:v>54.1</c:v>
                </c:pt>
                <c:pt idx="542">
                  <c:v>54.2</c:v>
                </c:pt>
                <c:pt idx="543">
                  <c:v>54.3</c:v>
                </c:pt>
                <c:pt idx="544">
                  <c:v>54.4</c:v>
                </c:pt>
                <c:pt idx="545">
                  <c:v>54.5</c:v>
                </c:pt>
                <c:pt idx="546">
                  <c:v>54.6</c:v>
                </c:pt>
                <c:pt idx="547">
                  <c:v>54.7</c:v>
                </c:pt>
                <c:pt idx="548">
                  <c:v>54.8</c:v>
                </c:pt>
                <c:pt idx="549">
                  <c:v>54.9</c:v>
                </c:pt>
                <c:pt idx="550">
                  <c:v>55</c:v>
                </c:pt>
                <c:pt idx="551">
                  <c:v>55.1</c:v>
                </c:pt>
                <c:pt idx="552">
                  <c:v>55.2</c:v>
                </c:pt>
                <c:pt idx="553">
                  <c:v>55.3</c:v>
                </c:pt>
                <c:pt idx="554">
                  <c:v>55.4</c:v>
                </c:pt>
                <c:pt idx="555">
                  <c:v>55.5</c:v>
                </c:pt>
                <c:pt idx="556">
                  <c:v>55.6</c:v>
                </c:pt>
                <c:pt idx="557">
                  <c:v>55.7</c:v>
                </c:pt>
                <c:pt idx="558">
                  <c:v>55.8</c:v>
                </c:pt>
                <c:pt idx="559">
                  <c:v>55.9</c:v>
                </c:pt>
                <c:pt idx="560">
                  <c:v>56</c:v>
                </c:pt>
                <c:pt idx="561">
                  <c:v>56.1</c:v>
                </c:pt>
                <c:pt idx="562">
                  <c:v>56.2</c:v>
                </c:pt>
                <c:pt idx="563">
                  <c:v>56.3</c:v>
                </c:pt>
                <c:pt idx="564">
                  <c:v>56.4</c:v>
                </c:pt>
                <c:pt idx="565">
                  <c:v>56.5</c:v>
                </c:pt>
                <c:pt idx="566">
                  <c:v>56.6</c:v>
                </c:pt>
                <c:pt idx="567">
                  <c:v>56.7</c:v>
                </c:pt>
                <c:pt idx="568">
                  <c:v>56.8</c:v>
                </c:pt>
                <c:pt idx="569">
                  <c:v>56.9</c:v>
                </c:pt>
                <c:pt idx="570">
                  <c:v>57</c:v>
                </c:pt>
                <c:pt idx="571">
                  <c:v>57.1</c:v>
                </c:pt>
                <c:pt idx="572">
                  <c:v>57.2</c:v>
                </c:pt>
                <c:pt idx="573">
                  <c:v>57.3</c:v>
                </c:pt>
                <c:pt idx="574">
                  <c:v>57.4</c:v>
                </c:pt>
                <c:pt idx="575">
                  <c:v>57.5</c:v>
                </c:pt>
                <c:pt idx="576">
                  <c:v>57.6</c:v>
                </c:pt>
                <c:pt idx="577">
                  <c:v>57.7</c:v>
                </c:pt>
                <c:pt idx="578">
                  <c:v>57.8</c:v>
                </c:pt>
                <c:pt idx="579">
                  <c:v>57.9</c:v>
                </c:pt>
                <c:pt idx="580">
                  <c:v>58</c:v>
                </c:pt>
                <c:pt idx="581">
                  <c:v>58.1</c:v>
                </c:pt>
                <c:pt idx="582">
                  <c:v>58.2</c:v>
                </c:pt>
                <c:pt idx="583">
                  <c:v>58.3</c:v>
                </c:pt>
                <c:pt idx="584">
                  <c:v>58.4</c:v>
                </c:pt>
                <c:pt idx="585">
                  <c:v>58.5</c:v>
                </c:pt>
                <c:pt idx="586">
                  <c:v>58.6</c:v>
                </c:pt>
                <c:pt idx="587">
                  <c:v>58.7</c:v>
                </c:pt>
                <c:pt idx="588">
                  <c:v>58.8</c:v>
                </c:pt>
                <c:pt idx="589">
                  <c:v>58.9</c:v>
                </c:pt>
                <c:pt idx="590">
                  <c:v>59</c:v>
                </c:pt>
                <c:pt idx="591">
                  <c:v>59.1</c:v>
                </c:pt>
                <c:pt idx="592">
                  <c:v>59.2</c:v>
                </c:pt>
                <c:pt idx="593">
                  <c:v>59.3</c:v>
                </c:pt>
                <c:pt idx="594">
                  <c:v>59.4</c:v>
                </c:pt>
                <c:pt idx="595">
                  <c:v>59.5</c:v>
                </c:pt>
                <c:pt idx="596">
                  <c:v>59.6</c:v>
                </c:pt>
                <c:pt idx="597">
                  <c:v>59.7</c:v>
                </c:pt>
                <c:pt idx="598">
                  <c:v>59.8</c:v>
                </c:pt>
                <c:pt idx="599">
                  <c:v>59.9</c:v>
                </c:pt>
                <c:pt idx="600">
                  <c:v>60</c:v>
                </c:pt>
                <c:pt idx="601">
                  <c:v>60.1</c:v>
                </c:pt>
                <c:pt idx="602">
                  <c:v>60.2</c:v>
                </c:pt>
                <c:pt idx="603">
                  <c:v>60.3</c:v>
                </c:pt>
                <c:pt idx="604">
                  <c:v>60.4</c:v>
                </c:pt>
                <c:pt idx="605">
                  <c:v>60.5</c:v>
                </c:pt>
                <c:pt idx="606">
                  <c:v>60.6</c:v>
                </c:pt>
                <c:pt idx="607">
                  <c:v>60.7</c:v>
                </c:pt>
                <c:pt idx="608">
                  <c:v>60.8</c:v>
                </c:pt>
                <c:pt idx="609">
                  <c:v>60.9</c:v>
                </c:pt>
                <c:pt idx="610">
                  <c:v>61</c:v>
                </c:pt>
                <c:pt idx="611">
                  <c:v>61.1</c:v>
                </c:pt>
                <c:pt idx="612">
                  <c:v>61.2</c:v>
                </c:pt>
                <c:pt idx="613">
                  <c:v>61.3</c:v>
                </c:pt>
                <c:pt idx="614">
                  <c:v>61.4</c:v>
                </c:pt>
                <c:pt idx="615">
                  <c:v>61.5</c:v>
                </c:pt>
                <c:pt idx="616">
                  <c:v>61.6</c:v>
                </c:pt>
                <c:pt idx="617">
                  <c:v>61.7</c:v>
                </c:pt>
                <c:pt idx="618">
                  <c:v>61.8</c:v>
                </c:pt>
                <c:pt idx="619">
                  <c:v>61.9</c:v>
                </c:pt>
                <c:pt idx="620">
                  <c:v>62</c:v>
                </c:pt>
                <c:pt idx="621">
                  <c:v>62.1</c:v>
                </c:pt>
                <c:pt idx="622">
                  <c:v>62.2</c:v>
                </c:pt>
                <c:pt idx="623">
                  <c:v>62.3</c:v>
                </c:pt>
                <c:pt idx="624">
                  <c:v>62.4</c:v>
                </c:pt>
                <c:pt idx="625">
                  <c:v>62.5</c:v>
                </c:pt>
                <c:pt idx="626">
                  <c:v>62.6</c:v>
                </c:pt>
                <c:pt idx="627">
                  <c:v>62.7</c:v>
                </c:pt>
                <c:pt idx="628">
                  <c:v>62.8</c:v>
                </c:pt>
                <c:pt idx="629">
                  <c:v>62.9</c:v>
                </c:pt>
                <c:pt idx="630">
                  <c:v>63</c:v>
                </c:pt>
                <c:pt idx="631">
                  <c:v>63.1</c:v>
                </c:pt>
                <c:pt idx="632">
                  <c:v>63.2</c:v>
                </c:pt>
                <c:pt idx="633">
                  <c:v>63.3</c:v>
                </c:pt>
                <c:pt idx="634">
                  <c:v>63.4</c:v>
                </c:pt>
                <c:pt idx="635">
                  <c:v>63.5</c:v>
                </c:pt>
                <c:pt idx="636">
                  <c:v>63.6</c:v>
                </c:pt>
                <c:pt idx="637">
                  <c:v>63.7</c:v>
                </c:pt>
                <c:pt idx="638">
                  <c:v>63.8</c:v>
                </c:pt>
                <c:pt idx="639">
                  <c:v>63.9</c:v>
                </c:pt>
                <c:pt idx="640">
                  <c:v>64</c:v>
                </c:pt>
                <c:pt idx="641">
                  <c:v>64.099999999999994</c:v>
                </c:pt>
                <c:pt idx="642">
                  <c:v>64.2</c:v>
                </c:pt>
                <c:pt idx="643">
                  <c:v>64.3</c:v>
                </c:pt>
                <c:pt idx="644">
                  <c:v>64.400000000000006</c:v>
                </c:pt>
                <c:pt idx="645">
                  <c:v>64.5</c:v>
                </c:pt>
                <c:pt idx="646">
                  <c:v>64.599999999999994</c:v>
                </c:pt>
                <c:pt idx="647">
                  <c:v>64.7</c:v>
                </c:pt>
                <c:pt idx="648">
                  <c:v>64.8</c:v>
                </c:pt>
                <c:pt idx="649">
                  <c:v>64.900000000000006</c:v>
                </c:pt>
                <c:pt idx="650">
                  <c:v>65</c:v>
                </c:pt>
                <c:pt idx="651">
                  <c:v>65.099999999999994</c:v>
                </c:pt>
                <c:pt idx="652">
                  <c:v>65.2</c:v>
                </c:pt>
                <c:pt idx="653">
                  <c:v>65.3</c:v>
                </c:pt>
                <c:pt idx="654">
                  <c:v>65.400000000000006</c:v>
                </c:pt>
                <c:pt idx="655">
                  <c:v>65.5</c:v>
                </c:pt>
                <c:pt idx="656">
                  <c:v>65.599999999999994</c:v>
                </c:pt>
                <c:pt idx="657">
                  <c:v>65.7</c:v>
                </c:pt>
                <c:pt idx="658">
                  <c:v>65.8</c:v>
                </c:pt>
                <c:pt idx="659">
                  <c:v>65.900000000000006</c:v>
                </c:pt>
                <c:pt idx="660">
                  <c:v>66</c:v>
                </c:pt>
                <c:pt idx="661">
                  <c:v>66.099999999999994</c:v>
                </c:pt>
                <c:pt idx="662">
                  <c:v>66.2</c:v>
                </c:pt>
                <c:pt idx="663">
                  <c:v>66.3</c:v>
                </c:pt>
                <c:pt idx="664">
                  <c:v>66.400000000000006</c:v>
                </c:pt>
                <c:pt idx="665">
                  <c:v>66.5</c:v>
                </c:pt>
                <c:pt idx="666">
                  <c:v>66.599999999999994</c:v>
                </c:pt>
                <c:pt idx="667">
                  <c:v>66.7</c:v>
                </c:pt>
                <c:pt idx="668">
                  <c:v>66.8</c:v>
                </c:pt>
                <c:pt idx="669">
                  <c:v>66.900000000000006</c:v>
                </c:pt>
                <c:pt idx="670">
                  <c:v>67</c:v>
                </c:pt>
                <c:pt idx="671">
                  <c:v>67.099999999999994</c:v>
                </c:pt>
                <c:pt idx="672">
                  <c:v>67.2</c:v>
                </c:pt>
                <c:pt idx="673">
                  <c:v>67.3</c:v>
                </c:pt>
                <c:pt idx="674">
                  <c:v>67.400000000000006</c:v>
                </c:pt>
                <c:pt idx="675">
                  <c:v>67.5</c:v>
                </c:pt>
                <c:pt idx="676">
                  <c:v>67.599999999999994</c:v>
                </c:pt>
                <c:pt idx="677">
                  <c:v>67.7</c:v>
                </c:pt>
                <c:pt idx="678">
                  <c:v>67.8</c:v>
                </c:pt>
                <c:pt idx="679">
                  <c:v>67.900000000000006</c:v>
                </c:pt>
                <c:pt idx="680">
                  <c:v>68</c:v>
                </c:pt>
                <c:pt idx="681">
                  <c:v>68.099999999999994</c:v>
                </c:pt>
                <c:pt idx="682">
                  <c:v>68.2</c:v>
                </c:pt>
                <c:pt idx="683">
                  <c:v>68.3</c:v>
                </c:pt>
                <c:pt idx="684">
                  <c:v>68.400000000000006</c:v>
                </c:pt>
                <c:pt idx="685">
                  <c:v>68.5</c:v>
                </c:pt>
                <c:pt idx="686">
                  <c:v>68.599999999999994</c:v>
                </c:pt>
                <c:pt idx="687">
                  <c:v>68.7</c:v>
                </c:pt>
                <c:pt idx="688">
                  <c:v>68.8</c:v>
                </c:pt>
                <c:pt idx="689">
                  <c:v>68.900000000000006</c:v>
                </c:pt>
                <c:pt idx="690">
                  <c:v>69</c:v>
                </c:pt>
                <c:pt idx="691">
                  <c:v>69.099999999999994</c:v>
                </c:pt>
                <c:pt idx="692">
                  <c:v>69.2</c:v>
                </c:pt>
                <c:pt idx="693">
                  <c:v>69.3</c:v>
                </c:pt>
                <c:pt idx="694">
                  <c:v>69.400000000000006</c:v>
                </c:pt>
                <c:pt idx="695">
                  <c:v>69.5</c:v>
                </c:pt>
                <c:pt idx="696">
                  <c:v>69.599999999999994</c:v>
                </c:pt>
                <c:pt idx="697">
                  <c:v>69.7</c:v>
                </c:pt>
                <c:pt idx="698">
                  <c:v>69.8</c:v>
                </c:pt>
                <c:pt idx="699">
                  <c:v>69.900000000000006</c:v>
                </c:pt>
                <c:pt idx="700">
                  <c:v>70</c:v>
                </c:pt>
              </c:numCache>
            </c:numRef>
          </c:xVal>
          <c:yVal>
            <c:numRef>
              <c:f>blocks_ft!$AK$3:$AK$703</c:f>
              <c:numCache>
                <c:formatCode>General</c:formatCode>
                <c:ptCount val="701"/>
                <c:pt idx="0">
                  <c:v>21.282</c:v>
                </c:pt>
                <c:pt idx="1">
                  <c:v>20.664000000000001</c:v>
                </c:pt>
                <c:pt idx="2">
                  <c:v>22.681999999999999</c:v>
                </c:pt>
                <c:pt idx="3">
                  <c:v>23.678000000000001</c:v>
                </c:pt>
                <c:pt idx="4">
                  <c:v>25.193999999999999</c:v>
                </c:pt>
                <c:pt idx="5">
                  <c:v>27.138000000000002</c:v>
                </c:pt>
                <c:pt idx="6">
                  <c:v>29.603999999999999</c:v>
                </c:pt>
                <c:pt idx="7">
                  <c:v>32.070999999999998</c:v>
                </c:pt>
                <c:pt idx="8">
                  <c:v>34.536999999999999</c:v>
                </c:pt>
                <c:pt idx="9">
                  <c:v>37.003</c:v>
                </c:pt>
                <c:pt idx="10">
                  <c:v>39.156999999999996</c:v>
                </c:pt>
                <c:pt idx="11">
                  <c:v>41.274999999999999</c:v>
                </c:pt>
                <c:pt idx="12">
                  <c:v>43.393999999999998</c:v>
                </c:pt>
                <c:pt idx="13">
                  <c:v>45.512</c:v>
                </c:pt>
                <c:pt idx="14">
                  <c:v>47.366999999999997</c:v>
                </c:pt>
                <c:pt idx="15">
                  <c:v>48.731000000000002</c:v>
                </c:pt>
                <c:pt idx="16">
                  <c:v>50.094999999999999</c:v>
                </c:pt>
                <c:pt idx="17">
                  <c:v>51.459000000000003</c:v>
                </c:pt>
                <c:pt idx="18">
                  <c:v>52.823999999999998</c:v>
                </c:pt>
                <c:pt idx="19">
                  <c:v>54.188000000000002</c:v>
                </c:pt>
                <c:pt idx="20">
                  <c:v>55.552</c:v>
                </c:pt>
                <c:pt idx="21">
                  <c:v>56.915999999999997</c:v>
                </c:pt>
                <c:pt idx="22">
                  <c:v>58.28</c:v>
                </c:pt>
                <c:pt idx="23">
                  <c:v>59.491999999999997</c:v>
                </c:pt>
                <c:pt idx="24">
                  <c:v>60.246000000000002</c:v>
                </c:pt>
                <c:pt idx="25">
                  <c:v>61</c:v>
                </c:pt>
                <c:pt idx="26">
                  <c:v>61.753999999999998</c:v>
                </c:pt>
                <c:pt idx="27">
                  <c:v>62.509</c:v>
                </c:pt>
                <c:pt idx="28">
                  <c:v>63.262999999999998</c:v>
                </c:pt>
                <c:pt idx="29">
                  <c:v>64.016999999999996</c:v>
                </c:pt>
                <c:pt idx="30">
                  <c:v>64.771000000000001</c:v>
                </c:pt>
                <c:pt idx="31">
                  <c:v>65.525000000000006</c:v>
                </c:pt>
                <c:pt idx="32">
                  <c:v>66.233000000000004</c:v>
                </c:pt>
                <c:pt idx="33">
                  <c:v>66.679000000000002</c:v>
                </c:pt>
                <c:pt idx="34">
                  <c:v>67.123999999999995</c:v>
                </c:pt>
                <c:pt idx="35">
                  <c:v>67.569000000000003</c:v>
                </c:pt>
                <c:pt idx="36">
                  <c:v>68.015000000000001</c:v>
                </c:pt>
                <c:pt idx="37">
                  <c:v>68.459999999999994</c:v>
                </c:pt>
                <c:pt idx="38">
                  <c:v>68.905000000000001</c:v>
                </c:pt>
                <c:pt idx="39">
                  <c:v>69.350999999999999</c:v>
                </c:pt>
                <c:pt idx="40">
                  <c:v>69.796000000000006</c:v>
                </c:pt>
                <c:pt idx="41">
                  <c:v>70.233000000000004</c:v>
                </c:pt>
                <c:pt idx="42">
                  <c:v>70.512</c:v>
                </c:pt>
                <c:pt idx="43">
                  <c:v>70.790000000000006</c:v>
                </c:pt>
                <c:pt idx="44">
                  <c:v>71.069000000000003</c:v>
                </c:pt>
                <c:pt idx="45">
                  <c:v>71.346999999999994</c:v>
                </c:pt>
                <c:pt idx="46">
                  <c:v>71.626000000000005</c:v>
                </c:pt>
                <c:pt idx="47">
                  <c:v>71.905000000000001</c:v>
                </c:pt>
                <c:pt idx="48">
                  <c:v>72.183000000000007</c:v>
                </c:pt>
                <c:pt idx="49">
                  <c:v>72.462000000000003</c:v>
                </c:pt>
                <c:pt idx="50">
                  <c:v>72.739999999999995</c:v>
                </c:pt>
                <c:pt idx="51">
                  <c:v>72.896000000000001</c:v>
                </c:pt>
                <c:pt idx="52">
                  <c:v>73.045000000000002</c:v>
                </c:pt>
                <c:pt idx="53">
                  <c:v>73.194000000000003</c:v>
                </c:pt>
                <c:pt idx="54">
                  <c:v>73.343000000000004</c:v>
                </c:pt>
                <c:pt idx="55">
                  <c:v>73.492000000000004</c:v>
                </c:pt>
                <c:pt idx="56">
                  <c:v>73.641000000000005</c:v>
                </c:pt>
                <c:pt idx="57">
                  <c:v>73.790000000000006</c:v>
                </c:pt>
                <c:pt idx="58">
                  <c:v>73.938000000000002</c:v>
                </c:pt>
                <c:pt idx="59">
                  <c:v>74.087000000000003</c:v>
                </c:pt>
                <c:pt idx="60">
                  <c:v>74.236000000000004</c:v>
                </c:pt>
                <c:pt idx="61">
                  <c:v>74.385000000000005</c:v>
                </c:pt>
                <c:pt idx="62">
                  <c:v>74.534000000000006</c:v>
                </c:pt>
                <c:pt idx="63">
                  <c:v>74.683000000000007</c:v>
                </c:pt>
                <c:pt idx="64">
                  <c:v>74.831999999999994</c:v>
                </c:pt>
                <c:pt idx="65">
                  <c:v>74.980999999999995</c:v>
                </c:pt>
                <c:pt idx="66">
                  <c:v>75.13</c:v>
                </c:pt>
                <c:pt idx="67">
                  <c:v>75.278999999999996</c:v>
                </c:pt>
                <c:pt idx="68">
                  <c:v>75.427999999999997</c:v>
                </c:pt>
                <c:pt idx="69">
                  <c:v>75.509</c:v>
                </c:pt>
                <c:pt idx="70">
                  <c:v>75.569000000000003</c:v>
                </c:pt>
                <c:pt idx="71">
                  <c:v>75.628</c:v>
                </c:pt>
                <c:pt idx="72">
                  <c:v>75.686999999999998</c:v>
                </c:pt>
                <c:pt idx="73">
                  <c:v>75.747</c:v>
                </c:pt>
                <c:pt idx="74">
                  <c:v>75.805999999999997</c:v>
                </c:pt>
                <c:pt idx="75">
                  <c:v>75.864999999999995</c:v>
                </c:pt>
                <c:pt idx="76">
                  <c:v>75.924999999999997</c:v>
                </c:pt>
                <c:pt idx="77">
                  <c:v>75.983999999999995</c:v>
                </c:pt>
                <c:pt idx="78">
                  <c:v>76.043000000000006</c:v>
                </c:pt>
                <c:pt idx="79">
                  <c:v>76.102000000000004</c:v>
                </c:pt>
                <c:pt idx="80">
                  <c:v>76.162000000000006</c:v>
                </c:pt>
                <c:pt idx="81">
                  <c:v>76.221000000000004</c:v>
                </c:pt>
                <c:pt idx="82">
                  <c:v>76.28</c:v>
                </c:pt>
                <c:pt idx="83">
                  <c:v>76.34</c:v>
                </c:pt>
                <c:pt idx="84">
                  <c:v>76.399000000000001</c:v>
                </c:pt>
                <c:pt idx="85">
                  <c:v>76.457999999999998</c:v>
                </c:pt>
                <c:pt idx="86">
                  <c:v>76.518000000000001</c:v>
                </c:pt>
                <c:pt idx="87">
                  <c:v>76.552999999999997</c:v>
                </c:pt>
                <c:pt idx="88">
                  <c:v>76.569000000000003</c:v>
                </c:pt>
                <c:pt idx="89">
                  <c:v>76.585999999999999</c:v>
                </c:pt>
                <c:pt idx="90">
                  <c:v>76.602000000000004</c:v>
                </c:pt>
                <c:pt idx="91">
                  <c:v>76.617999999999995</c:v>
                </c:pt>
                <c:pt idx="92">
                  <c:v>76.634</c:v>
                </c:pt>
                <c:pt idx="93">
                  <c:v>76.650000000000006</c:v>
                </c:pt>
                <c:pt idx="94">
                  <c:v>76.667000000000002</c:v>
                </c:pt>
                <c:pt idx="95">
                  <c:v>76.683000000000007</c:v>
                </c:pt>
                <c:pt idx="96">
                  <c:v>76.698999999999998</c:v>
                </c:pt>
                <c:pt idx="97">
                  <c:v>76.715000000000003</c:v>
                </c:pt>
                <c:pt idx="98">
                  <c:v>76.730999999999995</c:v>
                </c:pt>
                <c:pt idx="99">
                  <c:v>76.748000000000005</c:v>
                </c:pt>
                <c:pt idx="100">
                  <c:v>76.763999999999996</c:v>
                </c:pt>
                <c:pt idx="101">
                  <c:v>76.78</c:v>
                </c:pt>
                <c:pt idx="102">
                  <c:v>76.796000000000006</c:v>
                </c:pt>
                <c:pt idx="103">
                  <c:v>76.811999999999998</c:v>
                </c:pt>
                <c:pt idx="104">
                  <c:v>76.828999999999994</c:v>
                </c:pt>
                <c:pt idx="105">
                  <c:v>76.837000000000003</c:v>
                </c:pt>
                <c:pt idx="106">
                  <c:v>76.831999999999994</c:v>
                </c:pt>
                <c:pt idx="107">
                  <c:v>76.826999999999998</c:v>
                </c:pt>
                <c:pt idx="108">
                  <c:v>76.820999999999998</c:v>
                </c:pt>
                <c:pt idx="109">
                  <c:v>76.816000000000003</c:v>
                </c:pt>
                <c:pt idx="110">
                  <c:v>76.811000000000007</c:v>
                </c:pt>
                <c:pt idx="111">
                  <c:v>76.805000000000007</c:v>
                </c:pt>
                <c:pt idx="112">
                  <c:v>76.8</c:v>
                </c:pt>
                <c:pt idx="113">
                  <c:v>76.795000000000002</c:v>
                </c:pt>
                <c:pt idx="114">
                  <c:v>76.790000000000006</c:v>
                </c:pt>
                <c:pt idx="115">
                  <c:v>76.784000000000006</c:v>
                </c:pt>
                <c:pt idx="116">
                  <c:v>76.778999999999996</c:v>
                </c:pt>
                <c:pt idx="117">
                  <c:v>76.774000000000001</c:v>
                </c:pt>
                <c:pt idx="118">
                  <c:v>76.768000000000001</c:v>
                </c:pt>
                <c:pt idx="119">
                  <c:v>76.763000000000005</c:v>
                </c:pt>
                <c:pt idx="120">
                  <c:v>76.757999999999996</c:v>
                </c:pt>
                <c:pt idx="121">
                  <c:v>76.751999999999995</c:v>
                </c:pt>
                <c:pt idx="122">
                  <c:v>76.747</c:v>
                </c:pt>
                <c:pt idx="123">
                  <c:v>76.742000000000004</c:v>
                </c:pt>
                <c:pt idx="124">
                  <c:v>76.736000000000004</c:v>
                </c:pt>
                <c:pt idx="125">
                  <c:v>76.730999999999995</c:v>
                </c:pt>
                <c:pt idx="126">
                  <c:v>76.725999999999999</c:v>
                </c:pt>
                <c:pt idx="127">
                  <c:v>76.72</c:v>
                </c:pt>
                <c:pt idx="128">
                  <c:v>76.715000000000003</c:v>
                </c:pt>
                <c:pt idx="129">
                  <c:v>76.709999999999994</c:v>
                </c:pt>
                <c:pt idx="130">
                  <c:v>76.704999999999998</c:v>
                </c:pt>
                <c:pt idx="131">
                  <c:v>76.698999999999998</c:v>
                </c:pt>
                <c:pt idx="132">
                  <c:v>76.694000000000003</c:v>
                </c:pt>
                <c:pt idx="133">
                  <c:v>76.688999999999993</c:v>
                </c:pt>
                <c:pt idx="134">
                  <c:v>76.683000000000007</c:v>
                </c:pt>
                <c:pt idx="135">
                  <c:v>76.677999999999997</c:v>
                </c:pt>
                <c:pt idx="136">
                  <c:v>76.673000000000002</c:v>
                </c:pt>
                <c:pt idx="137">
                  <c:v>76.667000000000002</c:v>
                </c:pt>
                <c:pt idx="138">
                  <c:v>76.662000000000006</c:v>
                </c:pt>
                <c:pt idx="139">
                  <c:v>76.656999999999996</c:v>
                </c:pt>
                <c:pt idx="140">
                  <c:v>76.650999999999996</c:v>
                </c:pt>
                <c:pt idx="141">
                  <c:v>76.646000000000001</c:v>
                </c:pt>
                <c:pt idx="142">
                  <c:v>76.623000000000005</c:v>
                </c:pt>
                <c:pt idx="143">
                  <c:v>76.599000000000004</c:v>
                </c:pt>
                <c:pt idx="144">
                  <c:v>76.575000000000003</c:v>
                </c:pt>
                <c:pt idx="145">
                  <c:v>76.551000000000002</c:v>
                </c:pt>
                <c:pt idx="146">
                  <c:v>76.527000000000001</c:v>
                </c:pt>
                <c:pt idx="147">
                  <c:v>76.504000000000005</c:v>
                </c:pt>
                <c:pt idx="148">
                  <c:v>76.48</c:v>
                </c:pt>
                <c:pt idx="149">
                  <c:v>76.456000000000003</c:v>
                </c:pt>
                <c:pt idx="150">
                  <c:v>76.432000000000002</c:v>
                </c:pt>
                <c:pt idx="151">
                  <c:v>76.408000000000001</c:v>
                </c:pt>
                <c:pt idx="152">
                  <c:v>76.384</c:v>
                </c:pt>
                <c:pt idx="153">
                  <c:v>76.36</c:v>
                </c:pt>
                <c:pt idx="154">
                  <c:v>76.335999999999999</c:v>
                </c:pt>
                <c:pt idx="155">
                  <c:v>76.311999999999998</c:v>
                </c:pt>
                <c:pt idx="156">
                  <c:v>76.287999999999997</c:v>
                </c:pt>
                <c:pt idx="157">
                  <c:v>76.263999999999996</c:v>
                </c:pt>
                <c:pt idx="158">
                  <c:v>76.239999999999995</c:v>
                </c:pt>
                <c:pt idx="159">
                  <c:v>76.216999999999999</c:v>
                </c:pt>
                <c:pt idx="160">
                  <c:v>76.192999999999998</c:v>
                </c:pt>
                <c:pt idx="161">
                  <c:v>76.168999999999997</c:v>
                </c:pt>
                <c:pt idx="162">
                  <c:v>76.144999999999996</c:v>
                </c:pt>
                <c:pt idx="163">
                  <c:v>76.120999999999995</c:v>
                </c:pt>
                <c:pt idx="164">
                  <c:v>76.096999999999994</c:v>
                </c:pt>
                <c:pt idx="165">
                  <c:v>76.072999999999993</c:v>
                </c:pt>
                <c:pt idx="166">
                  <c:v>76.049000000000007</c:v>
                </c:pt>
                <c:pt idx="167">
                  <c:v>76.025000000000006</c:v>
                </c:pt>
                <c:pt idx="168">
                  <c:v>76.001000000000005</c:v>
                </c:pt>
                <c:pt idx="169">
                  <c:v>75.977000000000004</c:v>
                </c:pt>
                <c:pt idx="170">
                  <c:v>75.953000000000003</c:v>
                </c:pt>
                <c:pt idx="171">
                  <c:v>75.930000000000007</c:v>
                </c:pt>
                <c:pt idx="172">
                  <c:v>75.906000000000006</c:v>
                </c:pt>
                <c:pt idx="173">
                  <c:v>75.882000000000005</c:v>
                </c:pt>
                <c:pt idx="174">
                  <c:v>75.858000000000004</c:v>
                </c:pt>
                <c:pt idx="175">
                  <c:v>75.834000000000003</c:v>
                </c:pt>
                <c:pt idx="176">
                  <c:v>75.81</c:v>
                </c:pt>
                <c:pt idx="177">
                  <c:v>75.786000000000001</c:v>
                </c:pt>
                <c:pt idx="178">
                  <c:v>75.762</c:v>
                </c:pt>
                <c:pt idx="179">
                  <c:v>75.738</c:v>
                </c:pt>
                <c:pt idx="180">
                  <c:v>75.713999999999999</c:v>
                </c:pt>
                <c:pt idx="181">
                  <c:v>75.69</c:v>
                </c:pt>
                <c:pt idx="182">
                  <c:v>75.665999999999997</c:v>
                </c:pt>
                <c:pt idx="183">
                  <c:v>75.641999999999996</c:v>
                </c:pt>
                <c:pt idx="184">
                  <c:v>75.617999999999995</c:v>
                </c:pt>
                <c:pt idx="185">
                  <c:v>75.593999999999994</c:v>
                </c:pt>
                <c:pt idx="186">
                  <c:v>75.569999999999993</c:v>
                </c:pt>
                <c:pt idx="187">
                  <c:v>75.546000000000006</c:v>
                </c:pt>
                <c:pt idx="188">
                  <c:v>75.522000000000006</c:v>
                </c:pt>
                <c:pt idx="189">
                  <c:v>75.498000000000005</c:v>
                </c:pt>
                <c:pt idx="190">
                  <c:v>75.474000000000004</c:v>
                </c:pt>
                <c:pt idx="191">
                  <c:v>75.45</c:v>
                </c:pt>
                <c:pt idx="192">
                  <c:v>75.426000000000002</c:v>
                </c:pt>
                <c:pt idx="193">
                  <c:v>75.402000000000001</c:v>
                </c:pt>
                <c:pt idx="194">
                  <c:v>75.378</c:v>
                </c:pt>
                <c:pt idx="195">
                  <c:v>75.353999999999999</c:v>
                </c:pt>
                <c:pt idx="196">
                  <c:v>75.33</c:v>
                </c:pt>
                <c:pt idx="197">
                  <c:v>75.305999999999997</c:v>
                </c:pt>
                <c:pt idx="198">
                  <c:v>75.281999999999996</c:v>
                </c:pt>
                <c:pt idx="199">
                  <c:v>75.257000000000005</c:v>
                </c:pt>
                <c:pt idx="200">
                  <c:v>75.233000000000004</c:v>
                </c:pt>
                <c:pt idx="201">
                  <c:v>75.209000000000003</c:v>
                </c:pt>
                <c:pt idx="202">
                  <c:v>75.185000000000002</c:v>
                </c:pt>
                <c:pt idx="203">
                  <c:v>75.161000000000001</c:v>
                </c:pt>
                <c:pt idx="204">
                  <c:v>75.137</c:v>
                </c:pt>
                <c:pt idx="205">
                  <c:v>75.113</c:v>
                </c:pt>
                <c:pt idx="206">
                  <c:v>75.088999999999999</c:v>
                </c:pt>
                <c:pt idx="207">
                  <c:v>75.064999999999998</c:v>
                </c:pt>
                <c:pt idx="208">
                  <c:v>75.040999999999997</c:v>
                </c:pt>
                <c:pt idx="209">
                  <c:v>75.016999999999996</c:v>
                </c:pt>
                <c:pt idx="210">
                  <c:v>74.992999999999995</c:v>
                </c:pt>
                <c:pt idx="211">
                  <c:v>74.968999999999994</c:v>
                </c:pt>
                <c:pt idx="212">
                  <c:v>74.944999999999993</c:v>
                </c:pt>
                <c:pt idx="213">
                  <c:v>74.921000000000006</c:v>
                </c:pt>
                <c:pt idx="214">
                  <c:v>74.897999999999996</c:v>
                </c:pt>
                <c:pt idx="215">
                  <c:v>74.879000000000005</c:v>
                </c:pt>
                <c:pt idx="216">
                  <c:v>74.861000000000004</c:v>
                </c:pt>
                <c:pt idx="217">
                  <c:v>74.843000000000004</c:v>
                </c:pt>
                <c:pt idx="218">
                  <c:v>74.823999999999998</c:v>
                </c:pt>
                <c:pt idx="219">
                  <c:v>74.805999999999997</c:v>
                </c:pt>
                <c:pt idx="220">
                  <c:v>74.787000000000006</c:v>
                </c:pt>
                <c:pt idx="221">
                  <c:v>74.769000000000005</c:v>
                </c:pt>
                <c:pt idx="222">
                  <c:v>74.751000000000005</c:v>
                </c:pt>
                <c:pt idx="223">
                  <c:v>74.731999999999999</c:v>
                </c:pt>
                <c:pt idx="224">
                  <c:v>74.713999999999999</c:v>
                </c:pt>
                <c:pt idx="225">
                  <c:v>74.694999999999993</c:v>
                </c:pt>
                <c:pt idx="226">
                  <c:v>74.677000000000007</c:v>
                </c:pt>
                <c:pt idx="227">
                  <c:v>74.659000000000006</c:v>
                </c:pt>
                <c:pt idx="228">
                  <c:v>74.64</c:v>
                </c:pt>
                <c:pt idx="229">
                  <c:v>74.622</c:v>
                </c:pt>
                <c:pt idx="230">
                  <c:v>74.603999999999999</c:v>
                </c:pt>
                <c:pt idx="231">
                  <c:v>74.584999999999994</c:v>
                </c:pt>
                <c:pt idx="232">
                  <c:v>74.566999999999993</c:v>
                </c:pt>
                <c:pt idx="233">
                  <c:v>74.548000000000002</c:v>
                </c:pt>
                <c:pt idx="234">
                  <c:v>74.53</c:v>
                </c:pt>
                <c:pt idx="235">
                  <c:v>74.512</c:v>
                </c:pt>
                <c:pt idx="236">
                  <c:v>74.492999999999995</c:v>
                </c:pt>
                <c:pt idx="237">
                  <c:v>74.474999999999994</c:v>
                </c:pt>
                <c:pt idx="238">
                  <c:v>74.456000000000003</c:v>
                </c:pt>
                <c:pt idx="239">
                  <c:v>74.438000000000002</c:v>
                </c:pt>
                <c:pt idx="240">
                  <c:v>74.42</c:v>
                </c:pt>
                <c:pt idx="241">
                  <c:v>74.400999999999996</c:v>
                </c:pt>
                <c:pt idx="242">
                  <c:v>74.382999999999996</c:v>
                </c:pt>
                <c:pt idx="243">
                  <c:v>74.364000000000004</c:v>
                </c:pt>
                <c:pt idx="244">
                  <c:v>74.346000000000004</c:v>
                </c:pt>
                <c:pt idx="245">
                  <c:v>74.328000000000003</c:v>
                </c:pt>
                <c:pt idx="246">
                  <c:v>74.308999999999997</c:v>
                </c:pt>
                <c:pt idx="247">
                  <c:v>74.290999999999997</c:v>
                </c:pt>
                <c:pt idx="248">
                  <c:v>74.272000000000006</c:v>
                </c:pt>
                <c:pt idx="249">
                  <c:v>74.254000000000005</c:v>
                </c:pt>
                <c:pt idx="250">
                  <c:v>74.236000000000004</c:v>
                </c:pt>
                <c:pt idx="251">
                  <c:v>74.216999999999999</c:v>
                </c:pt>
                <c:pt idx="252">
                  <c:v>74.198999999999998</c:v>
                </c:pt>
                <c:pt idx="253">
                  <c:v>74.180000000000007</c:v>
                </c:pt>
                <c:pt idx="254">
                  <c:v>74.162000000000006</c:v>
                </c:pt>
                <c:pt idx="255">
                  <c:v>74.144000000000005</c:v>
                </c:pt>
                <c:pt idx="256">
                  <c:v>74.125</c:v>
                </c:pt>
                <c:pt idx="257">
                  <c:v>74.106999999999999</c:v>
                </c:pt>
                <c:pt idx="258">
                  <c:v>74.087999999999994</c:v>
                </c:pt>
                <c:pt idx="259">
                  <c:v>74.069999999999993</c:v>
                </c:pt>
                <c:pt idx="260">
                  <c:v>74.052000000000007</c:v>
                </c:pt>
                <c:pt idx="261">
                  <c:v>74.033000000000001</c:v>
                </c:pt>
                <c:pt idx="262">
                  <c:v>74.015000000000001</c:v>
                </c:pt>
                <c:pt idx="263">
                  <c:v>73.995999999999995</c:v>
                </c:pt>
                <c:pt idx="264">
                  <c:v>73.977999999999994</c:v>
                </c:pt>
                <c:pt idx="265">
                  <c:v>73.959999999999994</c:v>
                </c:pt>
                <c:pt idx="266">
                  <c:v>73.941000000000003</c:v>
                </c:pt>
                <c:pt idx="267">
                  <c:v>73.923000000000002</c:v>
                </c:pt>
                <c:pt idx="268">
                  <c:v>73.903999999999996</c:v>
                </c:pt>
                <c:pt idx="269">
                  <c:v>73.885999999999996</c:v>
                </c:pt>
                <c:pt idx="270">
                  <c:v>73.867999999999995</c:v>
                </c:pt>
                <c:pt idx="271">
                  <c:v>73.849000000000004</c:v>
                </c:pt>
                <c:pt idx="272">
                  <c:v>73.831000000000003</c:v>
                </c:pt>
                <c:pt idx="273">
                  <c:v>73.811999999999998</c:v>
                </c:pt>
                <c:pt idx="274">
                  <c:v>73.793999999999997</c:v>
                </c:pt>
                <c:pt idx="275">
                  <c:v>73.775999999999996</c:v>
                </c:pt>
                <c:pt idx="276">
                  <c:v>73.757000000000005</c:v>
                </c:pt>
                <c:pt idx="277">
                  <c:v>73.739000000000004</c:v>
                </c:pt>
                <c:pt idx="278">
                  <c:v>73.72</c:v>
                </c:pt>
                <c:pt idx="279">
                  <c:v>73.701999999999998</c:v>
                </c:pt>
                <c:pt idx="280">
                  <c:v>73.683999999999997</c:v>
                </c:pt>
                <c:pt idx="281">
                  <c:v>73.665000000000006</c:v>
                </c:pt>
                <c:pt idx="282">
                  <c:v>73.647000000000006</c:v>
                </c:pt>
                <c:pt idx="283">
                  <c:v>73.628</c:v>
                </c:pt>
                <c:pt idx="284">
                  <c:v>73.611999999999995</c:v>
                </c:pt>
                <c:pt idx="285">
                  <c:v>73.602999999999994</c:v>
                </c:pt>
                <c:pt idx="286">
                  <c:v>73.594999999999999</c:v>
                </c:pt>
                <c:pt idx="287">
                  <c:v>73.587000000000003</c:v>
                </c:pt>
                <c:pt idx="288">
                  <c:v>73.578999999999994</c:v>
                </c:pt>
                <c:pt idx="289">
                  <c:v>73.570999999999998</c:v>
                </c:pt>
                <c:pt idx="290">
                  <c:v>73.561999999999998</c:v>
                </c:pt>
                <c:pt idx="291">
                  <c:v>73.554000000000002</c:v>
                </c:pt>
                <c:pt idx="292">
                  <c:v>73.546000000000006</c:v>
                </c:pt>
                <c:pt idx="293">
                  <c:v>73.537999999999997</c:v>
                </c:pt>
                <c:pt idx="294">
                  <c:v>73.53</c:v>
                </c:pt>
                <c:pt idx="295">
                  <c:v>73.521000000000001</c:v>
                </c:pt>
                <c:pt idx="296">
                  <c:v>73.513000000000005</c:v>
                </c:pt>
                <c:pt idx="297">
                  <c:v>73.504999999999995</c:v>
                </c:pt>
                <c:pt idx="298">
                  <c:v>73.497</c:v>
                </c:pt>
                <c:pt idx="299">
                  <c:v>73.489000000000004</c:v>
                </c:pt>
                <c:pt idx="300">
                  <c:v>73.48</c:v>
                </c:pt>
                <c:pt idx="301">
                  <c:v>73.471999999999994</c:v>
                </c:pt>
                <c:pt idx="302">
                  <c:v>73.463999999999999</c:v>
                </c:pt>
                <c:pt idx="303">
                  <c:v>73.456000000000003</c:v>
                </c:pt>
                <c:pt idx="304">
                  <c:v>73.447999999999993</c:v>
                </c:pt>
                <c:pt idx="305">
                  <c:v>73.438999999999993</c:v>
                </c:pt>
                <c:pt idx="306">
                  <c:v>73.430999999999997</c:v>
                </c:pt>
                <c:pt idx="307">
                  <c:v>73.423000000000002</c:v>
                </c:pt>
                <c:pt idx="308">
                  <c:v>73.415000000000006</c:v>
                </c:pt>
                <c:pt idx="309">
                  <c:v>73.406999999999996</c:v>
                </c:pt>
                <c:pt idx="310">
                  <c:v>73.397999999999996</c:v>
                </c:pt>
                <c:pt idx="311">
                  <c:v>73.39</c:v>
                </c:pt>
                <c:pt idx="312">
                  <c:v>73.382000000000005</c:v>
                </c:pt>
                <c:pt idx="313">
                  <c:v>73.373999999999995</c:v>
                </c:pt>
                <c:pt idx="314">
                  <c:v>73.366</c:v>
                </c:pt>
                <c:pt idx="315">
                  <c:v>73.356999999999999</c:v>
                </c:pt>
                <c:pt idx="316">
                  <c:v>73.349000000000004</c:v>
                </c:pt>
                <c:pt idx="317">
                  <c:v>73.340999999999994</c:v>
                </c:pt>
                <c:pt idx="318">
                  <c:v>73.332999999999998</c:v>
                </c:pt>
                <c:pt idx="319">
                  <c:v>73.325000000000003</c:v>
                </c:pt>
                <c:pt idx="320">
                  <c:v>73.316999999999993</c:v>
                </c:pt>
                <c:pt idx="321">
                  <c:v>73.308000000000007</c:v>
                </c:pt>
                <c:pt idx="322">
                  <c:v>73.3</c:v>
                </c:pt>
                <c:pt idx="323">
                  <c:v>73.292000000000002</c:v>
                </c:pt>
                <c:pt idx="324">
                  <c:v>73.284000000000006</c:v>
                </c:pt>
                <c:pt idx="325">
                  <c:v>73.275999999999996</c:v>
                </c:pt>
                <c:pt idx="326">
                  <c:v>73.266999999999996</c:v>
                </c:pt>
                <c:pt idx="327">
                  <c:v>73.259</c:v>
                </c:pt>
                <c:pt idx="328">
                  <c:v>73.251000000000005</c:v>
                </c:pt>
                <c:pt idx="329">
                  <c:v>73.242999999999995</c:v>
                </c:pt>
                <c:pt idx="330">
                  <c:v>73.234999999999999</c:v>
                </c:pt>
                <c:pt idx="331">
                  <c:v>73.225999999999999</c:v>
                </c:pt>
                <c:pt idx="332">
                  <c:v>73.218000000000004</c:v>
                </c:pt>
                <c:pt idx="333">
                  <c:v>73.209999999999994</c:v>
                </c:pt>
                <c:pt idx="334">
                  <c:v>73.201999999999998</c:v>
                </c:pt>
                <c:pt idx="335">
                  <c:v>73.194000000000003</c:v>
                </c:pt>
                <c:pt idx="336">
                  <c:v>73.185000000000002</c:v>
                </c:pt>
                <c:pt idx="337">
                  <c:v>73.177000000000007</c:v>
                </c:pt>
                <c:pt idx="338">
                  <c:v>73.168999999999997</c:v>
                </c:pt>
                <c:pt idx="339">
                  <c:v>73.161000000000001</c:v>
                </c:pt>
                <c:pt idx="340">
                  <c:v>73.153000000000006</c:v>
                </c:pt>
                <c:pt idx="341">
                  <c:v>73.144000000000005</c:v>
                </c:pt>
                <c:pt idx="342">
                  <c:v>73.135999999999996</c:v>
                </c:pt>
                <c:pt idx="343">
                  <c:v>73.128</c:v>
                </c:pt>
                <c:pt idx="344">
                  <c:v>73.12</c:v>
                </c:pt>
                <c:pt idx="345">
                  <c:v>73.111999999999995</c:v>
                </c:pt>
                <c:pt idx="346">
                  <c:v>73.102999999999994</c:v>
                </c:pt>
                <c:pt idx="347">
                  <c:v>73.094999999999999</c:v>
                </c:pt>
                <c:pt idx="348">
                  <c:v>73.087000000000003</c:v>
                </c:pt>
                <c:pt idx="349">
                  <c:v>73.078999999999994</c:v>
                </c:pt>
                <c:pt idx="350">
                  <c:v>73.070999999999998</c:v>
                </c:pt>
                <c:pt idx="351">
                  <c:v>73.061999999999998</c:v>
                </c:pt>
                <c:pt idx="352">
                  <c:v>73.054000000000002</c:v>
                </c:pt>
                <c:pt idx="353">
                  <c:v>73.046000000000006</c:v>
                </c:pt>
                <c:pt idx="354">
                  <c:v>73.039000000000001</c:v>
                </c:pt>
                <c:pt idx="355">
                  <c:v>73.037000000000006</c:v>
                </c:pt>
                <c:pt idx="356">
                  <c:v>73.034000000000006</c:v>
                </c:pt>
                <c:pt idx="357">
                  <c:v>73.031999999999996</c:v>
                </c:pt>
                <c:pt idx="358">
                  <c:v>73.03</c:v>
                </c:pt>
                <c:pt idx="359">
                  <c:v>73.028000000000006</c:v>
                </c:pt>
                <c:pt idx="360">
                  <c:v>73.025999999999996</c:v>
                </c:pt>
                <c:pt idx="361">
                  <c:v>73.024000000000001</c:v>
                </c:pt>
                <c:pt idx="362">
                  <c:v>73.021000000000001</c:v>
                </c:pt>
                <c:pt idx="363">
                  <c:v>73.019000000000005</c:v>
                </c:pt>
                <c:pt idx="364">
                  <c:v>73.016999999999996</c:v>
                </c:pt>
                <c:pt idx="365">
                  <c:v>73.015000000000001</c:v>
                </c:pt>
                <c:pt idx="366">
                  <c:v>73.013000000000005</c:v>
                </c:pt>
                <c:pt idx="367">
                  <c:v>73.010999999999996</c:v>
                </c:pt>
                <c:pt idx="368">
                  <c:v>73.007999999999996</c:v>
                </c:pt>
                <c:pt idx="369">
                  <c:v>73.006</c:v>
                </c:pt>
                <c:pt idx="370">
                  <c:v>73.004000000000005</c:v>
                </c:pt>
                <c:pt idx="371">
                  <c:v>73.001999999999995</c:v>
                </c:pt>
                <c:pt idx="372">
                  <c:v>73</c:v>
                </c:pt>
                <c:pt idx="373">
                  <c:v>72.998000000000005</c:v>
                </c:pt>
                <c:pt idx="374">
                  <c:v>72.995000000000005</c:v>
                </c:pt>
                <c:pt idx="375">
                  <c:v>72.992999999999995</c:v>
                </c:pt>
                <c:pt idx="376">
                  <c:v>72.991</c:v>
                </c:pt>
                <c:pt idx="377">
                  <c:v>72.989000000000004</c:v>
                </c:pt>
                <c:pt idx="378">
                  <c:v>72.986999999999995</c:v>
                </c:pt>
                <c:pt idx="379">
                  <c:v>72.984999999999999</c:v>
                </c:pt>
                <c:pt idx="380">
                  <c:v>72.981999999999999</c:v>
                </c:pt>
                <c:pt idx="381">
                  <c:v>72.98</c:v>
                </c:pt>
                <c:pt idx="382">
                  <c:v>72.977999999999994</c:v>
                </c:pt>
                <c:pt idx="383">
                  <c:v>72.975999999999999</c:v>
                </c:pt>
                <c:pt idx="384">
                  <c:v>72.974000000000004</c:v>
                </c:pt>
                <c:pt idx="385">
                  <c:v>72.971999999999994</c:v>
                </c:pt>
                <c:pt idx="386">
                  <c:v>72.968999999999994</c:v>
                </c:pt>
                <c:pt idx="387">
                  <c:v>72.966999999999999</c:v>
                </c:pt>
                <c:pt idx="388">
                  <c:v>72.965000000000003</c:v>
                </c:pt>
                <c:pt idx="389">
                  <c:v>72.962999999999994</c:v>
                </c:pt>
                <c:pt idx="390">
                  <c:v>72.960999999999999</c:v>
                </c:pt>
                <c:pt idx="391">
                  <c:v>72.959000000000003</c:v>
                </c:pt>
                <c:pt idx="392">
                  <c:v>72.956000000000003</c:v>
                </c:pt>
                <c:pt idx="393">
                  <c:v>72.953999999999994</c:v>
                </c:pt>
                <c:pt idx="394">
                  <c:v>72.951999999999998</c:v>
                </c:pt>
                <c:pt idx="395">
                  <c:v>72.95</c:v>
                </c:pt>
                <c:pt idx="396">
                  <c:v>72.947999999999993</c:v>
                </c:pt>
                <c:pt idx="397">
                  <c:v>72.945999999999998</c:v>
                </c:pt>
                <c:pt idx="398">
                  <c:v>72.944000000000003</c:v>
                </c:pt>
                <c:pt idx="399">
                  <c:v>72.941000000000003</c:v>
                </c:pt>
                <c:pt idx="400">
                  <c:v>72.938999999999993</c:v>
                </c:pt>
                <c:pt idx="401">
                  <c:v>72.936999999999998</c:v>
                </c:pt>
                <c:pt idx="402">
                  <c:v>72.935000000000002</c:v>
                </c:pt>
                <c:pt idx="403">
                  <c:v>72.933000000000007</c:v>
                </c:pt>
                <c:pt idx="404">
                  <c:v>72.930999999999997</c:v>
                </c:pt>
                <c:pt idx="405">
                  <c:v>72.927999999999997</c:v>
                </c:pt>
                <c:pt idx="406">
                  <c:v>72.926000000000002</c:v>
                </c:pt>
                <c:pt idx="407">
                  <c:v>72.924000000000007</c:v>
                </c:pt>
                <c:pt idx="408">
                  <c:v>72.921999999999997</c:v>
                </c:pt>
                <c:pt idx="409">
                  <c:v>72.92</c:v>
                </c:pt>
                <c:pt idx="410">
                  <c:v>72.918000000000006</c:v>
                </c:pt>
                <c:pt idx="411">
                  <c:v>72.915000000000006</c:v>
                </c:pt>
                <c:pt idx="412">
                  <c:v>72.912999999999997</c:v>
                </c:pt>
                <c:pt idx="413">
                  <c:v>72.911000000000001</c:v>
                </c:pt>
                <c:pt idx="414">
                  <c:v>72.909000000000006</c:v>
                </c:pt>
                <c:pt idx="415">
                  <c:v>72.906999999999996</c:v>
                </c:pt>
                <c:pt idx="416">
                  <c:v>72.905000000000001</c:v>
                </c:pt>
                <c:pt idx="417">
                  <c:v>72.902000000000001</c:v>
                </c:pt>
                <c:pt idx="418">
                  <c:v>72.900000000000006</c:v>
                </c:pt>
                <c:pt idx="419">
                  <c:v>72.897999999999996</c:v>
                </c:pt>
                <c:pt idx="420">
                  <c:v>72.896000000000001</c:v>
                </c:pt>
                <c:pt idx="421">
                  <c:v>72.894000000000005</c:v>
                </c:pt>
                <c:pt idx="422">
                  <c:v>72.891999999999996</c:v>
                </c:pt>
                <c:pt idx="423">
                  <c:v>72.888999999999996</c:v>
                </c:pt>
                <c:pt idx="424">
                  <c:v>72.887</c:v>
                </c:pt>
                <c:pt idx="425">
                  <c:v>72.884</c:v>
                </c:pt>
                <c:pt idx="426">
                  <c:v>72.88</c:v>
                </c:pt>
                <c:pt idx="427">
                  <c:v>72.876999999999995</c:v>
                </c:pt>
                <c:pt idx="428">
                  <c:v>72.873000000000005</c:v>
                </c:pt>
                <c:pt idx="429">
                  <c:v>72.87</c:v>
                </c:pt>
                <c:pt idx="430">
                  <c:v>72.867000000000004</c:v>
                </c:pt>
                <c:pt idx="431">
                  <c:v>72.863</c:v>
                </c:pt>
                <c:pt idx="432">
                  <c:v>72.86</c:v>
                </c:pt>
                <c:pt idx="433">
                  <c:v>72.856999999999999</c:v>
                </c:pt>
                <c:pt idx="434">
                  <c:v>72.852999999999994</c:v>
                </c:pt>
                <c:pt idx="435">
                  <c:v>72.849999999999994</c:v>
                </c:pt>
                <c:pt idx="436">
                  <c:v>72.846000000000004</c:v>
                </c:pt>
                <c:pt idx="437">
                  <c:v>72.843000000000004</c:v>
                </c:pt>
                <c:pt idx="438">
                  <c:v>72.84</c:v>
                </c:pt>
                <c:pt idx="439">
                  <c:v>72.835999999999999</c:v>
                </c:pt>
                <c:pt idx="440">
                  <c:v>72.832999999999998</c:v>
                </c:pt>
                <c:pt idx="441">
                  <c:v>72.828999999999994</c:v>
                </c:pt>
                <c:pt idx="442">
                  <c:v>72.825999999999993</c:v>
                </c:pt>
                <c:pt idx="443">
                  <c:v>72.822999999999993</c:v>
                </c:pt>
                <c:pt idx="444">
                  <c:v>72.819000000000003</c:v>
                </c:pt>
                <c:pt idx="445">
                  <c:v>72.816000000000003</c:v>
                </c:pt>
                <c:pt idx="446">
                  <c:v>72.811999999999998</c:v>
                </c:pt>
                <c:pt idx="447">
                  <c:v>72.808999999999997</c:v>
                </c:pt>
                <c:pt idx="448">
                  <c:v>72.805999999999997</c:v>
                </c:pt>
                <c:pt idx="449">
                  <c:v>72.802000000000007</c:v>
                </c:pt>
                <c:pt idx="450">
                  <c:v>72.799000000000007</c:v>
                </c:pt>
                <c:pt idx="451">
                  <c:v>72.795000000000002</c:v>
                </c:pt>
                <c:pt idx="452">
                  <c:v>72.792000000000002</c:v>
                </c:pt>
                <c:pt idx="453">
                  <c:v>72.789000000000001</c:v>
                </c:pt>
                <c:pt idx="454">
                  <c:v>72.784999999999997</c:v>
                </c:pt>
                <c:pt idx="455">
                  <c:v>72.781999999999996</c:v>
                </c:pt>
                <c:pt idx="456">
                  <c:v>72.778999999999996</c:v>
                </c:pt>
                <c:pt idx="457">
                  <c:v>72.775000000000006</c:v>
                </c:pt>
                <c:pt idx="458">
                  <c:v>72.772000000000006</c:v>
                </c:pt>
                <c:pt idx="459">
                  <c:v>72.768000000000001</c:v>
                </c:pt>
                <c:pt idx="460">
                  <c:v>72.765000000000001</c:v>
                </c:pt>
                <c:pt idx="461">
                  <c:v>72.762</c:v>
                </c:pt>
                <c:pt idx="462">
                  <c:v>72.757999999999996</c:v>
                </c:pt>
                <c:pt idx="463">
                  <c:v>72.754999999999995</c:v>
                </c:pt>
                <c:pt idx="464">
                  <c:v>72.751000000000005</c:v>
                </c:pt>
                <c:pt idx="465">
                  <c:v>72.748000000000005</c:v>
                </c:pt>
                <c:pt idx="466">
                  <c:v>72.745000000000005</c:v>
                </c:pt>
                <c:pt idx="467">
                  <c:v>72.741</c:v>
                </c:pt>
                <c:pt idx="468">
                  <c:v>72.738</c:v>
                </c:pt>
                <c:pt idx="469">
                  <c:v>72.733999999999995</c:v>
                </c:pt>
                <c:pt idx="470">
                  <c:v>72.730999999999995</c:v>
                </c:pt>
                <c:pt idx="471">
                  <c:v>72.727999999999994</c:v>
                </c:pt>
                <c:pt idx="472">
                  <c:v>72.724000000000004</c:v>
                </c:pt>
                <c:pt idx="473">
                  <c:v>72.721000000000004</c:v>
                </c:pt>
                <c:pt idx="474">
                  <c:v>72.718000000000004</c:v>
                </c:pt>
                <c:pt idx="475">
                  <c:v>72.713999999999999</c:v>
                </c:pt>
                <c:pt idx="476">
                  <c:v>72.710999999999999</c:v>
                </c:pt>
                <c:pt idx="477">
                  <c:v>72.706999999999994</c:v>
                </c:pt>
                <c:pt idx="478">
                  <c:v>72.703999999999994</c:v>
                </c:pt>
                <c:pt idx="479">
                  <c:v>72.700999999999993</c:v>
                </c:pt>
                <c:pt idx="480">
                  <c:v>72.697000000000003</c:v>
                </c:pt>
                <c:pt idx="481">
                  <c:v>72.694000000000003</c:v>
                </c:pt>
                <c:pt idx="482">
                  <c:v>72.69</c:v>
                </c:pt>
                <c:pt idx="483">
                  <c:v>72.686999999999998</c:v>
                </c:pt>
                <c:pt idx="484">
                  <c:v>72.683999999999997</c:v>
                </c:pt>
                <c:pt idx="485">
                  <c:v>72.680000000000007</c:v>
                </c:pt>
                <c:pt idx="486">
                  <c:v>72.677000000000007</c:v>
                </c:pt>
                <c:pt idx="487">
                  <c:v>72.673000000000002</c:v>
                </c:pt>
                <c:pt idx="488">
                  <c:v>72.67</c:v>
                </c:pt>
                <c:pt idx="489">
                  <c:v>72.667000000000002</c:v>
                </c:pt>
                <c:pt idx="490">
                  <c:v>72.662999999999997</c:v>
                </c:pt>
                <c:pt idx="491">
                  <c:v>72.66</c:v>
                </c:pt>
                <c:pt idx="492">
                  <c:v>72.656000000000006</c:v>
                </c:pt>
                <c:pt idx="493">
                  <c:v>72.653000000000006</c:v>
                </c:pt>
                <c:pt idx="494">
                  <c:v>72.650000000000006</c:v>
                </c:pt>
                <c:pt idx="495">
                  <c:v>72.647000000000006</c:v>
                </c:pt>
                <c:pt idx="496">
                  <c:v>72.644999999999996</c:v>
                </c:pt>
                <c:pt idx="497">
                  <c:v>72.643000000000001</c:v>
                </c:pt>
                <c:pt idx="498">
                  <c:v>72.641000000000005</c:v>
                </c:pt>
                <c:pt idx="499">
                  <c:v>72.638000000000005</c:v>
                </c:pt>
                <c:pt idx="500">
                  <c:v>72.635999999999996</c:v>
                </c:pt>
                <c:pt idx="501">
                  <c:v>72.634</c:v>
                </c:pt>
                <c:pt idx="502">
                  <c:v>72.632000000000005</c:v>
                </c:pt>
                <c:pt idx="503">
                  <c:v>72.63</c:v>
                </c:pt>
                <c:pt idx="504">
                  <c:v>72.626999999999995</c:v>
                </c:pt>
                <c:pt idx="505">
                  <c:v>72.625</c:v>
                </c:pt>
                <c:pt idx="506">
                  <c:v>72.623000000000005</c:v>
                </c:pt>
                <c:pt idx="507">
                  <c:v>72.620999999999995</c:v>
                </c:pt>
                <c:pt idx="508">
                  <c:v>72.619</c:v>
                </c:pt>
                <c:pt idx="509">
                  <c:v>72.617000000000004</c:v>
                </c:pt>
                <c:pt idx="510">
                  <c:v>72.614999999999995</c:v>
                </c:pt>
                <c:pt idx="511">
                  <c:v>72.613</c:v>
                </c:pt>
                <c:pt idx="512">
                  <c:v>72.611999999999995</c:v>
                </c:pt>
                <c:pt idx="513">
                  <c:v>72.61</c:v>
                </c:pt>
                <c:pt idx="514">
                  <c:v>72.608000000000004</c:v>
                </c:pt>
                <c:pt idx="515">
                  <c:v>72.605999999999995</c:v>
                </c:pt>
                <c:pt idx="516">
                  <c:v>72.603999999999999</c:v>
                </c:pt>
                <c:pt idx="517">
                  <c:v>72.602000000000004</c:v>
                </c:pt>
                <c:pt idx="518">
                  <c:v>72.600999999999999</c:v>
                </c:pt>
                <c:pt idx="519">
                  <c:v>72.599000000000004</c:v>
                </c:pt>
                <c:pt idx="520">
                  <c:v>72.596999999999994</c:v>
                </c:pt>
                <c:pt idx="521">
                  <c:v>72.596000000000004</c:v>
                </c:pt>
                <c:pt idx="522">
                  <c:v>72.593999999999994</c:v>
                </c:pt>
                <c:pt idx="523">
                  <c:v>72.593000000000004</c:v>
                </c:pt>
                <c:pt idx="524">
                  <c:v>72.590999999999994</c:v>
                </c:pt>
                <c:pt idx="525">
                  <c:v>72.59</c:v>
                </c:pt>
                <c:pt idx="526">
                  <c:v>72.587999999999994</c:v>
                </c:pt>
                <c:pt idx="527">
                  <c:v>72.587000000000003</c:v>
                </c:pt>
                <c:pt idx="528">
                  <c:v>72.584999999999994</c:v>
                </c:pt>
                <c:pt idx="529">
                  <c:v>72.584000000000003</c:v>
                </c:pt>
                <c:pt idx="530">
                  <c:v>72.581999999999994</c:v>
                </c:pt>
                <c:pt idx="531">
                  <c:v>72.581000000000003</c:v>
                </c:pt>
                <c:pt idx="532">
                  <c:v>72.58</c:v>
                </c:pt>
                <c:pt idx="533">
                  <c:v>72.578000000000003</c:v>
                </c:pt>
                <c:pt idx="534">
                  <c:v>72.576999999999998</c:v>
                </c:pt>
                <c:pt idx="535">
                  <c:v>72.575999999999993</c:v>
                </c:pt>
                <c:pt idx="536">
                  <c:v>72.575000000000003</c:v>
                </c:pt>
                <c:pt idx="537">
                  <c:v>72.573999999999998</c:v>
                </c:pt>
                <c:pt idx="538">
                  <c:v>72.572000000000003</c:v>
                </c:pt>
                <c:pt idx="539">
                  <c:v>72.570999999999998</c:v>
                </c:pt>
                <c:pt idx="540">
                  <c:v>72.569999999999993</c:v>
                </c:pt>
                <c:pt idx="541">
                  <c:v>72.569000000000003</c:v>
                </c:pt>
                <c:pt idx="542">
                  <c:v>72.567999999999998</c:v>
                </c:pt>
                <c:pt idx="543">
                  <c:v>72.566999999999993</c:v>
                </c:pt>
                <c:pt idx="544">
                  <c:v>72.566000000000003</c:v>
                </c:pt>
                <c:pt idx="545">
                  <c:v>72.564999999999998</c:v>
                </c:pt>
                <c:pt idx="546">
                  <c:v>72.563999999999993</c:v>
                </c:pt>
                <c:pt idx="547">
                  <c:v>72.563000000000002</c:v>
                </c:pt>
                <c:pt idx="548">
                  <c:v>72.561999999999998</c:v>
                </c:pt>
                <c:pt idx="549">
                  <c:v>72.561999999999998</c:v>
                </c:pt>
                <c:pt idx="550">
                  <c:v>72.561000000000007</c:v>
                </c:pt>
                <c:pt idx="551">
                  <c:v>72.56</c:v>
                </c:pt>
                <c:pt idx="552">
                  <c:v>72.558999999999997</c:v>
                </c:pt>
                <c:pt idx="553">
                  <c:v>72.558999999999997</c:v>
                </c:pt>
                <c:pt idx="554">
                  <c:v>72.558000000000007</c:v>
                </c:pt>
                <c:pt idx="555">
                  <c:v>72.557000000000002</c:v>
                </c:pt>
                <c:pt idx="556">
                  <c:v>72.557000000000002</c:v>
                </c:pt>
                <c:pt idx="557">
                  <c:v>72.555999999999997</c:v>
                </c:pt>
                <c:pt idx="558">
                  <c:v>72.555000000000007</c:v>
                </c:pt>
                <c:pt idx="559">
                  <c:v>72.555000000000007</c:v>
                </c:pt>
                <c:pt idx="560">
                  <c:v>72.554000000000002</c:v>
                </c:pt>
                <c:pt idx="561">
                  <c:v>72.554000000000002</c:v>
                </c:pt>
                <c:pt idx="562">
                  <c:v>72.552999999999997</c:v>
                </c:pt>
                <c:pt idx="563">
                  <c:v>72.552999999999997</c:v>
                </c:pt>
                <c:pt idx="564">
                  <c:v>72.552999999999997</c:v>
                </c:pt>
                <c:pt idx="565">
                  <c:v>72.554000000000002</c:v>
                </c:pt>
                <c:pt idx="566">
                  <c:v>72.555999999999997</c:v>
                </c:pt>
                <c:pt idx="567">
                  <c:v>72.557000000000002</c:v>
                </c:pt>
                <c:pt idx="568">
                  <c:v>72.558999999999997</c:v>
                </c:pt>
                <c:pt idx="569">
                  <c:v>72.56</c:v>
                </c:pt>
                <c:pt idx="570">
                  <c:v>72.561999999999998</c:v>
                </c:pt>
                <c:pt idx="571">
                  <c:v>72.563999999999993</c:v>
                </c:pt>
                <c:pt idx="572">
                  <c:v>72.566000000000003</c:v>
                </c:pt>
                <c:pt idx="573">
                  <c:v>72.567999999999998</c:v>
                </c:pt>
                <c:pt idx="574">
                  <c:v>72.569999999999993</c:v>
                </c:pt>
                <c:pt idx="575">
                  <c:v>72.572000000000003</c:v>
                </c:pt>
                <c:pt idx="576">
                  <c:v>72.573999999999998</c:v>
                </c:pt>
                <c:pt idx="577">
                  <c:v>72.575999999999993</c:v>
                </c:pt>
                <c:pt idx="578">
                  <c:v>72.578999999999994</c:v>
                </c:pt>
                <c:pt idx="579">
                  <c:v>72.581000000000003</c:v>
                </c:pt>
                <c:pt idx="580">
                  <c:v>72.584000000000003</c:v>
                </c:pt>
                <c:pt idx="581">
                  <c:v>72.585999999999999</c:v>
                </c:pt>
                <c:pt idx="582">
                  <c:v>72.588999999999999</c:v>
                </c:pt>
                <c:pt idx="583">
                  <c:v>72.591999999999999</c:v>
                </c:pt>
                <c:pt idx="584">
                  <c:v>72.593999999999994</c:v>
                </c:pt>
                <c:pt idx="585">
                  <c:v>72.596999999999994</c:v>
                </c:pt>
                <c:pt idx="586">
                  <c:v>72.599999999999994</c:v>
                </c:pt>
                <c:pt idx="587">
                  <c:v>72.602999999999994</c:v>
                </c:pt>
                <c:pt idx="588">
                  <c:v>72.605999999999995</c:v>
                </c:pt>
                <c:pt idx="589">
                  <c:v>72.608999999999995</c:v>
                </c:pt>
                <c:pt idx="590">
                  <c:v>72.613</c:v>
                </c:pt>
                <c:pt idx="591">
                  <c:v>72.616</c:v>
                </c:pt>
                <c:pt idx="592">
                  <c:v>72.62</c:v>
                </c:pt>
                <c:pt idx="593">
                  <c:v>72.623000000000005</c:v>
                </c:pt>
                <c:pt idx="594">
                  <c:v>72.626999999999995</c:v>
                </c:pt>
                <c:pt idx="595">
                  <c:v>72.63</c:v>
                </c:pt>
                <c:pt idx="596">
                  <c:v>72.634</c:v>
                </c:pt>
                <c:pt idx="597">
                  <c:v>72.638000000000005</c:v>
                </c:pt>
                <c:pt idx="598">
                  <c:v>72.641999999999996</c:v>
                </c:pt>
                <c:pt idx="599">
                  <c:v>72.646000000000001</c:v>
                </c:pt>
                <c:pt idx="600">
                  <c:v>72.650000000000006</c:v>
                </c:pt>
                <c:pt idx="601">
                  <c:v>72.653999999999996</c:v>
                </c:pt>
                <c:pt idx="602">
                  <c:v>72.658000000000001</c:v>
                </c:pt>
                <c:pt idx="603">
                  <c:v>72.662000000000006</c:v>
                </c:pt>
                <c:pt idx="604">
                  <c:v>72.667000000000002</c:v>
                </c:pt>
                <c:pt idx="605">
                  <c:v>72.671000000000006</c:v>
                </c:pt>
                <c:pt idx="606">
                  <c:v>72.674999999999997</c:v>
                </c:pt>
                <c:pt idx="607">
                  <c:v>72.680000000000007</c:v>
                </c:pt>
                <c:pt idx="608">
                  <c:v>72.685000000000002</c:v>
                </c:pt>
                <c:pt idx="609">
                  <c:v>72.688999999999993</c:v>
                </c:pt>
                <c:pt idx="610">
                  <c:v>72.694000000000003</c:v>
                </c:pt>
                <c:pt idx="611">
                  <c:v>72.698999999999998</c:v>
                </c:pt>
                <c:pt idx="612">
                  <c:v>72.703999999999994</c:v>
                </c:pt>
                <c:pt idx="613">
                  <c:v>72.709000000000003</c:v>
                </c:pt>
                <c:pt idx="614">
                  <c:v>72.713999999999999</c:v>
                </c:pt>
                <c:pt idx="615">
                  <c:v>72.718999999999994</c:v>
                </c:pt>
                <c:pt idx="616">
                  <c:v>72.724999999999994</c:v>
                </c:pt>
                <c:pt idx="617">
                  <c:v>72.73</c:v>
                </c:pt>
                <c:pt idx="618">
                  <c:v>72.734999999999999</c:v>
                </c:pt>
                <c:pt idx="619">
                  <c:v>72.741</c:v>
                </c:pt>
                <c:pt idx="620">
                  <c:v>72.745999999999995</c:v>
                </c:pt>
                <c:pt idx="621">
                  <c:v>72.751999999999995</c:v>
                </c:pt>
                <c:pt idx="622">
                  <c:v>72.757999999999996</c:v>
                </c:pt>
                <c:pt idx="623">
                  <c:v>72.763999999999996</c:v>
                </c:pt>
                <c:pt idx="624">
                  <c:v>72.77</c:v>
                </c:pt>
                <c:pt idx="625">
                  <c:v>72.775999999999996</c:v>
                </c:pt>
                <c:pt idx="626">
                  <c:v>72.781999999999996</c:v>
                </c:pt>
                <c:pt idx="627">
                  <c:v>72.787999999999997</c:v>
                </c:pt>
                <c:pt idx="628">
                  <c:v>72.793999999999997</c:v>
                </c:pt>
                <c:pt idx="629">
                  <c:v>72.8</c:v>
                </c:pt>
                <c:pt idx="630">
                  <c:v>72.805999999999997</c:v>
                </c:pt>
                <c:pt idx="631">
                  <c:v>72.813000000000002</c:v>
                </c:pt>
                <c:pt idx="632">
                  <c:v>72.819000000000003</c:v>
                </c:pt>
                <c:pt idx="633">
                  <c:v>72.825999999999993</c:v>
                </c:pt>
                <c:pt idx="634">
                  <c:v>72.831999999999994</c:v>
                </c:pt>
                <c:pt idx="635">
                  <c:v>72.832999999999998</c:v>
                </c:pt>
                <c:pt idx="636">
                  <c:v>72.834999999999994</c:v>
                </c:pt>
                <c:pt idx="637">
                  <c:v>72.835999999999999</c:v>
                </c:pt>
                <c:pt idx="638">
                  <c:v>72.837000000000003</c:v>
                </c:pt>
                <c:pt idx="639">
                  <c:v>72.837999999999994</c:v>
                </c:pt>
                <c:pt idx="640">
                  <c:v>72.838999999999999</c:v>
                </c:pt>
                <c:pt idx="641">
                  <c:v>72.84</c:v>
                </c:pt>
                <c:pt idx="642">
                  <c:v>72.840999999999994</c:v>
                </c:pt>
                <c:pt idx="643">
                  <c:v>72.841999999999999</c:v>
                </c:pt>
                <c:pt idx="644">
                  <c:v>72.843000000000004</c:v>
                </c:pt>
                <c:pt idx="645">
                  <c:v>72.843999999999994</c:v>
                </c:pt>
                <c:pt idx="646">
                  <c:v>72.843999999999994</c:v>
                </c:pt>
                <c:pt idx="647">
                  <c:v>72.844999999999999</c:v>
                </c:pt>
                <c:pt idx="648">
                  <c:v>72.844999999999999</c:v>
                </c:pt>
                <c:pt idx="649">
                  <c:v>72.846000000000004</c:v>
                </c:pt>
                <c:pt idx="650">
                  <c:v>72.846000000000004</c:v>
                </c:pt>
                <c:pt idx="651">
                  <c:v>72.846000000000004</c:v>
                </c:pt>
                <c:pt idx="652">
                  <c:v>72.846999999999994</c:v>
                </c:pt>
                <c:pt idx="653">
                  <c:v>72.846999999999994</c:v>
                </c:pt>
                <c:pt idx="654">
                  <c:v>72.846999999999994</c:v>
                </c:pt>
                <c:pt idx="655">
                  <c:v>72.846999999999994</c:v>
                </c:pt>
                <c:pt idx="656">
                  <c:v>72.846999999999994</c:v>
                </c:pt>
                <c:pt idx="657">
                  <c:v>72.846000000000004</c:v>
                </c:pt>
                <c:pt idx="658">
                  <c:v>72.846000000000004</c:v>
                </c:pt>
                <c:pt idx="659">
                  <c:v>72.846000000000004</c:v>
                </c:pt>
                <c:pt idx="660">
                  <c:v>72.846000000000004</c:v>
                </c:pt>
                <c:pt idx="661">
                  <c:v>72.844999999999999</c:v>
                </c:pt>
                <c:pt idx="662">
                  <c:v>72.844999999999999</c:v>
                </c:pt>
                <c:pt idx="663">
                  <c:v>72.843999999999994</c:v>
                </c:pt>
                <c:pt idx="664">
                  <c:v>72.843000000000004</c:v>
                </c:pt>
                <c:pt idx="665">
                  <c:v>72.843000000000004</c:v>
                </c:pt>
                <c:pt idx="666">
                  <c:v>72.841999999999999</c:v>
                </c:pt>
                <c:pt idx="667">
                  <c:v>72.840999999999994</c:v>
                </c:pt>
                <c:pt idx="668">
                  <c:v>72.84</c:v>
                </c:pt>
                <c:pt idx="669">
                  <c:v>72.838999999999999</c:v>
                </c:pt>
                <c:pt idx="670">
                  <c:v>72.837999999999994</c:v>
                </c:pt>
                <c:pt idx="671">
                  <c:v>72.837000000000003</c:v>
                </c:pt>
                <c:pt idx="672">
                  <c:v>72.835999999999999</c:v>
                </c:pt>
                <c:pt idx="673">
                  <c:v>72.834000000000003</c:v>
                </c:pt>
                <c:pt idx="674">
                  <c:v>72.832999999999998</c:v>
                </c:pt>
                <c:pt idx="675">
                  <c:v>72.831000000000003</c:v>
                </c:pt>
                <c:pt idx="676">
                  <c:v>72.83</c:v>
                </c:pt>
                <c:pt idx="677">
                  <c:v>72.828000000000003</c:v>
                </c:pt>
                <c:pt idx="678">
                  <c:v>72.826999999999998</c:v>
                </c:pt>
                <c:pt idx="679">
                  <c:v>72.825000000000003</c:v>
                </c:pt>
                <c:pt idx="680">
                  <c:v>72.822999999999993</c:v>
                </c:pt>
                <c:pt idx="681">
                  <c:v>72.820999999999998</c:v>
                </c:pt>
                <c:pt idx="682">
                  <c:v>72.819000000000003</c:v>
                </c:pt>
                <c:pt idx="683">
                  <c:v>72.816999999999993</c:v>
                </c:pt>
                <c:pt idx="684">
                  <c:v>72.814999999999998</c:v>
                </c:pt>
                <c:pt idx="685">
                  <c:v>72.813000000000002</c:v>
                </c:pt>
                <c:pt idx="686">
                  <c:v>72.811000000000007</c:v>
                </c:pt>
                <c:pt idx="687">
                  <c:v>72.808999999999997</c:v>
                </c:pt>
                <c:pt idx="688">
                  <c:v>72.805999999999997</c:v>
                </c:pt>
                <c:pt idx="689">
                  <c:v>72.804000000000002</c:v>
                </c:pt>
                <c:pt idx="690">
                  <c:v>72.801000000000002</c:v>
                </c:pt>
                <c:pt idx="691">
                  <c:v>72.799000000000007</c:v>
                </c:pt>
                <c:pt idx="692">
                  <c:v>72.796000000000006</c:v>
                </c:pt>
                <c:pt idx="693">
                  <c:v>72.793000000000006</c:v>
                </c:pt>
                <c:pt idx="694">
                  <c:v>72.790000000000006</c:v>
                </c:pt>
                <c:pt idx="695">
                  <c:v>72.787000000000006</c:v>
                </c:pt>
                <c:pt idx="696">
                  <c:v>72.784999999999997</c:v>
                </c:pt>
                <c:pt idx="697">
                  <c:v>72.781999999999996</c:v>
                </c:pt>
                <c:pt idx="698">
                  <c:v>72.778000000000006</c:v>
                </c:pt>
                <c:pt idx="699">
                  <c:v>72.775000000000006</c:v>
                </c:pt>
                <c:pt idx="700">
                  <c:v>72.772000000000006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E1F-499B-BBA3-EA2813A742BB}"/>
            </c:ext>
          </c:extLst>
        </c:ser>
        <c:ser>
          <c:idx val="3"/>
          <c:order val="2"/>
          <c:tx>
            <c:v>Outlet (Comsol)</c:v>
          </c:tx>
          <c:marker>
            <c:symbol val="none"/>
          </c:marker>
          <c:xVal>
            <c:numRef>
              <c:f>blocks_ft!$AG$3:$AG$703</c:f>
              <c:numCache>
                <c:formatCode>General</c:formatCode>
                <c:ptCount val="7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8.1999999999999993</c:v>
                </c:pt>
                <c:pt idx="83">
                  <c:v>8.3000000000000007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8.6999999999999993</c:v>
                </c:pt>
                <c:pt idx="88">
                  <c:v>8.8000000000000007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9.1999999999999993</c:v>
                </c:pt>
                <c:pt idx="93">
                  <c:v>9.3000000000000007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9.6999999999999993</c:v>
                </c:pt>
                <c:pt idx="98">
                  <c:v>9.8000000000000007</c:v>
                </c:pt>
                <c:pt idx="99">
                  <c:v>9.9</c:v>
                </c:pt>
                <c:pt idx="100">
                  <c:v>10</c:v>
                </c:pt>
                <c:pt idx="101">
                  <c:v>10.1</c:v>
                </c:pt>
                <c:pt idx="102">
                  <c:v>10.199999999999999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</c:v>
                </c:pt>
                <c:pt idx="117">
                  <c:v>11.7</c:v>
                </c:pt>
                <c:pt idx="118">
                  <c:v>11.8</c:v>
                </c:pt>
                <c:pt idx="119">
                  <c:v>11.9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14.1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16.100000000000001</c:v>
                </c:pt>
                <c:pt idx="162">
                  <c:v>16.2</c:v>
                </c:pt>
                <c:pt idx="163">
                  <c:v>16.3</c:v>
                </c:pt>
                <c:pt idx="164">
                  <c:v>16.399999999999999</c:v>
                </c:pt>
                <c:pt idx="165">
                  <c:v>16.5</c:v>
                </c:pt>
                <c:pt idx="166">
                  <c:v>16.600000000000001</c:v>
                </c:pt>
                <c:pt idx="167">
                  <c:v>16.7</c:v>
                </c:pt>
                <c:pt idx="168">
                  <c:v>16.8</c:v>
                </c:pt>
                <c:pt idx="169">
                  <c:v>16.899999999999999</c:v>
                </c:pt>
                <c:pt idx="170">
                  <c:v>17</c:v>
                </c:pt>
                <c:pt idx="171">
                  <c:v>17.100000000000001</c:v>
                </c:pt>
                <c:pt idx="172">
                  <c:v>17.2</c:v>
                </c:pt>
                <c:pt idx="173">
                  <c:v>17.3</c:v>
                </c:pt>
                <c:pt idx="174">
                  <c:v>17.399999999999999</c:v>
                </c:pt>
                <c:pt idx="175">
                  <c:v>17.5</c:v>
                </c:pt>
                <c:pt idx="176">
                  <c:v>17.600000000000001</c:v>
                </c:pt>
                <c:pt idx="177">
                  <c:v>17.7</c:v>
                </c:pt>
                <c:pt idx="178">
                  <c:v>17.8</c:v>
                </c:pt>
                <c:pt idx="179">
                  <c:v>17.899999999999999</c:v>
                </c:pt>
                <c:pt idx="180">
                  <c:v>18</c:v>
                </c:pt>
                <c:pt idx="181">
                  <c:v>18.100000000000001</c:v>
                </c:pt>
                <c:pt idx="182">
                  <c:v>18.2</c:v>
                </c:pt>
                <c:pt idx="183">
                  <c:v>18.3</c:v>
                </c:pt>
                <c:pt idx="184">
                  <c:v>18.399999999999999</c:v>
                </c:pt>
                <c:pt idx="185">
                  <c:v>18.5</c:v>
                </c:pt>
                <c:pt idx="186">
                  <c:v>18.600000000000001</c:v>
                </c:pt>
                <c:pt idx="187">
                  <c:v>18.7</c:v>
                </c:pt>
                <c:pt idx="188">
                  <c:v>18.8</c:v>
                </c:pt>
                <c:pt idx="189">
                  <c:v>18.899999999999999</c:v>
                </c:pt>
                <c:pt idx="190">
                  <c:v>19</c:v>
                </c:pt>
                <c:pt idx="191">
                  <c:v>19.100000000000001</c:v>
                </c:pt>
                <c:pt idx="192">
                  <c:v>19.2</c:v>
                </c:pt>
                <c:pt idx="193">
                  <c:v>19.3</c:v>
                </c:pt>
                <c:pt idx="194">
                  <c:v>19.399999999999999</c:v>
                </c:pt>
                <c:pt idx="195">
                  <c:v>19.5</c:v>
                </c:pt>
                <c:pt idx="196">
                  <c:v>19.600000000000001</c:v>
                </c:pt>
                <c:pt idx="197">
                  <c:v>19.7</c:v>
                </c:pt>
                <c:pt idx="198">
                  <c:v>19.8</c:v>
                </c:pt>
                <c:pt idx="199">
                  <c:v>19.899999999999999</c:v>
                </c:pt>
                <c:pt idx="200">
                  <c:v>20</c:v>
                </c:pt>
                <c:pt idx="201">
                  <c:v>20.100000000000001</c:v>
                </c:pt>
                <c:pt idx="202">
                  <c:v>20.2</c:v>
                </c:pt>
                <c:pt idx="203">
                  <c:v>20.3</c:v>
                </c:pt>
                <c:pt idx="204">
                  <c:v>20.399999999999999</c:v>
                </c:pt>
                <c:pt idx="205">
                  <c:v>20.5</c:v>
                </c:pt>
                <c:pt idx="206">
                  <c:v>20.6</c:v>
                </c:pt>
                <c:pt idx="207">
                  <c:v>20.7</c:v>
                </c:pt>
                <c:pt idx="208">
                  <c:v>20.8</c:v>
                </c:pt>
                <c:pt idx="209">
                  <c:v>20.9</c:v>
                </c:pt>
                <c:pt idx="210">
                  <c:v>21</c:v>
                </c:pt>
                <c:pt idx="211">
                  <c:v>21.1</c:v>
                </c:pt>
                <c:pt idx="212">
                  <c:v>21.2</c:v>
                </c:pt>
                <c:pt idx="213">
                  <c:v>21.3</c:v>
                </c:pt>
                <c:pt idx="214">
                  <c:v>21.4</c:v>
                </c:pt>
                <c:pt idx="215">
                  <c:v>21.5</c:v>
                </c:pt>
                <c:pt idx="216">
                  <c:v>21.6</c:v>
                </c:pt>
                <c:pt idx="217">
                  <c:v>21.7</c:v>
                </c:pt>
                <c:pt idx="218">
                  <c:v>21.8</c:v>
                </c:pt>
                <c:pt idx="219">
                  <c:v>21.9</c:v>
                </c:pt>
                <c:pt idx="220">
                  <c:v>22</c:v>
                </c:pt>
                <c:pt idx="221">
                  <c:v>22.1</c:v>
                </c:pt>
                <c:pt idx="222">
                  <c:v>22.2</c:v>
                </c:pt>
                <c:pt idx="223">
                  <c:v>22.3</c:v>
                </c:pt>
                <c:pt idx="224">
                  <c:v>22.4</c:v>
                </c:pt>
                <c:pt idx="225">
                  <c:v>22.5</c:v>
                </c:pt>
                <c:pt idx="226">
                  <c:v>22.6</c:v>
                </c:pt>
                <c:pt idx="227">
                  <c:v>22.7</c:v>
                </c:pt>
                <c:pt idx="228">
                  <c:v>22.8</c:v>
                </c:pt>
                <c:pt idx="229">
                  <c:v>22.9</c:v>
                </c:pt>
                <c:pt idx="230">
                  <c:v>23</c:v>
                </c:pt>
                <c:pt idx="231">
                  <c:v>23.1</c:v>
                </c:pt>
                <c:pt idx="232">
                  <c:v>23.2</c:v>
                </c:pt>
                <c:pt idx="233">
                  <c:v>23.3</c:v>
                </c:pt>
                <c:pt idx="234">
                  <c:v>23.4</c:v>
                </c:pt>
                <c:pt idx="235">
                  <c:v>23.5</c:v>
                </c:pt>
                <c:pt idx="236">
                  <c:v>23.6</c:v>
                </c:pt>
                <c:pt idx="237">
                  <c:v>23.7</c:v>
                </c:pt>
                <c:pt idx="238">
                  <c:v>23.8</c:v>
                </c:pt>
                <c:pt idx="239">
                  <c:v>23.9</c:v>
                </c:pt>
                <c:pt idx="240">
                  <c:v>24</c:v>
                </c:pt>
                <c:pt idx="241">
                  <c:v>24.1</c:v>
                </c:pt>
                <c:pt idx="242">
                  <c:v>24.2</c:v>
                </c:pt>
                <c:pt idx="243">
                  <c:v>24.3</c:v>
                </c:pt>
                <c:pt idx="244">
                  <c:v>24.4</c:v>
                </c:pt>
                <c:pt idx="245">
                  <c:v>24.5</c:v>
                </c:pt>
                <c:pt idx="246">
                  <c:v>24.6</c:v>
                </c:pt>
                <c:pt idx="247">
                  <c:v>24.7</c:v>
                </c:pt>
                <c:pt idx="248">
                  <c:v>24.8</c:v>
                </c:pt>
                <c:pt idx="249">
                  <c:v>24.9</c:v>
                </c:pt>
                <c:pt idx="250">
                  <c:v>25</c:v>
                </c:pt>
                <c:pt idx="251">
                  <c:v>25.1</c:v>
                </c:pt>
                <c:pt idx="252">
                  <c:v>25.2</c:v>
                </c:pt>
                <c:pt idx="253">
                  <c:v>25.3</c:v>
                </c:pt>
                <c:pt idx="254">
                  <c:v>25.4</c:v>
                </c:pt>
                <c:pt idx="255">
                  <c:v>25.5</c:v>
                </c:pt>
                <c:pt idx="256">
                  <c:v>25.6</c:v>
                </c:pt>
                <c:pt idx="257">
                  <c:v>25.7</c:v>
                </c:pt>
                <c:pt idx="258">
                  <c:v>25.8</c:v>
                </c:pt>
                <c:pt idx="259">
                  <c:v>25.9</c:v>
                </c:pt>
                <c:pt idx="260">
                  <c:v>26</c:v>
                </c:pt>
                <c:pt idx="261">
                  <c:v>26.1</c:v>
                </c:pt>
                <c:pt idx="262">
                  <c:v>26.2</c:v>
                </c:pt>
                <c:pt idx="263">
                  <c:v>26.3</c:v>
                </c:pt>
                <c:pt idx="264">
                  <c:v>26.4</c:v>
                </c:pt>
                <c:pt idx="265">
                  <c:v>26.5</c:v>
                </c:pt>
                <c:pt idx="266">
                  <c:v>26.6</c:v>
                </c:pt>
                <c:pt idx="267">
                  <c:v>26.7</c:v>
                </c:pt>
                <c:pt idx="268">
                  <c:v>26.8</c:v>
                </c:pt>
                <c:pt idx="269">
                  <c:v>26.9</c:v>
                </c:pt>
                <c:pt idx="270">
                  <c:v>27</c:v>
                </c:pt>
                <c:pt idx="271">
                  <c:v>27.1</c:v>
                </c:pt>
                <c:pt idx="272">
                  <c:v>27.2</c:v>
                </c:pt>
                <c:pt idx="273">
                  <c:v>27.3</c:v>
                </c:pt>
                <c:pt idx="274">
                  <c:v>27.4</c:v>
                </c:pt>
                <c:pt idx="275">
                  <c:v>27.5</c:v>
                </c:pt>
                <c:pt idx="276">
                  <c:v>27.6</c:v>
                </c:pt>
                <c:pt idx="277">
                  <c:v>27.7</c:v>
                </c:pt>
                <c:pt idx="278">
                  <c:v>27.8</c:v>
                </c:pt>
                <c:pt idx="279">
                  <c:v>27.9</c:v>
                </c:pt>
                <c:pt idx="280">
                  <c:v>28</c:v>
                </c:pt>
                <c:pt idx="281">
                  <c:v>28.1</c:v>
                </c:pt>
                <c:pt idx="282">
                  <c:v>28.2</c:v>
                </c:pt>
                <c:pt idx="283">
                  <c:v>28.3</c:v>
                </c:pt>
                <c:pt idx="284">
                  <c:v>28.4</c:v>
                </c:pt>
                <c:pt idx="285">
                  <c:v>28.5</c:v>
                </c:pt>
                <c:pt idx="286">
                  <c:v>28.6</c:v>
                </c:pt>
                <c:pt idx="287">
                  <c:v>28.7</c:v>
                </c:pt>
                <c:pt idx="288">
                  <c:v>28.8</c:v>
                </c:pt>
                <c:pt idx="289">
                  <c:v>28.9</c:v>
                </c:pt>
                <c:pt idx="290">
                  <c:v>29</c:v>
                </c:pt>
                <c:pt idx="291">
                  <c:v>29.1</c:v>
                </c:pt>
                <c:pt idx="292">
                  <c:v>29.2</c:v>
                </c:pt>
                <c:pt idx="293">
                  <c:v>29.3</c:v>
                </c:pt>
                <c:pt idx="294">
                  <c:v>29.4</c:v>
                </c:pt>
                <c:pt idx="295">
                  <c:v>29.5</c:v>
                </c:pt>
                <c:pt idx="296">
                  <c:v>29.6</c:v>
                </c:pt>
                <c:pt idx="297">
                  <c:v>29.7</c:v>
                </c:pt>
                <c:pt idx="298">
                  <c:v>29.8</c:v>
                </c:pt>
                <c:pt idx="299">
                  <c:v>29.9</c:v>
                </c:pt>
                <c:pt idx="300">
                  <c:v>30</c:v>
                </c:pt>
                <c:pt idx="301">
                  <c:v>30.1</c:v>
                </c:pt>
                <c:pt idx="302">
                  <c:v>30.2</c:v>
                </c:pt>
                <c:pt idx="303">
                  <c:v>30.3</c:v>
                </c:pt>
                <c:pt idx="304">
                  <c:v>30.4</c:v>
                </c:pt>
                <c:pt idx="305">
                  <c:v>30.5</c:v>
                </c:pt>
                <c:pt idx="306">
                  <c:v>30.6</c:v>
                </c:pt>
                <c:pt idx="307">
                  <c:v>30.7</c:v>
                </c:pt>
                <c:pt idx="308">
                  <c:v>30.8</c:v>
                </c:pt>
                <c:pt idx="309">
                  <c:v>30.9</c:v>
                </c:pt>
                <c:pt idx="310">
                  <c:v>31</c:v>
                </c:pt>
                <c:pt idx="311">
                  <c:v>31.1</c:v>
                </c:pt>
                <c:pt idx="312">
                  <c:v>31.2</c:v>
                </c:pt>
                <c:pt idx="313">
                  <c:v>31.3</c:v>
                </c:pt>
                <c:pt idx="314">
                  <c:v>31.4</c:v>
                </c:pt>
                <c:pt idx="315">
                  <c:v>31.5</c:v>
                </c:pt>
                <c:pt idx="316">
                  <c:v>31.6</c:v>
                </c:pt>
                <c:pt idx="317">
                  <c:v>31.7</c:v>
                </c:pt>
                <c:pt idx="318">
                  <c:v>31.8</c:v>
                </c:pt>
                <c:pt idx="319">
                  <c:v>31.9</c:v>
                </c:pt>
                <c:pt idx="320">
                  <c:v>32</c:v>
                </c:pt>
                <c:pt idx="321">
                  <c:v>32.1</c:v>
                </c:pt>
                <c:pt idx="322">
                  <c:v>32.200000000000003</c:v>
                </c:pt>
                <c:pt idx="323">
                  <c:v>32.299999999999997</c:v>
                </c:pt>
                <c:pt idx="324">
                  <c:v>32.4</c:v>
                </c:pt>
                <c:pt idx="325">
                  <c:v>32.5</c:v>
                </c:pt>
                <c:pt idx="326">
                  <c:v>32.6</c:v>
                </c:pt>
                <c:pt idx="327">
                  <c:v>32.700000000000003</c:v>
                </c:pt>
                <c:pt idx="328">
                  <c:v>32.799999999999997</c:v>
                </c:pt>
                <c:pt idx="329">
                  <c:v>32.9</c:v>
                </c:pt>
                <c:pt idx="330">
                  <c:v>33</c:v>
                </c:pt>
                <c:pt idx="331">
                  <c:v>33.1</c:v>
                </c:pt>
                <c:pt idx="332">
                  <c:v>33.200000000000003</c:v>
                </c:pt>
                <c:pt idx="333">
                  <c:v>33.299999999999997</c:v>
                </c:pt>
                <c:pt idx="334">
                  <c:v>33.4</c:v>
                </c:pt>
                <c:pt idx="335">
                  <c:v>33.5</c:v>
                </c:pt>
                <c:pt idx="336">
                  <c:v>33.6</c:v>
                </c:pt>
                <c:pt idx="337">
                  <c:v>33.700000000000003</c:v>
                </c:pt>
                <c:pt idx="338">
                  <c:v>33.799999999999997</c:v>
                </c:pt>
                <c:pt idx="339">
                  <c:v>33.9</c:v>
                </c:pt>
                <c:pt idx="340">
                  <c:v>34</c:v>
                </c:pt>
                <c:pt idx="341">
                  <c:v>34.1</c:v>
                </c:pt>
                <c:pt idx="342">
                  <c:v>34.200000000000003</c:v>
                </c:pt>
                <c:pt idx="343">
                  <c:v>34.299999999999997</c:v>
                </c:pt>
                <c:pt idx="344">
                  <c:v>34.4</c:v>
                </c:pt>
                <c:pt idx="345">
                  <c:v>34.5</c:v>
                </c:pt>
                <c:pt idx="346">
                  <c:v>34.6</c:v>
                </c:pt>
                <c:pt idx="347">
                  <c:v>34.700000000000003</c:v>
                </c:pt>
                <c:pt idx="348">
                  <c:v>34.799999999999997</c:v>
                </c:pt>
                <c:pt idx="349">
                  <c:v>34.9</c:v>
                </c:pt>
                <c:pt idx="350">
                  <c:v>35</c:v>
                </c:pt>
                <c:pt idx="351">
                  <c:v>35.1</c:v>
                </c:pt>
                <c:pt idx="352">
                  <c:v>35.200000000000003</c:v>
                </c:pt>
                <c:pt idx="353">
                  <c:v>35.299999999999997</c:v>
                </c:pt>
                <c:pt idx="354">
                  <c:v>35.4</c:v>
                </c:pt>
                <c:pt idx="355">
                  <c:v>35.5</c:v>
                </c:pt>
                <c:pt idx="356">
                  <c:v>35.6</c:v>
                </c:pt>
                <c:pt idx="357">
                  <c:v>35.700000000000003</c:v>
                </c:pt>
                <c:pt idx="358">
                  <c:v>35.799999999999997</c:v>
                </c:pt>
                <c:pt idx="359">
                  <c:v>35.9</c:v>
                </c:pt>
                <c:pt idx="360">
                  <c:v>36</c:v>
                </c:pt>
                <c:pt idx="361">
                  <c:v>36.1</c:v>
                </c:pt>
                <c:pt idx="362">
                  <c:v>36.200000000000003</c:v>
                </c:pt>
                <c:pt idx="363">
                  <c:v>36.299999999999997</c:v>
                </c:pt>
                <c:pt idx="364">
                  <c:v>36.4</c:v>
                </c:pt>
                <c:pt idx="365">
                  <c:v>36.5</c:v>
                </c:pt>
                <c:pt idx="366">
                  <c:v>36.6</c:v>
                </c:pt>
                <c:pt idx="367">
                  <c:v>36.700000000000003</c:v>
                </c:pt>
                <c:pt idx="368">
                  <c:v>36.799999999999997</c:v>
                </c:pt>
                <c:pt idx="369">
                  <c:v>36.9</c:v>
                </c:pt>
                <c:pt idx="370">
                  <c:v>37</c:v>
                </c:pt>
                <c:pt idx="371">
                  <c:v>37.1</c:v>
                </c:pt>
                <c:pt idx="372">
                  <c:v>37.200000000000003</c:v>
                </c:pt>
                <c:pt idx="373">
                  <c:v>37.299999999999997</c:v>
                </c:pt>
                <c:pt idx="374">
                  <c:v>37.4</c:v>
                </c:pt>
                <c:pt idx="375">
                  <c:v>37.5</c:v>
                </c:pt>
                <c:pt idx="376">
                  <c:v>37.6</c:v>
                </c:pt>
                <c:pt idx="377">
                  <c:v>37.700000000000003</c:v>
                </c:pt>
                <c:pt idx="378">
                  <c:v>37.799999999999997</c:v>
                </c:pt>
                <c:pt idx="379">
                  <c:v>37.9</c:v>
                </c:pt>
                <c:pt idx="380">
                  <c:v>38</c:v>
                </c:pt>
                <c:pt idx="381">
                  <c:v>38.1</c:v>
                </c:pt>
                <c:pt idx="382">
                  <c:v>38.200000000000003</c:v>
                </c:pt>
                <c:pt idx="383">
                  <c:v>38.299999999999997</c:v>
                </c:pt>
                <c:pt idx="384">
                  <c:v>38.4</c:v>
                </c:pt>
                <c:pt idx="385">
                  <c:v>38.5</c:v>
                </c:pt>
                <c:pt idx="386">
                  <c:v>38.6</c:v>
                </c:pt>
                <c:pt idx="387">
                  <c:v>38.700000000000003</c:v>
                </c:pt>
                <c:pt idx="388">
                  <c:v>38.799999999999997</c:v>
                </c:pt>
                <c:pt idx="389">
                  <c:v>38.9</c:v>
                </c:pt>
                <c:pt idx="390">
                  <c:v>39</c:v>
                </c:pt>
                <c:pt idx="391">
                  <c:v>39.1</c:v>
                </c:pt>
                <c:pt idx="392">
                  <c:v>39.200000000000003</c:v>
                </c:pt>
                <c:pt idx="393">
                  <c:v>39.299999999999997</c:v>
                </c:pt>
                <c:pt idx="394">
                  <c:v>39.4</c:v>
                </c:pt>
                <c:pt idx="395">
                  <c:v>39.5</c:v>
                </c:pt>
                <c:pt idx="396">
                  <c:v>39.6</c:v>
                </c:pt>
                <c:pt idx="397">
                  <c:v>39.700000000000003</c:v>
                </c:pt>
                <c:pt idx="398">
                  <c:v>39.799999999999997</c:v>
                </c:pt>
                <c:pt idx="399">
                  <c:v>39.9</c:v>
                </c:pt>
                <c:pt idx="400">
                  <c:v>40</c:v>
                </c:pt>
                <c:pt idx="401">
                  <c:v>40.1</c:v>
                </c:pt>
                <c:pt idx="402">
                  <c:v>40.200000000000003</c:v>
                </c:pt>
                <c:pt idx="403">
                  <c:v>40.299999999999997</c:v>
                </c:pt>
                <c:pt idx="404">
                  <c:v>40.4</c:v>
                </c:pt>
                <c:pt idx="405">
                  <c:v>40.5</c:v>
                </c:pt>
                <c:pt idx="406">
                  <c:v>40.6</c:v>
                </c:pt>
                <c:pt idx="407">
                  <c:v>40.700000000000003</c:v>
                </c:pt>
                <c:pt idx="408">
                  <c:v>40.799999999999997</c:v>
                </c:pt>
                <c:pt idx="409">
                  <c:v>40.9</c:v>
                </c:pt>
                <c:pt idx="410">
                  <c:v>41</c:v>
                </c:pt>
                <c:pt idx="411">
                  <c:v>41.1</c:v>
                </c:pt>
                <c:pt idx="412">
                  <c:v>41.2</c:v>
                </c:pt>
                <c:pt idx="413">
                  <c:v>41.3</c:v>
                </c:pt>
                <c:pt idx="414">
                  <c:v>41.4</c:v>
                </c:pt>
                <c:pt idx="415">
                  <c:v>41.5</c:v>
                </c:pt>
                <c:pt idx="416">
                  <c:v>41.6</c:v>
                </c:pt>
                <c:pt idx="417">
                  <c:v>41.7</c:v>
                </c:pt>
                <c:pt idx="418">
                  <c:v>41.8</c:v>
                </c:pt>
                <c:pt idx="419">
                  <c:v>41.9</c:v>
                </c:pt>
                <c:pt idx="420">
                  <c:v>42</c:v>
                </c:pt>
                <c:pt idx="421">
                  <c:v>42.1</c:v>
                </c:pt>
                <c:pt idx="422">
                  <c:v>42.2</c:v>
                </c:pt>
                <c:pt idx="423">
                  <c:v>42.3</c:v>
                </c:pt>
                <c:pt idx="424">
                  <c:v>42.4</c:v>
                </c:pt>
                <c:pt idx="425">
                  <c:v>42.5</c:v>
                </c:pt>
                <c:pt idx="426">
                  <c:v>42.6</c:v>
                </c:pt>
                <c:pt idx="427">
                  <c:v>42.7</c:v>
                </c:pt>
                <c:pt idx="428">
                  <c:v>42.8</c:v>
                </c:pt>
                <c:pt idx="429">
                  <c:v>42.9</c:v>
                </c:pt>
                <c:pt idx="430">
                  <c:v>43</c:v>
                </c:pt>
                <c:pt idx="431">
                  <c:v>43.1</c:v>
                </c:pt>
                <c:pt idx="432">
                  <c:v>43.2</c:v>
                </c:pt>
                <c:pt idx="433">
                  <c:v>43.3</c:v>
                </c:pt>
                <c:pt idx="434">
                  <c:v>43.4</c:v>
                </c:pt>
                <c:pt idx="435">
                  <c:v>43.5</c:v>
                </c:pt>
                <c:pt idx="436">
                  <c:v>43.6</c:v>
                </c:pt>
                <c:pt idx="437">
                  <c:v>43.7</c:v>
                </c:pt>
                <c:pt idx="438">
                  <c:v>43.8</c:v>
                </c:pt>
                <c:pt idx="439">
                  <c:v>43.9</c:v>
                </c:pt>
                <c:pt idx="440">
                  <c:v>44</c:v>
                </c:pt>
                <c:pt idx="441">
                  <c:v>44.1</c:v>
                </c:pt>
                <c:pt idx="442">
                  <c:v>44.2</c:v>
                </c:pt>
                <c:pt idx="443">
                  <c:v>44.3</c:v>
                </c:pt>
                <c:pt idx="444">
                  <c:v>44.4</c:v>
                </c:pt>
                <c:pt idx="445">
                  <c:v>44.5</c:v>
                </c:pt>
                <c:pt idx="446">
                  <c:v>44.6</c:v>
                </c:pt>
                <c:pt idx="447">
                  <c:v>44.7</c:v>
                </c:pt>
                <c:pt idx="448">
                  <c:v>44.8</c:v>
                </c:pt>
                <c:pt idx="449">
                  <c:v>44.9</c:v>
                </c:pt>
                <c:pt idx="450">
                  <c:v>45</c:v>
                </c:pt>
                <c:pt idx="451">
                  <c:v>45.1</c:v>
                </c:pt>
                <c:pt idx="452">
                  <c:v>45.2</c:v>
                </c:pt>
                <c:pt idx="453">
                  <c:v>45.3</c:v>
                </c:pt>
                <c:pt idx="454">
                  <c:v>45.4</c:v>
                </c:pt>
                <c:pt idx="455">
                  <c:v>45.5</c:v>
                </c:pt>
                <c:pt idx="456">
                  <c:v>45.6</c:v>
                </c:pt>
                <c:pt idx="457">
                  <c:v>45.7</c:v>
                </c:pt>
                <c:pt idx="458">
                  <c:v>45.8</c:v>
                </c:pt>
                <c:pt idx="459">
                  <c:v>45.9</c:v>
                </c:pt>
                <c:pt idx="460">
                  <c:v>46</c:v>
                </c:pt>
                <c:pt idx="461">
                  <c:v>46.1</c:v>
                </c:pt>
                <c:pt idx="462">
                  <c:v>46.2</c:v>
                </c:pt>
                <c:pt idx="463">
                  <c:v>46.3</c:v>
                </c:pt>
                <c:pt idx="464">
                  <c:v>46.4</c:v>
                </c:pt>
                <c:pt idx="465">
                  <c:v>46.5</c:v>
                </c:pt>
                <c:pt idx="466">
                  <c:v>46.6</c:v>
                </c:pt>
                <c:pt idx="467">
                  <c:v>46.7</c:v>
                </c:pt>
                <c:pt idx="468">
                  <c:v>46.8</c:v>
                </c:pt>
                <c:pt idx="469">
                  <c:v>46.9</c:v>
                </c:pt>
                <c:pt idx="470">
                  <c:v>47</c:v>
                </c:pt>
                <c:pt idx="471">
                  <c:v>47.1</c:v>
                </c:pt>
                <c:pt idx="472">
                  <c:v>47.2</c:v>
                </c:pt>
                <c:pt idx="473">
                  <c:v>47.3</c:v>
                </c:pt>
                <c:pt idx="474">
                  <c:v>47.4</c:v>
                </c:pt>
                <c:pt idx="475">
                  <c:v>47.5</c:v>
                </c:pt>
                <c:pt idx="476">
                  <c:v>47.6</c:v>
                </c:pt>
                <c:pt idx="477">
                  <c:v>47.7</c:v>
                </c:pt>
                <c:pt idx="478">
                  <c:v>47.8</c:v>
                </c:pt>
                <c:pt idx="479">
                  <c:v>47.9</c:v>
                </c:pt>
                <c:pt idx="480">
                  <c:v>48</c:v>
                </c:pt>
                <c:pt idx="481">
                  <c:v>48.1</c:v>
                </c:pt>
                <c:pt idx="482">
                  <c:v>48.2</c:v>
                </c:pt>
                <c:pt idx="483">
                  <c:v>48.3</c:v>
                </c:pt>
                <c:pt idx="484">
                  <c:v>48.4</c:v>
                </c:pt>
                <c:pt idx="485">
                  <c:v>48.5</c:v>
                </c:pt>
                <c:pt idx="486">
                  <c:v>48.6</c:v>
                </c:pt>
                <c:pt idx="487">
                  <c:v>48.7</c:v>
                </c:pt>
                <c:pt idx="488">
                  <c:v>48.8</c:v>
                </c:pt>
                <c:pt idx="489">
                  <c:v>48.9</c:v>
                </c:pt>
                <c:pt idx="490">
                  <c:v>49</c:v>
                </c:pt>
                <c:pt idx="491">
                  <c:v>49.1</c:v>
                </c:pt>
                <c:pt idx="492">
                  <c:v>49.2</c:v>
                </c:pt>
                <c:pt idx="493">
                  <c:v>49.3</c:v>
                </c:pt>
                <c:pt idx="494">
                  <c:v>49.4</c:v>
                </c:pt>
                <c:pt idx="495">
                  <c:v>49.5</c:v>
                </c:pt>
                <c:pt idx="496">
                  <c:v>49.6</c:v>
                </c:pt>
                <c:pt idx="497">
                  <c:v>49.7</c:v>
                </c:pt>
                <c:pt idx="498">
                  <c:v>49.8</c:v>
                </c:pt>
                <c:pt idx="499">
                  <c:v>49.9</c:v>
                </c:pt>
                <c:pt idx="500">
                  <c:v>50</c:v>
                </c:pt>
                <c:pt idx="501">
                  <c:v>50.1</c:v>
                </c:pt>
                <c:pt idx="502">
                  <c:v>50.2</c:v>
                </c:pt>
                <c:pt idx="503">
                  <c:v>50.3</c:v>
                </c:pt>
                <c:pt idx="504">
                  <c:v>50.4</c:v>
                </c:pt>
                <c:pt idx="505">
                  <c:v>50.5</c:v>
                </c:pt>
                <c:pt idx="506">
                  <c:v>50.6</c:v>
                </c:pt>
                <c:pt idx="507">
                  <c:v>50.7</c:v>
                </c:pt>
                <c:pt idx="508">
                  <c:v>50.8</c:v>
                </c:pt>
                <c:pt idx="509">
                  <c:v>50.9</c:v>
                </c:pt>
                <c:pt idx="510">
                  <c:v>51</c:v>
                </c:pt>
                <c:pt idx="511">
                  <c:v>51.1</c:v>
                </c:pt>
                <c:pt idx="512">
                  <c:v>51.2</c:v>
                </c:pt>
                <c:pt idx="513">
                  <c:v>51.3</c:v>
                </c:pt>
                <c:pt idx="514">
                  <c:v>51.4</c:v>
                </c:pt>
                <c:pt idx="515">
                  <c:v>51.5</c:v>
                </c:pt>
                <c:pt idx="516">
                  <c:v>51.6</c:v>
                </c:pt>
                <c:pt idx="517">
                  <c:v>51.7</c:v>
                </c:pt>
                <c:pt idx="518">
                  <c:v>51.8</c:v>
                </c:pt>
                <c:pt idx="519">
                  <c:v>51.9</c:v>
                </c:pt>
                <c:pt idx="520">
                  <c:v>52</c:v>
                </c:pt>
                <c:pt idx="521">
                  <c:v>52.1</c:v>
                </c:pt>
                <c:pt idx="522">
                  <c:v>52.2</c:v>
                </c:pt>
                <c:pt idx="523">
                  <c:v>52.3</c:v>
                </c:pt>
                <c:pt idx="524">
                  <c:v>52.4</c:v>
                </c:pt>
                <c:pt idx="525">
                  <c:v>52.5</c:v>
                </c:pt>
                <c:pt idx="526">
                  <c:v>52.6</c:v>
                </c:pt>
                <c:pt idx="527">
                  <c:v>52.7</c:v>
                </c:pt>
                <c:pt idx="528">
                  <c:v>52.8</c:v>
                </c:pt>
                <c:pt idx="529">
                  <c:v>52.9</c:v>
                </c:pt>
                <c:pt idx="530">
                  <c:v>53</c:v>
                </c:pt>
                <c:pt idx="531">
                  <c:v>53.1</c:v>
                </c:pt>
                <c:pt idx="532">
                  <c:v>53.2</c:v>
                </c:pt>
                <c:pt idx="533">
                  <c:v>53.3</c:v>
                </c:pt>
                <c:pt idx="534">
                  <c:v>53.4</c:v>
                </c:pt>
                <c:pt idx="535">
                  <c:v>53.5</c:v>
                </c:pt>
                <c:pt idx="536">
                  <c:v>53.6</c:v>
                </c:pt>
                <c:pt idx="537">
                  <c:v>53.7</c:v>
                </c:pt>
                <c:pt idx="538">
                  <c:v>53.8</c:v>
                </c:pt>
                <c:pt idx="539">
                  <c:v>53.9</c:v>
                </c:pt>
                <c:pt idx="540">
                  <c:v>54</c:v>
                </c:pt>
                <c:pt idx="541">
                  <c:v>54.1</c:v>
                </c:pt>
                <c:pt idx="542">
                  <c:v>54.2</c:v>
                </c:pt>
                <c:pt idx="543">
                  <c:v>54.3</c:v>
                </c:pt>
                <c:pt idx="544">
                  <c:v>54.4</c:v>
                </c:pt>
                <c:pt idx="545">
                  <c:v>54.5</c:v>
                </c:pt>
                <c:pt idx="546">
                  <c:v>54.6</c:v>
                </c:pt>
                <c:pt idx="547">
                  <c:v>54.7</c:v>
                </c:pt>
                <c:pt idx="548">
                  <c:v>54.8</c:v>
                </c:pt>
                <c:pt idx="549">
                  <c:v>54.9</c:v>
                </c:pt>
                <c:pt idx="550">
                  <c:v>55</c:v>
                </c:pt>
                <c:pt idx="551">
                  <c:v>55.1</c:v>
                </c:pt>
                <c:pt idx="552">
                  <c:v>55.2</c:v>
                </c:pt>
                <c:pt idx="553">
                  <c:v>55.3</c:v>
                </c:pt>
                <c:pt idx="554">
                  <c:v>55.4</c:v>
                </c:pt>
                <c:pt idx="555">
                  <c:v>55.5</c:v>
                </c:pt>
                <c:pt idx="556">
                  <c:v>55.6</c:v>
                </c:pt>
                <c:pt idx="557">
                  <c:v>55.7</c:v>
                </c:pt>
                <c:pt idx="558">
                  <c:v>55.8</c:v>
                </c:pt>
                <c:pt idx="559">
                  <c:v>55.9</c:v>
                </c:pt>
                <c:pt idx="560">
                  <c:v>56</c:v>
                </c:pt>
                <c:pt idx="561">
                  <c:v>56.1</c:v>
                </c:pt>
                <c:pt idx="562">
                  <c:v>56.2</c:v>
                </c:pt>
                <c:pt idx="563">
                  <c:v>56.3</c:v>
                </c:pt>
                <c:pt idx="564">
                  <c:v>56.4</c:v>
                </c:pt>
                <c:pt idx="565">
                  <c:v>56.5</c:v>
                </c:pt>
                <c:pt idx="566">
                  <c:v>56.6</c:v>
                </c:pt>
                <c:pt idx="567">
                  <c:v>56.7</c:v>
                </c:pt>
                <c:pt idx="568">
                  <c:v>56.8</c:v>
                </c:pt>
                <c:pt idx="569">
                  <c:v>56.9</c:v>
                </c:pt>
                <c:pt idx="570">
                  <c:v>57</c:v>
                </c:pt>
                <c:pt idx="571">
                  <c:v>57.1</c:v>
                </c:pt>
                <c:pt idx="572">
                  <c:v>57.2</c:v>
                </c:pt>
                <c:pt idx="573">
                  <c:v>57.3</c:v>
                </c:pt>
                <c:pt idx="574">
                  <c:v>57.4</c:v>
                </c:pt>
                <c:pt idx="575">
                  <c:v>57.5</c:v>
                </c:pt>
                <c:pt idx="576">
                  <c:v>57.6</c:v>
                </c:pt>
                <c:pt idx="577">
                  <c:v>57.7</c:v>
                </c:pt>
                <c:pt idx="578">
                  <c:v>57.8</c:v>
                </c:pt>
                <c:pt idx="579">
                  <c:v>57.9</c:v>
                </c:pt>
                <c:pt idx="580">
                  <c:v>58</c:v>
                </c:pt>
                <c:pt idx="581">
                  <c:v>58.1</c:v>
                </c:pt>
                <c:pt idx="582">
                  <c:v>58.2</c:v>
                </c:pt>
                <c:pt idx="583">
                  <c:v>58.3</c:v>
                </c:pt>
                <c:pt idx="584">
                  <c:v>58.4</c:v>
                </c:pt>
                <c:pt idx="585">
                  <c:v>58.5</c:v>
                </c:pt>
                <c:pt idx="586">
                  <c:v>58.6</c:v>
                </c:pt>
                <c:pt idx="587">
                  <c:v>58.7</c:v>
                </c:pt>
                <c:pt idx="588">
                  <c:v>58.8</c:v>
                </c:pt>
                <c:pt idx="589">
                  <c:v>58.9</c:v>
                </c:pt>
                <c:pt idx="590">
                  <c:v>59</c:v>
                </c:pt>
                <c:pt idx="591">
                  <c:v>59.1</c:v>
                </c:pt>
                <c:pt idx="592">
                  <c:v>59.2</c:v>
                </c:pt>
                <c:pt idx="593">
                  <c:v>59.3</c:v>
                </c:pt>
                <c:pt idx="594">
                  <c:v>59.4</c:v>
                </c:pt>
                <c:pt idx="595">
                  <c:v>59.5</c:v>
                </c:pt>
                <c:pt idx="596">
                  <c:v>59.6</c:v>
                </c:pt>
                <c:pt idx="597">
                  <c:v>59.7</c:v>
                </c:pt>
                <c:pt idx="598">
                  <c:v>59.8</c:v>
                </c:pt>
                <c:pt idx="599">
                  <c:v>59.9</c:v>
                </c:pt>
                <c:pt idx="600">
                  <c:v>60</c:v>
                </c:pt>
                <c:pt idx="601">
                  <c:v>60.1</c:v>
                </c:pt>
                <c:pt idx="602">
                  <c:v>60.2</c:v>
                </c:pt>
                <c:pt idx="603">
                  <c:v>60.3</c:v>
                </c:pt>
                <c:pt idx="604">
                  <c:v>60.4</c:v>
                </c:pt>
                <c:pt idx="605">
                  <c:v>60.5</c:v>
                </c:pt>
                <c:pt idx="606">
                  <c:v>60.6</c:v>
                </c:pt>
                <c:pt idx="607">
                  <c:v>60.7</c:v>
                </c:pt>
                <c:pt idx="608">
                  <c:v>60.8</c:v>
                </c:pt>
                <c:pt idx="609">
                  <c:v>60.9</c:v>
                </c:pt>
                <c:pt idx="610">
                  <c:v>61</c:v>
                </c:pt>
                <c:pt idx="611">
                  <c:v>61.1</c:v>
                </c:pt>
                <c:pt idx="612">
                  <c:v>61.2</c:v>
                </c:pt>
                <c:pt idx="613">
                  <c:v>61.3</c:v>
                </c:pt>
                <c:pt idx="614">
                  <c:v>61.4</c:v>
                </c:pt>
                <c:pt idx="615">
                  <c:v>61.5</c:v>
                </c:pt>
                <c:pt idx="616">
                  <c:v>61.6</c:v>
                </c:pt>
                <c:pt idx="617">
                  <c:v>61.7</c:v>
                </c:pt>
                <c:pt idx="618">
                  <c:v>61.8</c:v>
                </c:pt>
                <c:pt idx="619">
                  <c:v>61.9</c:v>
                </c:pt>
                <c:pt idx="620">
                  <c:v>62</c:v>
                </c:pt>
                <c:pt idx="621">
                  <c:v>62.1</c:v>
                </c:pt>
                <c:pt idx="622">
                  <c:v>62.2</c:v>
                </c:pt>
                <c:pt idx="623">
                  <c:v>62.3</c:v>
                </c:pt>
                <c:pt idx="624">
                  <c:v>62.4</c:v>
                </c:pt>
                <c:pt idx="625">
                  <c:v>62.5</c:v>
                </c:pt>
                <c:pt idx="626">
                  <c:v>62.6</c:v>
                </c:pt>
                <c:pt idx="627">
                  <c:v>62.7</c:v>
                </c:pt>
                <c:pt idx="628">
                  <c:v>62.8</c:v>
                </c:pt>
                <c:pt idx="629">
                  <c:v>62.9</c:v>
                </c:pt>
                <c:pt idx="630">
                  <c:v>63</c:v>
                </c:pt>
                <c:pt idx="631">
                  <c:v>63.1</c:v>
                </c:pt>
                <c:pt idx="632">
                  <c:v>63.2</c:v>
                </c:pt>
                <c:pt idx="633">
                  <c:v>63.3</c:v>
                </c:pt>
                <c:pt idx="634">
                  <c:v>63.4</c:v>
                </c:pt>
                <c:pt idx="635">
                  <c:v>63.5</c:v>
                </c:pt>
                <c:pt idx="636">
                  <c:v>63.6</c:v>
                </c:pt>
                <c:pt idx="637">
                  <c:v>63.7</c:v>
                </c:pt>
                <c:pt idx="638">
                  <c:v>63.8</c:v>
                </c:pt>
                <c:pt idx="639">
                  <c:v>63.9</c:v>
                </c:pt>
                <c:pt idx="640">
                  <c:v>64</c:v>
                </c:pt>
                <c:pt idx="641">
                  <c:v>64.099999999999994</c:v>
                </c:pt>
                <c:pt idx="642">
                  <c:v>64.2</c:v>
                </c:pt>
                <c:pt idx="643">
                  <c:v>64.3</c:v>
                </c:pt>
                <c:pt idx="644">
                  <c:v>64.400000000000006</c:v>
                </c:pt>
                <c:pt idx="645">
                  <c:v>64.5</c:v>
                </c:pt>
                <c:pt idx="646">
                  <c:v>64.599999999999994</c:v>
                </c:pt>
                <c:pt idx="647">
                  <c:v>64.7</c:v>
                </c:pt>
                <c:pt idx="648">
                  <c:v>64.8</c:v>
                </c:pt>
                <c:pt idx="649">
                  <c:v>64.900000000000006</c:v>
                </c:pt>
                <c:pt idx="650">
                  <c:v>65</c:v>
                </c:pt>
                <c:pt idx="651">
                  <c:v>65.099999999999994</c:v>
                </c:pt>
                <c:pt idx="652">
                  <c:v>65.2</c:v>
                </c:pt>
                <c:pt idx="653">
                  <c:v>65.3</c:v>
                </c:pt>
                <c:pt idx="654">
                  <c:v>65.400000000000006</c:v>
                </c:pt>
                <c:pt idx="655">
                  <c:v>65.5</c:v>
                </c:pt>
                <c:pt idx="656">
                  <c:v>65.599999999999994</c:v>
                </c:pt>
                <c:pt idx="657">
                  <c:v>65.7</c:v>
                </c:pt>
                <c:pt idx="658">
                  <c:v>65.8</c:v>
                </c:pt>
                <c:pt idx="659">
                  <c:v>65.900000000000006</c:v>
                </c:pt>
                <c:pt idx="660">
                  <c:v>66</c:v>
                </c:pt>
                <c:pt idx="661">
                  <c:v>66.099999999999994</c:v>
                </c:pt>
                <c:pt idx="662">
                  <c:v>66.2</c:v>
                </c:pt>
                <c:pt idx="663">
                  <c:v>66.3</c:v>
                </c:pt>
                <c:pt idx="664">
                  <c:v>66.400000000000006</c:v>
                </c:pt>
                <c:pt idx="665">
                  <c:v>66.5</c:v>
                </c:pt>
                <c:pt idx="666">
                  <c:v>66.599999999999994</c:v>
                </c:pt>
                <c:pt idx="667">
                  <c:v>66.7</c:v>
                </c:pt>
                <c:pt idx="668">
                  <c:v>66.8</c:v>
                </c:pt>
                <c:pt idx="669">
                  <c:v>66.900000000000006</c:v>
                </c:pt>
                <c:pt idx="670">
                  <c:v>67</c:v>
                </c:pt>
                <c:pt idx="671">
                  <c:v>67.099999999999994</c:v>
                </c:pt>
                <c:pt idx="672">
                  <c:v>67.2</c:v>
                </c:pt>
                <c:pt idx="673">
                  <c:v>67.3</c:v>
                </c:pt>
                <c:pt idx="674">
                  <c:v>67.400000000000006</c:v>
                </c:pt>
                <c:pt idx="675">
                  <c:v>67.5</c:v>
                </c:pt>
                <c:pt idx="676">
                  <c:v>67.599999999999994</c:v>
                </c:pt>
                <c:pt idx="677">
                  <c:v>67.7</c:v>
                </c:pt>
                <c:pt idx="678">
                  <c:v>67.8</c:v>
                </c:pt>
                <c:pt idx="679">
                  <c:v>67.900000000000006</c:v>
                </c:pt>
                <c:pt idx="680">
                  <c:v>68</c:v>
                </c:pt>
                <c:pt idx="681">
                  <c:v>68.099999999999994</c:v>
                </c:pt>
                <c:pt idx="682">
                  <c:v>68.2</c:v>
                </c:pt>
                <c:pt idx="683">
                  <c:v>68.3</c:v>
                </c:pt>
                <c:pt idx="684">
                  <c:v>68.400000000000006</c:v>
                </c:pt>
                <c:pt idx="685">
                  <c:v>68.5</c:v>
                </c:pt>
                <c:pt idx="686">
                  <c:v>68.599999999999994</c:v>
                </c:pt>
                <c:pt idx="687">
                  <c:v>68.7</c:v>
                </c:pt>
                <c:pt idx="688">
                  <c:v>68.8</c:v>
                </c:pt>
                <c:pt idx="689">
                  <c:v>68.900000000000006</c:v>
                </c:pt>
                <c:pt idx="690">
                  <c:v>69</c:v>
                </c:pt>
                <c:pt idx="691">
                  <c:v>69.099999999999994</c:v>
                </c:pt>
                <c:pt idx="692">
                  <c:v>69.2</c:v>
                </c:pt>
                <c:pt idx="693">
                  <c:v>69.3</c:v>
                </c:pt>
                <c:pt idx="694">
                  <c:v>69.400000000000006</c:v>
                </c:pt>
                <c:pt idx="695">
                  <c:v>69.5</c:v>
                </c:pt>
                <c:pt idx="696">
                  <c:v>69.599999999999994</c:v>
                </c:pt>
                <c:pt idx="697">
                  <c:v>69.7</c:v>
                </c:pt>
                <c:pt idx="698">
                  <c:v>69.8</c:v>
                </c:pt>
                <c:pt idx="699">
                  <c:v>69.900000000000006</c:v>
                </c:pt>
                <c:pt idx="700">
                  <c:v>70</c:v>
                </c:pt>
              </c:numCache>
            </c:numRef>
          </c:xVal>
          <c:yVal>
            <c:numRef>
              <c:f>blocks_ft!$AI$3:$AI$703</c:f>
              <c:numCache>
                <c:formatCode>General</c:formatCode>
                <c:ptCount val="701"/>
                <c:pt idx="0">
                  <c:v>22</c:v>
                </c:pt>
                <c:pt idx="1">
                  <c:v>22</c:v>
                </c:pt>
                <c:pt idx="2">
                  <c:v>22</c:v>
                </c:pt>
                <c:pt idx="3">
                  <c:v>22</c:v>
                </c:pt>
                <c:pt idx="4">
                  <c:v>22</c:v>
                </c:pt>
                <c:pt idx="5">
                  <c:v>22.004000000000001</c:v>
                </c:pt>
                <c:pt idx="6">
                  <c:v>22.012</c:v>
                </c:pt>
                <c:pt idx="7">
                  <c:v>22.02</c:v>
                </c:pt>
                <c:pt idx="8">
                  <c:v>22.027999999999999</c:v>
                </c:pt>
                <c:pt idx="9">
                  <c:v>22.036000000000001</c:v>
                </c:pt>
                <c:pt idx="10">
                  <c:v>22.068999999999999</c:v>
                </c:pt>
                <c:pt idx="11">
                  <c:v>22.103999999999999</c:v>
                </c:pt>
                <c:pt idx="12">
                  <c:v>22.138999999999999</c:v>
                </c:pt>
                <c:pt idx="13">
                  <c:v>22.173999999999999</c:v>
                </c:pt>
                <c:pt idx="14">
                  <c:v>22.26</c:v>
                </c:pt>
                <c:pt idx="15">
                  <c:v>22.44</c:v>
                </c:pt>
                <c:pt idx="16">
                  <c:v>22.62</c:v>
                </c:pt>
                <c:pt idx="17">
                  <c:v>22.800999999999998</c:v>
                </c:pt>
                <c:pt idx="18">
                  <c:v>22.981000000000002</c:v>
                </c:pt>
                <c:pt idx="19">
                  <c:v>23.161000000000001</c:v>
                </c:pt>
                <c:pt idx="20">
                  <c:v>23.341000000000001</c:v>
                </c:pt>
                <c:pt idx="21">
                  <c:v>23.521000000000001</c:v>
                </c:pt>
                <c:pt idx="22">
                  <c:v>23.701000000000001</c:v>
                </c:pt>
                <c:pt idx="23">
                  <c:v>23.92</c:v>
                </c:pt>
                <c:pt idx="24">
                  <c:v>24.257000000000001</c:v>
                </c:pt>
                <c:pt idx="25">
                  <c:v>24.594000000000001</c:v>
                </c:pt>
                <c:pt idx="26">
                  <c:v>24.93</c:v>
                </c:pt>
                <c:pt idx="27">
                  <c:v>25.266999999999999</c:v>
                </c:pt>
                <c:pt idx="28">
                  <c:v>25.603999999999999</c:v>
                </c:pt>
                <c:pt idx="29">
                  <c:v>25.94</c:v>
                </c:pt>
                <c:pt idx="30">
                  <c:v>26.277000000000001</c:v>
                </c:pt>
                <c:pt idx="31">
                  <c:v>26.614000000000001</c:v>
                </c:pt>
                <c:pt idx="32">
                  <c:v>26.965</c:v>
                </c:pt>
                <c:pt idx="33">
                  <c:v>27.396000000000001</c:v>
                </c:pt>
                <c:pt idx="34">
                  <c:v>27.827999999999999</c:v>
                </c:pt>
                <c:pt idx="35">
                  <c:v>28.26</c:v>
                </c:pt>
                <c:pt idx="36">
                  <c:v>28.692</c:v>
                </c:pt>
                <c:pt idx="37">
                  <c:v>29.123999999999999</c:v>
                </c:pt>
                <c:pt idx="38">
                  <c:v>29.556000000000001</c:v>
                </c:pt>
                <c:pt idx="39">
                  <c:v>29.986999999999998</c:v>
                </c:pt>
                <c:pt idx="40">
                  <c:v>30.419</c:v>
                </c:pt>
                <c:pt idx="41">
                  <c:v>30.852</c:v>
                </c:pt>
                <c:pt idx="42">
                  <c:v>31.297000000000001</c:v>
                </c:pt>
                <c:pt idx="43">
                  <c:v>31.742999999999999</c:v>
                </c:pt>
                <c:pt idx="44">
                  <c:v>32.188000000000002</c:v>
                </c:pt>
                <c:pt idx="45">
                  <c:v>32.634</c:v>
                </c:pt>
                <c:pt idx="46">
                  <c:v>33.079000000000001</c:v>
                </c:pt>
                <c:pt idx="47">
                  <c:v>33.524000000000001</c:v>
                </c:pt>
                <c:pt idx="48">
                  <c:v>33.97</c:v>
                </c:pt>
                <c:pt idx="49">
                  <c:v>34.414999999999999</c:v>
                </c:pt>
                <c:pt idx="50">
                  <c:v>34.860999999999997</c:v>
                </c:pt>
                <c:pt idx="51">
                  <c:v>35.220999999999997</c:v>
                </c:pt>
                <c:pt idx="52">
                  <c:v>35.576000000000001</c:v>
                </c:pt>
                <c:pt idx="53">
                  <c:v>35.930999999999997</c:v>
                </c:pt>
                <c:pt idx="54">
                  <c:v>36.286999999999999</c:v>
                </c:pt>
                <c:pt idx="55">
                  <c:v>36.642000000000003</c:v>
                </c:pt>
                <c:pt idx="56">
                  <c:v>36.997999999999998</c:v>
                </c:pt>
                <c:pt idx="57">
                  <c:v>37.353000000000002</c:v>
                </c:pt>
                <c:pt idx="58">
                  <c:v>37.707999999999998</c:v>
                </c:pt>
                <c:pt idx="59">
                  <c:v>38.064</c:v>
                </c:pt>
                <c:pt idx="60">
                  <c:v>38.418999999999997</c:v>
                </c:pt>
                <c:pt idx="61">
                  <c:v>38.774000000000001</c:v>
                </c:pt>
                <c:pt idx="62">
                  <c:v>39.130000000000003</c:v>
                </c:pt>
                <c:pt idx="63">
                  <c:v>39.484999999999999</c:v>
                </c:pt>
                <c:pt idx="64">
                  <c:v>39.841000000000001</c:v>
                </c:pt>
                <c:pt idx="65">
                  <c:v>40.195999999999998</c:v>
                </c:pt>
                <c:pt idx="66">
                  <c:v>40.551000000000002</c:v>
                </c:pt>
                <c:pt idx="67">
                  <c:v>40.906999999999996</c:v>
                </c:pt>
                <c:pt idx="68">
                  <c:v>41.262</c:v>
                </c:pt>
                <c:pt idx="69">
                  <c:v>41.546999999999997</c:v>
                </c:pt>
                <c:pt idx="70">
                  <c:v>41.81</c:v>
                </c:pt>
                <c:pt idx="71">
                  <c:v>42.072000000000003</c:v>
                </c:pt>
                <c:pt idx="72">
                  <c:v>42.334000000000003</c:v>
                </c:pt>
                <c:pt idx="73">
                  <c:v>42.595999999999997</c:v>
                </c:pt>
                <c:pt idx="74">
                  <c:v>42.857999999999997</c:v>
                </c:pt>
                <c:pt idx="75">
                  <c:v>43.12</c:v>
                </c:pt>
                <c:pt idx="76">
                  <c:v>43.381999999999998</c:v>
                </c:pt>
                <c:pt idx="77">
                  <c:v>43.643999999999998</c:v>
                </c:pt>
                <c:pt idx="78">
                  <c:v>43.905999999999999</c:v>
                </c:pt>
                <c:pt idx="79">
                  <c:v>44.167999999999999</c:v>
                </c:pt>
                <c:pt idx="80">
                  <c:v>44.43</c:v>
                </c:pt>
                <c:pt idx="81">
                  <c:v>44.692</c:v>
                </c:pt>
                <c:pt idx="82">
                  <c:v>44.954000000000001</c:v>
                </c:pt>
                <c:pt idx="83">
                  <c:v>45.216000000000001</c:v>
                </c:pt>
                <c:pt idx="84">
                  <c:v>45.478000000000002</c:v>
                </c:pt>
                <c:pt idx="85">
                  <c:v>45.74</c:v>
                </c:pt>
                <c:pt idx="86">
                  <c:v>46.002000000000002</c:v>
                </c:pt>
                <c:pt idx="87">
                  <c:v>46.228000000000002</c:v>
                </c:pt>
                <c:pt idx="88">
                  <c:v>46.421999999999997</c:v>
                </c:pt>
                <c:pt idx="89">
                  <c:v>46.616999999999997</c:v>
                </c:pt>
                <c:pt idx="90">
                  <c:v>46.811999999999998</c:v>
                </c:pt>
                <c:pt idx="91">
                  <c:v>47.006999999999998</c:v>
                </c:pt>
                <c:pt idx="92">
                  <c:v>47.201999999999998</c:v>
                </c:pt>
                <c:pt idx="93">
                  <c:v>47.396999999999998</c:v>
                </c:pt>
                <c:pt idx="94">
                  <c:v>47.591999999999999</c:v>
                </c:pt>
                <c:pt idx="95">
                  <c:v>47.786999999999999</c:v>
                </c:pt>
                <c:pt idx="96">
                  <c:v>47.981000000000002</c:v>
                </c:pt>
                <c:pt idx="97">
                  <c:v>48.176000000000002</c:v>
                </c:pt>
                <c:pt idx="98">
                  <c:v>48.371000000000002</c:v>
                </c:pt>
                <c:pt idx="99">
                  <c:v>48.566000000000003</c:v>
                </c:pt>
                <c:pt idx="100">
                  <c:v>48.761000000000003</c:v>
                </c:pt>
                <c:pt idx="101">
                  <c:v>48.956000000000003</c:v>
                </c:pt>
                <c:pt idx="102">
                  <c:v>49.151000000000003</c:v>
                </c:pt>
                <c:pt idx="103">
                  <c:v>49.345999999999997</c:v>
                </c:pt>
                <c:pt idx="104">
                  <c:v>49.54</c:v>
                </c:pt>
                <c:pt idx="105">
                  <c:v>49.710999999999999</c:v>
                </c:pt>
                <c:pt idx="106">
                  <c:v>49.838000000000001</c:v>
                </c:pt>
                <c:pt idx="107">
                  <c:v>49.963999999999999</c:v>
                </c:pt>
                <c:pt idx="108">
                  <c:v>50.091000000000001</c:v>
                </c:pt>
                <c:pt idx="109">
                  <c:v>50.216999999999999</c:v>
                </c:pt>
                <c:pt idx="110">
                  <c:v>50.343000000000004</c:v>
                </c:pt>
                <c:pt idx="111">
                  <c:v>50.47</c:v>
                </c:pt>
                <c:pt idx="112">
                  <c:v>50.595999999999997</c:v>
                </c:pt>
                <c:pt idx="113">
                  <c:v>50.722999999999999</c:v>
                </c:pt>
                <c:pt idx="114">
                  <c:v>50.848999999999997</c:v>
                </c:pt>
                <c:pt idx="115">
                  <c:v>50.975999999999999</c:v>
                </c:pt>
                <c:pt idx="116">
                  <c:v>51.101999999999997</c:v>
                </c:pt>
                <c:pt idx="117">
                  <c:v>51.228000000000002</c:v>
                </c:pt>
                <c:pt idx="118">
                  <c:v>51.354999999999997</c:v>
                </c:pt>
                <c:pt idx="119">
                  <c:v>51.481000000000002</c:v>
                </c:pt>
                <c:pt idx="120">
                  <c:v>51.607999999999997</c:v>
                </c:pt>
                <c:pt idx="121">
                  <c:v>51.734000000000002</c:v>
                </c:pt>
                <c:pt idx="122">
                  <c:v>51.86</c:v>
                </c:pt>
                <c:pt idx="123">
                  <c:v>51.987000000000002</c:v>
                </c:pt>
                <c:pt idx="124">
                  <c:v>52.113</c:v>
                </c:pt>
                <c:pt idx="125">
                  <c:v>52.24</c:v>
                </c:pt>
                <c:pt idx="126">
                  <c:v>52.366</c:v>
                </c:pt>
                <c:pt idx="127">
                  <c:v>52.493000000000002</c:v>
                </c:pt>
                <c:pt idx="128">
                  <c:v>52.619</c:v>
                </c:pt>
                <c:pt idx="129">
                  <c:v>52.744999999999997</c:v>
                </c:pt>
                <c:pt idx="130">
                  <c:v>52.872</c:v>
                </c:pt>
                <c:pt idx="131">
                  <c:v>52.997999999999998</c:v>
                </c:pt>
                <c:pt idx="132">
                  <c:v>53.125</c:v>
                </c:pt>
                <c:pt idx="133">
                  <c:v>53.250999999999998</c:v>
                </c:pt>
                <c:pt idx="134">
                  <c:v>53.377000000000002</c:v>
                </c:pt>
                <c:pt idx="135">
                  <c:v>53.503999999999998</c:v>
                </c:pt>
                <c:pt idx="136">
                  <c:v>53.63</c:v>
                </c:pt>
                <c:pt idx="137">
                  <c:v>53.756999999999998</c:v>
                </c:pt>
                <c:pt idx="138">
                  <c:v>53.883000000000003</c:v>
                </c:pt>
                <c:pt idx="139">
                  <c:v>54.01</c:v>
                </c:pt>
                <c:pt idx="140">
                  <c:v>54.136000000000003</c:v>
                </c:pt>
                <c:pt idx="141">
                  <c:v>54.262</c:v>
                </c:pt>
                <c:pt idx="142">
                  <c:v>54.35</c:v>
                </c:pt>
                <c:pt idx="143">
                  <c:v>54.435000000000002</c:v>
                </c:pt>
                <c:pt idx="144">
                  <c:v>54.52</c:v>
                </c:pt>
                <c:pt idx="145">
                  <c:v>54.604999999999997</c:v>
                </c:pt>
                <c:pt idx="146">
                  <c:v>54.69</c:v>
                </c:pt>
                <c:pt idx="147">
                  <c:v>54.774999999999999</c:v>
                </c:pt>
                <c:pt idx="148">
                  <c:v>54.86</c:v>
                </c:pt>
                <c:pt idx="149">
                  <c:v>54.945999999999998</c:v>
                </c:pt>
                <c:pt idx="150">
                  <c:v>55.030999999999999</c:v>
                </c:pt>
                <c:pt idx="151">
                  <c:v>55.116</c:v>
                </c:pt>
                <c:pt idx="152">
                  <c:v>55.201000000000001</c:v>
                </c:pt>
                <c:pt idx="153">
                  <c:v>55.286000000000001</c:v>
                </c:pt>
                <c:pt idx="154">
                  <c:v>55.371000000000002</c:v>
                </c:pt>
                <c:pt idx="155">
                  <c:v>55.456000000000003</c:v>
                </c:pt>
                <c:pt idx="156">
                  <c:v>55.542000000000002</c:v>
                </c:pt>
                <c:pt idx="157">
                  <c:v>55.627000000000002</c:v>
                </c:pt>
                <c:pt idx="158">
                  <c:v>55.712000000000003</c:v>
                </c:pt>
                <c:pt idx="159">
                  <c:v>55.796999999999997</c:v>
                </c:pt>
                <c:pt idx="160">
                  <c:v>55.881999999999998</c:v>
                </c:pt>
                <c:pt idx="161">
                  <c:v>55.966999999999999</c:v>
                </c:pt>
                <c:pt idx="162">
                  <c:v>56.052</c:v>
                </c:pt>
                <c:pt idx="163">
                  <c:v>56.137999999999998</c:v>
                </c:pt>
                <c:pt idx="164">
                  <c:v>56.222999999999999</c:v>
                </c:pt>
                <c:pt idx="165">
                  <c:v>56.308</c:v>
                </c:pt>
                <c:pt idx="166">
                  <c:v>56.393000000000001</c:v>
                </c:pt>
                <c:pt idx="167">
                  <c:v>56.478000000000002</c:v>
                </c:pt>
                <c:pt idx="168">
                  <c:v>56.563000000000002</c:v>
                </c:pt>
                <c:pt idx="169">
                  <c:v>56.648000000000003</c:v>
                </c:pt>
                <c:pt idx="170">
                  <c:v>56.734000000000002</c:v>
                </c:pt>
                <c:pt idx="171">
                  <c:v>56.819000000000003</c:v>
                </c:pt>
                <c:pt idx="172">
                  <c:v>56.904000000000003</c:v>
                </c:pt>
                <c:pt idx="173">
                  <c:v>56.988999999999997</c:v>
                </c:pt>
                <c:pt idx="174">
                  <c:v>57.073999999999998</c:v>
                </c:pt>
                <c:pt idx="175">
                  <c:v>57.158999999999999</c:v>
                </c:pt>
                <c:pt idx="176">
                  <c:v>57.244</c:v>
                </c:pt>
                <c:pt idx="177">
                  <c:v>57.33</c:v>
                </c:pt>
                <c:pt idx="178">
                  <c:v>57.401000000000003</c:v>
                </c:pt>
                <c:pt idx="179">
                  <c:v>57.46</c:v>
                </c:pt>
                <c:pt idx="180">
                  <c:v>57.52</c:v>
                </c:pt>
                <c:pt idx="181">
                  <c:v>57.579000000000001</c:v>
                </c:pt>
                <c:pt idx="182">
                  <c:v>57.639000000000003</c:v>
                </c:pt>
                <c:pt idx="183">
                  <c:v>57.698</c:v>
                </c:pt>
                <c:pt idx="184">
                  <c:v>57.758000000000003</c:v>
                </c:pt>
                <c:pt idx="185">
                  <c:v>57.817</c:v>
                </c:pt>
                <c:pt idx="186">
                  <c:v>57.877000000000002</c:v>
                </c:pt>
                <c:pt idx="187">
                  <c:v>57.936</c:v>
                </c:pt>
                <c:pt idx="188">
                  <c:v>57.996000000000002</c:v>
                </c:pt>
                <c:pt idx="189">
                  <c:v>58.055</c:v>
                </c:pt>
                <c:pt idx="190">
                  <c:v>58.115000000000002</c:v>
                </c:pt>
                <c:pt idx="191">
                  <c:v>58.173999999999999</c:v>
                </c:pt>
                <c:pt idx="192">
                  <c:v>58.234000000000002</c:v>
                </c:pt>
                <c:pt idx="193">
                  <c:v>58.292999999999999</c:v>
                </c:pt>
                <c:pt idx="194">
                  <c:v>58.353000000000002</c:v>
                </c:pt>
                <c:pt idx="195">
                  <c:v>58.411999999999999</c:v>
                </c:pt>
                <c:pt idx="196">
                  <c:v>58.472000000000001</c:v>
                </c:pt>
                <c:pt idx="197">
                  <c:v>58.530999999999999</c:v>
                </c:pt>
                <c:pt idx="198">
                  <c:v>58.591000000000001</c:v>
                </c:pt>
                <c:pt idx="199">
                  <c:v>58.65</c:v>
                </c:pt>
                <c:pt idx="200">
                  <c:v>58.71</c:v>
                </c:pt>
                <c:pt idx="201">
                  <c:v>58.768999999999998</c:v>
                </c:pt>
                <c:pt idx="202">
                  <c:v>58.829000000000001</c:v>
                </c:pt>
                <c:pt idx="203">
                  <c:v>58.887999999999998</c:v>
                </c:pt>
                <c:pt idx="204">
                  <c:v>58.948</c:v>
                </c:pt>
                <c:pt idx="205">
                  <c:v>59.006999999999998</c:v>
                </c:pt>
                <c:pt idx="206">
                  <c:v>59.067</c:v>
                </c:pt>
                <c:pt idx="207">
                  <c:v>59.125999999999998</c:v>
                </c:pt>
                <c:pt idx="208">
                  <c:v>59.186</c:v>
                </c:pt>
                <c:pt idx="209">
                  <c:v>59.244999999999997</c:v>
                </c:pt>
                <c:pt idx="210">
                  <c:v>59.305</c:v>
                </c:pt>
                <c:pt idx="211">
                  <c:v>59.363999999999997</c:v>
                </c:pt>
                <c:pt idx="212">
                  <c:v>59.423999999999999</c:v>
                </c:pt>
                <c:pt idx="213">
                  <c:v>59.482999999999997</c:v>
                </c:pt>
                <c:pt idx="214">
                  <c:v>59.539000000000001</c:v>
                </c:pt>
                <c:pt idx="215">
                  <c:v>59.573999999999998</c:v>
                </c:pt>
                <c:pt idx="216">
                  <c:v>59.61</c:v>
                </c:pt>
                <c:pt idx="217">
                  <c:v>59.645000000000003</c:v>
                </c:pt>
                <c:pt idx="218">
                  <c:v>59.68</c:v>
                </c:pt>
                <c:pt idx="219">
                  <c:v>59.715000000000003</c:v>
                </c:pt>
                <c:pt idx="220">
                  <c:v>59.75</c:v>
                </c:pt>
                <c:pt idx="221">
                  <c:v>59.784999999999997</c:v>
                </c:pt>
                <c:pt idx="222">
                  <c:v>59.82</c:v>
                </c:pt>
                <c:pt idx="223">
                  <c:v>59.854999999999997</c:v>
                </c:pt>
                <c:pt idx="224">
                  <c:v>59.89</c:v>
                </c:pt>
                <c:pt idx="225">
                  <c:v>59.924999999999997</c:v>
                </c:pt>
                <c:pt idx="226">
                  <c:v>59.960999999999999</c:v>
                </c:pt>
                <c:pt idx="227">
                  <c:v>59.996000000000002</c:v>
                </c:pt>
                <c:pt idx="228">
                  <c:v>60.030999999999999</c:v>
                </c:pt>
                <c:pt idx="229">
                  <c:v>60.066000000000003</c:v>
                </c:pt>
                <c:pt idx="230">
                  <c:v>60.100999999999999</c:v>
                </c:pt>
                <c:pt idx="231">
                  <c:v>60.136000000000003</c:v>
                </c:pt>
                <c:pt idx="232">
                  <c:v>60.170999999999999</c:v>
                </c:pt>
                <c:pt idx="233">
                  <c:v>60.206000000000003</c:v>
                </c:pt>
                <c:pt idx="234">
                  <c:v>60.241</c:v>
                </c:pt>
                <c:pt idx="235">
                  <c:v>60.276000000000003</c:v>
                </c:pt>
                <c:pt idx="236">
                  <c:v>60.311999999999998</c:v>
                </c:pt>
                <c:pt idx="237">
                  <c:v>60.347000000000001</c:v>
                </c:pt>
                <c:pt idx="238">
                  <c:v>60.381999999999998</c:v>
                </c:pt>
                <c:pt idx="239">
                  <c:v>60.417000000000002</c:v>
                </c:pt>
                <c:pt idx="240">
                  <c:v>60.451999999999998</c:v>
                </c:pt>
                <c:pt idx="241">
                  <c:v>60.487000000000002</c:v>
                </c:pt>
                <c:pt idx="242">
                  <c:v>60.521999999999998</c:v>
                </c:pt>
                <c:pt idx="243">
                  <c:v>60.557000000000002</c:v>
                </c:pt>
                <c:pt idx="244">
                  <c:v>60.591999999999999</c:v>
                </c:pt>
                <c:pt idx="245">
                  <c:v>60.627000000000002</c:v>
                </c:pt>
                <c:pt idx="246">
                  <c:v>60.662999999999997</c:v>
                </c:pt>
                <c:pt idx="247">
                  <c:v>60.698</c:v>
                </c:pt>
                <c:pt idx="248">
                  <c:v>60.732999999999997</c:v>
                </c:pt>
                <c:pt idx="249">
                  <c:v>60.768000000000001</c:v>
                </c:pt>
                <c:pt idx="250">
                  <c:v>60.802999999999997</c:v>
                </c:pt>
                <c:pt idx="251">
                  <c:v>60.838000000000001</c:v>
                </c:pt>
                <c:pt idx="252">
                  <c:v>60.872999999999998</c:v>
                </c:pt>
                <c:pt idx="253">
                  <c:v>60.908000000000001</c:v>
                </c:pt>
                <c:pt idx="254">
                  <c:v>60.942999999999998</c:v>
                </c:pt>
                <c:pt idx="255">
                  <c:v>60.978000000000002</c:v>
                </c:pt>
                <c:pt idx="256">
                  <c:v>61.014000000000003</c:v>
                </c:pt>
                <c:pt idx="257">
                  <c:v>61.048999999999999</c:v>
                </c:pt>
                <c:pt idx="258">
                  <c:v>61.084000000000003</c:v>
                </c:pt>
                <c:pt idx="259">
                  <c:v>61.119</c:v>
                </c:pt>
                <c:pt idx="260">
                  <c:v>61.154000000000003</c:v>
                </c:pt>
                <c:pt idx="261">
                  <c:v>61.189</c:v>
                </c:pt>
                <c:pt idx="262">
                  <c:v>61.223999999999997</c:v>
                </c:pt>
                <c:pt idx="263">
                  <c:v>61.259</c:v>
                </c:pt>
                <c:pt idx="264">
                  <c:v>61.293999999999997</c:v>
                </c:pt>
                <c:pt idx="265">
                  <c:v>61.329000000000001</c:v>
                </c:pt>
                <c:pt idx="266">
                  <c:v>61.365000000000002</c:v>
                </c:pt>
                <c:pt idx="267">
                  <c:v>61.4</c:v>
                </c:pt>
                <c:pt idx="268">
                  <c:v>61.435000000000002</c:v>
                </c:pt>
                <c:pt idx="269">
                  <c:v>61.47</c:v>
                </c:pt>
                <c:pt idx="270">
                  <c:v>61.505000000000003</c:v>
                </c:pt>
                <c:pt idx="271">
                  <c:v>61.54</c:v>
                </c:pt>
                <c:pt idx="272">
                  <c:v>61.575000000000003</c:v>
                </c:pt>
                <c:pt idx="273">
                  <c:v>61.61</c:v>
                </c:pt>
                <c:pt idx="274">
                  <c:v>61.645000000000003</c:v>
                </c:pt>
                <c:pt idx="275">
                  <c:v>61.68</c:v>
                </c:pt>
                <c:pt idx="276">
                  <c:v>61.716000000000001</c:v>
                </c:pt>
                <c:pt idx="277">
                  <c:v>61.750999999999998</c:v>
                </c:pt>
                <c:pt idx="278">
                  <c:v>61.786000000000001</c:v>
                </c:pt>
                <c:pt idx="279">
                  <c:v>61.820999999999998</c:v>
                </c:pt>
                <c:pt idx="280">
                  <c:v>61.856000000000002</c:v>
                </c:pt>
                <c:pt idx="281">
                  <c:v>61.890999999999998</c:v>
                </c:pt>
                <c:pt idx="282">
                  <c:v>61.926000000000002</c:v>
                </c:pt>
                <c:pt idx="283">
                  <c:v>61.960999999999999</c:v>
                </c:pt>
                <c:pt idx="284">
                  <c:v>61.994999999999997</c:v>
                </c:pt>
                <c:pt idx="285">
                  <c:v>62.018000000000001</c:v>
                </c:pt>
                <c:pt idx="286">
                  <c:v>62.042000000000002</c:v>
                </c:pt>
                <c:pt idx="287">
                  <c:v>62.066000000000003</c:v>
                </c:pt>
                <c:pt idx="288">
                  <c:v>62.09</c:v>
                </c:pt>
                <c:pt idx="289">
                  <c:v>62.113</c:v>
                </c:pt>
                <c:pt idx="290">
                  <c:v>62.137</c:v>
                </c:pt>
                <c:pt idx="291">
                  <c:v>62.161000000000001</c:v>
                </c:pt>
                <c:pt idx="292">
                  <c:v>62.185000000000002</c:v>
                </c:pt>
                <c:pt idx="293">
                  <c:v>62.209000000000003</c:v>
                </c:pt>
                <c:pt idx="294">
                  <c:v>62.231999999999999</c:v>
                </c:pt>
                <c:pt idx="295">
                  <c:v>62.256</c:v>
                </c:pt>
                <c:pt idx="296">
                  <c:v>62.28</c:v>
                </c:pt>
                <c:pt idx="297">
                  <c:v>62.304000000000002</c:v>
                </c:pt>
                <c:pt idx="298">
                  <c:v>62.326999999999998</c:v>
                </c:pt>
                <c:pt idx="299">
                  <c:v>62.350999999999999</c:v>
                </c:pt>
                <c:pt idx="300">
                  <c:v>62.375</c:v>
                </c:pt>
                <c:pt idx="301">
                  <c:v>62.399000000000001</c:v>
                </c:pt>
                <c:pt idx="302">
                  <c:v>62.421999999999997</c:v>
                </c:pt>
                <c:pt idx="303">
                  <c:v>62.445999999999998</c:v>
                </c:pt>
                <c:pt idx="304">
                  <c:v>62.47</c:v>
                </c:pt>
                <c:pt idx="305">
                  <c:v>62.494</c:v>
                </c:pt>
                <c:pt idx="306">
                  <c:v>62.517000000000003</c:v>
                </c:pt>
                <c:pt idx="307">
                  <c:v>62.540999999999997</c:v>
                </c:pt>
                <c:pt idx="308">
                  <c:v>62.564999999999998</c:v>
                </c:pt>
                <c:pt idx="309">
                  <c:v>62.588999999999999</c:v>
                </c:pt>
                <c:pt idx="310">
                  <c:v>62.612000000000002</c:v>
                </c:pt>
                <c:pt idx="311">
                  <c:v>62.636000000000003</c:v>
                </c:pt>
                <c:pt idx="312">
                  <c:v>62.66</c:v>
                </c:pt>
                <c:pt idx="313">
                  <c:v>62.683999999999997</c:v>
                </c:pt>
                <c:pt idx="314">
                  <c:v>62.707000000000001</c:v>
                </c:pt>
                <c:pt idx="315">
                  <c:v>62.731000000000002</c:v>
                </c:pt>
                <c:pt idx="316">
                  <c:v>62.755000000000003</c:v>
                </c:pt>
                <c:pt idx="317">
                  <c:v>62.779000000000003</c:v>
                </c:pt>
                <c:pt idx="318">
                  <c:v>62.802</c:v>
                </c:pt>
                <c:pt idx="319">
                  <c:v>62.826000000000001</c:v>
                </c:pt>
                <c:pt idx="320">
                  <c:v>62.85</c:v>
                </c:pt>
                <c:pt idx="321">
                  <c:v>62.874000000000002</c:v>
                </c:pt>
                <c:pt idx="322">
                  <c:v>62.896999999999998</c:v>
                </c:pt>
                <c:pt idx="323">
                  <c:v>62.920999999999999</c:v>
                </c:pt>
                <c:pt idx="324">
                  <c:v>62.945</c:v>
                </c:pt>
                <c:pt idx="325">
                  <c:v>62.969000000000001</c:v>
                </c:pt>
                <c:pt idx="326">
                  <c:v>62.991999999999997</c:v>
                </c:pt>
                <c:pt idx="327">
                  <c:v>63.015999999999998</c:v>
                </c:pt>
                <c:pt idx="328">
                  <c:v>63.04</c:v>
                </c:pt>
                <c:pt idx="329">
                  <c:v>63.064</c:v>
                </c:pt>
                <c:pt idx="330">
                  <c:v>63.088000000000001</c:v>
                </c:pt>
                <c:pt idx="331">
                  <c:v>63.110999999999997</c:v>
                </c:pt>
                <c:pt idx="332">
                  <c:v>63.134999999999998</c:v>
                </c:pt>
                <c:pt idx="333">
                  <c:v>63.158999999999999</c:v>
                </c:pt>
                <c:pt idx="334">
                  <c:v>63.183</c:v>
                </c:pt>
                <c:pt idx="335">
                  <c:v>63.206000000000003</c:v>
                </c:pt>
                <c:pt idx="336">
                  <c:v>63.23</c:v>
                </c:pt>
                <c:pt idx="337">
                  <c:v>63.253999999999998</c:v>
                </c:pt>
                <c:pt idx="338">
                  <c:v>63.277999999999999</c:v>
                </c:pt>
                <c:pt idx="339">
                  <c:v>63.301000000000002</c:v>
                </c:pt>
                <c:pt idx="340">
                  <c:v>63.325000000000003</c:v>
                </c:pt>
                <c:pt idx="341">
                  <c:v>63.348999999999997</c:v>
                </c:pt>
                <c:pt idx="342">
                  <c:v>63.372999999999998</c:v>
                </c:pt>
                <c:pt idx="343">
                  <c:v>63.396000000000001</c:v>
                </c:pt>
                <c:pt idx="344">
                  <c:v>63.42</c:v>
                </c:pt>
                <c:pt idx="345">
                  <c:v>63.444000000000003</c:v>
                </c:pt>
                <c:pt idx="346">
                  <c:v>63.468000000000004</c:v>
                </c:pt>
                <c:pt idx="347">
                  <c:v>63.491</c:v>
                </c:pt>
                <c:pt idx="348">
                  <c:v>63.515000000000001</c:v>
                </c:pt>
                <c:pt idx="349">
                  <c:v>63.539000000000001</c:v>
                </c:pt>
                <c:pt idx="350">
                  <c:v>63.563000000000002</c:v>
                </c:pt>
                <c:pt idx="351">
                  <c:v>63.585999999999999</c:v>
                </c:pt>
                <c:pt idx="352">
                  <c:v>63.61</c:v>
                </c:pt>
                <c:pt idx="353">
                  <c:v>63.634</c:v>
                </c:pt>
                <c:pt idx="354">
                  <c:v>63.656999999999996</c:v>
                </c:pt>
                <c:pt idx="355">
                  <c:v>63.674999999999997</c:v>
                </c:pt>
                <c:pt idx="356">
                  <c:v>63.694000000000003</c:v>
                </c:pt>
                <c:pt idx="357">
                  <c:v>63.712000000000003</c:v>
                </c:pt>
                <c:pt idx="358">
                  <c:v>63.731000000000002</c:v>
                </c:pt>
                <c:pt idx="359">
                  <c:v>63.749000000000002</c:v>
                </c:pt>
                <c:pt idx="360">
                  <c:v>63.768000000000001</c:v>
                </c:pt>
                <c:pt idx="361">
                  <c:v>63.786999999999999</c:v>
                </c:pt>
                <c:pt idx="362">
                  <c:v>63.805</c:v>
                </c:pt>
                <c:pt idx="363">
                  <c:v>63.823999999999998</c:v>
                </c:pt>
                <c:pt idx="364">
                  <c:v>63.841999999999999</c:v>
                </c:pt>
                <c:pt idx="365">
                  <c:v>63.860999999999997</c:v>
                </c:pt>
                <c:pt idx="366">
                  <c:v>63.878999999999998</c:v>
                </c:pt>
                <c:pt idx="367">
                  <c:v>63.898000000000003</c:v>
                </c:pt>
                <c:pt idx="368">
                  <c:v>63.915999999999997</c:v>
                </c:pt>
                <c:pt idx="369">
                  <c:v>63.935000000000002</c:v>
                </c:pt>
                <c:pt idx="370">
                  <c:v>63.953000000000003</c:v>
                </c:pt>
                <c:pt idx="371">
                  <c:v>63.972000000000001</c:v>
                </c:pt>
                <c:pt idx="372">
                  <c:v>63.99</c:v>
                </c:pt>
                <c:pt idx="373">
                  <c:v>64.009</c:v>
                </c:pt>
                <c:pt idx="374">
                  <c:v>64.027000000000001</c:v>
                </c:pt>
                <c:pt idx="375">
                  <c:v>64.046000000000006</c:v>
                </c:pt>
                <c:pt idx="376">
                  <c:v>64.063999999999993</c:v>
                </c:pt>
                <c:pt idx="377">
                  <c:v>64.082999999999998</c:v>
                </c:pt>
                <c:pt idx="378">
                  <c:v>64.100999999999999</c:v>
                </c:pt>
                <c:pt idx="379">
                  <c:v>64.12</c:v>
                </c:pt>
                <c:pt idx="380">
                  <c:v>64.138000000000005</c:v>
                </c:pt>
                <c:pt idx="381">
                  <c:v>64.156999999999996</c:v>
                </c:pt>
                <c:pt idx="382">
                  <c:v>64.174999999999997</c:v>
                </c:pt>
                <c:pt idx="383">
                  <c:v>64.194000000000003</c:v>
                </c:pt>
                <c:pt idx="384">
                  <c:v>64.212000000000003</c:v>
                </c:pt>
                <c:pt idx="385">
                  <c:v>64.230999999999995</c:v>
                </c:pt>
                <c:pt idx="386">
                  <c:v>64.248999999999995</c:v>
                </c:pt>
                <c:pt idx="387">
                  <c:v>64.268000000000001</c:v>
                </c:pt>
                <c:pt idx="388">
                  <c:v>64.286000000000001</c:v>
                </c:pt>
                <c:pt idx="389">
                  <c:v>64.305000000000007</c:v>
                </c:pt>
                <c:pt idx="390">
                  <c:v>64.323999999999998</c:v>
                </c:pt>
                <c:pt idx="391">
                  <c:v>64.341999999999999</c:v>
                </c:pt>
                <c:pt idx="392">
                  <c:v>64.361000000000004</c:v>
                </c:pt>
                <c:pt idx="393">
                  <c:v>64.379000000000005</c:v>
                </c:pt>
                <c:pt idx="394">
                  <c:v>64.397999999999996</c:v>
                </c:pt>
                <c:pt idx="395">
                  <c:v>64.415999999999997</c:v>
                </c:pt>
                <c:pt idx="396">
                  <c:v>64.435000000000002</c:v>
                </c:pt>
                <c:pt idx="397">
                  <c:v>64.453000000000003</c:v>
                </c:pt>
                <c:pt idx="398">
                  <c:v>64.471999999999994</c:v>
                </c:pt>
                <c:pt idx="399">
                  <c:v>64.489999999999995</c:v>
                </c:pt>
                <c:pt idx="400">
                  <c:v>64.509</c:v>
                </c:pt>
                <c:pt idx="401">
                  <c:v>64.527000000000001</c:v>
                </c:pt>
                <c:pt idx="402">
                  <c:v>64.546000000000006</c:v>
                </c:pt>
                <c:pt idx="403">
                  <c:v>64.563999999999993</c:v>
                </c:pt>
                <c:pt idx="404">
                  <c:v>64.582999999999998</c:v>
                </c:pt>
                <c:pt idx="405">
                  <c:v>64.600999999999999</c:v>
                </c:pt>
                <c:pt idx="406">
                  <c:v>64.62</c:v>
                </c:pt>
                <c:pt idx="407">
                  <c:v>64.638000000000005</c:v>
                </c:pt>
                <c:pt idx="408">
                  <c:v>64.656999999999996</c:v>
                </c:pt>
                <c:pt idx="409">
                  <c:v>64.674999999999997</c:v>
                </c:pt>
                <c:pt idx="410">
                  <c:v>64.694000000000003</c:v>
                </c:pt>
                <c:pt idx="411">
                  <c:v>64.712000000000003</c:v>
                </c:pt>
                <c:pt idx="412">
                  <c:v>64.730999999999995</c:v>
                </c:pt>
                <c:pt idx="413">
                  <c:v>64.748999999999995</c:v>
                </c:pt>
                <c:pt idx="414">
                  <c:v>64.768000000000001</c:v>
                </c:pt>
                <c:pt idx="415">
                  <c:v>64.786000000000001</c:v>
                </c:pt>
                <c:pt idx="416">
                  <c:v>64.805000000000007</c:v>
                </c:pt>
                <c:pt idx="417">
                  <c:v>64.822999999999993</c:v>
                </c:pt>
                <c:pt idx="418">
                  <c:v>64.841999999999999</c:v>
                </c:pt>
                <c:pt idx="419">
                  <c:v>64.861000000000004</c:v>
                </c:pt>
                <c:pt idx="420">
                  <c:v>64.879000000000005</c:v>
                </c:pt>
                <c:pt idx="421">
                  <c:v>64.897999999999996</c:v>
                </c:pt>
                <c:pt idx="422">
                  <c:v>64.915999999999997</c:v>
                </c:pt>
                <c:pt idx="423">
                  <c:v>64.935000000000002</c:v>
                </c:pt>
                <c:pt idx="424">
                  <c:v>64.951999999999998</c:v>
                </c:pt>
                <c:pt idx="425">
                  <c:v>64.966999999999999</c:v>
                </c:pt>
                <c:pt idx="426">
                  <c:v>64.980999999999995</c:v>
                </c:pt>
                <c:pt idx="427">
                  <c:v>64.995000000000005</c:v>
                </c:pt>
                <c:pt idx="428">
                  <c:v>65.009</c:v>
                </c:pt>
                <c:pt idx="429">
                  <c:v>65.022999999999996</c:v>
                </c:pt>
                <c:pt idx="430">
                  <c:v>65.037999999999997</c:v>
                </c:pt>
                <c:pt idx="431">
                  <c:v>65.052000000000007</c:v>
                </c:pt>
                <c:pt idx="432">
                  <c:v>65.066000000000003</c:v>
                </c:pt>
                <c:pt idx="433">
                  <c:v>65.08</c:v>
                </c:pt>
                <c:pt idx="434">
                  <c:v>65.093999999999994</c:v>
                </c:pt>
                <c:pt idx="435">
                  <c:v>65.108000000000004</c:v>
                </c:pt>
                <c:pt idx="436">
                  <c:v>65.123000000000005</c:v>
                </c:pt>
                <c:pt idx="437">
                  <c:v>65.137</c:v>
                </c:pt>
                <c:pt idx="438">
                  <c:v>65.150999999999996</c:v>
                </c:pt>
                <c:pt idx="439">
                  <c:v>65.165000000000006</c:v>
                </c:pt>
                <c:pt idx="440">
                  <c:v>65.179000000000002</c:v>
                </c:pt>
                <c:pt idx="441">
                  <c:v>65.194000000000003</c:v>
                </c:pt>
                <c:pt idx="442">
                  <c:v>65.207999999999998</c:v>
                </c:pt>
                <c:pt idx="443">
                  <c:v>65.221999999999994</c:v>
                </c:pt>
                <c:pt idx="444">
                  <c:v>65.236000000000004</c:v>
                </c:pt>
                <c:pt idx="445">
                  <c:v>65.25</c:v>
                </c:pt>
                <c:pt idx="446">
                  <c:v>65.263999999999996</c:v>
                </c:pt>
                <c:pt idx="447">
                  <c:v>65.278999999999996</c:v>
                </c:pt>
                <c:pt idx="448">
                  <c:v>65.293000000000006</c:v>
                </c:pt>
                <c:pt idx="449">
                  <c:v>65.307000000000002</c:v>
                </c:pt>
                <c:pt idx="450">
                  <c:v>65.320999999999998</c:v>
                </c:pt>
                <c:pt idx="451">
                  <c:v>65.334999999999994</c:v>
                </c:pt>
                <c:pt idx="452">
                  <c:v>65.349999999999994</c:v>
                </c:pt>
                <c:pt idx="453">
                  <c:v>65.364000000000004</c:v>
                </c:pt>
                <c:pt idx="454">
                  <c:v>65.378</c:v>
                </c:pt>
                <c:pt idx="455">
                  <c:v>65.391999999999996</c:v>
                </c:pt>
                <c:pt idx="456">
                  <c:v>65.406000000000006</c:v>
                </c:pt>
                <c:pt idx="457">
                  <c:v>65.42</c:v>
                </c:pt>
                <c:pt idx="458">
                  <c:v>65.435000000000002</c:v>
                </c:pt>
                <c:pt idx="459">
                  <c:v>65.448999999999998</c:v>
                </c:pt>
                <c:pt idx="460">
                  <c:v>65.462999999999994</c:v>
                </c:pt>
                <c:pt idx="461">
                  <c:v>65.477000000000004</c:v>
                </c:pt>
                <c:pt idx="462">
                  <c:v>65.491</c:v>
                </c:pt>
                <c:pt idx="463">
                  <c:v>65.506</c:v>
                </c:pt>
                <c:pt idx="464">
                  <c:v>65.52</c:v>
                </c:pt>
                <c:pt idx="465">
                  <c:v>65.534000000000006</c:v>
                </c:pt>
                <c:pt idx="466">
                  <c:v>65.548000000000002</c:v>
                </c:pt>
                <c:pt idx="467">
                  <c:v>65.561999999999998</c:v>
                </c:pt>
                <c:pt idx="468">
                  <c:v>65.575999999999993</c:v>
                </c:pt>
                <c:pt idx="469">
                  <c:v>65.590999999999994</c:v>
                </c:pt>
                <c:pt idx="470">
                  <c:v>65.605000000000004</c:v>
                </c:pt>
                <c:pt idx="471">
                  <c:v>65.619</c:v>
                </c:pt>
                <c:pt idx="472">
                  <c:v>65.632999999999996</c:v>
                </c:pt>
                <c:pt idx="473">
                  <c:v>65.647000000000006</c:v>
                </c:pt>
                <c:pt idx="474">
                  <c:v>65.662000000000006</c:v>
                </c:pt>
                <c:pt idx="475">
                  <c:v>65.676000000000002</c:v>
                </c:pt>
                <c:pt idx="476">
                  <c:v>65.69</c:v>
                </c:pt>
                <c:pt idx="477">
                  <c:v>65.703999999999994</c:v>
                </c:pt>
                <c:pt idx="478">
                  <c:v>65.718000000000004</c:v>
                </c:pt>
                <c:pt idx="479">
                  <c:v>65.731999999999999</c:v>
                </c:pt>
                <c:pt idx="480">
                  <c:v>65.747</c:v>
                </c:pt>
                <c:pt idx="481">
                  <c:v>65.760999999999996</c:v>
                </c:pt>
                <c:pt idx="482">
                  <c:v>65.775000000000006</c:v>
                </c:pt>
                <c:pt idx="483">
                  <c:v>65.789000000000001</c:v>
                </c:pt>
                <c:pt idx="484">
                  <c:v>65.802999999999997</c:v>
                </c:pt>
                <c:pt idx="485">
                  <c:v>65.816999999999993</c:v>
                </c:pt>
                <c:pt idx="486">
                  <c:v>65.831999999999994</c:v>
                </c:pt>
                <c:pt idx="487">
                  <c:v>65.846000000000004</c:v>
                </c:pt>
                <c:pt idx="488">
                  <c:v>65.86</c:v>
                </c:pt>
                <c:pt idx="489">
                  <c:v>65.873999999999995</c:v>
                </c:pt>
                <c:pt idx="490">
                  <c:v>65.888000000000005</c:v>
                </c:pt>
                <c:pt idx="491">
                  <c:v>65.903000000000006</c:v>
                </c:pt>
                <c:pt idx="492">
                  <c:v>65.917000000000002</c:v>
                </c:pt>
                <c:pt idx="493">
                  <c:v>65.930999999999997</c:v>
                </c:pt>
                <c:pt idx="494">
                  <c:v>65.944999999999993</c:v>
                </c:pt>
                <c:pt idx="495">
                  <c:v>65.957999999999998</c:v>
                </c:pt>
                <c:pt idx="496">
                  <c:v>65.971000000000004</c:v>
                </c:pt>
                <c:pt idx="497">
                  <c:v>65.983999999999995</c:v>
                </c:pt>
                <c:pt idx="498">
                  <c:v>65.997</c:v>
                </c:pt>
                <c:pt idx="499">
                  <c:v>66.010000000000005</c:v>
                </c:pt>
                <c:pt idx="500">
                  <c:v>66.022999999999996</c:v>
                </c:pt>
                <c:pt idx="501">
                  <c:v>66.036000000000001</c:v>
                </c:pt>
                <c:pt idx="502">
                  <c:v>66.049000000000007</c:v>
                </c:pt>
                <c:pt idx="503">
                  <c:v>66.061999999999998</c:v>
                </c:pt>
                <c:pt idx="504">
                  <c:v>66.075000000000003</c:v>
                </c:pt>
                <c:pt idx="505">
                  <c:v>66.087999999999994</c:v>
                </c:pt>
                <c:pt idx="506">
                  <c:v>66.100999999999999</c:v>
                </c:pt>
                <c:pt idx="507">
                  <c:v>66.114000000000004</c:v>
                </c:pt>
                <c:pt idx="508">
                  <c:v>66.126999999999995</c:v>
                </c:pt>
                <c:pt idx="509">
                  <c:v>66.138999999999996</c:v>
                </c:pt>
                <c:pt idx="510">
                  <c:v>66.152000000000001</c:v>
                </c:pt>
                <c:pt idx="511">
                  <c:v>66.165000000000006</c:v>
                </c:pt>
                <c:pt idx="512">
                  <c:v>66.177000000000007</c:v>
                </c:pt>
                <c:pt idx="513">
                  <c:v>66.19</c:v>
                </c:pt>
                <c:pt idx="514">
                  <c:v>66.203000000000003</c:v>
                </c:pt>
                <c:pt idx="515">
                  <c:v>66.215000000000003</c:v>
                </c:pt>
                <c:pt idx="516">
                  <c:v>66.227999999999994</c:v>
                </c:pt>
                <c:pt idx="517">
                  <c:v>66.239999999999995</c:v>
                </c:pt>
                <c:pt idx="518">
                  <c:v>66.253</c:v>
                </c:pt>
                <c:pt idx="519">
                  <c:v>66.265000000000001</c:v>
                </c:pt>
                <c:pt idx="520">
                  <c:v>66.278000000000006</c:v>
                </c:pt>
                <c:pt idx="521">
                  <c:v>66.290000000000006</c:v>
                </c:pt>
                <c:pt idx="522">
                  <c:v>66.302000000000007</c:v>
                </c:pt>
                <c:pt idx="523">
                  <c:v>66.314999999999998</c:v>
                </c:pt>
                <c:pt idx="524">
                  <c:v>66.326999999999998</c:v>
                </c:pt>
                <c:pt idx="525">
                  <c:v>66.338999999999999</c:v>
                </c:pt>
                <c:pt idx="526">
                  <c:v>66.352000000000004</c:v>
                </c:pt>
                <c:pt idx="527">
                  <c:v>66.364000000000004</c:v>
                </c:pt>
                <c:pt idx="528">
                  <c:v>66.376000000000005</c:v>
                </c:pt>
                <c:pt idx="529">
                  <c:v>66.388000000000005</c:v>
                </c:pt>
                <c:pt idx="530">
                  <c:v>66.400000000000006</c:v>
                </c:pt>
                <c:pt idx="531">
                  <c:v>66.412999999999997</c:v>
                </c:pt>
                <c:pt idx="532">
                  <c:v>66.424999999999997</c:v>
                </c:pt>
                <c:pt idx="533">
                  <c:v>66.436999999999998</c:v>
                </c:pt>
                <c:pt idx="534">
                  <c:v>66.448999999999998</c:v>
                </c:pt>
                <c:pt idx="535">
                  <c:v>66.460999999999999</c:v>
                </c:pt>
                <c:pt idx="536">
                  <c:v>66.472999999999999</c:v>
                </c:pt>
                <c:pt idx="537">
                  <c:v>66.484999999999999</c:v>
                </c:pt>
                <c:pt idx="538">
                  <c:v>66.497</c:v>
                </c:pt>
                <c:pt idx="539">
                  <c:v>66.509</c:v>
                </c:pt>
                <c:pt idx="540">
                  <c:v>66.52</c:v>
                </c:pt>
                <c:pt idx="541">
                  <c:v>66.531999999999996</c:v>
                </c:pt>
                <c:pt idx="542">
                  <c:v>66.543999999999997</c:v>
                </c:pt>
                <c:pt idx="543">
                  <c:v>66.555999999999997</c:v>
                </c:pt>
                <c:pt idx="544">
                  <c:v>66.567999999999998</c:v>
                </c:pt>
                <c:pt idx="545">
                  <c:v>66.578999999999994</c:v>
                </c:pt>
                <c:pt idx="546">
                  <c:v>66.590999999999994</c:v>
                </c:pt>
                <c:pt idx="547">
                  <c:v>66.602999999999994</c:v>
                </c:pt>
                <c:pt idx="548">
                  <c:v>66.614000000000004</c:v>
                </c:pt>
                <c:pt idx="549">
                  <c:v>66.626000000000005</c:v>
                </c:pt>
                <c:pt idx="550">
                  <c:v>66.637</c:v>
                </c:pt>
                <c:pt idx="551">
                  <c:v>66.649000000000001</c:v>
                </c:pt>
                <c:pt idx="552">
                  <c:v>66.66</c:v>
                </c:pt>
                <c:pt idx="553">
                  <c:v>66.671999999999997</c:v>
                </c:pt>
                <c:pt idx="554">
                  <c:v>66.683000000000007</c:v>
                </c:pt>
                <c:pt idx="555">
                  <c:v>66.694999999999993</c:v>
                </c:pt>
                <c:pt idx="556">
                  <c:v>66.706000000000003</c:v>
                </c:pt>
                <c:pt idx="557">
                  <c:v>66.718000000000004</c:v>
                </c:pt>
                <c:pt idx="558">
                  <c:v>66.728999999999999</c:v>
                </c:pt>
                <c:pt idx="559">
                  <c:v>66.739999999999995</c:v>
                </c:pt>
                <c:pt idx="560">
                  <c:v>66.751999999999995</c:v>
                </c:pt>
                <c:pt idx="561">
                  <c:v>66.763000000000005</c:v>
                </c:pt>
                <c:pt idx="562">
                  <c:v>66.774000000000001</c:v>
                </c:pt>
                <c:pt idx="563">
                  <c:v>66.784999999999997</c:v>
                </c:pt>
                <c:pt idx="564">
                  <c:v>66.796999999999997</c:v>
                </c:pt>
                <c:pt idx="565">
                  <c:v>66.808000000000007</c:v>
                </c:pt>
                <c:pt idx="566">
                  <c:v>66.819999999999993</c:v>
                </c:pt>
                <c:pt idx="567">
                  <c:v>66.831999999999994</c:v>
                </c:pt>
                <c:pt idx="568">
                  <c:v>66.843999999999994</c:v>
                </c:pt>
                <c:pt idx="569">
                  <c:v>66.855000000000004</c:v>
                </c:pt>
                <c:pt idx="570">
                  <c:v>66.867000000000004</c:v>
                </c:pt>
                <c:pt idx="571">
                  <c:v>66.879000000000005</c:v>
                </c:pt>
                <c:pt idx="572">
                  <c:v>66.89</c:v>
                </c:pt>
                <c:pt idx="573">
                  <c:v>66.902000000000001</c:v>
                </c:pt>
                <c:pt idx="574">
                  <c:v>66.914000000000001</c:v>
                </c:pt>
                <c:pt idx="575">
                  <c:v>66.924999999999997</c:v>
                </c:pt>
                <c:pt idx="576">
                  <c:v>66.936999999999998</c:v>
                </c:pt>
                <c:pt idx="577">
                  <c:v>66.948999999999998</c:v>
                </c:pt>
                <c:pt idx="578">
                  <c:v>66.959999999999994</c:v>
                </c:pt>
                <c:pt idx="579">
                  <c:v>66.971999999999994</c:v>
                </c:pt>
                <c:pt idx="580">
                  <c:v>66.983999999999995</c:v>
                </c:pt>
                <c:pt idx="581">
                  <c:v>66.995000000000005</c:v>
                </c:pt>
                <c:pt idx="582">
                  <c:v>67.007000000000005</c:v>
                </c:pt>
                <c:pt idx="583">
                  <c:v>67.018000000000001</c:v>
                </c:pt>
                <c:pt idx="584">
                  <c:v>67.03</c:v>
                </c:pt>
                <c:pt idx="585">
                  <c:v>67.040999999999997</c:v>
                </c:pt>
                <c:pt idx="586">
                  <c:v>67.052999999999997</c:v>
                </c:pt>
                <c:pt idx="587">
                  <c:v>67.064999999999998</c:v>
                </c:pt>
                <c:pt idx="588">
                  <c:v>67.075999999999993</c:v>
                </c:pt>
                <c:pt idx="589">
                  <c:v>67.087999999999994</c:v>
                </c:pt>
                <c:pt idx="590">
                  <c:v>67.099000000000004</c:v>
                </c:pt>
                <c:pt idx="591">
                  <c:v>67.111000000000004</c:v>
                </c:pt>
                <c:pt idx="592">
                  <c:v>67.122</c:v>
                </c:pt>
                <c:pt idx="593">
                  <c:v>67.134</c:v>
                </c:pt>
                <c:pt idx="594">
                  <c:v>67.144999999999996</c:v>
                </c:pt>
                <c:pt idx="595">
                  <c:v>67.156000000000006</c:v>
                </c:pt>
                <c:pt idx="596">
                  <c:v>67.168000000000006</c:v>
                </c:pt>
                <c:pt idx="597">
                  <c:v>67.179000000000002</c:v>
                </c:pt>
                <c:pt idx="598">
                  <c:v>67.191000000000003</c:v>
                </c:pt>
                <c:pt idx="599">
                  <c:v>67.201999999999998</c:v>
                </c:pt>
                <c:pt idx="600">
                  <c:v>67.213999999999999</c:v>
                </c:pt>
                <c:pt idx="601">
                  <c:v>67.224999999999994</c:v>
                </c:pt>
                <c:pt idx="602">
                  <c:v>67.236000000000004</c:v>
                </c:pt>
                <c:pt idx="603">
                  <c:v>67.248000000000005</c:v>
                </c:pt>
                <c:pt idx="604">
                  <c:v>67.259</c:v>
                </c:pt>
                <c:pt idx="605">
                  <c:v>67.27</c:v>
                </c:pt>
                <c:pt idx="606">
                  <c:v>67.281999999999996</c:v>
                </c:pt>
                <c:pt idx="607">
                  <c:v>67.293000000000006</c:v>
                </c:pt>
                <c:pt idx="608">
                  <c:v>67.304000000000002</c:v>
                </c:pt>
                <c:pt idx="609">
                  <c:v>67.316000000000003</c:v>
                </c:pt>
                <c:pt idx="610">
                  <c:v>67.326999999999998</c:v>
                </c:pt>
                <c:pt idx="611">
                  <c:v>67.337999999999994</c:v>
                </c:pt>
                <c:pt idx="612">
                  <c:v>67.349000000000004</c:v>
                </c:pt>
                <c:pt idx="613">
                  <c:v>67.361000000000004</c:v>
                </c:pt>
                <c:pt idx="614">
                  <c:v>67.372</c:v>
                </c:pt>
                <c:pt idx="615">
                  <c:v>67.382999999999996</c:v>
                </c:pt>
                <c:pt idx="616">
                  <c:v>67.394000000000005</c:v>
                </c:pt>
                <c:pt idx="617">
                  <c:v>67.405000000000001</c:v>
                </c:pt>
                <c:pt idx="618">
                  <c:v>67.417000000000002</c:v>
                </c:pt>
                <c:pt idx="619">
                  <c:v>67.427999999999997</c:v>
                </c:pt>
                <c:pt idx="620">
                  <c:v>67.438999999999993</c:v>
                </c:pt>
                <c:pt idx="621">
                  <c:v>67.45</c:v>
                </c:pt>
                <c:pt idx="622">
                  <c:v>67.460999999999999</c:v>
                </c:pt>
                <c:pt idx="623">
                  <c:v>67.471999999999994</c:v>
                </c:pt>
                <c:pt idx="624">
                  <c:v>67.483999999999995</c:v>
                </c:pt>
                <c:pt idx="625">
                  <c:v>67.495000000000005</c:v>
                </c:pt>
                <c:pt idx="626">
                  <c:v>67.506</c:v>
                </c:pt>
                <c:pt idx="627">
                  <c:v>67.516999999999996</c:v>
                </c:pt>
                <c:pt idx="628">
                  <c:v>67.528000000000006</c:v>
                </c:pt>
                <c:pt idx="629">
                  <c:v>67.539000000000001</c:v>
                </c:pt>
                <c:pt idx="630">
                  <c:v>67.55</c:v>
                </c:pt>
                <c:pt idx="631">
                  <c:v>67.561000000000007</c:v>
                </c:pt>
                <c:pt idx="632">
                  <c:v>67.572000000000003</c:v>
                </c:pt>
                <c:pt idx="633">
                  <c:v>67.582999999999998</c:v>
                </c:pt>
                <c:pt idx="634">
                  <c:v>67.593999999999994</c:v>
                </c:pt>
                <c:pt idx="635">
                  <c:v>67.605000000000004</c:v>
                </c:pt>
                <c:pt idx="636">
                  <c:v>67.614999999999995</c:v>
                </c:pt>
                <c:pt idx="637">
                  <c:v>67.625</c:v>
                </c:pt>
                <c:pt idx="638">
                  <c:v>67.635999999999996</c:v>
                </c:pt>
                <c:pt idx="639">
                  <c:v>67.646000000000001</c:v>
                </c:pt>
                <c:pt idx="640">
                  <c:v>67.656000000000006</c:v>
                </c:pt>
                <c:pt idx="641">
                  <c:v>67.667000000000002</c:v>
                </c:pt>
                <c:pt idx="642">
                  <c:v>67.677000000000007</c:v>
                </c:pt>
                <c:pt idx="643">
                  <c:v>67.686999999999998</c:v>
                </c:pt>
                <c:pt idx="644">
                  <c:v>67.697000000000003</c:v>
                </c:pt>
                <c:pt idx="645">
                  <c:v>67.707999999999998</c:v>
                </c:pt>
                <c:pt idx="646">
                  <c:v>67.718000000000004</c:v>
                </c:pt>
                <c:pt idx="647">
                  <c:v>67.727999999999994</c:v>
                </c:pt>
                <c:pt idx="648">
                  <c:v>67.738</c:v>
                </c:pt>
                <c:pt idx="649">
                  <c:v>67.748000000000005</c:v>
                </c:pt>
                <c:pt idx="650">
                  <c:v>67.757999999999996</c:v>
                </c:pt>
                <c:pt idx="651">
                  <c:v>67.768000000000001</c:v>
                </c:pt>
                <c:pt idx="652">
                  <c:v>67.778000000000006</c:v>
                </c:pt>
                <c:pt idx="653">
                  <c:v>67.787999999999997</c:v>
                </c:pt>
                <c:pt idx="654">
                  <c:v>67.798000000000002</c:v>
                </c:pt>
                <c:pt idx="655">
                  <c:v>67.808000000000007</c:v>
                </c:pt>
                <c:pt idx="656">
                  <c:v>67.817999999999998</c:v>
                </c:pt>
                <c:pt idx="657">
                  <c:v>67.828000000000003</c:v>
                </c:pt>
                <c:pt idx="658">
                  <c:v>67.837999999999994</c:v>
                </c:pt>
                <c:pt idx="659">
                  <c:v>67.846999999999994</c:v>
                </c:pt>
                <c:pt idx="660">
                  <c:v>67.856999999999999</c:v>
                </c:pt>
                <c:pt idx="661">
                  <c:v>67.867000000000004</c:v>
                </c:pt>
                <c:pt idx="662">
                  <c:v>67.876999999999995</c:v>
                </c:pt>
                <c:pt idx="663">
                  <c:v>67.885999999999996</c:v>
                </c:pt>
                <c:pt idx="664">
                  <c:v>67.896000000000001</c:v>
                </c:pt>
                <c:pt idx="665">
                  <c:v>67.906000000000006</c:v>
                </c:pt>
                <c:pt idx="666">
                  <c:v>67.915000000000006</c:v>
                </c:pt>
                <c:pt idx="667">
                  <c:v>67.924999999999997</c:v>
                </c:pt>
                <c:pt idx="668">
                  <c:v>67.933999999999997</c:v>
                </c:pt>
                <c:pt idx="669">
                  <c:v>67.944000000000003</c:v>
                </c:pt>
                <c:pt idx="670">
                  <c:v>67.953000000000003</c:v>
                </c:pt>
                <c:pt idx="671">
                  <c:v>67.962999999999994</c:v>
                </c:pt>
                <c:pt idx="672">
                  <c:v>67.971999999999994</c:v>
                </c:pt>
                <c:pt idx="673">
                  <c:v>67.981999999999999</c:v>
                </c:pt>
                <c:pt idx="674">
                  <c:v>67.991</c:v>
                </c:pt>
                <c:pt idx="675">
                  <c:v>68.001000000000005</c:v>
                </c:pt>
                <c:pt idx="676">
                  <c:v>68.010000000000005</c:v>
                </c:pt>
                <c:pt idx="677">
                  <c:v>68.019000000000005</c:v>
                </c:pt>
                <c:pt idx="678">
                  <c:v>68.028999999999996</c:v>
                </c:pt>
                <c:pt idx="679">
                  <c:v>68.037999999999997</c:v>
                </c:pt>
                <c:pt idx="680">
                  <c:v>68.046999999999997</c:v>
                </c:pt>
                <c:pt idx="681">
                  <c:v>68.055999999999997</c:v>
                </c:pt>
                <c:pt idx="682">
                  <c:v>68.066000000000003</c:v>
                </c:pt>
                <c:pt idx="683">
                  <c:v>68.075000000000003</c:v>
                </c:pt>
                <c:pt idx="684">
                  <c:v>68.084000000000003</c:v>
                </c:pt>
                <c:pt idx="685">
                  <c:v>68.093000000000004</c:v>
                </c:pt>
                <c:pt idx="686">
                  <c:v>68.102000000000004</c:v>
                </c:pt>
                <c:pt idx="687">
                  <c:v>68.111000000000004</c:v>
                </c:pt>
                <c:pt idx="688">
                  <c:v>68.12</c:v>
                </c:pt>
                <c:pt idx="689">
                  <c:v>68.129000000000005</c:v>
                </c:pt>
                <c:pt idx="690">
                  <c:v>68.138000000000005</c:v>
                </c:pt>
                <c:pt idx="691">
                  <c:v>68.147000000000006</c:v>
                </c:pt>
                <c:pt idx="692">
                  <c:v>68.156000000000006</c:v>
                </c:pt>
                <c:pt idx="693">
                  <c:v>68.165000000000006</c:v>
                </c:pt>
                <c:pt idx="694">
                  <c:v>68.174000000000007</c:v>
                </c:pt>
                <c:pt idx="695">
                  <c:v>68.183000000000007</c:v>
                </c:pt>
                <c:pt idx="696">
                  <c:v>68.191000000000003</c:v>
                </c:pt>
                <c:pt idx="697">
                  <c:v>68.2</c:v>
                </c:pt>
                <c:pt idx="698">
                  <c:v>68.209000000000003</c:v>
                </c:pt>
                <c:pt idx="699">
                  <c:v>68.218000000000004</c:v>
                </c:pt>
                <c:pt idx="700">
                  <c:v>68.225999999999999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E1F-499B-BBA3-EA2813A742BB}"/>
            </c:ext>
          </c:extLst>
        </c:ser>
        <c:ser>
          <c:idx val="1"/>
          <c:order val="5"/>
          <c:tx>
            <c:v>Outlet (Test)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'[1]2'!$A$3:$A$3702</c:f>
              <c:numCache>
                <c:formatCode>General</c:formatCode>
                <c:ptCount val="3700"/>
                <c:pt idx="0">
                  <c:v>-8</c:v>
                </c:pt>
                <c:pt idx="1">
                  <c:v>-7.98</c:v>
                </c:pt>
                <c:pt idx="2">
                  <c:v>-7.9600000000000009</c:v>
                </c:pt>
                <c:pt idx="3">
                  <c:v>-7.9400000000000013</c:v>
                </c:pt>
                <c:pt idx="4">
                  <c:v>-7.9200000000000017</c:v>
                </c:pt>
                <c:pt idx="5">
                  <c:v>-7.9000000000000021</c:v>
                </c:pt>
                <c:pt idx="6">
                  <c:v>-7.8800000000000026</c:v>
                </c:pt>
                <c:pt idx="7">
                  <c:v>-7.860000000000003</c:v>
                </c:pt>
                <c:pt idx="8">
                  <c:v>-7.8400000000000034</c:v>
                </c:pt>
                <c:pt idx="9">
                  <c:v>-7.8200000000000038</c:v>
                </c:pt>
                <c:pt idx="10">
                  <c:v>-7.8000000000000043</c:v>
                </c:pt>
                <c:pt idx="11">
                  <c:v>-7.7800000000000047</c:v>
                </c:pt>
                <c:pt idx="12">
                  <c:v>-7.7600000000000051</c:v>
                </c:pt>
                <c:pt idx="13">
                  <c:v>-7.7400000000000055</c:v>
                </c:pt>
                <c:pt idx="14">
                  <c:v>-7.720000000000006</c:v>
                </c:pt>
                <c:pt idx="15">
                  <c:v>-7.7000000000000064</c:v>
                </c:pt>
                <c:pt idx="16">
                  <c:v>-7.6800000000000068</c:v>
                </c:pt>
                <c:pt idx="17">
                  <c:v>-7.6600000000000072</c:v>
                </c:pt>
                <c:pt idx="18">
                  <c:v>-7.6400000000000077</c:v>
                </c:pt>
                <c:pt idx="19">
                  <c:v>-7.6200000000000081</c:v>
                </c:pt>
                <c:pt idx="20">
                  <c:v>-7.6000000000000085</c:v>
                </c:pt>
                <c:pt idx="21">
                  <c:v>-7.580000000000009</c:v>
                </c:pt>
                <c:pt idx="22">
                  <c:v>-7.5600000000000094</c:v>
                </c:pt>
                <c:pt idx="23">
                  <c:v>-7.5400000000000098</c:v>
                </c:pt>
                <c:pt idx="24">
                  <c:v>-7.5200000000000102</c:v>
                </c:pt>
                <c:pt idx="25">
                  <c:v>-7.5000000000000107</c:v>
                </c:pt>
                <c:pt idx="26">
                  <c:v>-7.4800000000000111</c:v>
                </c:pt>
                <c:pt idx="27">
                  <c:v>-7.4600000000000115</c:v>
                </c:pt>
                <c:pt idx="28">
                  <c:v>-7.4400000000000119</c:v>
                </c:pt>
                <c:pt idx="29">
                  <c:v>-7.4200000000000124</c:v>
                </c:pt>
                <c:pt idx="30">
                  <c:v>-7.4000000000000128</c:v>
                </c:pt>
                <c:pt idx="31">
                  <c:v>-7.3800000000000132</c:v>
                </c:pt>
                <c:pt idx="32">
                  <c:v>-7.3600000000000136</c:v>
                </c:pt>
                <c:pt idx="33">
                  <c:v>-7.3400000000000141</c:v>
                </c:pt>
                <c:pt idx="34">
                  <c:v>-7.3200000000000145</c:v>
                </c:pt>
                <c:pt idx="35">
                  <c:v>-7.3000000000000149</c:v>
                </c:pt>
                <c:pt idx="36">
                  <c:v>-7.2800000000000153</c:v>
                </c:pt>
                <c:pt idx="37">
                  <c:v>-7.2600000000000158</c:v>
                </c:pt>
                <c:pt idx="38">
                  <c:v>-7.2400000000000162</c:v>
                </c:pt>
                <c:pt idx="39">
                  <c:v>-7.2200000000000166</c:v>
                </c:pt>
                <c:pt idx="40">
                  <c:v>-7.2000000000000171</c:v>
                </c:pt>
                <c:pt idx="41">
                  <c:v>-7.1800000000000175</c:v>
                </c:pt>
                <c:pt idx="42">
                  <c:v>-7.1600000000000179</c:v>
                </c:pt>
                <c:pt idx="43">
                  <c:v>-7.1400000000000183</c:v>
                </c:pt>
                <c:pt idx="44">
                  <c:v>-7.1200000000000188</c:v>
                </c:pt>
                <c:pt idx="45">
                  <c:v>-7.1000000000000192</c:v>
                </c:pt>
                <c:pt idx="46">
                  <c:v>-7.0800000000000196</c:v>
                </c:pt>
                <c:pt idx="47">
                  <c:v>-7.06000000000002</c:v>
                </c:pt>
                <c:pt idx="48">
                  <c:v>-7.0400000000000205</c:v>
                </c:pt>
                <c:pt idx="49">
                  <c:v>-7.0200000000000209</c:v>
                </c:pt>
                <c:pt idx="50">
                  <c:v>-7.0000000000000213</c:v>
                </c:pt>
                <c:pt idx="51">
                  <c:v>-6.9800000000000217</c:v>
                </c:pt>
                <c:pt idx="52">
                  <c:v>-6.9600000000000222</c:v>
                </c:pt>
                <c:pt idx="53">
                  <c:v>-6.9400000000000226</c:v>
                </c:pt>
                <c:pt idx="54">
                  <c:v>-6.920000000000023</c:v>
                </c:pt>
                <c:pt idx="55">
                  <c:v>-6.9000000000000234</c:v>
                </c:pt>
                <c:pt idx="56">
                  <c:v>-6.8800000000000239</c:v>
                </c:pt>
                <c:pt idx="57">
                  <c:v>-6.8600000000000243</c:v>
                </c:pt>
                <c:pt idx="58">
                  <c:v>-6.8400000000000247</c:v>
                </c:pt>
                <c:pt idx="59">
                  <c:v>-6.8200000000000252</c:v>
                </c:pt>
                <c:pt idx="60">
                  <c:v>-6.8000000000000256</c:v>
                </c:pt>
                <c:pt idx="61">
                  <c:v>-6.780000000000026</c:v>
                </c:pt>
                <c:pt idx="62">
                  <c:v>-6.7600000000000264</c:v>
                </c:pt>
                <c:pt idx="63">
                  <c:v>-6.7400000000000269</c:v>
                </c:pt>
                <c:pt idx="64">
                  <c:v>-6.7200000000000273</c:v>
                </c:pt>
                <c:pt idx="65">
                  <c:v>-6.7000000000000277</c:v>
                </c:pt>
                <c:pt idx="66">
                  <c:v>-6.6800000000000281</c:v>
                </c:pt>
                <c:pt idx="67">
                  <c:v>-6.6600000000000286</c:v>
                </c:pt>
                <c:pt idx="68">
                  <c:v>-6.640000000000029</c:v>
                </c:pt>
                <c:pt idx="69">
                  <c:v>-6.6200000000000294</c:v>
                </c:pt>
                <c:pt idx="70">
                  <c:v>-6.6000000000000298</c:v>
                </c:pt>
                <c:pt idx="71">
                  <c:v>-6.5800000000000303</c:v>
                </c:pt>
                <c:pt idx="72">
                  <c:v>-6.5600000000000307</c:v>
                </c:pt>
                <c:pt idx="73">
                  <c:v>-6.5400000000000311</c:v>
                </c:pt>
                <c:pt idx="74">
                  <c:v>-6.5200000000000315</c:v>
                </c:pt>
                <c:pt idx="75">
                  <c:v>-6.500000000000032</c:v>
                </c:pt>
                <c:pt idx="76">
                  <c:v>-6.4800000000000324</c:v>
                </c:pt>
                <c:pt idx="77">
                  <c:v>-6.4600000000000328</c:v>
                </c:pt>
                <c:pt idx="78">
                  <c:v>-6.4400000000000333</c:v>
                </c:pt>
                <c:pt idx="79">
                  <c:v>-6.4200000000000337</c:v>
                </c:pt>
                <c:pt idx="80">
                  <c:v>-6.4000000000000341</c:v>
                </c:pt>
                <c:pt idx="81">
                  <c:v>-6.3800000000000345</c:v>
                </c:pt>
                <c:pt idx="82">
                  <c:v>-6.360000000000035</c:v>
                </c:pt>
                <c:pt idx="83">
                  <c:v>-6.3400000000000354</c:v>
                </c:pt>
                <c:pt idx="84">
                  <c:v>-6.3200000000000358</c:v>
                </c:pt>
                <c:pt idx="85">
                  <c:v>-6.3000000000000362</c:v>
                </c:pt>
                <c:pt idx="86">
                  <c:v>-6.2800000000000367</c:v>
                </c:pt>
                <c:pt idx="87">
                  <c:v>-6.2600000000000371</c:v>
                </c:pt>
                <c:pt idx="88">
                  <c:v>-6.2400000000000375</c:v>
                </c:pt>
                <c:pt idx="89">
                  <c:v>-6.2200000000000379</c:v>
                </c:pt>
                <c:pt idx="90">
                  <c:v>-6.2000000000000384</c:v>
                </c:pt>
                <c:pt idx="91">
                  <c:v>-6.1800000000000388</c:v>
                </c:pt>
                <c:pt idx="92">
                  <c:v>-6.1600000000000392</c:v>
                </c:pt>
                <c:pt idx="93">
                  <c:v>-6.1400000000000396</c:v>
                </c:pt>
                <c:pt idx="94">
                  <c:v>-6.1200000000000401</c:v>
                </c:pt>
                <c:pt idx="95">
                  <c:v>-6.1000000000000405</c:v>
                </c:pt>
                <c:pt idx="96">
                  <c:v>-6.0800000000000409</c:v>
                </c:pt>
                <c:pt idx="97">
                  <c:v>-6.0600000000000414</c:v>
                </c:pt>
                <c:pt idx="98">
                  <c:v>-6.0400000000000418</c:v>
                </c:pt>
                <c:pt idx="99">
                  <c:v>-6.0200000000000422</c:v>
                </c:pt>
                <c:pt idx="100">
                  <c:v>-6.0000000000000426</c:v>
                </c:pt>
                <c:pt idx="101">
                  <c:v>-5.9800000000000431</c:v>
                </c:pt>
                <c:pt idx="102">
                  <c:v>-5.9600000000000435</c:v>
                </c:pt>
                <c:pt idx="103">
                  <c:v>-5.9400000000000439</c:v>
                </c:pt>
                <c:pt idx="104">
                  <c:v>-5.9200000000000443</c:v>
                </c:pt>
                <c:pt idx="105">
                  <c:v>-5.9000000000000448</c:v>
                </c:pt>
                <c:pt idx="106">
                  <c:v>-5.8800000000000452</c:v>
                </c:pt>
                <c:pt idx="107">
                  <c:v>-5.8600000000000456</c:v>
                </c:pt>
                <c:pt idx="108">
                  <c:v>-5.840000000000046</c:v>
                </c:pt>
                <c:pt idx="109">
                  <c:v>-5.8200000000000465</c:v>
                </c:pt>
                <c:pt idx="110">
                  <c:v>-5.8000000000000469</c:v>
                </c:pt>
                <c:pt idx="111">
                  <c:v>-5.7800000000000473</c:v>
                </c:pt>
                <c:pt idx="112">
                  <c:v>-5.7600000000000477</c:v>
                </c:pt>
                <c:pt idx="113">
                  <c:v>-5.7400000000000482</c:v>
                </c:pt>
                <c:pt idx="114">
                  <c:v>-5.7200000000000486</c:v>
                </c:pt>
                <c:pt idx="115">
                  <c:v>-5.700000000000049</c:v>
                </c:pt>
                <c:pt idx="116">
                  <c:v>-5.6800000000000495</c:v>
                </c:pt>
                <c:pt idx="117">
                  <c:v>-5.6600000000000499</c:v>
                </c:pt>
                <c:pt idx="118">
                  <c:v>-5.6400000000000503</c:v>
                </c:pt>
                <c:pt idx="119">
                  <c:v>-5.6200000000000507</c:v>
                </c:pt>
                <c:pt idx="120">
                  <c:v>-5.6000000000000512</c:v>
                </c:pt>
                <c:pt idx="121">
                  <c:v>-5.5800000000000516</c:v>
                </c:pt>
                <c:pt idx="122">
                  <c:v>-5.560000000000052</c:v>
                </c:pt>
                <c:pt idx="123">
                  <c:v>-5.5400000000000524</c:v>
                </c:pt>
                <c:pt idx="124">
                  <c:v>-5.5200000000000529</c:v>
                </c:pt>
                <c:pt idx="125">
                  <c:v>-5.5000000000000533</c:v>
                </c:pt>
                <c:pt idx="126">
                  <c:v>-5.4800000000000537</c:v>
                </c:pt>
                <c:pt idx="127">
                  <c:v>-5.4600000000000541</c:v>
                </c:pt>
                <c:pt idx="128">
                  <c:v>-5.4400000000000546</c:v>
                </c:pt>
                <c:pt idx="129">
                  <c:v>-5.420000000000055</c:v>
                </c:pt>
                <c:pt idx="130">
                  <c:v>-5.4000000000000554</c:v>
                </c:pt>
                <c:pt idx="131">
                  <c:v>-5.3800000000000558</c:v>
                </c:pt>
                <c:pt idx="132">
                  <c:v>-5.3600000000000563</c:v>
                </c:pt>
                <c:pt idx="133">
                  <c:v>-5.3400000000000567</c:v>
                </c:pt>
                <c:pt idx="134">
                  <c:v>-5.3200000000000571</c:v>
                </c:pt>
                <c:pt idx="135">
                  <c:v>-5.3000000000000576</c:v>
                </c:pt>
                <c:pt idx="136">
                  <c:v>-5.280000000000058</c:v>
                </c:pt>
                <c:pt idx="137">
                  <c:v>-5.2600000000000584</c:v>
                </c:pt>
                <c:pt idx="138">
                  <c:v>-5.2400000000000588</c:v>
                </c:pt>
                <c:pt idx="139">
                  <c:v>-5.2200000000000593</c:v>
                </c:pt>
                <c:pt idx="140">
                  <c:v>-5.2000000000000597</c:v>
                </c:pt>
                <c:pt idx="141">
                  <c:v>-5.1800000000000601</c:v>
                </c:pt>
                <c:pt idx="142">
                  <c:v>-5.1600000000000605</c:v>
                </c:pt>
                <c:pt idx="143">
                  <c:v>-5.140000000000061</c:v>
                </c:pt>
                <c:pt idx="144">
                  <c:v>-5.1200000000000614</c:v>
                </c:pt>
                <c:pt idx="145">
                  <c:v>-5.1000000000000618</c:v>
                </c:pt>
                <c:pt idx="146">
                  <c:v>-5.0800000000000622</c:v>
                </c:pt>
                <c:pt idx="147">
                  <c:v>-5.0600000000000627</c:v>
                </c:pt>
                <c:pt idx="148">
                  <c:v>-5.0400000000000631</c:v>
                </c:pt>
                <c:pt idx="149">
                  <c:v>-5.0200000000000635</c:v>
                </c:pt>
                <c:pt idx="150">
                  <c:v>-5.0000000000000639</c:v>
                </c:pt>
                <c:pt idx="151">
                  <c:v>-4.9800000000000644</c:v>
                </c:pt>
                <c:pt idx="152">
                  <c:v>-4.9600000000000648</c:v>
                </c:pt>
                <c:pt idx="153">
                  <c:v>-4.9400000000000652</c:v>
                </c:pt>
                <c:pt idx="154">
                  <c:v>-4.9200000000000657</c:v>
                </c:pt>
                <c:pt idx="155">
                  <c:v>-4.9000000000000661</c:v>
                </c:pt>
                <c:pt idx="156">
                  <c:v>-4.8800000000000665</c:v>
                </c:pt>
                <c:pt idx="157">
                  <c:v>-4.8600000000000669</c:v>
                </c:pt>
                <c:pt idx="158">
                  <c:v>-4.8400000000000674</c:v>
                </c:pt>
                <c:pt idx="159">
                  <c:v>-4.8200000000000678</c:v>
                </c:pt>
                <c:pt idx="160">
                  <c:v>-4.8000000000000682</c:v>
                </c:pt>
                <c:pt idx="161">
                  <c:v>-4.7800000000000686</c:v>
                </c:pt>
                <c:pt idx="162">
                  <c:v>-4.7600000000000691</c:v>
                </c:pt>
                <c:pt idx="163">
                  <c:v>-4.7400000000000695</c:v>
                </c:pt>
                <c:pt idx="164">
                  <c:v>-4.7200000000000699</c:v>
                </c:pt>
                <c:pt idx="165">
                  <c:v>-4.7000000000000703</c:v>
                </c:pt>
                <c:pt idx="166">
                  <c:v>-4.6800000000000708</c:v>
                </c:pt>
                <c:pt idx="167">
                  <c:v>-4.6600000000000712</c:v>
                </c:pt>
                <c:pt idx="168">
                  <c:v>-4.6400000000000716</c:v>
                </c:pt>
                <c:pt idx="169">
                  <c:v>-4.620000000000072</c:v>
                </c:pt>
                <c:pt idx="170">
                  <c:v>-4.6000000000000725</c:v>
                </c:pt>
                <c:pt idx="171">
                  <c:v>-4.5800000000000729</c:v>
                </c:pt>
                <c:pt idx="172">
                  <c:v>-4.5600000000000733</c:v>
                </c:pt>
                <c:pt idx="173">
                  <c:v>-4.5400000000000738</c:v>
                </c:pt>
                <c:pt idx="174">
                  <c:v>-4.5200000000000742</c:v>
                </c:pt>
                <c:pt idx="175">
                  <c:v>-4.5000000000000746</c:v>
                </c:pt>
                <c:pt idx="176">
                  <c:v>-4.480000000000075</c:v>
                </c:pt>
                <c:pt idx="177">
                  <c:v>-4.4600000000000755</c:v>
                </c:pt>
                <c:pt idx="178">
                  <c:v>-4.4400000000000759</c:v>
                </c:pt>
                <c:pt idx="179">
                  <c:v>-4.4200000000000763</c:v>
                </c:pt>
                <c:pt idx="180">
                  <c:v>-4.4000000000000767</c:v>
                </c:pt>
                <c:pt idx="181">
                  <c:v>-4.3800000000000772</c:v>
                </c:pt>
                <c:pt idx="182">
                  <c:v>-4.3600000000000776</c:v>
                </c:pt>
                <c:pt idx="183">
                  <c:v>-4.340000000000078</c:v>
                </c:pt>
                <c:pt idx="184">
                  <c:v>-4.3200000000000784</c:v>
                </c:pt>
                <c:pt idx="185">
                  <c:v>-4.3000000000000789</c:v>
                </c:pt>
                <c:pt idx="186">
                  <c:v>-4.2800000000000793</c:v>
                </c:pt>
                <c:pt idx="187">
                  <c:v>-4.2600000000000797</c:v>
                </c:pt>
                <c:pt idx="188">
                  <c:v>-4.2400000000000801</c:v>
                </c:pt>
                <c:pt idx="189">
                  <c:v>-4.2200000000000806</c:v>
                </c:pt>
                <c:pt idx="190">
                  <c:v>-4.200000000000081</c:v>
                </c:pt>
                <c:pt idx="191">
                  <c:v>-4.1800000000000814</c:v>
                </c:pt>
                <c:pt idx="192">
                  <c:v>-4.1600000000000819</c:v>
                </c:pt>
                <c:pt idx="193">
                  <c:v>-4.1400000000000823</c:v>
                </c:pt>
                <c:pt idx="194">
                  <c:v>-4.1200000000000827</c:v>
                </c:pt>
                <c:pt idx="195">
                  <c:v>-4.1000000000000831</c:v>
                </c:pt>
                <c:pt idx="196">
                  <c:v>-4.0800000000000836</c:v>
                </c:pt>
                <c:pt idx="197">
                  <c:v>-4.060000000000084</c:v>
                </c:pt>
                <c:pt idx="198">
                  <c:v>-4.0400000000000844</c:v>
                </c:pt>
                <c:pt idx="199">
                  <c:v>-4.0200000000000848</c:v>
                </c:pt>
                <c:pt idx="200">
                  <c:v>-4.0000000000000853</c:v>
                </c:pt>
                <c:pt idx="201">
                  <c:v>-3.9800000000000852</c:v>
                </c:pt>
                <c:pt idx="202">
                  <c:v>-3.9600000000000852</c:v>
                </c:pt>
                <c:pt idx="203">
                  <c:v>-3.9400000000000852</c:v>
                </c:pt>
                <c:pt idx="204">
                  <c:v>-3.9200000000000852</c:v>
                </c:pt>
                <c:pt idx="205">
                  <c:v>-3.9000000000000852</c:v>
                </c:pt>
                <c:pt idx="206">
                  <c:v>-3.8800000000000852</c:v>
                </c:pt>
                <c:pt idx="207">
                  <c:v>-3.8600000000000851</c:v>
                </c:pt>
                <c:pt idx="208">
                  <c:v>-3.8400000000000851</c:v>
                </c:pt>
                <c:pt idx="209">
                  <c:v>-3.8200000000000851</c:v>
                </c:pt>
                <c:pt idx="210">
                  <c:v>-3.8000000000000851</c:v>
                </c:pt>
                <c:pt idx="211">
                  <c:v>-3.7800000000000851</c:v>
                </c:pt>
                <c:pt idx="212">
                  <c:v>-3.7600000000000851</c:v>
                </c:pt>
                <c:pt idx="213">
                  <c:v>-3.740000000000085</c:v>
                </c:pt>
                <c:pt idx="214">
                  <c:v>-3.720000000000085</c:v>
                </c:pt>
                <c:pt idx="215">
                  <c:v>-3.700000000000085</c:v>
                </c:pt>
                <c:pt idx="216">
                  <c:v>-3.680000000000085</c:v>
                </c:pt>
                <c:pt idx="217">
                  <c:v>-3.660000000000085</c:v>
                </c:pt>
                <c:pt idx="218">
                  <c:v>-3.6400000000000849</c:v>
                </c:pt>
                <c:pt idx="219">
                  <c:v>-3.6200000000000849</c:v>
                </c:pt>
                <c:pt idx="220">
                  <c:v>-3.6000000000000849</c:v>
                </c:pt>
                <c:pt idx="221">
                  <c:v>-3.5800000000000849</c:v>
                </c:pt>
                <c:pt idx="222">
                  <c:v>-3.5600000000000849</c:v>
                </c:pt>
                <c:pt idx="223">
                  <c:v>-3.5400000000000849</c:v>
                </c:pt>
                <c:pt idx="224">
                  <c:v>-3.5200000000000848</c:v>
                </c:pt>
                <c:pt idx="225">
                  <c:v>-3.5000000000000848</c:v>
                </c:pt>
                <c:pt idx="226">
                  <c:v>-3.4800000000000848</c:v>
                </c:pt>
                <c:pt idx="227">
                  <c:v>-3.4600000000000848</c:v>
                </c:pt>
                <c:pt idx="228">
                  <c:v>-3.4400000000000848</c:v>
                </c:pt>
                <c:pt idx="229">
                  <c:v>-3.4200000000000847</c:v>
                </c:pt>
                <c:pt idx="230">
                  <c:v>-3.4000000000000847</c:v>
                </c:pt>
                <c:pt idx="231">
                  <c:v>-3.3800000000000847</c:v>
                </c:pt>
                <c:pt idx="232">
                  <c:v>-3.3600000000000847</c:v>
                </c:pt>
                <c:pt idx="233">
                  <c:v>-3.3400000000000847</c:v>
                </c:pt>
                <c:pt idx="234">
                  <c:v>-3.3200000000000847</c:v>
                </c:pt>
                <c:pt idx="235">
                  <c:v>-3.3000000000000846</c:v>
                </c:pt>
                <c:pt idx="236">
                  <c:v>-3.2800000000000846</c:v>
                </c:pt>
                <c:pt idx="237">
                  <c:v>-3.2600000000000846</c:v>
                </c:pt>
                <c:pt idx="238">
                  <c:v>-3.2400000000000846</c:v>
                </c:pt>
                <c:pt idx="239">
                  <c:v>-3.2200000000000846</c:v>
                </c:pt>
                <c:pt idx="240">
                  <c:v>-3.2000000000000846</c:v>
                </c:pt>
                <c:pt idx="241">
                  <c:v>-3.1800000000000845</c:v>
                </c:pt>
                <c:pt idx="242">
                  <c:v>-3.1600000000000845</c:v>
                </c:pt>
                <c:pt idx="243">
                  <c:v>-3.1400000000000845</c:v>
                </c:pt>
                <c:pt idx="244">
                  <c:v>-3.1200000000000845</c:v>
                </c:pt>
                <c:pt idx="245">
                  <c:v>-3.1000000000000845</c:v>
                </c:pt>
                <c:pt idx="246">
                  <c:v>-3.0800000000000844</c:v>
                </c:pt>
                <c:pt idx="247">
                  <c:v>-3.0600000000000844</c:v>
                </c:pt>
                <c:pt idx="248">
                  <c:v>-3.0400000000000844</c:v>
                </c:pt>
                <c:pt idx="249">
                  <c:v>-3.0200000000000844</c:v>
                </c:pt>
                <c:pt idx="250">
                  <c:v>-3.0000000000000844</c:v>
                </c:pt>
                <c:pt idx="251">
                  <c:v>-2.9800000000000844</c:v>
                </c:pt>
                <c:pt idx="252">
                  <c:v>-2.9600000000000843</c:v>
                </c:pt>
                <c:pt idx="253">
                  <c:v>-2.9400000000000843</c:v>
                </c:pt>
                <c:pt idx="254">
                  <c:v>-2.9200000000000843</c:v>
                </c:pt>
                <c:pt idx="255">
                  <c:v>-2.9000000000000843</c:v>
                </c:pt>
                <c:pt idx="256">
                  <c:v>-2.8800000000000843</c:v>
                </c:pt>
                <c:pt idx="257">
                  <c:v>-2.8600000000000843</c:v>
                </c:pt>
                <c:pt idx="258">
                  <c:v>-2.8400000000000842</c:v>
                </c:pt>
                <c:pt idx="259">
                  <c:v>-2.8200000000000842</c:v>
                </c:pt>
                <c:pt idx="260">
                  <c:v>-2.8000000000000842</c:v>
                </c:pt>
                <c:pt idx="261">
                  <c:v>-2.7800000000000842</c:v>
                </c:pt>
                <c:pt idx="262">
                  <c:v>-2.7600000000000842</c:v>
                </c:pt>
                <c:pt idx="263">
                  <c:v>-2.7400000000000841</c:v>
                </c:pt>
                <c:pt idx="264">
                  <c:v>-2.7200000000000841</c:v>
                </c:pt>
                <c:pt idx="265">
                  <c:v>-2.7000000000000841</c:v>
                </c:pt>
                <c:pt idx="266">
                  <c:v>-2.6800000000000841</c:v>
                </c:pt>
                <c:pt idx="267">
                  <c:v>-2.6600000000000841</c:v>
                </c:pt>
                <c:pt idx="268">
                  <c:v>-2.6400000000000841</c:v>
                </c:pt>
                <c:pt idx="269">
                  <c:v>-2.620000000000084</c:v>
                </c:pt>
                <c:pt idx="270">
                  <c:v>-2.600000000000084</c:v>
                </c:pt>
                <c:pt idx="271">
                  <c:v>-2.580000000000084</c:v>
                </c:pt>
                <c:pt idx="272">
                  <c:v>-2.560000000000084</c:v>
                </c:pt>
                <c:pt idx="273">
                  <c:v>-2.540000000000084</c:v>
                </c:pt>
                <c:pt idx="274">
                  <c:v>-2.520000000000084</c:v>
                </c:pt>
                <c:pt idx="275">
                  <c:v>-2.5000000000000839</c:v>
                </c:pt>
                <c:pt idx="276">
                  <c:v>-2.4800000000000839</c:v>
                </c:pt>
                <c:pt idx="277">
                  <c:v>-2.4600000000000839</c:v>
                </c:pt>
                <c:pt idx="278">
                  <c:v>-2.4400000000000839</c:v>
                </c:pt>
                <c:pt idx="279">
                  <c:v>-2.4200000000000839</c:v>
                </c:pt>
                <c:pt idx="280">
                  <c:v>-2.4000000000000838</c:v>
                </c:pt>
                <c:pt idx="281">
                  <c:v>-2.3800000000000838</c:v>
                </c:pt>
                <c:pt idx="282">
                  <c:v>-2.3600000000000838</c:v>
                </c:pt>
                <c:pt idx="283">
                  <c:v>-2.3400000000000838</c:v>
                </c:pt>
                <c:pt idx="284">
                  <c:v>-2.3200000000000838</c:v>
                </c:pt>
                <c:pt idx="285">
                  <c:v>-2.3000000000000838</c:v>
                </c:pt>
                <c:pt idx="286">
                  <c:v>-2.2800000000000837</c:v>
                </c:pt>
                <c:pt idx="287">
                  <c:v>-2.2600000000000837</c:v>
                </c:pt>
                <c:pt idx="288">
                  <c:v>-2.2400000000000837</c:v>
                </c:pt>
                <c:pt idx="289">
                  <c:v>-2.2200000000000837</c:v>
                </c:pt>
                <c:pt idx="290">
                  <c:v>-2.2000000000000837</c:v>
                </c:pt>
                <c:pt idx="291">
                  <c:v>-2.1800000000000836</c:v>
                </c:pt>
                <c:pt idx="292">
                  <c:v>-2.1600000000000836</c:v>
                </c:pt>
                <c:pt idx="293">
                  <c:v>-2.1400000000000836</c:v>
                </c:pt>
                <c:pt idx="294">
                  <c:v>-2.1200000000000836</c:v>
                </c:pt>
                <c:pt idx="295">
                  <c:v>-2.1000000000000836</c:v>
                </c:pt>
                <c:pt idx="296">
                  <c:v>-2.0800000000000836</c:v>
                </c:pt>
                <c:pt idx="297">
                  <c:v>-2.0600000000000835</c:v>
                </c:pt>
                <c:pt idx="298">
                  <c:v>-2.0400000000000835</c:v>
                </c:pt>
                <c:pt idx="299">
                  <c:v>-2.0200000000000835</c:v>
                </c:pt>
                <c:pt idx="300">
                  <c:v>-2.0000000000000835</c:v>
                </c:pt>
                <c:pt idx="301">
                  <c:v>-1.9800000000000835</c:v>
                </c:pt>
                <c:pt idx="302">
                  <c:v>-1.9600000000000835</c:v>
                </c:pt>
                <c:pt idx="303">
                  <c:v>-1.9400000000000834</c:v>
                </c:pt>
                <c:pt idx="304">
                  <c:v>-1.9200000000000834</c:v>
                </c:pt>
                <c:pt idx="305">
                  <c:v>-1.9000000000000834</c:v>
                </c:pt>
                <c:pt idx="306">
                  <c:v>-1.8800000000000834</c:v>
                </c:pt>
                <c:pt idx="307">
                  <c:v>-1.8600000000000834</c:v>
                </c:pt>
                <c:pt idx="308">
                  <c:v>-1.8400000000000833</c:v>
                </c:pt>
                <c:pt idx="309">
                  <c:v>-1.8200000000000833</c:v>
                </c:pt>
                <c:pt idx="310">
                  <c:v>-1.8000000000000833</c:v>
                </c:pt>
                <c:pt idx="311">
                  <c:v>-1.7800000000000833</c:v>
                </c:pt>
                <c:pt idx="312">
                  <c:v>-1.7600000000000833</c:v>
                </c:pt>
                <c:pt idx="313">
                  <c:v>-1.7400000000000833</c:v>
                </c:pt>
                <c:pt idx="314">
                  <c:v>-1.7200000000000832</c:v>
                </c:pt>
                <c:pt idx="315">
                  <c:v>-1.7000000000000832</c:v>
                </c:pt>
                <c:pt idx="316">
                  <c:v>-1.6800000000000832</c:v>
                </c:pt>
                <c:pt idx="317">
                  <c:v>-1.6600000000000832</c:v>
                </c:pt>
                <c:pt idx="318">
                  <c:v>-1.6400000000000832</c:v>
                </c:pt>
                <c:pt idx="319">
                  <c:v>-1.6200000000000832</c:v>
                </c:pt>
                <c:pt idx="320">
                  <c:v>-1.6000000000000831</c:v>
                </c:pt>
                <c:pt idx="321">
                  <c:v>-1.5800000000000831</c:v>
                </c:pt>
                <c:pt idx="322">
                  <c:v>-1.5600000000000831</c:v>
                </c:pt>
                <c:pt idx="323">
                  <c:v>-1.5400000000000831</c:v>
                </c:pt>
                <c:pt idx="324">
                  <c:v>-1.5200000000000831</c:v>
                </c:pt>
                <c:pt idx="325">
                  <c:v>-1.500000000000083</c:v>
                </c:pt>
                <c:pt idx="326">
                  <c:v>-1.480000000000083</c:v>
                </c:pt>
                <c:pt idx="327">
                  <c:v>-1.460000000000083</c:v>
                </c:pt>
                <c:pt idx="328">
                  <c:v>-1.440000000000083</c:v>
                </c:pt>
                <c:pt idx="329">
                  <c:v>-1.420000000000083</c:v>
                </c:pt>
                <c:pt idx="330">
                  <c:v>-1.400000000000083</c:v>
                </c:pt>
                <c:pt idx="331">
                  <c:v>-1.3800000000000829</c:v>
                </c:pt>
                <c:pt idx="332">
                  <c:v>-1.3600000000000829</c:v>
                </c:pt>
                <c:pt idx="333">
                  <c:v>-1.3400000000000829</c:v>
                </c:pt>
                <c:pt idx="334">
                  <c:v>-1.3200000000000829</c:v>
                </c:pt>
                <c:pt idx="335">
                  <c:v>-1.3000000000000829</c:v>
                </c:pt>
                <c:pt idx="336">
                  <c:v>-1.2800000000000828</c:v>
                </c:pt>
                <c:pt idx="337">
                  <c:v>-1.2600000000000828</c:v>
                </c:pt>
                <c:pt idx="338">
                  <c:v>-1.2400000000000828</c:v>
                </c:pt>
                <c:pt idx="339">
                  <c:v>-1.2200000000000828</c:v>
                </c:pt>
                <c:pt idx="340">
                  <c:v>-1.2000000000000828</c:v>
                </c:pt>
                <c:pt idx="341">
                  <c:v>-1.1800000000000828</c:v>
                </c:pt>
                <c:pt idx="342">
                  <c:v>-1.1600000000000827</c:v>
                </c:pt>
                <c:pt idx="343">
                  <c:v>-1.1400000000000827</c:v>
                </c:pt>
                <c:pt idx="344">
                  <c:v>-1.1200000000000827</c:v>
                </c:pt>
                <c:pt idx="345">
                  <c:v>-1.1000000000000827</c:v>
                </c:pt>
                <c:pt idx="346">
                  <c:v>-1.0800000000000827</c:v>
                </c:pt>
                <c:pt idx="347">
                  <c:v>-1.0600000000000827</c:v>
                </c:pt>
                <c:pt idx="348">
                  <c:v>-1.0400000000000826</c:v>
                </c:pt>
                <c:pt idx="349">
                  <c:v>-1.0200000000000826</c:v>
                </c:pt>
                <c:pt idx="350">
                  <c:v>-1.0000000000000826</c:v>
                </c:pt>
                <c:pt idx="351">
                  <c:v>-0.98000000000008258</c:v>
                </c:pt>
                <c:pt idx="352">
                  <c:v>-0.96000000000008257</c:v>
                </c:pt>
                <c:pt idx="353">
                  <c:v>-0.94000000000008255</c:v>
                </c:pt>
                <c:pt idx="354">
                  <c:v>-0.92000000000008253</c:v>
                </c:pt>
                <c:pt idx="355">
                  <c:v>-0.90000000000008251</c:v>
                </c:pt>
                <c:pt idx="356">
                  <c:v>-0.88000000000008249</c:v>
                </c:pt>
                <c:pt idx="357">
                  <c:v>-0.86000000000008248</c:v>
                </c:pt>
                <c:pt idx="358">
                  <c:v>-0.84000000000008246</c:v>
                </c:pt>
                <c:pt idx="359">
                  <c:v>-0.82000000000008244</c:v>
                </c:pt>
                <c:pt idx="360">
                  <c:v>-0.80000000000008242</c:v>
                </c:pt>
                <c:pt idx="361">
                  <c:v>-0.78000000000008241</c:v>
                </c:pt>
                <c:pt idx="362">
                  <c:v>-0.76000000000008239</c:v>
                </c:pt>
                <c:pt idx="363">
                  <c:v>-0.74000000000008237</c:v>
                </c:pt>
                <c:pt idx="364">
                  <c:v>-0.72000000000008235</c:v>
                </c:pt>
                <c:pt idx="365">
                  <c:v>-0.70000000000008233</c:v>
                </c:pt>
                <c:pt idx="366">
                  <c:v>-0.68000000000008232</c:v>
                </c:pt>
                <c:pt idx="367">
                  <c:v>-0.6600000000000823</c:v>
                </c:pt>
                <c:pt idx="368">
                  <c:v>-0.64000000000008228</c:v>
                </c:pt>
                <c:pt idx="369">
                  <c:v>-0.62000000000008226</c:v>
                </c:pt>
                <c:pt idx="370">
                  <c:v>-0.60000000000008225</c:v>
                </c:pt>
                <c:pt idx="371">
                  <c:v>-0.58000000000008223</c:v>
                </c:pt>
                <c:pt idx="372">
                  <c:v>-0.56000000000008221</c:v>
                </c:pt>
                <c:pt idx="373">
                  <c:v>-0.54000000000008219</c:v>
                </c:pt>
                <c:pt idx="374">
                  <c:v>-0.52000000000008217</c:v>
                </c:pt>
                <c:pt idx="375">
                  <c:v>-0.50000000000008216</c:v>
                </c:pt>
                <c:pt idx="376">
                  <c:v>-0.48000000000008214</c:v>
                </c:pt>
                <c:pt idx="377">
                  <c:v>-0.46000000000008212</c:v>
                </c:pt>
                <c:pt idx="378">
                  <c:v>-0.4400000000000821</c:v>
                </c:pt>
                <c:pt idx="379">
                  <c:v>-0.42000000000008209</c:v>
                </c:pt>
                <c:pt idx="380">
                  <c:v>-0.40000000000008207</c:v>
                </c:pt>
                <c:pt idx="381">
                  <c:v>-0.38000000000008205</c:v>
                </c:pt>
                <c:pt idx="382">
                  <c:v>-0.36000000000008203</c:v>
                </c:pt>
                <c:pt idx="383">
                  <c:v>-0.34000000000008201</c:v>
                </c:pt>
                <c:pt idx="384">
                  <c:v>-0.320000000000082</c:v>
                </c:pt>
                <c:pt idx="385">
                  <c:v>-0.30000000000008198</c:v>
                </c:pt>
                <c:pt idx="386">
                  <c:v>-0.28000000000008196</c:v>
                </c:pt>
                <c:pt idx="387">
                  <c:v>-0.26000000000008194</c:v>
                </c:pt>
                <c:pt idx="388">
                  <c:v>-0.24000000000008195</c:v>
                </c:pt>
                <c:pt idx="389">
                  <c:v>-0.22000000000008196</c:v>
                </c:pt>
                <c:pt idx="390">
                  <c:v>-0.20000000000008197</c:v>
                </c:pt>
                <c:pt idx="391">
                  <c:v>-0.18000000000008198</c:v>
                </c:pt>
                <c:pt idx="392">
                  <c:v>-0.16000000000008199</c:v>
                </c:pt>
                <c:pt idx="393">
                  <c:v>-0.140000000000082</c:v>
                </c:pt>
                <c:pt idx="394">
                  <c:v>-0.120000000000082</c:v>
                </c:pt>
                <c:pt idx="395">
                  <c:v>-0.100000000000082</c:v>
                </c:pt>
                <c:pt idx="396">
                  <c:v>-8.0000000000081992E-2</c:v>
                </c:pt>
                <c:pt idx="397">
                  <c:v>-6.0000000000081988E-2</c:v>
                </c:pt>
                <c:pt idx="398">
                  <c:v>-4.0000000000081984E-2</c:v>
                </c:pt>
                <c:pt idx="399">
                  <c:v>-2.0000000000081983E-2</c:v>
                </c:pt>
                <c:pt idx="400">
                  <c:v>-8.1983031474663903E-14</c:v>
                </c:pt>
                <c:pt idx="401">
                  <c:v>1.9999999999918017E-2</c:v>
                </c:pt>
                <c:pt idx="402">
                  <c:v>3.9999999999918018E-2</c:v>
                </c:pt>
                <c:pt idx="403">
                  <c:v>5.9999999999918022E-2</c:v>
                </c:pt>
                <c:pt idx="404">
                  <c:v>7.9999999999918026E-2</c:v>
                </c:pt>
                <c:pt idx="405">
                  <c:v>9.9999999999918029E-2</c:v>
                </c:pt>
                <c:pt idx="406">
                  <c:v>0.11999999999991803</c:v>
                </c:pt>
                <c:pt idx="407">
                  <c:v>0.13999999999991802</c:v>
                </c:pt>
                <c:pt idx="408">
                  <c:v>0.15999999999991801</c:v>
                </c:pt>
                <c:pt idx="409">
                  <c:v>0.179999999999918</c:v>
                </c:pt>
                <c:pt idx="410">
                  <c:v>0.19999999999991799</c:v>
                </c:pt>
                <c:pt idx="411">
                  <c:v>0.21999999999991798</c:v>
                </c:pt>
                <c:pt idx="412">
                  <c:v>0.23999999999991797</c:v>
                </c:pt>
                <c:pt idx="413">
                  <c:v>0.25999999999991796</c:v>
                </c:pt>
                <c:pt idx="414">
                  <c:v>0.27999999999991798</c:v>
                </c:pt>
                <c:pt idx="415">
                  <c:v>0.299999999999918</c:v>
                </c:pt>
                <c:pt idx="416">
                  <c:v>0.31999999999991802</c:v>
                </c:pt>
                <c:pt idx="417">
                  <c:v>0.33999999999991803</c:v>
                </c:pt>
                <c:pt idx="418">
                  <c:v>0.35999999999991805</c:v>
                </c:pt>
                <c:pt idx="419">
                  <c:v>0.37999999999991807</c:v>
                </c:pt>
                <c:pt idx="420">
                  <c:v>0.39999999999991809</c:v>
                </c:pt>
                <c:pt idx="421">
                  <c:v>0.41999999999991811</c:v>
                </c:pt>
                <c:pt idx="422">
                  <c:v>0.43999999999991812</c:v>
                </c:pt>
                <c:pt idx="423">
                  <c:v>0.45999999999991814</c:v>
                </c:pt>
                <c:pt idx="424">
                  <c:v>0.47999999999991816</c:v>
                </c:pt>
                <c:pt idx="425">
                  <c:v>0.49999999999991818</c:v>
                </c:pt>
                <c:pt idx="426">
                  <c:v>0.51999999999991819</c:v>
                </c:pt>
                <c:pt idx="427">
                  <c:v>0.53999999999991821</c:v>
                </c:pt>
                <c:pt idx="428">
                  <c:v>0.55999999999991823</c:v>
                </c:pt>
                <c:pt idx="429">
                  <c:v>0.57999999999991825</c:v>
                </c:pt>
                <c:pt idx="430">
                  <c:v>0.59999999999991827</c:v>
                </c:pt>
                <c:pt idx="431">
                  <c:v>0.61999999999991828</c:v>
                </c:pt>
                <c:pt idx="432">
                  <c:v>0.6399999999999183</c:v>
                </c:pt>
                <c:pt idx="433">
                  <c:v>0.65999999999991832</c:v>
                </c:pt>
                <c:pt idx="434">
                  <c:v>0.67999999999991834</c:v>
                </c:pt>
                <c:pt idx="435">
                  <c:v>0.69999999999991835</c:v>
                </c:pt>
                <c:pt idx="436">
                  <c:v>0.71999999999991837</c:v>
                </c:pt>
                <c:pt idx="437">
                  <c:v>0.73999999999991839</c:v>
                </c:pt>
                <c:pt idx="438">
                  <c:v>0.75999999999991841</c:v>
                </c:pt>
                <c:pt idx="439">
                  <c:v>0.77999999999991843</c:v>
                </c:pt>
                <c:pt idx="440">
                  <c:v>0.79999999999991844</c:v>
                </c:pt>
                <c:pt idx="441">
                  <c:v>0.81999999999991846</c:v>
                </c:pt>
                <c:pt idx="442">
                  <c:v>0.83999999999991848</c:v>
                </c:pt>
                <c:pt idx="443">
                  <c:v>0.8599999999999185</c:v>
                </c:pt>
                <c:pt idx="444">
                  <c:v>0.87999999999991851</c:v>
                </c:pt>
                <c:pt idx="445">
                  <c:v>0.89999999999991853</c:v>
                </c:pt>
                <c:pt idx="446">
                  <c:v>0.91999999999991855</c:v>
                </c:pt>
                <c:pt idx="447">
                  <c:v>0.93999999999991857</c:v>
                </c:pt>
                <c:pt idx="448">
                  <c:v>0.95999999999991859</c:v>
                </c:pt>
                <c:pt idx="449">
                  <c:v>0.9799999999999186</c:v>
                </c:pt>
                <c:pt idx="450">
                  <c:v>0.99999999999991862</c:v>
                </c:pt>
                <c:pt idx="451">
                  <c:v>1.0199999999999185</c:v>
                </c:pt>
                <c:pt idx="452">
                  <c:v>1.0399999999999185</c:v>
                </c:pt>
                <c:pt idx="453">
                  <c:v>1.0599999999999186</c:v>
                </c:pt>
                <c:pt idx="454">
                  <c:v>1.0799999999999186</c:v>
                </c:pt>
                <c:pt idx="455">
                  <c:v>1.0999999999999186</c:v>
                </c:pt>
                <c:pt idx="456">
                  <c:v>1.1199999999999186</c:v>
                </c:pt>
                <c:pt idx="457">
                  <c:v>1.1399999999999186</c:v>
                </c:pt>
                <c:pt idx="458">
                  <c:v>1.1599999999999187</c:v>
                </c:pt>
                <c:pt idx="459">
                  <c:v>1.1799999999999187</c:v>
                </c:pt>
                <c:pt idx="460">
                  <c:v>1.1999999999999187</c:v>
                </c:pt>
                <c:pt idx="461">
                  <c:v>1.2199999999999187</c:v>
                </c:pt>
                <c:pt idx="462">
                  <c:v>1.2399999999999187</c:v>
                </c:pt>
                <c:pt idx="463">
                  <c:v>1.2599999999999187</c:v>
                </c:pt>
                <c:pt idx="464">
                  <c:v>1.2799999999999188</c:v>
                </c:pt>
                <c:pt idx="465">
                  <c:v>1.2999999999999188</c:v>
                </c:pt>
                <c:pt idx="466">
                  <c:v>1.3199999999999188</c:v>
                </c:pt>
                <c:pt idx="467">
                  <c:v>1.3399999999999188</c:v>
                </c:pt>
                <c:pt idx="468">
                  <c:v>1.3599999999999188</c:v>
                </c:pt>
                <c:pt idx="469">
                  <c:v>1.3799999999999188</c:v>
                </c:pt>
                <c:pt idx="470">
                  <c:v>1.3999999999999189</c:v>
                </c:pt>
                <c:pt idx="471">
                  <c:v>1.4199999999999189</c:v>
                </c:pt>
                <c:pt idx="472">
                  <c:v>1.4399999999999189</c:v>
                </c:pt>
                <c:pt idx="473">
                  <c:v>1.4599999999999189</c:v>
                </c:pt>
                <c:pt idx="474">
                  <c:v>1.4799999999999189</c:v>
                </c:pt>
                <c:pt idx="475">
                  <c:v>1.499999999999919</c:v>
                </c:pt>
                <c:pt idx="476">
                  <c:v>1.519999999999919</c:v>
                </c:pt>
                <c:pt idx="477">
                  <c:v>1.539999999999919</c:v>
                </c:pt>
                <c:pt idx="478">
                  <c:v>1.559999999999919</c:v>
                </c:pt>
                <c:pt idx="479">
                  <c:v>1.579999999999919</c:v>
                </c:pt>
                <c:pt idx="480">
                  <c:v>1.599999999999919</c:v>
                </c:pt>
                <c:pt idx="481">
                  <c:v>1.6199999999999191</c:v>
                </c:pt>
                <c:pt idx="482">
                  <c:v>1.6399999999999191</c:v>
                </c:pt>
                <c:pt idx="483">
                  <c:v>1.6599999999999191</c:v>
                </c:pt>
                <c:pt idx="484">
                  <c:v>1.6799999999999191</c:v>
                </c:pt>
                <c:pt idx="485">
                  <c:v>1.6999999999999191</c:v>
                </c:pt>
                <c:pt idx="486">
                  <c:v>1.7199999999999191</c:v>
                </c:pt>
                <c:pt idx="487">
                  <c:v>1.7399999999999192</c:v>
                </c:pt>
                <c:pt idx="488">
                  <c:v>1.7599999999999192</c:v>
                </c:pt>
                <c:pt idx="489">
                  <c:v>1.7799999999999192</c:v>
                </c:pt>
                <c:pt idx="490">
                  <c:v>1.7999999999999192</c:v>
                </c:pt>
                <c:pt idx="491">
                  <c:v>1.8199999999999192</c:v>
                </c:pt>
                <c:pt idx="492">
                  <c:v>1.8399999999999193</c:v>
                </c:pt>
                <c:pt idx="493">
                  <c:v>1.8599999999999193</c:v>
                </c:pt>
                <c:pt idx="494">
                  <c:v>1.8799999999999193</c:v>
                </c:pt>
                <c:pt idx="495">
                  <c:v>1.8999999999999193</c:v>
                </c:pt>
                <c:pt idx="496">
                  <c:v>1.9199999999999193</c:v>
                </c:pt>
                <c:pt idx="497">
                  <c:v>1.9399999999999193</c:v>
                </c:pt>
                <c:pt idx="498">
                  <c:v>1.9599999999999194</c:v>
                </c:pt>
                <c:pt idx="499">
                  <c:v>1.9799999999999194</c:v>
                </c:pt>
                <c:pt idx="500">
                  <c:v>1.9999999999999194</c:v>
                </c:pt>
                <c:pt idx="501">
                  <c:v>2.0199999999999192</c:v>
                </c:pt>
                <c:pt idx="502">
                  <c:v>2.0399999999999192</c:v>
                </c:pt>
                <c:pt idx="503">
                  <c:v>2.0599999999999192</c:v>
                </c:pt>
                <c:pt idx="504">
                  <c:v>2.0799999999999192</c:v>
                </c:pt>
                <c:pt idx="505">
                  <c:v>2.0999999999999193</c:v>
                </c:pt>
                <c:pt idx="506">
                  <c:v>2.1199999999999193</c:v>
                </c:pt>
                <c:pt idx="507">
                  <c:v>2.1399999999999193</c:v>
                </c:pt>
                <c:pt idx="508">
                  <c:v>2.1599999999999193</c:v>
                </c:pt>
                <c:pt idx="509">
                  <c:v>2.1799999999999193</c:v>
                </c:pt>
                <c:pt idx="510">
                  <c:v>2.1999999999999194</c:v>
                </c:pt>
                <c:pt idx="511">
                  <c:v>2.2199999999999194</c:v>
                </c:pt>
                <c:pt idx="512">
                  <c:v>2.2399999999999194</c:v>
                </c:pt>
                <c:pt idx="513">
                  <c:v>2.2599999999999194</c:v>
                </c:pt>
                <c:pt idx="514">
                  <c:v>2.2799999999999194</c:v>
                </c:pt>
                <c:pt idx="515">
                  <c:v>2.2999999999999194</c:v>
                </c:pt>
                <c:pt idx="516">
                  <c:v>2.3199999999999195</c:v>
                </c:pt>
                <c:pt idx="517">
                  <c:v>2.3399999999999195</c:v>
                </c:pt>
                <c:pt idx="518">
                  <c:v>2.3599999999999195</c:v>
                </c:pt>
                <c:pt idx="519">
                  <c:v>2.3799999999999195</c:v>
                </c:pt>
                <c:pt idx="520">
                  <c:v>2.3999999999999195</c:v>
                </c:pt>
                <c:pt idx="521">
                  <c:v>2.4199999999999195</c:v>
                </c:pt>
                <c:pt idx="522">
                  <c:v>2.4399999999999196</c:v>
                </c:pt>
                <c:pt idx="523">
                  <c:v>2.4599999999999196</c:v>
                </c:pt>
                <c:pt idx="524">
                  <c:v>2.4799999999999196</c:v>
                </c:pt>
                <c:pt idx="525">
                  <c:v>2.4999999999999196</c:v>
                </c:pt>
                <c:pt idx="526">
                  <c:v>2.5199999999999196</c:v>
                </c:pt>
                <c:pt idx="527">
                  <c:v>2.5399999999999197</c:v>
                </c:pt>
                <c:pt idx="528">
                  <c:v>2.5599999999999197</c:v>
                </c:pt>
                <c:pt idx="529">
                  <c:v>2.5799999999999197</c:v>
                </c:pt>
                <c:pt idx="530">
                  <c:v>2.5999999999999197</c:v>
                </c:pt>
                <c:pt idx="531">
                  <c:v>2.6199999999999197</c:v>
                </c:pt>
                <c:pt idx="532">
                  <c:v>2.6399999999999197</c:v>
                </c:pt>
                <c:pt idx="533">
                  <c:v>2.6599999999999198</c:v>
                </c:pt>
                <c:pt idx="534">
                  <c:v>2.6799999999999198</c:v>
                </c:pt>
                <c:pt idx="535">
                  <c:v>2.6999999999999198</c:v>
                </c:pt>
                <c:pt idx="536">
                  <c:v>2.7199999999999198</c:v>
                </c:pt>
                <c:pt idx="537">
                  <c:v>2.7399999999999198</c:v>
                </c:pt>
                <c:pt idx="538">
                  <c:v>2.7599999999999199</c:v>
                </c:pt>
                <c:pt idx="539">
                  <c:v>2.7799999999999199</c:v>
                </c:pt>
                <c:pt idx="540">
                  <c:v>2.7999999999999199</c:v>
                </c:pt>
                <c:pt idx="541">
                  <c:v>2.8199999999999199</c:v>
                </c:pt>
                <c:pt idx="542">
                  <c:v>2.8399999999999199</c:v>
                </c:pt>
                <c:pt idx="543">
                  <c:v>2.8599999999999199</c:v>
                </c:pt>
                <c:pt idx="544">
                  <c:v>2.87999999999992</c:v>
                </c:pt>
                <c:pt idx="545">
                  <c:v>2.89999999999992</c:v>
                </c:pt>
                <c:pt idx="546">
                  <c:v>2.91999999999992</c:v>
                </c:pt>
                <c:pt idx="547">
                  <c:v>2.93999999999992</c:v>
                </c:pt>
                <c:pt idx="548">
                  <c:v>2.95999999999992</c:v>
                </c:pt>
                <c:pt idx="549">
                  <c:v>2.97999999999992</c:v>
                </c:pt>
                <c:pt idx="550">
                  <c:v>2.9999999999999201</c:v>
                </c:pt>
                <c:pt idx="551">
                  <c:v>3.0199999999999201</c:v>
                </c:pt>
                <c:pt idx="552">
                  <c:v>3.0399999999999201</c:v>
                </c:pt>
                <c:pt idx="553">
                  <c:v>3.0599999999999201</c:v>
                </c:pt>
                <c:pt idx="554">
                  <c:v>3.0799999999999201</c:v>
                </c:pt>
                <c:pt idx="555">
                  <c:v>3.0999999999999202</c:v>
                </c:pt>
                <c:pt idx="556">
                  <c:v>3.1199999999999202</c:v>
                </c:pt>
                <c:pt idx="557">
                  <c:v>3.1399999999999202</c:v>
                </c:pt>
                <c:pt idx="558">
                  <c:v>3.1599999999999202</c:v>
                </c:pt>
                <c:pt idx="559">
                  <c:v>3.1799999999999202</c:v>
                </c:pt>
                <c:pt idx="560">
                  <c:v>3.1999999999999202</c:v>
                </c:pt>
                <c:pt idx="561">
                  <c:v>3.2199999999999203</c:v>
                </c:pt>
                <c:pt idx="562">
                  <c:v>3.2399999999999203</c:v>
                </c:pt>
                <c:pt idx="563">
                  <c:v>3.2599999999999203</c:v>
                </c:pt>
                <c:pt idx="564">
                  <c:v>3.2799999999999203</c:v>
                </c:pt>
                <c:pt idx="565">
                  <c:v>3.2999999999999203</c:v>
                </c:pt>
                <c:pt idx="566">
                  <c:v>3.3199999999999203</c:v>
                </c:pt>
                <c:pt idx="567">
                  <c:v>3.3399999999999204</c:v>
                </c:pt>
                <c:pt idx="568">
                  <c:v>3.3599999999999204</c:v>
                </c:pt>
                <c:pt idx="569">
                  <c:v>3.3799999999999204</c:v>
                </c:pt>
                <c:pt idx="570">
                  <c:v>3.3999999999999204</c:v>
                </c:pt>
                <c:pt idx="571">
                  <c:v>3.4199999999999204</c:v>
                </c:pt>
                <c:pt idx="572">
                  <c:v>3.4399999999999205</c:v>
                </c:pt>
                <c:pt idx="573">
                  <c:v>3.4599999999999205</c:v>
                </c:pt>
                <c:pt idx="574">
                  <c:v>3.4799999999999205</c:v>
                </c:pt>
                <c:pt idx="575">
                  <c:v>3.4999999999999205</c:v>
                </c:pt>
                <c:pt idx="576">
                  <c:v>3.5199999999999205</c:v>
                </c:pt>
                <c:pt idx="577">
                  <c:v>3.5399999999999205</c:v>
                </c:pt>
                <c:pt idx="578">
                  <c:v>3.5599999999999206</c:v>
                </c:pt>
                <c:pt idx="579">
                  <c:v>3.5799999999999206</c:v>
                </c:pt>
                <c:pt idx="580">
                  <c:v>3.5999999999999206</c:v>
                </c:pt>
                <c:pt idx="581">
                  <c:v>3.6199999999999206</c:v>
                </c:pt>
                <c:pt idx="582">
                  <c:v>3.6399999999999206</c:v>
                </c:pt>
                <c:pt idx="583">
                  <c:v>3.6599999999999207</c:v>
                </c:pt>
                <c:pt idx="584">
                  <c:v>3.6799999999999207</c:v>
                </c:pt>
                <c:pt idx="585">
                  <c:v>3.6999999999999207</c:v>
                </c:pt>
                <c:pt idx="586">
                  <c:v>3.7199999999999207</c:v>
                </c:pt>
                <c:pt idx="587">
                  <c:v>3.7399999999999207</c:v>
                </c:pt>
                <c:pt idx="588">
                  <c:v>3.7599999999999207</c:v>
                </c:pt>
                <c:pt idx="589">
                  <c:v>3.7799999999999208</c:v>
                </c:pt>
                <c:pt idx="590">
                  <c:v>3.7999999999999208</c:v>
                </c:pt>
                <c:pt idx="591">
                  <c:v>3.8199999999999208</c:v>
                </c:pt>
                <c:pt idx="592">
                  <c:v>3.8399999999999208</c:v>
                </c:pt>
                <c:pt idx="593">
                  <c:v>3.8599999999999208</c:v>
                </c:pt>
                <c:pt idx="594">
                  <c:v>3.8799999999999208</c:v>
                </c:pt>
                <c:pt idx="595">
                  <c:v>3.8999999999999209</c:v>
                </c:pt>
                <c:pt idx="596">
                  <c:v>3.9199999999999209</c:v>
                </c:pt>
                <c:pt idx="597">
                  <c:v>3.9399999999999209</c:v>
                </c:pt>
                <c:pt idx="598">
                  <c:v>3.9599999999999209</c:v>
                </c:pt>
                <c:pt idx="599">
                  <c:v>3.9799999999999209</c:v>
                </c:pt>
                <c:pt idx="600">
                  <c:v>3.999999999999921</c:v>
                </c:pt>
                <c:pt idx="601">
                  <c:v>4.0199999999999205</c:v>
                </c:pt>
                <c:pt idx="602">
                  <c:v>4.0399999999999201</c:v>
                </c:pt>
                <c:pt idx="603">
                  <c:v>4.0599999999999197</c:v>
                </c:pt>
                <c:pt idx="604">
                  <c:v>4.0799999999999192</c:v>
                </c:pt>
                <c:pt idx="605">
                  <c:v>4.0999999999999188</c:v>
                </c:pt>
                <c:pt idx="606">
                  <c:v>4.1199999999999184</c:v>
                </c:pt>
                <c:pt idx="607">
                  <c:v>4.139999999999918</c:v>
                </c:pt>
                <c:pt idx="608">
                  <c:v>4.1599999999999175</c:v>
                </c:pt>
                <c:pt idx="609">
                  <c:v>4.1799999999999171</c:v>
                </c:pt>
                <c:pt idx="610">
                  <c:v>4.1999999999999167</c:v>
                </c:pt>
                <c:pt idx="611">
                  <c:v>4.2199999999999163</c:v>
                </c:pt>
                <c:pt idx="612">
                  <c:v>4.2399999999999158</c:v>
                </c:pt>
                <c:pt idx="613">
                  <c:v>4.2599999999999154</c:v>
                </c:pt>
                <c:pt idx="614">
                  <c:v>4.279999999999915</c:v>
                </c:pt>
                <c:pt idx="615">
                  <c:v>4.2999999999999146</c:v>
                </c:pt>
                <c:pt idx="616">
                  <c:v>4.3199999999999141</c:v>
                </c:pt>
                <c:pt idx="617">
                  <c:v>4.3399999999999137</c:v>
                </c:pt>
                <c:pt idx="618">
                  <c:v>4.3599999999999133</c:v>
                </c:pt>
                <c:pt idx="619">
                  <c:v>4.3799999999999129</c:v>
                </c:pt>
                <c:pt idx="620">
                  <c:v>4.3999999999999124</c:v>
                </c:pt>
                <c:pt idx="621">
                  <c:v>4.419999999999912</c:v>
                </c:pt>
                <c:pt idx="622">
                  <c:v>4.4399999999999116</c:v>
                </c:pt>
                <c:pt idx="623">
                  <c:v>4.4599999999999111</c:v>
                </c:pt>
                <c:pt idx="624">
                  <c:v>4.4799999999999107</c:v>
                </c:pt>
                <c:pt idx="625">
                  <c:v>4.4999999999999103</c:v>
                </c:pt>
                <c:pt idx="626">
                  <c:v>4.5199999999999099</c:v>
                </c:pt>
                <c:pt idx="627">
                  <c:v>4.5399999999999094</c:v>
                </c:pt>
                <c:pt idx="628">
                  <c:v>4.559999999999909</c:v>
                </c:pt>
                <c:pt idx="629">
                  <c:v>4.5799999999999086</c:v>
                </c:pt>
                <c:pt idx="630">
                  <c:v>4.5999999999999082</c:v>
                </c:pt>
                <c:pt idx="631">
                  <c:v>4.6199999999999077</c:v>
                </c:pt>
                <c:pt idx="632">
                  <c:v>4.6399999999999073</c:v>
                </c:pt>
                <c:pt idx="633">
                  <c:v>4.6599999999999069</c:v>
                </c:pt>
                <c:pt idx="634">
                  <c:v>4.6799999999999065</c:v>
                </c:pt>
                <c:pt idx="635">
                  <c:v>4.699999999999906</c:v>
                </c:pt>
                <c:pt idx="636">
                  <c:v>4.7199999999999056</c:v>
                </c:pt>
                <c:pt idx="637">
                  <c:v>4.7399999999999052</c:v>
                </c:pt>
                <c:pt idx="638">
                  <c:v>4.7599999999999048</c:v>
                </c:pt>
                <c:pt idx="639">
                  <c:v>4.7799999999999043</c:v>
                </c:pt>
                <c:pt idx="640">
                  <c:v>4.7999999999999039</c:v>
                </c:pt>
                <c:pt idx="641">
                  <c:v>4.8199999999999035</c:v>
                </c:pt>
                <c:pt idx="642">
                  <c:v>4.839999999999903</c:v>
                </c:pt>
                <c:pt idx="643">
                  <c:v>4.8599999999999026</c:v>
                </c:pt>
                <c:pt idx="644">
                  <c:v>4.8799999999999022</c:v>
                </c:pt>
                <c:pt idx="645">
                  <c:v>4.8999999999999018</c:v>
                </c:pt>
                <c:pt idx="646">
                  <c:v>4.9199999999999013</c:v>
                </c:pt>
                <c:pt idx="647">
                  <c:v>4.9399999999999009</c:v>
                </c:pt>
                <c:pt idx="648">
                  <c:v>4.9599999999999005</c:v>
                </c:pt>
                <c:pt idx="649">
                  <c:v>4.9799999999999001</c:v>
                </c:pt>
                <c:pt idx="650">
                  <c:v>4.9999999999998996</c:v>
                </c:pt>
                <c:pt idx="651">
                  <c:v>5.0199999999998992</c:v>
                </c:pt>
                <c:pt idx="652">
                  <c:v>5.0399999999998988</c:v>
                </c:pt>
                <c:pt idx="653">
                  <c:v>5.0599999999998984</c:v>
                </c:pt>
                <c:pt idx="654">
                  <c:v>5.0799999999998979</c:v>
                </c:pt>
                <c:pt idx="655">
                  <c:v>5.0999999999998975</c:v>
                </c:pt>
                <c:pt idx="656">
                  <c:v>5.1199999999998971</c:v>
                </c:pt>
                <c:pt idx="657">
                  <c:v>5.1399999999998967</c:v>
                </c:pt>
                <c:pt idx="658">
                  <c:v>5.1599999999998962</c:v>
                </c:pt>
                <c:pt idx="659">
                  <c:v>5.1799999999998958</c:v>
                </c:pt>
                <c:pt idx="660">
                  <c:v>5.1999999999998954</c:v>
                </c:pt>
                <c:pt idx="661">
                  <c:v>5.2199999999998949</c:v>
                </c:pt>
                <c:pt idx="662">
                  <c:v>5.2399999999998945</c:v>
                </c:pt>
                <c:pt idx="663">
                  <c:v>5.2599999999998941</c:v>
                </c:pt>
                <c:pt idx="664">
                  <c:v>5.2799999999998937</c:v>
                </c:pt>
                <c:pt idx="665">
                  <c:v>5.2999999999998932</c:v>
                </c:pt>
                <c:pt idx="666">
                  <c:v>5.3199999999998928</c:v>
                </c:pt>
                <c:pt idx="667">
                  <c:v>5.3399999999998924</c:v>
                </c:pt>
                <c:pt idx="668">
                  <c:v>5.359999999999892</c:v>
                </c:pt>
                <c:pt idx="669">
                  <c:v>5.3799999999998915</c:v>
                </c:pt>
                <c:pt idx="670">
                  <c:v>5.3999999999998911</c:v>
                </c:pt>
                <c:pt idx="671">
                  <c:v>5.4199999999998907</c:v>
                </c:pt>
                <c:pt idx="672">
                  <c:v>5.4399999999998903</c:v>
                </c:pt>
                <c:pt idx="673">
                  <c:v>5.4599999999998898</c:v>
                </c:pt>
                <c:pt idx="674">
                  <c:v>5.4799999999998894</c:v>
                </c:pt>
                <c:pt idx="675">
                  <c:v>5.499999999999889</c:v>
                </c:pt>
                <c:pt idx="676">
                  <c:v>5.5199999999998886</c:v>
                </c:pt>
                <c:pt idx="677">
                  <c:v>5.5399999999998881</c:v>
                </c:pt>
                <c:pt idx="678">
                  <c:v>5.5599999999998877</c:v>
                </c:pt>
                <c:pt idx="679">
                  <c:v>5.5799999999998873</c:v>
                </c:pt>
                <c:pt idx="680">
                  <c:v>5.5999999999998868</c:v>
                </c:pt>
                <c:pt idx="681">
                  <c:v>5.6199999999998864</c:v>
                </c:pt>
                <c:pt idx="682">
                  <c:v>5.639999999999886</c:v>
                </c:pt>
                <c:pt idx="683">
                  <c:v>5.6599999999998856</c:v>
                </c:pt>
                <c:pt idx="684">
                  <c:v>5.6799999999998851</c:v>
                </c:pt>
                <c:pt idx="685">
                  <c:v>5.6999999999998847</c:v>
                </c:pt>
                <c:pt idx="686">
                  <c:v>5.7199999999998843</c:v>
                </c:pt>
                <c:pt idx="687">
                  <c:v>5.7399999999998839</c:v>
                </c:pt>
                <c:pt idx="688">
                  <c:v>5.7599999999998834</c:v>
                </c:pt>
                <c:pt idx="689">
                  <c:v>5.779999999999883</c:v>
                </c:pt>
                <c:pt idx="690">
                  <c:v>5.7999999999998826</c:v>
                </c:pt>
                <c:pt idx="691">
                  <c:v>5.8199999999998822</c:v>
                </c:pt>
                <c:pt idx="692">
                  <c:v>5.8399999999998817</c:v>
                </c:pt>
                <c:pt idx="693">
                  <c:v>5.8599999999998813</c:v>
                </c:pt>
                <c:pt idx="694">
                  <c:v>5.8799999999998809</c:v>
                </c:pt>
                <c:pt idx="695">
                  <c:v>5.8999999999998805</c:v>
                </c:pt>
                <c:pt idx="696">
                  <c:v>5.91999999999988</c:v>
                </c:pt>
                <c:pt idx="697">
                  <c:v>5.9399999999998796</c:v>
                </c:pt>
                <c:pt idx="698">
                  <c:v>5.9599999999998792</c:v>
                </c:pt>
                <c:pt idx="699">
                  <c:v>5.9799999999998787</c:v>
                </c:pt>
                <c:pt idx="700">
                  <c:v>5.9999999999998783</c:v>
                </c:pt>
                <c:pt idx="701">
                  <c:v>6.0199999999998779</c:v>
                </c:pt>
                <c:pt idx="702">
                  <c:v>6.0399999999998775</c:v>
                </c:pt>
                <c:pt idx="703">
                  <c:v>6.059999999999877</c:v>
                </c:pt>
                <c:pt idx="704">
                  <c:v>6.0799999999998766</c:v>
                </c:pt>
                <c:pt idx="705">
                  <c:v>6.0999999999998762</c:v>
                </c:pt>
                <c:pt idx="706">
                  <c:v>6.1199999999998758</c:v>
                </c:pt>
                <c:pt idx="707">
                  <c:v>6.1399999999998753</c:v>
                </c:pt>
                <c:pt idx="708">
                  <c:v>6.1599999999998749</c:v>
                </c:pt>
                <c:pt idx="709">
                  <c:v>6.1799999999998745</c:v>
                </c:pt>
                <c:pt idx="710">
                  <c:v>6.1999999999998741</c:v>
                </c:pt>
                <c:pt idx="711">
                  <c:v>6.2199999999998736</c:v>
                </c:pt>
                <c:pt idx="712">
                  <c:v>6.2399999999998732</c:v>
                </c:pt>
                <c:pt idx="713">
                  <c:v>6.2599999999998728</c:v>
                </c:pt>
                <c:pt idx="714">
                  <c:v>6.2799999999998724</c:v>
                </c:pt>
                <c:pt idx="715">
                  <c:v>6.2999999999998719</c:v>
                </c:pt>
                <c:pt idx="716">
                  <c:v>6.3199999999998715</c:v>
                </c:pt>
                <c:pt idx="717">
                  <c:v>6.3399999999998711</c:v>
                </c:pt>
                <c:pt idx="718">
                  <c:v>6.3599999999998706</c:v>
                </c:pt>
                <c:pt idx="719">
                  <c:v>6.3799999999998702</c:v>
                </c:pt>
                <c:pt idx="720">
                  <c:v>6.3999999999998698</c:v>
                </c:pt>
                <c:pt idx="721">
                  <c:v>6.4199999999998694</c:v>
                </c:pt>
                <c:pt idx="722">
                  <c:v>6.4399999999998689</c:v>
                </c:pt>
                <c:pt idx="723">
                  <c:v>6.4599999999998685</c:v>
                </c:pt>
                <c:pt idx="724">
                  <c:v>6.4799999999998681</c:v>
                </c:pt>
                <c:pt idx="725">
                  <c:v>6.4999999999998677</c:v>
                </c:pt>
                <c:pt idx="726">
                  <c:v>6.5199999999998672</c:v>
                </c:pt>
                <c:pt idx="727">
                  <c:v>6.5399999999998668</c:v>
                </c:pt>
                <c:pt idx="728">
                  <c:v>6.5599999999998664</c:v>
                </c:pt>
                <c:pt idx="729">
                  <c:v>6.579999999999866</c:v>
                </c:pt>
                <c:pt idx="730">
                  <c:v>6.5999999999998655</c:v>
                </c:pt>
                <c:pt idx="731">
                  <c:v>6.6199999999998651</c:v>
                </c:pt>
                <c:pt idx="732">
                  <c:v>6.6399999999998647</c:v>
                </c:pt>
                <c:pt idx="733">
                  <c:v>6.6599999999998643</c:v>
                </c:pt>
                <c:pt idx="734">
                  <c:v>6.6799999999998638</c:v>
                </c:pt>
                <c:pt idx="735">
                  <c:v>6.6999999999998634</c:v>
                </c:pt>
                <c:pt idx="736">
                  <c:v>6.719999999999863</c:v>
                </c:pt>
                <c:pt idx="737">
                  <c:v>6.7399999999998625</c:v>
                </c:pt>
                <c:pt idx="738">
                  <c:v>6.7599999999998621</c:v>
                </c:pt>
                <c:pt idx="739">
                  <c:v>6.7799999999998617</c:v>
                </c:pt>
                <c:pt idx="740">
                  <c:v>6.7999999999998613</c:v>
                </c:pt>
                <c:pt idx="741">
                  <c:v>6.8199999999998608</c:v>
                </c:pt>
                <c:pt idx="742">
                  <c:v>6.8399999999998604</c:v>
                </c:pt>
                <c:pt idx="743">
                  <c:v>6.85999999999986</c:v>
                </c:pt>
                <c:pt idx="744">
                  <c:v>6.8799999999998596</c:v>
                </c:pt>
                <c:pt idx="745">
                  <c:v>6.8999999999998591</c:v>
                </c:pt>
                <c:pt idx="746">
                  <c:v>6.9199999999998587</c:v>
                </c:pt>
                <c:pt idx="747">
                  <c:v>6.9399999999998583</c:v>
                </c:pt>
                <c:pt idx="748">
                  <c:v>6.9599999999998579</c:v>
                </c:pt>
                <c:pt idx="749">
                  <c:v>6.9799999999998574</c:v>
                </c:pt>
                <c:pt idx="750">
                  <c:v>6.999999999999857</c:v>
                </c:pt>
                <c:pt idx="751">
                  <c:v>7.0199999999998566</c:v>
                </c:pt>
                <c:pt idx="752">
                  <c:v>7.0399999999998562</c:v>
                </c:pt>
                <c:pt idx="753">
                  <c:v>7.0599999999998557</c:v>
                </c:pt>
                <c:pt idx="754">
                  <c:v>7.0799999999998553</c:v>
                </c:pt>
                <c:pt idx="755">
                  <c:v>7.0999999999998549</c:v>
                </c:pt>
                <c:pt idx="756">
                  <c:v>7.1199999999998544</c:v>
                </c:pt>
                <c:pt idx="757">
                  <c:v>7.139999999999854</c:v>
                </c:pt>
                <c:pt idx="758">
                  <c:v>7.1599999999998536</c:v>
                </c:pt>
                <c:pt idx="759">
                  <c:v>7.1799999999998532</c:v>
                </c:pt>
                <c:pt idx="760">
                  <c:v>7.1999999999998527</c:v>
                </c:pt>
                <c:pt idx="761">
                  <c:v>7.2199999999998523</c:v>
                </c:pt>
                <c:pt idx="762">
                  <c:v>7.2399999999998519</c:v>
                </c:pt>
                <c:pt idx="763">
                  <c:v>7.2599999999998515</c:v>
                </c:pt>
                <c:pt idx="764">
                  <c:v>7.279999999999851</c:v>
                </c:pt>
                <c:pt idx="765">
                  <c:v>7.2999999999998506</c:v>
                </c:pt>
                <c:pt idx="766">
                  <c:v>7.3199999999998502</c:v>
                </c:pt>
                <c:pt idx="767">
                  <c:v>7.3399999999998498</c:v>
                </c:pt>
                <c:pt idx="768">
                  <c:v>7.3599999999998493</c:v>
                </c:pt>
                <c:pt idx="769">
                  <c:v>7.3799999999998489</c:v>
                </c:pt>
                <c:pt idx="770">
                  <c:v>7.3999999999998485</c:v>
                </c:pt>
                <c:pt idx="771">
                  <c:v>7.4199999999998481</c:v>
                </c:pt>
                <c:pt idx="772">
                  <c:v>7.4399999999998476</c:v>
                </c:pt>
                <c:pt idx="773">
                  <c:v>7.4599999999998472</c:v>
                </c:pt>
                <c:pt idx="774">
                  <c:v>7.4799999999998468</c:v>
                </c:pt>
                <c:pt idx="775">
                  <c:v>7.4999999999998463</c:v>
                </c:pt>
                <c:pt idx="776">
                  <c:v>7.5199999999998459</c:v>
                </c:pt>
                <c:pt idx="777">
                  <c:v>7.5399999999998455</c:v>
                </c:pt>
                <c:pt idx="778">
                  <c:v>7.5599999999998451</c:v>
                </c:pt>
                <c:pt idx="779">
                  <c:v>7.5799999999998446</c:v>
                </c:pt>
                <c:pt idx="780">
                  <c:v>7.5999999999998442</c:v>
                </c:pt>
                <c:pt idx="781">
                  <c:v>7.6199999999998438</c:v>
                </c:pt>
                <c:pt idx="782">
                  <c:v>7.6399999999998434</c:v>
                </c:pt>
                <c:pt idx="783">
                  <c:v>7.6599999999998429</c:v>
                </c:pt>
                <c:pt idx="784">
                  <c:v>7.6799999999998425</c:v>
                </c:pt>
                <c:pt idx="785">
                  <c:v>7.6999999999998421</c:v>
                </c:pt>
                <c:pt idx="786">
                  <c:v>7.7199999999998417</c:v>
                </c:pt>
                <c:pt idx="787">
                  <c:v>7.7399999999998412</c:v>
                </c:pt>
                <c:pt idx="788">
                  <c:v>7.7599999999998408</c:v>
                </c:pt>
                <c:pt idx="789">
                  <c:v>7.7799999999998404</c:v>
                </c:pt>
                <c:pt idx="790">
                  <c:v>7.79999999999984</c:v>
                </c:pt>
                <c:pt idx="791">
                  <c:v>7.8199999999998395</c:v>
                </c:pt>
                <c:pt idx="792">
                  <c:v>7.8399999999998391</c:v>
                </c:pt>
                <c:pt idx="793">
                  <c:v>7.8599999999998387</c:v>
                </c:pt>
                <c:pt idx="794">
                  <c:v>7.8799999999998382</c:v>
                </c:pt>
                <c:pt idx="795">
                  <c:v>7.8999999999998378</c:v>
                </c:pt>
                <c:pt idx="796">
                  <c:v>7.9199999999998374</c:v>
                </c:pt>
                <c:pt idx="797">
                  <c:v>7.939999999999837</c:v>
                </c:pt>
                <c:pt idx="798">
                  <c:v>7.9599999999998365</c:v>
                </c:pt>
                <c:pt idx="799">
                  <c:v>7.9799999999998361</c:v>
                </c:pt>
                <c:pt idx="800">
                  <c:v>7.9999999999998357</c:v>
                </c:pt>
                <c:pt idx="801">
                  <c:v>8.0199999999998361</c:v>
                </c:pt>
                <c:pt idx="802">
                  <c:v>8.0399999999998357</c:v>
                </c:pt>
                <c:pt idx="803">
                  <c:v>8.0599999999998353</c:v>
                </c:pt>
                <c:pt idx="804">
                  <c:v>8.0799999999998349</c:v>
                </c:pt>
                <c:pt idx="805">
                  <c:v>8.0999999999998344</c:v>
                </c:pt>
                <c:pt idx="806">
                  <c:v>8.119999999999834</c:v>
                </c:pt>
                <c:pt idx="807">
                  <c:v>8.1399999999998336</c:v>
                </c:pt>
                <c:pt idx="808">
                  <c:v>8.1599999999998332</c:v>
                </c:pt>
                <c:pt idx="809">
                  <c:v>8.1799999999998327</c:v>
                </c:pt>
                <c:pt idx="810">
                  <c:v>8.1999999999998323</c:v>
                </c:pt>
                <c:pt idx="811">
                  <c:v>8.2199999999998319</c:v>
                </c:pt>
                <c:pt idx="812">
                  <c:v>8.2399999999998315</c:v>
                </c:pt>
                <c:pt idx="813">
                  <c:v>8.259999999999831</c:v>
                </c:pt>
                <c:pt idx="814">
                  <c:v>8.2799999999998306</c:v>
                </c:pt>
                <c:pt idx="815">
                  <c:v>8.2999999999998302</c:v>
                </c:pt>
                <c:pt idx="816">
                  <c:v>8.3199999999998298</c:v>
                </c:pt>
                <c:pt idx="817">
                  <c:v>8.3399999999998293</c:v>
                </c:pt>
                <c:pt idx="818">
                  <c:v>8.3599999999998289</c:v>
                </c:pt>
                <c:pt idx="819">
                  <c:v>8.3799999999998285</c:v>
                </c:pt>
                <c:pt idx="820">
                  <c:v>8.399999999999828</c:v>
                </c:pt>
                <c:pt idx="821">
                  <c:v>8.4199999999998276</c:v>
                </c:pt>
                <c:pt idx="822">
                  <c:v>8.4399999999998272</c:v>
                </c:pt>
                <c:pt idx="823">
                  <c:v>8.4599999999998268</c:v>
                </c:pt>
                <c:pt idx="824">
                  <c:v>8.4799999999998263</c:v>
                </c:pt>
                <c:pt idx="825">
                  <c:v>8.4999999999998259</c:v>
                </c:pt>
                <c:pt idx="826">
                  <c:v>8.5199999999998255</c:v>
                </c:pt>
                <c:pt idx="827">
                  <c:v>8.5399999999998251</c:v>
                </c:pt>
                <c:pt idx="828">
                  <c:v>8.5599999999998246</c:v>
                </c:pt>
                <c:pt idx="829">
                  <c:v>8.5799999999998242</c:v>
                </c:pt>
                <c:pt idx="830">
                  <c:v>8.5999999999998238</c:v>
                </c:pt>
                <c:pt idx="831">
                  <c:v>8.6199999999998234</c:v>
                </c:pt>
                <c:pt idx="832">
                  <c:v>8.6399999999998229</c:v>
                </c:pt>
                <c:pt idx="833">
                  <c:v>8.6599999999998225</c:v>
                </c:pt>
                <c:pt idx="834">
                  <c:v>8.6799999999998221</c:v>
                </c:pt>
                <c:pt idx="835">
                  <c:v>8.6999999999998217</c:v>
                </c:pt>
                <c:pt idx="836">
                  <c:v>8.7199999999998212</c:v>
                </c:pt>
                <c:pt idx="837">
                  <c:v>8.7399999999998208</c:v>
                </c:pt>
                <c:pt idx="838">
                  <c:v>8.7599999999998204</c:v>
                </c:pt>
                <c:pt idx="839">
                  <c:v>8.7799999999998199</c:v>
                </c:pt>
                <c:pt idx="840">
                  <c:v>8.7999999999998195</c:v>
                </c:pt>
                <c:pt idx="841">
                  <c:v>8.8199999999998191</c:v>
                </c:pt>
                <c:pt idx="842">
                  <c:v>8.8399999999998187</c:v>
                </c:pt>
                <c:pt idx="843">
                  <c:v>8.8599999999998182</c:v>
                </c:pt>
                <c:pt idx="844">
                  <c:v>8.8799999999998178</c:v>
                </c:pt>
                <c:pt idx="845">
                  <c:v>8.8999999999998174</c:v>
                </c:pt>
                <c:pt idx="846">
                  <c:v>8.919999999999817</c:v>
                </c:pt>
                <c:pt idx="847">
                  <c:v>8.9399999999998165</c:v>
                </c:pt>
                <c:pt idx="848">
                  <c:v>8.9599999999998161</c:v>
                </c:pt>
                <c:pt idx="849">
                  <c:v>8.9799999999998157</c:v>
                </c:pt>
                <c:pt idx="850">
                  <c:v>8.9999999999998153</c:v>
                </c:pt>
                <c:pt idx="851">
                  <c:v>9.0199999999998148</c:v>
                </c:pt>
                <c:pt idx="852">
                  <c:v>9.0399999999998144</c:v>
                </c:pt>
                <c:pt idx="853">
                  <c:v>9.059999999999814</c:v>
                </c:pt>
                <c:pt idx="854">
                  <c:v>9.0799999999998136</c:v>
                </c:pt>
                <c:pt idx="855">
                  <c:v>9.0999999999998131</c:v>
                </c:pt>
                <c:pt idx="856">
                  <c:v>9.1199999999998127</c:v>
                </c:pt>
                <c:pt idx="857">
                  <c:v>9.1399999999998123</c:v>
                </c:pt>
                <c:pt idx="858">
                  <c:v>9.1599999999998118</c:v>
                </c:pt>
                <c:pt idx="859">
                  <c:v>9.1799999999998114</c:v>
                </c:pt>
                <c:pt idx="860">
                  <c:v>9.199999999999811</c:v>
                </c:pt>
                <c:pt idx="861">
                  <c:v>9.2199999999998106</c:v>
                </c:pt>
                <c:pt idx="862">
                  <c:v>9.2399999999998101</c:v>
                </c:pt>
                <c:pt idx="863">
                  <c:v>9.2599999999998097</c:v>
                </c:pt>
                <c:pt idx="864">
                  <c:v>9.2799999999998093</c:v>
                </c:pt>
                <c:pt idx="865">
                  <c:v>9.2999999999998089</c:v>
                </c:pt>
                <c:pt idx="866">
                  <c:v>9.3199999999998084</c:v>
                </c:pt>
                <c:pt idx="867">
                  <c:v>9.339999999999808</c:v>
                </c:pt>
                <c:pt idx="868">
                  <c:v>9.3599999999998076</c:v>
                </c:pt>
                <c:pt idx="869">
                  <c:v>9.3799999999998072</c:v>
                </c:pt>
                <c:pt idx="870">
                  <c:v>9.3999999999998067</c:v>
                </c:pt>
                <c:pt idx="871">
                  <c:v>9.4199999999998063</c:v>
                </c:pt>
                <c:pt idx="872">
                  <c:v>9.4399999999998059</c:v>
                </c:pt>
                <c:pt idx="873">
                  <c:v>9.4599999999998055</c:v>
                </c:pt>
                <c:pt idx="874">
                  <c:v>9.479999999999805</c:v>
                </c:pt>
                <c:pt idx="875">
                  <c:v>9.4999999999998046</c:v>
                </c:pt>
                <c:pt idx="876">
                  <c:v>9.5199999999998042</c:v>
                </c:pt>
                <c:pt idx="877">
                  <c:v>9.5399999999998037</c:v>
                </c:pt>
                <c:pt idx="878">
                  <c:v>9.5599999999998033</c:v>
                </c:pt>
                <c:pt idx="879">
                  <c:v>9.5799999999998029</c:v>
                </c:pt>
                <c:pt idx="880">
                  <c:v>9.5999999999998025</c:v>
                </c:pt>
                <c:pt idx="881">
                  <c:v>9.619999999999802</c:v>
                </c:pt>
                <c:pt idx="882">
                  <c:v>9.6399999999998016</c:v>
                </c:pt>
                <c:pt idx="883">
                  <c:v>9.6599999999998012</c:v>
                </c:pt>
                <c:pt idx="884">
                  <c:v>9.6799999999998008</c:v>
                </c:pt>
                <c:pt idx="885">
                  <c:v>9.6999999999998003</c:v>
                </c:pt>
                <c:pt idx="886">
                  <c:v>9.7199999999997999</c:v>
                </c:pt>
                <c:pt idx="887">
                  <c:v>9.7399999999997995</c:v>
                </c:pt>
                <c:pt idx="888">
                  <c:v>9.7599999999997991</c:v>
                </c:pt>
                <c:pt idx="889">
                  <c:v>9.7799999999997986</c:v>
                </c:pt>
                <c:pt idx="890">
                  <c:v>9.7999999999997982</c:v>
                </c:pt>
                <c:pt idx="891">
                  <c:v>9.8199999999997978</c:v>
                </c:pt>
                <c:pt idx="892">
                  <c:v>9.8399999999997974</c:v>
                </c:pt>
                <c:pt idx="893">
                  <c:v>9.8599999999997969</c:v>
                </c:pt>
                <c:pt idx="894">
                  <c:v>9.8799999999997965</c:v>
                </c:pt>
                <c:pt idx="895">
                  <c:v>9.8999999999997961</c:v>
                </c:pt>
                <c:pt idx="896">
                  <c:v>9.9199999999997956</c:v>
                </c:pt>
                <c:pt idx="897">
                  <c:v>9.9399999999997952</c:v>
                </c:pt>
                <c:pt idx="898">
                  <c:v>9.9599999999997948</c:v>
                </c:pt>
                <c:pt idx="899">
                  <c:v>9.9799999999997944</c:v>
                </c:pt>
                <c:pt idx="900">
                  <c:v>9.9999999999997939</c:v>
                </c:pt>
                <c:pt idx="901">
                  <c:v>10.019999999999794</c:v>
                </c:pt>
                <c:pt idx="902">
                  <c:v>10.039999999999793</c:v>
                </c:pt>
                <c:pt idx="903">
                  <c:v>10.059999999999793</c:v>
                </c:pt>
                <c:pt idx="904">
                  <c:v>10.079999999999792</c:v>
                </c:pt>
                <c:pt idx="905">
                  <c:v>10.099999999999792</c:v>
                </c:pt>
                <c:pt idx="906">
                  <c:v>10.119999999999791</c:v>
                </c:pt>
                <c:pt idx="907">
                  <c:v>10.139999999999791</c:v>
                </c:pt>
                <c:pt idx="908">
                  <c:v>10.159999999999791</c:v>
                </c:pt>
                <c:pt idx="909">
                  <c:v>10.17999999999979</c:v>
                </c:pt>
                <c:pt idx="910">
                  <c:v>10.19999999999979</c:v>
                </c:pt>
                <c:pt idx="911">
                  <c:v>10.219999999999789</c:v>
                </c:pt>
                <c:pt idx="912">
                  <c:v>10.239999999999789</c:v>
                </c:pt>
                <c:pt idx="913">
                  <c:v>10.259999999999788</c:v>
                </c:pt>
                <c:pt idx="914">
                  <c:v>10.279999999999788</c:v>
                </c:pt>
                <c:pt idx="915">
                  <c:v>10.299999999999788</c:v>
                </c:pt>
                <c:pt idx="916">
                  <c:v>10.319999999999787</c:v>
                </c:pt>
                <c:pt idx="917">
                  <c:v>10.339999999999787</c:v>
                </c:pt>
                <c:pt idx="918">
                  <c:v>10.359999999999786</c:v>
                </c:pt>
                <c:pt idx="919">
                  <c:v>10.379999999999786</c:v>
                </c:pt>
                <c:pt idx="920">
                  <c:v>10.399999999999785</c:v>
                </c:pt>
                <c:pt idx="921">
                  <c:v>10.419999999999785</c:v>
                </c:pt>
                <c:pt idx="922">
                  <c:v>10.439999999999785</c:v>
                </c:pt>
                <c:pt idx="923">
                  <c:v>10.459999999999784</c:v>
                </c:pt>
                <c:pt idx="924">
                  <c:v>10.479999999999784</c:v>
                </c:pt>
                <c:pt idx="925">
                  <c:v>10.499999999999783</c:v>
                </c:pt>
                <c:pt idx="926">
                  <c:v>10.519999999999783</c:v>
                </c:pt>
                <c:pt idx="927">
                  <c:v>10.539999999999782</c:v>
                </c:pt>
                <c:pt idx="928">
                  <c:v>10.559999999999782</c:v>
                </c:pt>
                <c:pt idx="929">
                  <c:v>10.579999999999782</c:v>
                </c:pt>
                <c:pt idx="930">
                  <c:v>10.599999999999781</c:v>
                </c:pt>
                <c:pt idx="931">
                  <c:v>10.619999999999781</c:v>
                </c:pt>
                <c:pt idx="932">
                  <c:v>10.63999999999978</c:v>
                </c:pt>
                <c:pt idx="933">
                  <c:v>10.65999999999978</c:v>
                </c:pt>
                <c:pt idx="934">
                  <c:v>10.679999999999779</c:v>
                </c:pt>
                <c:pt idx="935">
                  <c:v>10.699999999999779</c:v>
                </c:pt>
                <c:pt idx="936">
                  <c:v>10.719999999999779</c:v>
                </c:pt>
                <c:pt idx="937">
                  <c:v>10.739999999999778</c:v>
                </c:pt>
                <c:pt idx="938">
                  <c:v>10.759999999999778</c:v>
                </c:pt>
                <c:pt idx="939">
                  <c:v>10.779999999999777</c:v>
                </c:pt>
                <c:pt idx="940">
                  <c:v>10.799999999999777</c:v>
                </c:pt>
                <c:pt idx="941">
                  <c:v>10.819999999999776</c:v>
                </c:pt>
                <c:pt idx="942">
                  <c:v>10.839999999999776</c:v>
                </c:pt>
                <c:pt idx="943">
                  <c:v>10.859999999999776</c:v>
                </c:pt>
                <c:pt idx="944">
                  <c:v>10.879999999999775</c:v>
                </c:pt>
                <c:pt idx="945">
                  <c:v>10.899999999999775</c:v>
                </c:pt>
                <c:pt idx="946">
                  <c:v>10.919999999999774</c:v>
                </c:pt>
                <c:pt idx="947">
                  <c:v>10.939999999999774</c:v>
                </c:pt>
                <c:pt idx="948">
                  <c:v>10.959999999999773</c:v>
                </c:pt>
                <c:pt idx="949">
                  <c:v>10.979999999999773</c:v>
                </c:pt>
                <c:pt idx="950">
                  <c:v>10.999999999999773</c:v>
                </c:pt>
                <c:pt idx="951">
                  <c:v>11.019999999999772</c:v>
                </c:pt>
                <c:pt idx="952">
                  <c:v>11.039999999999772</c:v>
                </c:pt>
                <c:pt idx="953">
                  <c:v>11.059999999999771</c:v>
                </c:pt>
                <c:pt idx="954">
                  <c:v>11.079999999999771</c:v>
                </c:pt>
                <c:pt idx="955">
                  <c:v>11.09999999999977</c:v>
                </c:pt>
                <c:pt idx="956">
                  <c:v>11.11999999999977</c:v>
                </c:pt>
                <c:pt idx="957">
                  <c:v>11.13999999999977</c:v>
                </c:pt>
                <c:pt idx="958">
                  <c:v>11.159999999999769</c:v>
                </c:pt>
                <c:pt idx="959">
                  <c:v>11.179999999999769</c:v>
                </c:pt>
                <c:pt idx="960">
                  <c:v>11.199999999999768</c:v>
                </c:pt>
                <c:pt idx="961">
                  <c:v>11.219999999999768</c:v>
                </c:pt>
                <c:pt idx="962">
                  <c:v>11.239999999999768</c:v>
                </c:pt>
                <c:pt idx="963">
                  <c:v>11.259999999999767</c:v>
                </c:pt>
                <c:pt idx="964">
                  <c:v>11.279999999999767</c:v>
                </c:pt>
                <c:pt idx="965">
                  <c:v>11.299999999999766</c:v>
                </c:pt>
                <c:pt idx="966">
                  <c:v>11.319999999999766</c:v>
                </c:pt>
                <c:pt idx="967">
                  <c:v>11.339999999999765</c:v>
                </c:pt>
                <c:pt idx="968">
                  <c:v>11.359999999999765</c:v>
                </c:pt>
                <c:pt idx="969">
                  <c:v>11.379999999999765</c:v>
                </c:pt>
                <c:pt idx="970">
                  <c:v>11.399999999999764</c:v>
                </c:pt>
                <c:pt idx="971">
                  <c:v>11.419999999999764</c:v>
                </c:pt>
                <c:pt idx="972">
                  <c:v>11.439999999999763</c:v>
                </c:pt>
                <c:pt idx="973">
                  <c:v>11.459999999999763</c:v>
                </c:pt>
                <c:pt idx="974">
                  <c:v>11.479999999999762</c:v>
                </c:pt>
                <c:pt idx="975">
                  <c:v>11.499999999999762</c:v>
                </c:pt>
                <c:pt idx="976">
                  <c:v>11.519999999999762</c:v>
                </c:pt>
                <c:pt idx="977">
                  <c:v>11.539999999999761</c:v>
                </c:pt>
                <c:pt idx="978">
                  <c:v>11.559999999999761</c:v>
                </c:pt>
                <c:pt idx="979">
                  <c:v>11.57999999999976</c:v>
                </c:pt>
                <c:pt idx="980">
                  <c:v>11.59999999999976</c:v>
                </c:pt>
                <c:pt idx="981">
                  <c:v>11.619999999999759</c:v>
                </c:pt>
                <c:pt idx="982">
                  <c:v>11.639999999999759</c:v>
                </c:pt>
                <c:pt idx="983">
                  <c:v>11.659999999999759</c:v>
                </c:pt>
                <c:pt idx="984">
                  <c:v>11.679999999999758</c:v>
                </c:pt>
                <c:pt idx="985">
                  <c:v>11.699999999999758</c:v>
                </c:pt>
                <c:pt idx="986">
                  <c:v>11.719999999999757</c:v>
                </c:pt>
                <c:pt idx="987">
                  <c:v>11.739999999999757</c:v>
                </c:pt>
                <c:pt idx="988">
                  <c:v>11.759999999999756</c:v>
                </c:pt>
                <c:pt idx="989">
                  <c:v>11.779999999999756</c:v>
                </c:pt>
                <c:pt idx="990">
                  <c:v>11.799999999999756</c:v>
                </c:pt>
                <c:pt idx="991">
                  <c:v>11.819999999999755</c:v>
                </c:pt>
                <c:pt idx="992">
                  <c:v>11.839999999999755</c:v>
                </c:pt>
                <c:pt idx="993">
                  <c:v>11.859999999999754</c:v>
                </c:pt>
                <c:pt idx="994">
                  <c:v>11.879999999999754</c:v>
                </c:pt>
                <c:pt idx="995">
                  <c:v>11.899999999999753</c:v>
                </c:pt>
                <c:pt idx="996">
                  <c:v>11.919999999999753</c:v>
                </c:pt>
                <c:pt idx="997">
                  <c:v>11.939999999999753</c:v>
                </c:pt>
                <c:pt idx="998">
                  <c:v>11.959999999999752</c:v>
                </c:pt>
                <c:pt idx="999">
                  <c:v>11.979999999999752</c:v>
                </c:pt>
                <c:pt idx="1000">
                  <c:v>11.999999999999751</c:v>
                </c:pt>
                <c:pt idx="1001">
                  <c:v>12.019999999999751</c:v>
                </c:pt>
                <c:pt idx="1002">
                  <c:v>12.03999999999975</c:v>
                </c:pt>
                <c:pt idx="1003">
                  <c:v>12.05999999999975</c:v>
                </c:pt>
                <c:pt idx="1004">
                  <c:v>12.07999999999975</c:v>
                </c:pt>
                <c:pt idx="1005">
                  <c:v>12.099999999999749</c:v>
                </c:pt>
                <c:pt idx="1006">
                  <c:v>12.119999999999749</c:v>
                </c:pt>
                <c:pt idx="1007">
                  <c:v>12.139999999999748</c:v>
                </c:pt>
                <c:pt idx="1008">
                  <c:v>12.159999999999748</c:v>
                </c:pt>
                <c:pt idx="1009">
                  <c:v>12.179999999999747</c:v>
                </c:pt>
                <c:pt idx="1010">
                  <c:v>12.199999999999747</c:v>
                </c:pt>
                <c:pt idx="1011">
                  <c:v>12.219999999999747</c:v>
                </c:pt>
                <c:pt idx="1012">
                  <c:v>12.239999999999746</c:v>
                </c:pt>
                <c:pt idx="1013">
                  <c:v>12.259999999999746</c:v>
                </c:pt>
                <c:pt idx="1014">
                  <c:v>12.279999999999745</c:v>
                </c:pt>
                <c:pt idx="1015">
                  <c:v>12.299999999999745</c:v>
                </c:pt>
                <c:pt idx="1016">
                  <c:v>12.319999999999744</c:v>
                </c:pt>
                <c:pt idx="1017">
                  <c:v>12.339999999999744</c:v>
                </c:pt>
                <c:pt idx="1018">
                  <c:v>12.359999999999744</c:v>
                </c:pt>
                <c:pt idx="1019">
                  <c:v>12.379999999999743</c:v>
                </c:pt>
                <c:pt idx="1020">
                  <c:v>12.399999999999743</c:v>
                </c:pt>
                <c:pt idx="1021">
                  <c:v>12.419999999999742</c:v>
                </c:pt>
                <c:pt idx="1022">
                  <c:v>12.439999999999742</c:v>
                </c:pt>
                <c:pt idx="1023">
                  <c:v>12.459999999999742</c:v>
                </c:pt>
                <c:pt idx="1024">
                  <c:v>12.479999999999741</c:v>
                </c:pt>
                <c:pt idx="1025">
                  <c:v>12.499999999999741</c:v>
                </c:pt>
                <c:pt idx="1026">
                  <c:v>12.51999999999974</c:v>
                </c:pt>
                <c:pt idx="1027">
                  <c:v>12.53999999999974</c:v>
                </c:pt>
                <c:pt idx="1028">
                  <c:v>12.559999999999739</c:v>
                </c:pt>
                <c:pt idx="1029">
                  <c:v>12.579999999999739</c:v>
                </c:pt>
                <c:pt idx="1030">
                  <c:v>12.599999999999739</c:v>
                </c:pt>
                <c:pt idx="1031">
                  <c:v>12.619999999999738</c:v>
                </c:pt>
                <c:pt idx="1032">
                  <c:v>12.639999999999738</c:v>
                </c:pt>
                <c:pt idx="1033">
                  <c:v>12.659999999999737</c:v>
                </c:pt>
                <c:pt idx="1034">
                  <c:v>12.679999999999737</c:v>
                </c:pt>
                <c:pt idx="1035">
                  <c:v>12.699999999999736</c:v>
                </c:pt>
                <c:pt idx="1036">
                  <c:v>12.719999999999736</c:v>
                </c:pt>
                <c:pt idx="1037">
                  <c:v>12.739999999999736</c:v>
                </c:pt>
                <c:pt idx="1038">
                  <c:v>12.759999999999735</c:v>
                </c:pt>
                <c:pt idx="1039">
                  <c:v>12.779999999999735</c:v>
                </c:pt>
                <c:pt idx="1040">
                  <c:v>12.799999999999734</c:v>
                </c:pt>
                <c:pt idx="1041">
                  <c:v>12.819999999999734</c:v>
                </c:pt>
                <c:pt idx="1042">
                  <c:v>12.839999999999733</c:v>
                </c:pt>
                <c:pt idx="1043">
                  <c:v>12.859999999999733</c:v>
                </c:pt>
                <c:pt idx="1044">
                  <c:v>12.879999999999733</c:v>
                </c:pt>
                <c:pt idx="1045">
                  <c:v>12.899999999999732</c:v>
                </c:pt>
                <c:pt idx="1046">
                  <c:v>12.919999999999732</c:v>
                </c:pt>
                <c:pt idx="1047">
                  <c:v>12.939999999999731</c:v>
                </c:pt>
                <c:pt idx="1048">
                  <c:v>12.959999999999731</c:v>
                </c:pt>
                <c:pt idx="1049">
                  <c:v>12.97999999999973</c:v>
                </c:pt>
                <c:pt idx="1050">
                  <c:v>12.99999999999973</c:v>
                </c:pt>
                <c:pt idx="1051">
                  <c:v>13.01999999999973</c:v>
                </c:pt>
                <c:pt idx="1052">
                  <c:v>13.039999999999729</c:v>
                </c:pt>
                <c:pt idx="1053">
                  <c:v>13.059999999999729</c:v>
                </c:pt>
                <c:pt idx="1054">
                  <c:v>13.079999999999728</c:v>
                </c:pt>
                <c:pt idx="1055">
                  <c:v>13.099999999999728</c:v>
                </c:pt>
                <c:pt idx="1056">
                  <c:v>13.119999999999727</c:v>
                </c:pt>
                <c:pt idx="1057">
                  <c:v>13.139999999999727</c:v>
                </c:pt>
                <c:pt idx="1058">
                  <c:v>13.159999999999727</c:v>
                </c:pt>
                <c:pt idx="1059">
                  <c:v>13.179999999999726</c:v>
                </c:pt>
                <c:pt idx="1060">
                  <c:v>13.199999999999726</c:v>
                </c:pt>
                <c:pt idx="1061">
                  <c:v>13.219999999999725</c:v>
                </c:pt>
                <c:pt idx="1062">
                  <c:v>13.239999999999725</c:v>
                </c:pt>
                <c:pt idx="1063">
                  <c:v>13.259999999999724</c:v>
                </c:pt>
                <c:pt idx="1064">
                  <c:v>13.279999999999724</c:v>
                </c:pt>
                <c:pt idx="1065">
                  <c:v>13.299999999999724</c:v>
                </c:pt>
                <c:pt idx="1066">
                  <c:v>13.319999999999723</c:v>
                </c:pt>
                <c:pt idx="1067">
                  <c:v>13.339999999999723</c:v>
                </c:pt>
                <c:pt idx="1068">
                  <c:v>13.359999999999722</c:v>
                </c:pt>
                <c:pt idx="1069">
                  <c:v>13.379999999999722</c:v>
                </c:pt>
                <c:pt idx="1070">
                  <c:v>13.399999999999721</c:v>
                </c:pt>
                <c:pt idx="1071">
                  <c:v>13.419999999999721</c:v>
                </c:pt>
                <c:pt idx="1072">
                  <c:v>13.439999999999721</c:v>
                </c:pt>
                <c:pt idx="1073">
                  <c:v>13.45999999999972</c:v>
                </c:pt>
                <c:pt idx="1074">
                  <c:v>13.47999999999972</c:v>
                </c:pt>
                <c:pt idx="1075">
                  <c:v>13.499999999999719</c:v>
                </c:pt>
                <c:pt idx="1076">
                  <c:v>13.519999999999719</c:v>
                </c:pt>
                <c:pt idx="1077">
                  <c:v>13.539999999999718</c:v>
                </c:pt>
                <c:pt idx="1078">
                  <c:v>13.559999999999718</c:v>
                </c:pt>
                <c:pt idx="1079">
                  <c:v>13.579999999999718</c:v>
                </c:pt>
                <c:pt idx="1080">
                  <c:v>13.599999999999717</c:v>
                </c:pt>
                <c:pt idx="1081">
                  <c:v>13.619999999999717</c:v>
                </c:pt>
                <c:pt idx="1082">
                  <c:v>13.639999999999716</c:v>
                </c:pt>
                <c:pt idx="1083">
                  <c:v>13.659999999999716</c:v>
                </c:pt>
                <c:pt idx="1084">
                  <c:v>13.679999999999715</c:v>
                </c:pt>
                <c:pt idx="1085">
                  <c:v>13.699999999999715</c:v>
                </c:pt>
                <c:pt idx="1086">
                  <c:v>13.719999999999715</c:v>
                </c:pt>
                <c:pt idx="1087">
                  <c:v>13.739999999999714</c:v>
                </c:pt>
                <c:pt idx="1088">
                  <c:v>13.759999999999714</c:v>
                </c:pt>
                <c:pt idx="1089">
                  <c:v>13.779999999999713</c:v>
                </c:pt>
                <c:pt idx="1090">
                  <c:v>13.799999999999713</c:v>
                </c:pt>
                <c:pt idx="1091">
                  <c:v>13.819999999999713</c:v>
                </c:pt>
                <c:pt idx="1092">
                  <c:v>13.839999999999712</c:v>
                </c:pt>
                <c:pt idx="1093">
                  <c:v>13.859999999999712</c:v>
                </c:pt>
                <c:pt idx="1094">
                  <c:v>13.879999999999711</c:v>
                </c:pt>
                <c:pt idx="1095">
                  <c:v>13.899999999999711</c:v>
                </c:pt>
                <c:pt idx="1096">
                  <c:v>13.91999999999971</c:v>
                </c:pt>
                <c:pt idx="1097">
                  <c:v>13.93999999999971</c:v>
                </c:pt>
                <c:pt idx="1098">
                  <c:v>13.95999999999971</c:v>
                </c:pt>
                <c:pt idx="1099">
                  <c:v>13.979999999999709</c:v>
                </c:pt>
                <c:pt idx="1100">
                  <c:v>13.999999999999709</c:v>
                </c:pt>
                <c:pt idx="1101">
                  <c:v>14.019999999999708</c:v>
                </c:pt>
                <c:pt idx="1102">
                  <c:v>14.039999999999708</c:v>
                </c:pt>
                <c:pt idx="1103">
                  <c:v>14.059999999999707</c:v>
                </c:pt>
                <c:pt idx="1104">
                  <c:v>14.079999999999707</c:v>
                </c:pt>
                <c:pt idx="1105">
                  <c:v>14.099999999999707</c:v>
                </c:pt>
                <c:pt idx="1106">
                  <c:v>14.119999999999706</c:v>
                </c:pt>
                <c:pt idx="1107">
                  <c:v>14.139999999999706</c:v>
                </c:pt>
                <c:pt idx="1108">
                  <c:v>14.159999999999705</c:v>
                </c:pt>
                <c:pt idx="1109">
                  <c:v>14.179999999999705</c:v>
                </c:pt>
                <c:pt idx="1110">
                  <c:v>14.199999999999704</c:v>
                </c:pt>
                <c:pt idx="1111">
                  <c:v>14.219999999999704</c:v>
                </c:pt>
                <c:pt idx="1112">
                  <c:v>14.239999999999704</c:v>
                </c:pt>
                <c:pt idx="1113">
                  <c:v>14.259999999999703</c:v>
                </c:pt>
                <c:pt idx="1114">
                  <c:v>14.279999999999703</c:v>
                </c:pt>
                <c:pt idx="1115">
                  <c:v>14.299999999999702</c:v>
                </c:pt>
                <c:pt idx="1116">
                  <c:v>14.319999999999702</c:v>
                </c:pt>
                <c:pt idx="1117">
                  <c:v>14.339999999999701</c:v>
                </c:pt>
                <c:pt idx="1118">
                  <c:v>14.359999999999701</c:v>
                </c:pt>
                <c:pt idx="1119">
                  <c:v>14.379999999999701</c:v>
                </c:pt>
                <c:pt idx="1120">
                  <c:v>14.3999999999997</c:v>
                </c:pt>
                <c:pt idx="1121">
                  <c:v>14.4199999999997</c:v>
                </c:pt>
                <c:pt idx="1122">
                  <c:v>14.439999999999699</c:v>
                </c:pt>
                <c:pt idx="1123">
                  <c:v>14.459999999999699</c:v>
                </c:pt>
                <c:pt idx="1124">
                  <c:v>14.479999999999698</c:v>
                </c:pt>
                <c:pt idx="1125">
                  <c:v>14.499999999999698</c:v>
                </c:pt>
                <c:pt idx="1126">
                  <c:v>14.519999999999698</c:v>
                </c:pt>
                <c:pt idx="1127">
                  <c:v>14.539999999999697</c:v>
                </c:pt>
                <c:pt idx="1128">
                  <c:v>14.559999999999697</c:v>
                </c:pt>
                <c:pt idx="1129">
                  <c:v>14.579999999999696</c:v>
                </c:pt>
                <c:pt idx="1130">
                  <c:v>14.599999999999696</c:v>
                </c:pt>
                <c:pt idx="1131">
                  <c:v>14.619999999999695</c:v>
                </c:pt>
                <c:pt idx="1132">
                  <c:v>14.639999999999695</c:v>
                </c:pt>
                <c:pt idx="1133">
                  <c:v>14.659999999999695</c:v>
                </c:pt>
                <c:pt idx="1134">
                  <c:v>14.679999999999694</c:v>
                </c:pt>
                <c:pt idx="1135">
                  <c:v>14.699999999999694</c:v>
                </c:pt>
                <c:pt idx="1136">
                  <c:v>14.719999999999693</c:v>
                </c:pt>
                <c:pt idx="1137">
                  <c:v>14.739999999999693</c:v>
                </c:pt>
                <c:pt idx="1138">
                  <c:v>14.759999999999692</c:v>
                </c:pt>
                <c:pt idx="1139">
                  <c:v>14.779999999999692</c:v>
                </c:pt>
                <c:pt idx="1140">
                  <c:v>14.799999999999692</c:v>
                </c:pt>
                <c:pt idx="1141">
                  <c:v>14.819999999999691</c:v>
                </c:pt>
                <c:pt idx="1142">
                  <c:v>14.839999999999691</c:v>
                </c:pt>
                <c:pt idx="1143">
                  <c:v>14.85999999999969</c:v>
                </c:pt>
                <c:pt idx="1144">
                  <c:v>14.87999999999969</c:v>
                </c:pt>
                <c:pt idx="1145">
                  <c:v>14.899999999999689</c:v>
                </c:pt>
                <c:pt idx="1146">
                  <c:v>14.919999999999689</c:v>
                </c:pt>
                <c:pt idx="1147">
                  <c:v>14.939999999999689</c:v>
                </c:pt>
                <c:pt idx="1148">
                  <c:v>14.959999999999688</c:v>
                </c:pt>
                <c:pt idx="1149">
                  <c:v>14.979999999999688</c:v>
                </c:pt>
                <c:pt idx="1150">
                  <c:v>14.999999999999687</c:v>
                </c:pt>
                <c:pt idx="1151">
                  <c:v>15.019999999999687</c:v>
                </c:pt>
                <c:pt idx="1152">
                  <c:v>15.039999999999687</c:v>
                </c:pt>
                <c:pt idx="1153">
                  <c:v>15.059999999999686</c:v>
                </c:pt>
                <c:pt idx="1154">
                  <c:v>15.079999999999686</c:v>
                </c:pt>
                <c:pt idx="1155">
                  <c:v>15.099999999999685</c:v>
                </c:pt>
                <c:pt idx="1156">
                  <c:v>15.119999999999685</c:v>
                </c:pt>
                <c:pt idx="1157">
                  <c:v>15.139999999999684</c:v>
                </c:pt>
                <c:pt idx="1158">
                  <c:v>15.159999999999684</c:v>
                </c:pt>
                <c:pt idx="1159">
                  <c:v>15.179999999999684</c:v>
                </c:pt>
                <c:pt idx="1160">
                  <c:v>15.199999999999683</c:v>
                </c:pt>
                <c:pt idx="1161">
                  <c:v>15.219999999999683</c:v>
                </c:pt>
                <c:pt idx="1162">
                  <c:v>15.239999999999682</c:v>
                </c:pt>
                <c:pt idx="1163">
                  <c:v>15.259999999999682</c:v>
                </c:pt>
                <c:pt idx="1164">
                  <c:v>15.279999999999681</c:v>
                </c:pt>
                <c:pt idx="1165">
                  <c:v>15.299999999999681</c:v>
                </c:pt>
                <c:pt idx="1166">
                  <c:v>15.319999999999681</c:v>
                </c:pt>
                <c:pt idx="1167">
                  <c:v>15.33999999999968</c:v>
                </c:pt>
                <c:pt idx="1168">
                  <c:v>15.35999999999968</c:v>
                </c:pt>
                <c:pt idx="1169">
                  <c:v>15.379999999999679</c:v>
                </c:pt>
                <c:pt idx="1170">
                  <c:v>15.399999999999679</c:v>
                </c:pt>
                <c:pt idx="1171">
                  <c:v>15.419999999999678</c:v>
                </c:pt>
                <c:pt idx="1172">
                  <c:v>15.439999999999678</c:v>
                </c:pt>
                <c:pt idx="1173">
                  <c:v>15.459999999999678</c:v>
                </c:pt>
                <c:pt idx="1174">
                  <c:v>15.479999999999677</c:v>
                </c:pt>
                <c:pt idx="1175">
                  <c:v>15.499999999999677</c:v>
                </c:pt>
                <c:pt idx="1176">
                  <c:v>15.519999999999676</c:v>
                </c:pt>
                <c:pt idx="1177">
                  <c:v>15.539999999999676</c:v>
                </c:pt>
                <c:pt idx="1178">
                  <c:v>15.559999999999675</c:v>
                </c:pt>
                <c:pt idx="1179">
                  <c:v>15.579999999999675</c:v>
                </c:pt>
                <c:pt idx="1180">
                  <c:v>15.599999999999675</c:v>
                </c:pt>
                <c:pt idx="1181">
                  <c:v>15.619999999999674</c:v>
                </c:pt>
                <c:pt idx="1182">
                  <c:v>15.639999999999674</c:v>
                </c:pt>
                <c:pt idx="1183">
                  <c:v>15.659999999999673</c:v>
                </c:pt>
                <c:pt idx="1184">
                  <c:v>15.679999999999673</c:v>
                </c:pt>
                <c:pt idx="1185">
                  <c:v>15.699999999999672</c:v>
                </c:pt>
                <c:pt idx="1186">
                  <c:v>15.719999999999672</c:v>
                </c:pt>
                <c:pt idx="1187">
                  <c:v>15.739999999999672</c:v>
                </c:pt>
                <c:pt idx="1188">
                  <c:v>15.759999999999671</c:v>
                </c:pt>
                <c:pt idx="1189">
                  <c:v>15.779999999999671</c:v>
                </c:pt>
                <c:pt idx="1190">
                  <c:v>15.79999999999967</c:v>
                </c:pt>
                <c:pt idx="1191">
                  <c:v>15.81999999999967</c:v>
                </c:pt>
                <c:pt idx="1192">
                  <c:v>15.839999999999669</c:v>
                </c:pt>
                <c:pt idx="1193">
                  <c:v>15.859999999999669</c:v>
                </c:pt>
                <c:pt idx="1194">
                  <c:v>15.879999999999669</c:v>
                </c:pt>
                <c:pt idx="1195">
                  <c:v>15.899999999999668</c:v>
                </c:pt>
                <c:pt idx="1196">
                  <c:v>15.919999999999668</c:v>
                </c:pt>
                <c:pt idx="1197">
                  <c:v>15.939999999999667</c:v>
                </c:pt>
                <c:pt idx="1198">
                  <c:v>15.959999999999667</c:v>
                </c:pt>
                <c:pt idx="1199">
                  <c:v>15.979999999999666</c:v>
                </c:pt>
                <c:pt idx="1200">
                  <c:v>15.999999999999666</c:v>
                </c:pt>
                <c:pt idx="1201">
                  <c:v>16.019999999999666</c:v>
                </c:pt>
                <c:pt idx="1202">
                  <c:v>16.039999999999665</c:v>
                </c:pt>
                <c:pt idx="1203">
                  <c:v>16.059999999999665</c:v>
                </c:pt>
                <c:pt idx="1204">
                  <c:v>16.079999999999664</c:v>
                </c:pt>
                <c:pt idx="1205">
                  <c:v>16.099999999999664</c:v>
                </c:pt>
                <c:pt idx="1206">
                  <c:v>16.119999999999663</c:v>
                </c:pt>
                <c:pt idx="1207">
                  <c:v>16.139999999999663</c:v>
                </c:pt>
                <c:pt idx="1208">
                  <c:v>16.159999999999663</c:v>
                </c:pt>
                <c:pt idx="1209">
                  <c:v>16.179999999999662</c:v>
                </c:pt>
                <c:pt idx="1210">
                  <c:v>16.199999999999662</c:v>
                </c:pt>
                <c:pt idx="1211">
                  <c:v>16.219999999999661</c:v>
                </c:pt>
                <c:pt idx="1212">
                  <c:v>16.239999999999661</c:v>
                </c:pt>
                <c:pt idx="1213">
                  <c:v>16.259999999999661</c:v>
                </c:pt>
                <c:pt idx="1214">
                  <c:v>16.27999999999966</c:v>
                </c:pt>
                <c:pt idx="1215">
                  <c:v>16.29999999999966</c:v>
                </c:pt>
                <c:pt idx="1216">
                  <c:v>16.319999999999659</c:v>
                </c:pt>
                <c:pt idx="1217">
                  <c:v>16.339999999999659</c:v>
                </c:pt>
                <c:pt idx="1218">
                  <c:v>16.359999999999658</c:v>
                </c:pt>
                <c:pt idx="1219">
                  <c:v>16.379999999999658</c:v>
                </c:pt>
                <c:pt idx="1220">
                  <c:v>16.399999999999658</c:v>
                </c:pt>
                <c:pt idx="1221">
                  <c:v>16.419999999999657</c:v>
                </c:pt>
                <c:pt idx="1222">
                  <c:v>16.439999999999657</c:v>
                </c:pt>
                <c:pt idx="1223">
                  <c:v>16.459999999999656</c:v>
                </c:pt>
                <c:pt idx="1224">
                  <c:v>16.479999999999656</c:v>
                </c:pt>
                <c:pt idx="1225">
                  <c:v>16.499999999999655</c:v>
                </c:pt>
                <c:pt idx="1226">
                  <c:v>16.519999999999655</c:v>
                </c:pt>
                <c:pt idx="1227">
                  <c:v>16.539999999999655</c:v>
                </c:pt>
                <c:pt idx="1228">
                  <c:v>16.559999999999654</c:v>
                </c:pt>
                <c:pt idx="1229">
                  <c:v>16.579999999999654</c:v>
                </c:pt>
                <c:pt idx="1230">
                  <c:v>16.599999999999653</c:v>
                </c:pt>
                <c:pt idx="1231">
                  <c:v>16.619999999999653</c:v>
                </c:pt>
                <c:pt idx="1232">
                  <c:v>16.639999999999652</c:v>
                </c:pt>
                <c:pt idx="1233">
                  <c:v>16.659999999999652</c:v>
                </c:pt>
                <c:pt idx="1234">
                  <c:v>16.679999999999652</c:v>
                </c:pt>
                <c:pt idx="1235">
                  <c:v>16.699999999999651</c:v>
                </c:pt>
                <c:pt idx="1236">
                  <c:v>16.719999999999651</c:v>
                </c:pt>
                <c:pt idx="1237">
                  <c:v>16.73999999999965</c:v>
                </c:pt>
                <c:pt idx="1238">
                  <c:v>16.75999999999965</c:v>
                </c:pt>
                <c:pt idx="1239">
                  <c:v>16.779999999999649</c:v>
                </c:pt>
                <c:pt idx="1240">
                  <c:v>16.799999999999649</c:v>
                </c:pt>
                <c:pt idx="1241">
                  <c:v>16.819999999999649</c:v>
                </c:pt>
                <c:pt idx="1242">
                  <c:v>16.839999999999648</c:v>
                </c:pt>
                <c:pt idx="1243">
                  <c:v>16.859999999999648</c:v>
                </c:pt>
                <c:pt idx="1244">
                  <c:v>16.879999999999647</c:v>
                </c:pt>
                <c:pt idx="1245">
                  <c:v>16.899999999999647</c:v>
                </c:pt>
                <c:pt idx="1246">
                  <c:v>16.919999999999646</c:v>
                </c:pt>
                <c:pt idx="1247">
                  <c:v>16.939999999999646</c:v>
                </c:pt>
                <c:pt idx="1248">
                  <c:v>16.959999999999646</c:v>
                </c:pt>
                <c:pt idx="1249">
                  <c:v>16.979999999999645</c:v>
                </c:pt>
                <c:pt idx="1250">
                  <c:v>16.999999999999645</c:v>
                </c:pt>
                <c:pt idx="1251">
                  <c:v>17.019999999999644</c:v>
                </c:pt>
                <c:pt idx="1252">
                  <c:v>17.039999999999644</c:v>
                </c:pt>
                <c:pt idx="1253">
                  <c:v>17.059999999999643</c:v>
                </c:pt>
                <c:pt idx="1254">
                  <c:v>17.079999999999643</c:v>
                </c:pt>
                <c:pt idx="1255">
                  <c:v>17.099999999999643</c:v>
                </c:pt>
                <c:pt idx="1256">
                  <c:v>17.119999999999642</c:v>
                </c:pt>
                <c:pt idx="1257">
                  <c:v>17.139999999999642</c:v>
                </c:pt>
                <c:pt idx="1258">
                  <c:v>17.159999999999641</c:v>
                </c:pt>
                <c:pt idx="1259">
                  <c:v>17.179999999999641</c:v>
                </c:pt>
                <c:pt idx="1260">
                  <c:v>17.19999999999964</c:v>
                </c:pt>
                <c:pt idx="1261">
                  <c:v>17.21999999999964</c:v>
                </c:pt>
                <c:pt idx="1262">
                  <c:v>17.23999999999964</c:v>
                </c:pt>
                <c:pt idx="1263">
                  <c:v>17.259999999999639</c:v>
                </c:pt>
                <c:pt idx="1264">
                  <c:v>17.279999999999639</c:v>
                </c:pt>
                <c:pt idx="1265">
                  <c:v>17.299999999999638</c:v>
                </c:pt>
                <c:pt idx="1266">
                  <c:v>17.319999999999638</c:v>
                </c:pt>
                <c:pt idx="1267">
                  <c:v>17.339999999999637</c:v>
                </c:pt>
                <c:pt idx="1268">
                  <c:v>17.359999999999637</c:v>
                </c:pt>
                <c:pt idx="1269">
                  <c:v>17.379999999999637</c:v>
                </c:pt>
                <c:pt idx="1270">
                  <c:v>17.399999999999636</c:v>
                </c:pt>
                <c:pt idx="1271">
                  <c:v>17.419999999999636</c:v>
                </c:pt>
                <c:pt idx="1272">
                  <c:v>17.439999999999635</c:v>
                </c:pt>
                <c:pt idx="1273">
                  <c:v>17.459999999999635</c:v>
                </c:pt>
                <c:pt idx="1274">
                  <c:v>17.479999999999634</c:v>
                </c:pt>
                <c:pt idx="1275">
                  <c:v>17.499999999999634</c:v>
                </c:pt>
                <c:pt idx="1276">
                  <c:v>17.519999999999634</c:v>
                </c:pt>
                <c:pt idx="1277">
                  <c:v>17.539999999999633</c:v>
                </c:pt>
                <c:pt idx="1278">
                  <c:v>17.559999999999633</c:v>
                </c:pt>
                <c:pt idx="1279">
                  <c:v>17.579999999999632</c:v>
                </c:pt>
                <c:pt idx="1280">
                  <c:v>17.599999999999632</c:v>
                </c:pt>
                <c:pt idx="1281">
                  <c:v>17.619999999999632</c:v>
                </c:pt>
                <c:pt idx="1282">
                  <c:v>17.639999999999631</c:v>
                </c:pt>
                <c:pt idx="1283">
                  <c:v>17.659999999999631</c:v>
                </c:pt>
                <c:pt idx="1284">
                  <c:v>17.67999999999963</c:v>
                </c:pt>
                <c:pt idx="1285">
                  <c:v>17.69999999999963</c:v>
                </c:pt>
                <c:pt idx="1286">
                  <c:v>17.719999999999629</c:v>
                </c:pt>
                <c:pt idx="1287">
                  <c:v>17.739999999999629</c:v>
                </c:pt>
                <c:pt idx="1288">
                  <c:v>17.759999999999629</c:v>
                </c:pt>
                <c:pt idx="1289">
                  <c:v>17.779999999999628</c:v>
                </c:pt>
                <c:pt idx="1290">
                  <c:v>17.799999999999628</c:v>
                </c:pt>
                <c:pt idx="1291">
                  <c:v>17.819999999999627</c:v>
                </c:pt>
                <c:pt idx="1292">
                  <c:v>17.839999999999627</c:v>
                </c:pt>
                <c:pt idx="1293">
                  <c:v>17.859999999999626</c:v>
                </c:pt>
                <c:pt idx="1294">
                  <c:v>17.879999999999626</c:v>
                </c:pt>
                <c:pt idx="1295">
                  <c:v>17.899999999999626</c:v>
                </c:pt>
                <c:pt idx="1296">
                  <c:v>17.919999999999625</c:v>
                </c:pt>
                <c:pt idx="1297">
                  <c:v>17.939999999999625</c:v>
                </c:pt>
                <c:pt idx="1298">
                  <c:v>17.959999999999624</c:v>
                </c:pt>
                <c:pt idx="1299">
                  <c:v>17.979999999999624</c:v>
                </c:pt>
                <c:pt idx="1300">
                  <c:v>17.999999999999623</c:v>
                </c:pt>
                <c:pt idx="1301">
                  <c:v>18.019999999999623</c:v>
                </c:pt>
                <c:pt idx="1302">
                  <c:v>18.039999999999623</c:v>
                </c:pt>
                <c:pt idx="1303">
                  <c:v>18.059999999999622</c:v>
                </c:pt>
                <c:pt idx="1304">
                  <c:v>18.079999999999622</c:v>
                </c:pt>
                <c:pt idx="1305">
                  <c:v>18.099999999999621</c:v>
                </c:pt>
                <c:pt idx="1306">
                  <c:v>18.119999999999621</c:v>
                </c:pt>
                <c:pt idx="1307">
                  <c:v>18.13999999999962</c:v>
                </c:pt>
                <c:pt idx="1308">
                  <c:v>18.15999999999962</c:v>
                </c:pt>
                <c:pt idx="1309">
                  <c:v>18.17999999999962</c:v>
                </c:pt>
                <c:pt idx="1310">
                  <c:v>18.199999999999619</c:v>
                </c:pt>
                <c:pt idx="1311">
                  <c:v>18.219999999999619</c:v>
                </c:pt>
                <c:pt idx="1312">
                  <c:v>18.239999999999618</c:v>
                </c:pt>
                <c:pt idx="1313">
                  <c:v>18.259999999999618</c:v>
                </c:pt>
                <c:pt idx="1314">
                  <c:v>18.279999999999617</c:v>
                </c:pt>
                <c:pt idx="1315">
                  <c:v>18.299999999999617</c:v>
                </c:pt>
                <c:pt idx="1316">
                  <c:v>18.319999999999617</c:v>
                </c:pt>
                <c:pt idx="1317">
                  <c:v>18.339999999999616</c:v>
                </c:pt>
                <c:pt idx="1318">
                  <c:v>18.359999999999616</c:v>
                </c:pt>
                <c:pt idx="1319">
                  <c:v>18.379999999999615</c:v>
                </c:pt>
                <c:pt idx="1320">
                  <c:v>18.399999999999615</c:v>
                </c:pt>
                <c:pt idx="1321">
                  <c:v>18.419999999999614</c:v>
                </c:pt>
                <c:pt idx="1322">
                  <c:v>18.439999999999614</c:v>
                </c:pt>
                <c:pt idx="1323">
                  <c:v>18.459999999999614</c:v>
                </c:pt>
                <c:pt idx="1324">
                  <c:v>18.479999999999613</c:v>
                </c:pt>
                <c:pt idx="1325">
                  <c:v>18.499999999999613</c:v>
                </c:pt>
                <c:pt idx="1326">
                  <c:v>18.519999999999612</c:v>
                </c:pt>
                <c:pt idx="1327">
                  <c:v>18.539999999999612</c:v>
                </c:pt>
                <c:pt idx="1328">
                  <c:v>18.559999999999611</c:v>
                </c:pt>
                <c:pt idx="1329">
                  <c:v>18.579999999999611</c:v>
                </c:pt>
                <c:pt idx="1330">
                  <c:v>18.599999999999611</c:v>
                </c:pt>
                <c:pt idx="1331">
                  <c:v>18.61999999999961</c:v>
                </c:pt>
                <c:pt idx="1332">
                  <c:v>18.63999999999961</c:v>
                </c:pt>
                <c:pt idx="1333">
                  <c:v>18.659999999999609</c:v>
                </c:pt>
                <c:pt idx="1334">
                  <c:v>18.679999999999609</c:v>
                </c:pt>
                <c:pt idx="1335">
                  <c:v>18.699999999999608</c:v>
                </c:pt>
                <c:pt idx="1336">
                  <c:v>18.719999999999608</c:v>
                </c:pt>
                <c:pt idx="1337">
                  <c:v>18.739999999999608</c:v>
                </c:pt>
                <c:pt idx="1338">
                  <c:v>18.759999999999607</c:v>
                </c:pt>
                <c:pt idx="1339">
                  <c:v>18.779999999999607</c:v>
                </c:pt>
                <c:pt idx="1340">
                  <c:v>18.799999999999606</c:v>
                </c:pt>
                <c:pt idx="1341">
                  <c:v>18.819999999999606</c:v>
                </c:pt>
                <c:pt idx="1342">
                  <c:v>18.839999999999606</c:v>
                </c:pt>
                <c:pt idx="1343">
                  <c:v>18.859999999999605</c:v>
                </c:pt>
                <c:pt idx="1344">
                  <c:v>18.879999999999605</c:v>
                </c:pt>
                <c:pt idx="1345">
                  <c:v>18.899999999999604</c:v>
                </c:pt>
                <c:pt idx="1346">
                  <c:v>18.919999999999604</c:v>
                </c:pt>
                <c:pt idx="1347">
                  <c:v>18.939999999999603</c:v>
                </c:pt>
                <c:pt idx="1348">
                  <c:v>18.959999999999603</c:v>
                </c:pt>
                <c:pt idx="1349">
                  <c:v>18.979999999999603</c:v>
                </c:pt>
                <c:pt idx="1350">
                  <c:v>18.999999999999602</c:v>
                </c:pt>
                <c:pt idx="1351">
                  <c:v>19.019999999999602</c:v>
                </c:pt>
                <c:pt idx="1352">
                  <c:v>19.039999999999601</c:v>
                </c:pt>
                <c:pt idx="1353">
                  <c:v>19.059999999999601</c:v>
                </c:pt>
                <c:pt idx="1354">
                  <c:v>19.0799999999996</c:v>
                </c:pt>
                <c:pt idx="1355">
                  <c:v>19.0999999999996</c:v>
                </c:pt>
                <c:pt idx="1356">
                  <c:v>19.1199999999996</c:v>
                </c:pt>
                <c:pt idx="1357">
                  <c:v>19.139999999999599</c:v>
                </c:pt>
                <c:pt idx="1358">
                  <c:v>19.159999999999599</c:v>
                </c:pt>
                <c:pt idx="1359">
                  <c:v>19.179999999999598</c:v>
                </c:pt>
                <c:pt idx="1360">
                  <c:v>19.199999999999598</c:v>
                </c:pt>
                <c:pt idx="1361">
                  <c:v>19.219999999999597</c:v>
                </c:pt>
                <c:pt idx="1362">
                  <c:v>19.239999999999597</c:v>
                </c:pt>
                <c:pt idx="1363">
                  <c:v>19.259999999999597</c:v>
                </c:pt>
                <c:pt idx="1364">
                  <c:v>19.279999999999596</c:v>
                </c:pt>
                <c:pt idx="1365">
                  <c:v>19.299999999999596</c:v>
                </c:pt>
                <c:pt idx="1366">
                  <c:v>19.319999999999595</c:v>
                </c:pt>
                <c:pt idx="1367">
                  <c:v>19.339999999999595</c:v>
                </c:pt>
                <c:pt idx="1368">
                  <c:v>19.359999999999594</c:v>
                </c:pt>
                <c:pt idx="1369">
                  <c:v>19.379999999999594</c:v>
                </c:pt>
                <c:pt idx="1370">
                  <c:v>19.399999999999594</c:v>
                </c:pt>
                <c:pt idx="1371">
                  <c:v>19.419999999999593</c:v>
                </c:pt>
                <c:pt idx="1372">
                  <c:v>19.439999999999593</c:v>
                </c:pt>
                <c:pt idx="1373">
                  <c:v>19.459999999999592</c:v>
                </c:pt>
                <c:pt idx="1374">
                  <c:v>19.479999999999592</c:v>
                </c:pt>
                <c:pt idx="1375">
                  <c:v>19.499999999999591</c:v>
                </c:pt>
                <c:pt idx="1376">
                  <c:v>19.519999999999591</c:v>
                </c:pt>
                <c:pt idx="1377">
                  <c:v>19.539999999999591</c:v>
                </c:pt>
                <c:pt idx="1378">
                  <c:v>19.55999999999959</c:v>
                </c:pt>
                <c:pt idx="1379">
                  <c:v>19.57999999999959</c:v>
                </c:pt>
                <c:pt idx="1380">
                  <c:v>19.599999999999589</c:v>
                </c:pt>
                <c:pt idx="1381">
                  <c:v>19.619999999999589</c:v>
                </c:pt>
                <c:pt idx="1382">
                  <c:v>19.639999999999588</c:v>
                </c:pt>
                <c:pt idx="1383">
                  <c:v>19.659999999999588</c:v>
                </c:pt>
                <c:pt idx="1384">
                  <c:v>19.679999999999588</c:v>
                </c:pt>
                <c:pt idx="1385">
                  <c:v>19.699999999999587</c:v>
                </c:pt>
                <c:pt idx="1386">
                  <c:v>19.719999999999587</c:v>
                </c:pt>
                <c:pt idx="1387">
                  <c:v>19.739999999999586</c:v>
                </c:pt>
                <c:pt idx="1388">
                  <c:v>19.759999999999586</c:v>
                </c:pt>
                <c:pt idx="1389">
                  <c:v>19.779999999999585</c:v>
                </c:pt>
                <c:pt idx="1390">
                  <c:v>19.799999999999585</c:v>
                </c:pt>
                <c:pt idx="1391">
                  <c:v>19.819999999999585</c:v>
                </c:pt>
                <c:pt idx="1392">
                  <c:v>19.839999999999584</c:v>
                </c:pt>
                <c:pt idx="1393">
                  <c:v>19.859999999999584</c:v>
                </c:pt>
                <c:pt idx="1394">
                  <c:v>19.879999999999583</c:v>
                </c:pt>
                <c:pt idx="1395">
                  <c:v>19.899999999999583</c:v>
                </c:pt>
                <c:pt idx="1396">
                  <c:v>19.919999999999582</c:v>
                </c:pt>
                <c:pt idx="1397">
                  <c:v>19.939999999999582</c:v>
                </c:pt>
                <c:pt idx="1398">
                  <c:v>19.959999999999582</c:v>
                </c:pt>
                <c:pt idx="1399">
                  <c:v>19.979999999999581</c:v>
                </c:pt>
                <c:pt idx="1400">
                  <c:v>19.999999999999581</c:v>
                </c:pt>
                <c:pt idx="1401">
                  <c:v>20.01999999999958</c:v>
                </c:pt>
                <c:pt idx="1402">
                  <c:v>20.03999999999958</c:v>
                </c:pt>
                <c:pt idx="1403">
                  <c:v>20.05999999999958</c:v>
                </c:pt>
                <c:pt idx="1404">
                  <c:v>20.079999999999579</c:v>
                </c:pt>
                <c:pt idx="1405">
                  <c:v>20.099999999999579</c:v>
                </c:pt>
                <c:pt idx="1406">
                  <c:v>20.119999999999578</c:v>
                </c:pt>
                <c:pt idx="1407">
                  <c:v>20.139999999999578</c:v>
                </c:pt>
                <c:pt idx="1408">
                  <c:v>20.159999999999577</c:v>
                </c:pt>
                <c:pt idx="1409">
                  <c:v>20.179999999999577</c:v>
                </c:pt>
                <c:pt idx="1410">
                  <c:v>20.199999999999577</c:v>
                </c:pt>
                <c:pt idx="1411">
                  <c:v>20.219999999999576</c:v>
                </c:pt>
                <c:pt idx="1412">
                  <c:v>20.239999999999576</c:v>
                </c:pt>
                <c:pt idx="1413">
                  <c:v>20.259999999999575</c:v>
                </c:pt>
                <c:pt idx="1414">
                  <c:v>20.279999999999575</c:v>
                </c:pt>
                <c:pt idx="1415">
                  <c:v>20.299999999999574</c:v>
                </c:pt>
                <c:pt idx="1416">
                  <c:v>20.319999999999574</c:v>
                </c:pt>
                <c:pt idx="1417">
                  <c:v>20.339999999999574</c:v>
                </c:pt>
                <c:pt idx="1418">
                  <c:v>20.359999999999573</c:v>
                </c:pt>
                <c:pt idx="1419">
                  <c:v>20.379999999999573</c:v>
                </c:pt>
                <c:pt idx="1420">
                  <c:v>20.399999999999572</c:v>
                </c:pt>
                <c:pt idx="1421">
                  <c:v>20.419999999999572</c:v>
                </c:pt>
                <c:pt idx="1422">
                  <c:v>20.439999999999571</c:v>
                </c:pt>
                <c:pt idx="1423">
                  <c:v>20.459999999999571</c:v>
                </c:pt>
                <c:pt idx="1424">
                  <c:v>20.479999999999571</c:v>
                </c:pt>
                <c:pt idx="1425">
                  <c:v>20.49999999999957</c:v>
                </c:pt>
                <c:pt idx="1426">
                  <c:v>20.51999999999957</c:v>
                </c:pt>
                <c:pt idx="1427">
                  <c:v>20.539999999999569</c:v>
                </c:pt>
                <c:pt idx="1428">
                  <c:v>20.559999999999569</c:v>
                </c:pt>
                <c:pt idx="1429">
                  <c:v>20.579999999999568</c:v>
                </c:pt>
                <c:pt idx="1430">
                  <c:v>20.599999999999568</c:v>
                </c:pt>
                <c:pt idx="1431">
                  <c:v>20.619999999999568</c:v>
                </c:pt>
                <c:pt idx="1432">
                  <c:v>20.639999999999567</c:v>
                </c:pt>
                <c:pt idx="1433">
                  <c:v>20.659999999999567</c:v>
                </c:pt>
                <c:pt idx="1434">
                  <c:v>20.679999999999566</c:v>
                </c:pt>
                <c:pt idx="1435">
                  <c:v>20.699999999999566</c:v>
                </c:pt>
                <c:pt idx="1436">
                  <c:v>20.719999999999565</c:v>
                </c:pt>
                <c:pt idx="1437">
                  <c:v>20.739999999999565</c:v>
                </c:pt>
                <c:pt idx="1438">
                  <c:v>20.759999999999565</c:v>
                </c:pt>
                <c:pt idx="1439">
                  <c:v>20.779999999999564</c:v>
                </c:pt>
                <c:pt idx="1440">
                  <c:v>20.799999999999564</c:v>
                </c:pt>
                <c:pt idx="1441">
                  <c:v>20.819999999999563</c:v>
                </c:pt>
                <c:pt idx="1442">
                  <c:v>20.839999999999563</c:v>
                </c:pt>
                <c:pt idx="1443">
                  <c:v>20.859999999999562</c:v>
                </c:pt>
                <c:pt idx="1444">
                  <c:v>20.879999999999562</c:v>
                </c:pt>
                <c:pt idx="1445">
                  <c:v>20.899999999999562</c:v>
                </c:pt>
                <c:pt idx="1446">
                  <c:v>20.919999999999561</c:v>
                </c:pt>
                <c:pt idx="1447">
                  <c:v>20.939999999999561</c:v>
                </c:pt>
                <c:pt idx="1448">
                  <c:v>20.95999999999956</c:v>
                </c:pt>
                <c:pt idx="1449">
                  <c:v>20.97999999999956</c:v>
                </c:pt>
                <c:pt idx="1450">
                  <c:v>20.999999999999559</c:v>
                </c:pt>
                <c:pt idx="1451">
                  <c:v>21.019999999999559</c:v>
                </c:pt>
                <c:pt idx="1452">
                  <c:v>21.039999999999559</c:v>
                </c:pt>
                <c:pt idx="1453">
                  <c:v>21.059999999999558</c:v>
                </c:pt>
                <c:pt idx="1454">
                  <c:v>21.079999999999558</c:v>
                </c:pt>
                <c:pt idx="1455">
                  <c:v>21.099999999999557</c:v>
                </c:pt>
                <c:pt idx="1456">
                  <c:v>21.119999999999557</c:v>
                </c:pt>
                <c:pt idx="1457">
                  <c:v>21.139999999999556</c:v>
                </c:pt>
                <c:pt idx="1458">
                  <c:v>21.159999999999556</c:v>
                </c:pt>
                <c:pt idx="1459">
                  <c:v>21.179999999999556</c:v>
                </c:pt>
                <c:pt idx="1460">
                  <c:v>21.199999999999555</c:v>
                </c:pt>
                <c:pt idx="1461">
                  <c:v>21.219999999999555</c:v>
                </c:pt>
                <c:pt idx="1462">
                  <c:v>21.239999999999554</c:v>
                </c:pt>
                <c:pt idx="1463">
                  <c:v>21.259999999999554</c:v>
                </c:pt>
                <c:pt idx="1464">
                  <c:v>21.279999999999553</c:v>
                </c:pt>
                <c:pt idx="1465">
                  <c:v>21.299999999999553</c:v>
                </c:pt>
                <c:pt idx="1466">
                  <c:v>21.319999999999553</c:v>
                </c:pt>
                <c:pt idx="1467">
                  <c:v>21.339999999999552</c:v>
                </c:pt>
                <c:pt idx="1468">
                  <c:v>21.359999999999552</c:v>
                </c:pt>
                <c:pt idx="1469">
                  <c:v>21.379999999999551</c:v>
                </c:pt>
                <c:pt idx="1470">
                  <c:v>21.399999999999551</c:v>
                </c:pt>
                <c:pt idx="1471">
                  <c:v>21.419999999999551</c:v>
                </c:pt>
                <c:pt idx="1472">
                  <c:v>21.43999999999955</c:v>
                </c:pt>
                <c:pt idx="1473">
                  <c:v>21.45999999999955</c:v>
                </c:pt>
                <c:pt idx="1474">
                  <c:v>21.479999999999549</c:v>
                </c:pt>
                <c:pt idx="1475">
                  <c:v>21.499999999999549</c:v>
                </c:pt>
                <c:pt idx="1476">
                  <c:v>21.519999999999548</c:v>
                </c:pt>
                <c:pt idx="1477">
                  <c:v>21.539999999999548</c:v>
                </c:pt>
                <c:pt idx="1478">
                  <c:v>21.559999999999548</c:v>
                </c:pt>
                <c:pt idx="1479">
                  <c:v>21.579999999999547</c:v>
                </c:pt>
                <c:pt idx="1480">
                  <c:v>21.599999999999547</c:v>
                </c:pt>
                <c:pt idx="1481">
                  <c:v>21.619999999999546</c:v>
                </c:pt>
                <c:pt idx="1482">
                  <c:v>21.639999999999546</c:v>
                </c:pt>
                <c:pt idx="1483">
                  <c:v>21.659999999999545</c:v>
                </c:pt>
                <c:pt idx="1484">
                  <c:v>21.679999999999545</c:v>
                </c:pt>
                <c:pt idx="1485">
                  <c:v>21.699999999999545</c:v>
                </c:pt>
                <c:pt idx="1486">
                  <c:v>21.719999999999544</c:v>
                </c:pt>
                <c:pt idx="1487">
                  <c:v>21.739999999999544</c:v>
                </c:pt>
                <c:pt idx="1488">
                  <c:v>21.759999999999543</c:v>
                </c:pt>
                <c:pt idx="1489">
                  <c:v>21.779999999999543</c:v>
                </c:pt>
                <c:pt idx="1490">
                  <c:v>21.799999999999542</c:v>
                </c:pt>
                <c:pt idx="1491">
                  <c:v>21.819999999999542</c:v>
                </c:pt>
                <c:pt idx="1492">
                  <c:v>21.839999999999542</c:v>
                </c:pt>
                <c:pt idx="1493">
                  <c:v>21.859999999999541</c:v>
                </c:pt>
                <c:pt idx="1494">
                  <c:v>21.879999999999541</c:v>
                </c:pt>
                <c:pt idx="1495">
                  <c:v>21.89999999999954</c:v>
                </c:pt>
                <c:pt idx="1496">
                  <c:v>21.91999999999954</c:v>
                </c:pt>
                <c:pt idx="1497">
                  <c:v>21.939999999999539</c:v>
                </c:pt>
                <c:pt idx="1498">
                  <c:v>21.959999999999539</c:v>
                </c:pt>
                <c:pt idx="1499">
                  <c:v>21.979999999999539</c:v>
                </c:pt>
                <c:pt idx="1500">
                  <c:v>21.999999999999538</c:v>
                </c:pt>
                <c:pt idx="1501">
                  <c:v>22.019999999999538</c:v>
                </c:pt>
                <c:pt idx="1502">
                  <c:v>22.039999999999537</c:v>
                </c:pt>
                <c:pt idx="1503">
                  <c:v>22.059999999999537</c:v>
                </c:pt>
                <c:pt idx="1504">
                  <c:v>22.079999999999536</c:v>
                </c:pt>
                <c:pt idx="1505">
                  <c:v>22.099999999999536</c:v>
                </c:pt>
                <c:pt idx="1506">
                  <c:v>22.119999999999536</c:v>
                </c:pt>
                <c:pt idx="1507">
                  <c:v>22.139999999999535</c:v>
                </c:pt>
                <c:pt idx="1508">
                  <c:v>22.159999999999535</c:v>
                </c:pt>
                <c:pt idx="1509">
                  <c:v>22.179999999999534</c:v>
                </c:pt>
                <c:pt idx="1510">
                  <c:v>22.199999999999534</c:v>
                </c:pt>
                <c:pt idx="1511">
                  <c:v>22.219999999999533</c:v>
                </c:pt>
                <c:pt idx="1512">
                  <c:v>22.239999999999533</c:v>
                </c:pt>
                <c:pt idx="1513">
                  <c:v>22.259999999999533</c:v>
                </c:pt>
                <c:pt idx="1514">
                  <c:v>22.279999999999532</c:v>
                </c:pt>
                <c:pt idx="1515">
                  <c:v>22.299999999999532</c:v>
                </c:pt>
                <c:pt idx="1516">
                  <c:v>22.319999999999531</c:v>
                </c:pt>
                <c:pt idx="1517">
                  <c:v>22.339999999999531</c:v>
                </c:pt>
                <c:pt idx="1518">
                  <c:v>22.35999999999953</c:v>
                </c:pt>
                <c:pt idx="1519">
                  <c:v>22.37999999999953</c:v>
                </c:pt>
                <c:pt idx="1520">
                  <c:v>22.39999999999953</c:v>
                </c:pt>
                <c:pt idx="1521">
                  <c:v>22.419999999999529</c:v>
                </c:pt>
                <c:pt idx="1522">
                  <c:v>22.439999999999529</c:v>
                </c:pt>
                <c:pt idx="1523">
                  <c:v>22.459999999999528</c:v>
                </c:pt>
                <c:pt idx="1524">
                  <c:v>22.479999999999528</c:v>
                </c:pt>
                <c:pt idx="1525">
                  <c:v>22.499999999999527</c:v>
                </c:pt>
                <c:pt idx="1526">
                  <c:v>22.519999999999527</c:v>
                </c:pt>
                <c:pt idx="1527">
                  <c:v>22.539999999999527</c:v>
                </c:pt>
                <c:pt idx="1528">
                  <c:v>22.559999999999526</c:v>
                </c:pt>
                <c:pt idx="1529">
                  <c:v>22.579999999999526</c:v>
                </c:pt>
                <c:pt idx="1530">
                  <c:v>22.599999999999525</c:v>
                </c:pt>
                <c:pt idx="1531">
                  <c:v>22.619999999999525</c:v>
                </c:pt>
                <c:pt idx="1532">
                  <c:v>22.639999999999525</c:v>
                </c:pt>
                <c:pt idx="1533">
                  <c:v>22.659999999999524</c:v>
                </c:pt>
                <c:pt idx="1534">
                  <c:v>22.679999999999524</c:v>
                </c:pt>
                <c:pt idx="1535">
                  <c:v>22.699999999999523</c:v>
                </c:pt>
                <c:pt idx="1536">
                  <c:v>22.719999999999523</c:v>
                </c:pt>
                <c:pt idx="1537">
                  <c:v>22.739999999999522</c:v>
                </c:pt>
                <c:pt idx="1538">
                  <c:v>22.759999999999522</c:v>
                </c:pt>
                <c:pt idx="1539">
                  <c:v>22.779999999999522</c:v>
                </c:pt>
                <c:pt idx="1540">
                  <c:v>22.799999999999521</c:v>
                </c:pt>
                <c:pt idx="1541">
                  <c:v>22.819999999999521</c:v>
                </c:pt>
                <c:pt idx="1542">
                  <c:v>22.83999999999952</c:v>
                </c:pt>
                <c:pt idx="1543">
                  <c:v>22.85999999999952</c:v>
                </c:pt>
                <c:pt idx="1544">
                  <c:v>22.879999999999519</c:v>
                </c:pt>
                <c:pt idx="1545">
                  <c:v>22.899999999999519</c:v>
                </c:pt>
                <c:pt idx="1546">
                  <c:v>22.919999999999519</c:v>
                </c:pt>
                <c:pt idx="1547">
                  <c:v>22.939999999999518</c:v>
                </c:pt>
                <c:pt idx="1548">
                  <c:v>22.959999999999518</c:v>
                </c:pt>
                <c:pt idx="1549">
                  <c:v>22.979999999999517</c:v>
                </c:pt>
                <c:pt idx="1550">
                  <c:v>22.999999999999517</c:v>
                </c:pt>
                <c:pt idx="1551">
                  <c:v>23.019999999999516</c:v>
                </c:pt>
                <c:pt idx="1552">
                  <c:v>23.039999999999516</c:v>
                </c:pt>
                <c:pt idx="1553">
                  <c:v>23.059999999999516</c:v>
                </c:pt>
                <c:pt idx="1554">
                  <c:v>23.079999999999515</c:v>
                </c:pt>
                <c:pt idx="1555">
                  <c:v>23.099999999999515</c:v>
                </c:pt>
                <c:pt idx="1556">
                  <c:v>23.119999999999514</c:v>
                </c:pt>
                <c:pt idx="1557">
                  <c:v>23.139999999999514</c:v>
                </c:pt>
                <c:pt idx="1558">
                  <c:v>23.159999999999513</c:v>
                </c:pt>
                <c:pt idx="1559">
                  <c:v>23.179999999999513</c:v>
                </c:pt>
                <c:pt idx="1560">
                  <c:v>23.199999999999513</c:v>
                </c:pt>
                <c:pt idx="1561">
                  <c:v>23.219999999999512</c:v>
                </c:pt>
                <c:pt idx="1562">
                  <c:v>23.239999999999512</c:v>
                </c:pt>
                <c:pt idx="1563">
                  <c:v>23.259999999999511</c:v>
                </c:pt>
                <c:pt idx="1564">
                  <c:v>23.279999999999511</c:v>
                </c:pt>
                <c:pt idx="1565">
                  <c:v>23.29999999999951</c:v>
                </c:pt>
                <c:pt idx="1566">
                  <c:v>23.31999999999951</c:v>
                </c:pt>
                <c:pt idx="1567">
                  <c:v>23.33999999999951</c:v>
                </c:pt>
                <c:pt idx="1568">
                  <c:v>23.359999999999509</c:v>
                </c:pt>
                <c:pt idx="1569">
                  <c:v>23.379999999999509</c:v>
                </c:pt>
                <c:pt idx="1570">
                  <c:v>23.399999999999508</c:v>
                </c:pt>
                <c:pt idx="1571">
                  <c:v>23.419999999999508</c:v>
                </c:pt>
                <c:pt idx="1572">
                  <c:v>23.439999999999507</c:v>
                </c:pt>
                <c:pt idx="1573">
                  <c:v>23.459999999999507</c:v>
                </c:pt>
                <c:pt idx="1574">
                  <c:v>23.479999999999507</c:v>
                </c:pt>
                <c:pt idx="1575">
                  <c:v>23.499999999999506</c:v>
                </c:pt>
                <c:pt idx="1576">
                  <c:v>23.519999999999506</c:v>
                </c:pt>
                <c:pt idx="1577">
                  <c:v>23.539999999999505</c:v>
                </c:pt>
                <c:pt idx="1578">
                  <c:v>23.559999999999505</c:v>
                </c:pt>
                <c:pt idx="1579">
                  <c:v>23.579999999999504</c:v>
                </c:pt>
                <c:pt idx="1580">
                  <c:v>23.599999999999504</c:v>
                </c:pt>
                <c:pt idx="1581">
                  <c:v>23.619999999999504</c:v>
                </c:pt>
                <c:pt idx="1582">
                  <c:v>23.639999999999503</c:v>
                </c:pt>
                <c:pt idx="1583">
                  <c:v>23.659999999999503</c:v>
                </c:pt>
                <c:pt idx="1584">
                  <c:v>23.679999999999502</c:v>
                </c:pt>
                <c:pt idx="1585">
                  <c:v>23.699999999999502</c:v>
                </c:pt>
                <c:pt idx="1586">
                  <c:v>23.719999999999501</c:v>
                </c:pt>
                <c:pt idx="1587">
                  <c:v>23.739999999999501</c:v>
                </c:pt>
                <c:pt idx="1588">
                  <c:v>23.759999999999501</c:v>
                </c:pt>
                <c:pt idx="1589">
                  <c:v>23.7799999999995</c:v>
                </c:pt>
                <c:pt idx="1590">
                  <c:v>23.7999999999995</c:v>
                </c:pt>
                <c:pt idx="1591">
                  <c:v>23.819999999999499</c:v>
                </c:pt>
                <c:pt idx="1592">
                  <c:v>23.839999999999499</c:v>
                </c:pt>
                <c:pt idx="1593">
                  <c:v>23.859999999999498</c:v>
                </c:pt>
                <c:pt idx="1594">
                  <c:v>23.879999999999498</c:v>
                </c:pt>
                <c:pt idx="1595">
                  <c:v>23.899999999999498</c:v>
                </c:pt>
                <c:pt idx="1596">
                  <c:v>23.919999999999497</c:v>
                </c:pt>
                <c:pt idx="1597">
                  <c:v>23.939999999999497</c:v>
                </c:pt>
                <c:pt idx="1598">
                  <c:v>23.959999999999496</c:v>
                </c:pt>
                <c:pt idx="1599">
                  <c:v>23.979999999999496</c:v>
                </c:pt>
                <c:pt idx="1600">
                  <c:v>23.999999999999496</c:v>
                </c:pt>
                <c:pt idx="1601">
                  <c:v>24.019999999999495</c:v>
                </c:pt>
                <c:pt idx="1602">
                  <c:v>24.039999999999495</c:v>
                </c:pt>
                <c:pt idx="1603">
                  <c:v>24.059999999999494</c:v>
                </c:pt>
                <c:pt idx="1604">
                  <c:v>24.079999999999494</c:v>
                </c:pt>
                <c:pt idx="1605">
                  <c:v>24.099999999999493</c:v>
                </c:pt>
                <c:pt idx="1606">
                  <c:v>24.119999999999493</c:v>
                </c:pt>
                <c:pt idx="1607">
                  <c:v>24.139999999999493</c:v>
                </c:pt>
                <c:pt idx="1608">
                  <c:v>24.159999999999492</c:v>
                </c:pt>
                <c:pt idx="1609">
                  <c:v>24.179999999999492</c:v>
                </c:pt>
                <c:pt idx="1610">
                  <c:v>24.199999999999491</c:v>
                </c:pt>
                <c:pt idx="1611">
                  <c:v>24.219999999999491</c:v>
                </c:pt>
                <c:pt idx="1612">
                  <c:v>24.23999999999949</c:v>
                </c:pt>
                <c:pt idx="1613">
                  <c:v>24.25999999999949</c:v>
                </c:pt>
                <c:pt idx="1614">
                  <c:v>24.27999999999949</c:v>
                </c:pt>
                <c:pt idx="1615">
                  <c:v>24.299999999999489</c:v>
                </c:pt>
                <c:pt idx="1616">
                  <c:v>24.319999999999489</c:v>
                </c:pt>
                <c:pt idx="1617">
                  <c:v>24.339999999999488</c:v>
                </c:pt>
                <c:pt idx="1618">
                  <c:v>24.359999999999488</c:v>
                </c:pt>
                <c:pt idx="1619">
                  <c:v>24.379999999999487</c:v>
                </c:pt>
                <c:pt idx="1620">
                  <c:v>24.399999999999487</c:v>
                </c:pt>
                <c:pt idx="1621">
                  <c:v>24.419999999999487</c:v>
                </c:pt>
                <c:pt idx="1622">
                  <c:v>24.439999999999486</c:v>
                </c:pt>
                <c:pt idx="1623">
                  <c:v>24.459999999999486</c:v>
                </c:pt>
                <c:pt idx="1624">
                  <c:v>24.479999999999485</c:v>
                </c:pt>
                <c:pt idx="1625">
                  <c:v>24.499999999999485</c:v>
                </c:pt>
                <c:pt idx="1626">
                  <c:v>24.519999999999484</c:v>
                </c:pt>
                <c:pt idx="1627">
                  <c:v>24.539999999999484</c:v>
                </c:pt>
                <c:pt idx="1628">
                  <c:v>24.559999999999484</c:v>
                </c:pt>
                <c:pt idx="1629">
                  <c:v>24.579999999999483</c:v>
                </c:pt>
                <c:pt idx="1630">
                  <c:v>24.599999999999483</c:v>
                </c:pt>
                <c:pt idx="1631">
                  <c:v>24.619999999999482</c:v>
                </c:pt>
                <c:pt idx="1632">
                  <c:v>24.639999999999482</c:v>
                </c:pt>
                <c:pt idx="1633">
                  <c:v>24.659999999999481</c:v>
                </c:pt>
                <c:pt idx="1634">
                  <c:v>24.679999999999481</c:v>
                </c:pt>
                <c:pt idx="1635">
                  <c:v>24.699999999999481</c:v>
                </c:pt>
                <c:pt idx="1636">
                  <c:v>24.71999999999948</c:v>
                </c:pt>
                <c:pt idx="1637">
                  <c:v>24.73999999999948</c:v>
                </c:pt>
                <c:pt idx="1638">
                  <c:v>24.759999999999479</c:v>
                </c:pt>
                <c:pt idx="1639">
                  <c:v>24.779999999999479</c:v>
                </c:pt>
                <c:pt idx="1640">
                  <c:v>24.799999999999478</c:v>
                </c:pt>
                <c:pt idx="1641">
                  <c:v>24.819999999999478</c:v>
                </c:pt>
                <c:pt idx="1642">
                  <c:v>24.839999999999478</c:v>
                </c:pt>
                <c:pt idx="1643">
                  <c:v>24.859999999999477</c:v>
                </c:pt>
                <c:pt idx="1644">
                  <c:v>24.879999999999477</c:v>
                </c:pt>
                <c:pt idx="1645">
                  <c:v>24.899999999999476</c:v>
                </c:pt>
                <c:pt idx="1646">
                  <c:v>24.919999999999476</c:v>
                </c:pt>
                <c:pt idx="1647">
                  <c:v>24.939999999999475</c:v>
                </c:pt>
                <c:pt idx="1648">
                  <c:v>24.959999999999475</c:v>
                </c:pt>
                <c:pt idx="1649">
                  <c:v>24.979999999999475</c:v>
                </c:pt>
                <c:pt idx="1650">
                  <c:v>24.999999999999474</c:v>
                </c:pt>
                <c:pt idx="1651">
                  <c:v>25.019999999999474</c:v>
                </c:pt>
                <c:pt idx="1652">
                  <c:v>25.039999999999473</c:v>
                </c:pt>
                <c:pt idx="1653">
                  <c:v>25.059999999999473</c:v>
                </c:pt>
                <c:pt idx="1654">
                  <c:v>25.079999999999472</c:v>
                </c:pt>
                <c:pt idx="1655">
                  <c:v>25.099999999999472</c:v>
                </c:pt>
                <c:pt idx="1656">
                  <c:v>25.119999999999472</c:v>
                </c:pt>
                <c:pt idx="1657">
                  <c:v>25.139999999999471</c:v>
                </c:pt>
                <c:pt idx="1658">
                  <c:v>25.159999999999471</c:v>
                </c:pt>
                <c:pt idx="1659">
                  <c:v>25.17999999999947</c:v>
                </c:pt>
                <c:pt idx="1660">
                  <c:v>25.19999999999947</c:v>
                </c:pt>
                <c:pt idx="1661">
                  <c:v>25.21999999999947</c:v>
                </c:pt>
                <c:pt idx="1662">
                  <c:v>25.239999999999469</c:v>
                </c:pt>
                <c:pt idx="1663">
                  <c:v>25.259999999999469</c:v>
                </c:pt>
                <c:pt idx="1664">
                  <c:v>25.279999999999468</c:v>
                </c:pt>
                <c:pt idx="1665">
                  <c:v>25.299999999999468</c:v>
                </c:pt>
                <c:pt idx="1666">
                  <c:v>25.319999999999467</c:v>
                </c:pt>
                <c:pt idx="1667">
                  <c:v>25.339999999999467</c:v>
                </c:pt>
                <c:pt idx="1668">
                  <c:v>25.359999999999467</c:v>
                </c:pt>
                <c:pt idx="1669">
                  <c:v>25.379999999999466</c:v>
                </c:pt>
                <c:pt idx="1670">
                  <c:v>25.399999999999466</c:v>
                </c:pt>
                <c:pt idx="1671">
                  <c:v>25.419999999999465</c:v>
                </c:pt>
                <c:pt idx="1672">
                  <c:v>25.439999999999465</c:v>
                </c:pt>
                <c:pt idx="1673">
                  <c:v>25.459999999999464</c:v>
                </c:pt>
                <c:pt idx="1674">
                  <c:v>25.479999999999464</c:v>
                </c:pt>
                <c:pt idx="1675">
                  <c:v>25.499999999999464</c:v>
                </c:pt>
                <c:pt idx="1676">
                  <c:v>25.519999999999463</c:v>
                </c:pt>
                <c:pt idx="1677">
                  <c:v>25.539999999999463</c:v>
                </c:pt>
                <c:pt idx="1678">
                  <c:v>25.559999999999462</c:v>
                </c:pt>
                <c:pt idx="1679">
                  <c:v>25.579999999999462</c:v>
                </c:pt>
                <c:pt idx="1680">
                  <c:v>25.599999999999461</c:v>
                </c:pt>
                <c:pt idx="1681">
                  <c:v>25.619999999999461</c:v>
                </c:pt>
                <c:pt idx="1682">
                  <c:v>25.639999999999461</c:v>
                </c:pt>
                <c:pt idx="1683">
                  <c:v>25.65999999999946</c:v>
                </c:pt>
                <c:pt idx="1684">
                  <c:v>25.67999999999946</c:v>
                </c:pt>
                <c:pt idx="1685">
                  <c:v>25.699999999999459</c:v>
                </c:pt>
                <c:pt idx="1686">
                  <c:v>25.719999999999459</c:v>
                </c:pt>
                <c:pt idx="1687">
                  <c:v>25.739999999999458</c:v>
                </c:pt>
                <c:pt idx="1688">
                  <c:v>25.759999999999458</c:v>
                </c:pt>
                <c:pt idx="1689">
                  <c:v>25.779999999999458</c:v>
                </c:pt>
                <c:pt idx="1690">
                  <c:v>25.799999999999457</c:v>
                </c:pt>
                <c:pt idx="1691">
                  <c:v>25.819999999999457</c:v>
                </c:pt>
                <c:pt idx="1692">
                  <c:v>25.839999999999456</c:v>
                </c:pt>
                <c:pt idx="1693">
                  <c:v>25.859999999999456</c:v>
                </c:pt>
                <c:pt idx="1694">
                  <c:v>25.879999999999455</c:v>
                </c:pt>
                <c:pt idx="1695">
                  <c:v>25.899999999999455</c:v>
                </c:pt>
                <c:pt idx="1696">
                  <c:v>25.919999999999455</c:v>
                </c:pt>
                <c:pt idx="1697">
                  <c:v>25.939999999999454</c:v>
                </c:pt>
                <c:pt idx="1698">
                  <c:v>25.959999999999454</c:v>
                </c:pt>
                <c:pt idx="1699">
                  <c:v>25.979999999999453</c:v>
                </c:pt>
                <c:pt idx="1700">
                  <c:v>25.999999999999453</c:v>
                </c:pt>
                <c:pt idx="1701">
                  <c:v>26.019999999999452</c:v>
                </c:pt>
                <c:pt idx="1702">
                  <c:v>26.039999999999452</c:v>
                </c:pt>
                <c:pt idx="1703">
                  <c:v>26.059999999999452</c:v>
                </c:pt>
                <c:pt idx="1704">
                  <c:v>26.079999999999451</c:v>
                </c:pt>
                <c:pt idx="1705">
                  <c:v>26.099999999999451</c:v>
                </c:pt>
                <c:pt idx="1706">
                  <c:v>26.11999999999945</c:v>
                </c:pt>
                <c:pt idx="1707">
                  <c:v>26.13999999999945</c:v>
                </c:pt>
                <c:pt idx="1708">
                  <c:v>26.159999999999449</c:v>
                </c:pt>
                <c:pt idx="1709">
                  <c:v>26.179999999999449</c:v>
                </c:pt>
                <c:pt idx="1710">
                  <c:v>26.199999999999449</c:v>
                </c:pt>
                <c:pt idx="1711">
                  <c:v>26.219999999999448</c:v>
                </c:pt>
                <c:pt idx="1712">
                  <c:v>26.239999999999448</c:v>
                </c:pt>
                <c:pt idx="1713">
                  <c:v>26.259999999999447</c:v>
                </c:pt>
                <c:pt idx="1714">
                  <c:v>26.279999999999447</c:v>
                </c:pt>
                <c:pt idx="1715">
                  <c:v>26.299999999999446</c:v>
                </c:pt>
                <c:pt idx="1716">
                  <c:v>26.319999999999446</c:v>
                </c:pt>
                <c:pt idx="1717">
                  <c:v>26.339999999999446</c:v>
                </c:pt>
                <c:pt idx="1718">
                  <c:v>26.359999999999445</c:v>
                </c:pt>
                <c:pt idx="1719">
                  <c:v>26.379999999999445</c:v>
                </c:pt>
                <c:pt idx="1720">
                  <c:v>26.399999999999444</c:v>
                </c:pt>
                <c:pt idx="1721">
                  <c:v>26.419999999999444</c:v>
                </c:pt>
                <c:pt idx="1722">
                  <c:v>26.439999999999444</c:v>
                </c:pt>
                <c:pt idx="1723">
                  <c:v>26.459999999999443</c:v>
                </c:pt>
                <c:pt idx="1724">
                  <c:v>26.479999999999443</c:v>
                </c:pt>
                <c:pt idx="1725">
                  <c:v>26.499999999999442</c:v>
                </c:pt>
                <c:pt idx="1726">
                  <c:v>26.519999999999442</c:v>
                </c:pt>
                <c:pt idx="1727">
                  <c:v>26.539999999999441</c:v>
                </c:pt>
                <c:pt idx="1728">
                  <c:v>26.559999999999441</c:v>
                </c:pt>
                <c:pt idx="1729">
                  <c:v>26.579999999999441</c:v>
                </c:pt>
                <c:pt idx="1730">
                  <c:v>26.59999999999944</c:v>
                </c:pt>
                <c:pt idx="1731">
                  <c:v>26.61999999999944</c:v>
                </c:pt>
                <c:pt idx="1732">
                  <c:v>26.639999999999439</c:v>
                </c:pt>
                <c:pt idx="1733">
                  <c:v>26.659999999999439</c:v>
                </c:pt>
                <c:pt idx="1734">
                  <c:v>26.679999999999438</c:v>
                </c:pt>
                <c:pt idx="1735">
                  <c:v>26.699999999999438</c:v>
                </c:pt>
                <c:pt idx="1736">
                  <c:v>26.719999999999438</c:v>
                </c:pt>
                <c:pt idx="1737">
                  <c:v>26.739999999999437</c:v>
                </c:pt>
                <c:pt idx="1738">
                  <c:v>26.759999999999437</c:v>
                </c:pt>
                <c:pt idx="1739">
                  <c:v>26.779999999999436</c:v>
                </c:pt>
                <c:pt idx="1740">
                  <c:v>26.799999999999436</c:v>
                </c:pt>
                <c:pt idx="1741">
                  <c:v>26.819999999999435</c:v>
                </c:pt>
                <c:pt idx="1742">
                  <c:v>26.839999999999435</c:v>
                </c:pt>
                <c:pt idx="1743">
                  <c:v>26.859999999999435</c:v>
                </c:pt>
                <c:pt idx="1744">
                  <c:v>26.879999999999434</c:v>
                </c:pt>
                <c:pt idx="1745">
                  <c:v>26.899999999999434</c:v>
                </c:pt>
                <c:pt idx="1746">
                  <c:v>26.919999999999433</c:v>
                </c:pt>
                <c:pt idx="1747">
                  <c:v>26.939999999999433</c:v>
                </c:pt>
                <c:pt idx="1748">
                  <c:v>26.959999999999432</c:v>
                </c:pt>
                <c:pt idx="1749">
                  <c:v>26.979999999999432</c:v>
                </c:pt>
                <c:pt idx="1750">
                  <c:v>26.999999999999432</c:v>
                </c:pt>
                <c:pt idx="1751">
                  <c:v>27.019999999999431</c:v>
                </c:pt>
                <c:pt idx="1752">
                  <c:v>27.039999999999431</c:v>
                </c:pt>
                <c:pt idx="1753">
                  <c:v>27.05999999999943</c:v>
                </c:pt>
                <c:pt idx="1754">
                  <c:v>27.07999999999943</c:v>
                </c:pt>
                <c:pt idx="1755">
                  <c:v>27.099999999999429</c:v>
                </c:pt>
                <c:pt idx="1756">
                  <c:v>27.119999999999429</c:v>
                </c:pt>
                <c:pt idx="1757">
                  <c:v>27.139999999999429</c:v>
                </c:pt>
                <c:pt idx="1758">
                  <c:v>27.159999999999428</c:v>
                </c:pt>
                <c:pt idx="1759">
                  <c:v>27.179999999999428</c:v>
                </c:pt>
                <c:pt idx="1760">
                  <c:v>27.199999999999427</c:v>
                </c:pt>
                <c:pt idx="1761">
                  <c:v>27.219999999999427</c:v>
                </c:pt>
                <c:pt idx="1762">
                  <c:v>27.239999999999426</c:v>
                </c:pt>
                <c:pt idx="1763">
                  <c:v>27.259999999999426</c:v>
                </c:pt>
                <c:pt idx="1764">
                  <c:v>27.279999999999426</c:v>
                </c:pt>
                <c:pt idx="1765">
                  <c:v>27.299999999999425</c:v>
                </c:pt>
                <c:pt idx="1766">
                  <c:v>27.319999999999425</c:v>
                </c:pt>
                <c:pt idx="1767">
                  <c:v>27.339999999999424</c:v>
                </c:pt>
                <c:pt idx="1768">
                  <c:v>27.359999999999424</c:v>
                </c:pt>
                <c:pt idx="1769">
                  <c:v>27.379999999999423</c:v>
                </c:pt>
                <c:pt idx="1770">
                  <c:v>27.399999999999423</c:v>
                </c:pt>
                <c:pt idx="1771">
                  <c:v>27.419999999999423</c:v>
                </c:pt>
                <c:pt idx="1772">
                  <c:v>27.439999999999422</c:v>
                </c:pt>
                <c:pt idx="1773">
                  <c:v>27.459999999999422</c:v>
                </c:pt>
                <c:pt idx="1774">
                  <c:v>27.479999999999421</c:v>
                </c:pt>
                <c:pt idx="1775">
                  <c:v>27.499999999999421</c:v>
                </c:pt>
                <c:pt idx="1776">
                  <c:v>27.51999999999942</c:v>
                </c:pt>
                <c:pt idx="1777">
                  <c:v>27.53999999999942</c:v>
                </c:pt>
                <c:pt idx="1778">
                  <c:v>27.55999999999942</c:v>
                </c:pt>
                <c:pt idx="1779">
                  <c:v>27.579999999999419</c:v>
                </c:pt>
                <c:pt idx="1780">
                  <c:v>27.599999999999419</c:v>
                </c:pt>
                <c:pt idx="1781">
                  <c:v>27.619999999999418</c:v>
                </c:pt>
                <c:pt idx="1782">
                  <c:v>27.639999999999418</c:v>
                </c:pt>
                <c:pt idx="1783">
                  <c:v>27.659999999999417</c:v>
                </c:pt>
                <c:pt idx="1784">
                  <c:v>27.679999999999417</c:v>
                </c:pt>
                <c:pt idx="1785">
                  <c:v>27.699999999999417</c:v>
                </c:pt>
                <c:pt idx="1786">
                  <c:v>27.719999999999416</c:v>
                </c:pt>
                <c:pt idx="1787">
                  <c:v>27.739999999999416</c:v>
                </c:pt>
                <c:pt idx="1788">
                  <c:v>27.759999999999415</c:v>
                </c:pt>
                <c:pt idx="1789">
                  <c:v>27.779999999999415</c:v>
                </c:pt>
                <c:pt idx="1790">
                  <c:v>27.799999999999415</c:v>
                </c:pt>
                <c:pt idx="1791">
                  <c:v>27.819999999999414</c:v>
                </c:pt>
                <c:pt idx="1792">
                  <c:v>27.839999999999414</c:v>
                </c:pt>
                <c:pt idx="1793">
                  <c:v>27.859999999999413</c:v>
                </c:pt>
                <c:pt idx="1794">
                  <c:v>27.879999999999413</c:v>
                </c:pt>
                <c:pt idx="1795">
                  <c:v>27.899999999999412</c:v>
                </c:pt>
                <c:pt idx="1796">
                  <c:v>27.919999999999412</c:v>
                </c:pt>
                <c:pt idx="1797">
                  <c:v>27.939999999999412</c:v>
                </c:pt>
                <c:pt idx="1798">
                  <c:v>27.959999999999411</c:v>
                </c:pt>
                <c:pt idx="1799">
                  <c:v>27.979999999999411</c:v>
                </c:pt>
                <c:pt idx="1800">
                  <c:v>27.99999999999941</c:v>
                </c:pt>
                <c:pt idx="1801">
                  <c:v>28.01999999999941</c:v>
                </c:pt>
                <c:pt idx="1802">
                  <c:v>28.039999999999409</c:v>
                </c:pt>
                <c:pt idx="1803">
                  <c:v>28.059999999999409</c:v>
                </c:pt>
                <c:pt idx="1804">
                  <c:v>28.079999999999409</c:v>
                </c:pt>
                <c:pt idx="1805">
                  <c:v>28.099999999999408</c:v>
                </c:pt>
                <c:pt idx="1806">
                  <c:v>28.119999999999408</c:v>
                </c:pt>
                <c:pt idx="1807">
                  <c:v>28.139999999999407</c:v>
                </c:pt>
                <c:pt idx="1808">
                  <c:v>28.159999999999407</c:v>
                </c:pt>
                <c:pt idx="1809">
                  <c:v>28.179999999999406</c:v>
                </c:pt>
                <c:pt idx="1810">
                  <c:v>28.199999999999406</c:v>
                </c:pt>
                <c:pt idx="1811">
                  <c:v>28.219999999999406</c:v>
                </c:pt>
                <c:pt idx="1812">
                  <c:v>28.239999999999405</c:v>
                </c:pt>
                <c:pt idx="1813">
                  <c:v>28.259999999999405</c:v>
                </c:pt>
                <c:pt idx="1814">
                  <c:v>28.279999999999404</c:v>
                </c:pt>
                <c:pt idx="1815">
                  <c:v>28.299999999999404</c:v>
                </c:pt>
                <c:pt idx="1816">
                  <c:v>28.319999999999403</c:v>
                </c:pt>
                <c:pt idx="1817">
                  <c:v>28.339999999999403</c:v>
                </c:pt>
                <c:pt idx="1818">
                  <c:v>28.359999999999403</c:v>
                </c:pt>
                <c:pt idx="1819">
                  <c:v>28.379999999999402</c:v>
                </c:pt>
                <c:pt idx="1820">
                  <c:v>28.399999999999402</c:v>
                </c:pt>
                <c:pt idx="1821">
                  <c:v>28.419999999999401</c:v>
                </c:pt>
                <c:pt idx="1822">
                  <c:v>28.439999999999401</c:v>
                </c:pt>
                <c:pt idx="1823">
                  <c:v>28.4599999999994</c:v>
                </c:pt>
                <c:pt idx="1824">
                  <c:v>28.4799999999994</c:v>
                </c:pt>
                <c:pt idx="1825">
                  <c:v>28.4999999999994</c:v>
                </c:pt>
                <c:pt idx="1826">
                  <c:v>28.519999999999399</c:v>
                </c:pt>
                <c:pt idx="1827">
                  <c:v>28.539999999999399</c:v>
                </c:pt>
                <c:pt idx="1828">
                  <c:v>28.559999999999398</c:v>
                </c:pt>
                <c:pt idx="1829">
                  <c:v>28.579999999999398</c:v>
                </c:pt>
                <c:pt idx="1830">
                  <c:v>28.599999999999397</c:v>
                </c:pt>
                <c:pt idx="1831">
                  <c:v>28.619999999999397</c:v>
                </c:pt>
                <c:pt idx="1832">
                  <c:v>28.639999999999397</c:v>
                </c:pt>
                <c:pt idx="1833">
                  <c:v>28.659999999999396</c:v>
                </c:pt>
                <c:pt idx="1834">
                  <c:v>28.679999999999396</c:v>
                </c:pt>
                <c:pt idx="1835">
                  <c:v>28.699999999999395</c:v>
                </c:pt>
                <c:pt idx="1836">
                  <c:v>28.719999999999395</c:v>
                </c:pt>
                <c:pt idx="1837">
                  <c:v>28.739999999999394</c:v>
                </c:pt>
                <c:pt idx="1838">
                  <c:v>28.759999999999394</c:v>
                </c:pt>
                <c:pt idx="1839">
                  <c:v>28.779999999999394</c:v>
                </c:pt>
                <c:pt idx="1840">
                  <c:v>28.799999999999393</c:v>
                </c:pt>
                <c:pt idx="1841">
                  <c:v>28.819999999999393</c:v>
                </c:pt>
                <c:pt idx="1842">
                  <c:v>28.839999999999392</c:v>
                </c:pt>
                <c:pt idx="1843">
                  <c:v>28.859999999999392</c:v>
                </c:pt>
                <c:pt idx="1844">
                  <c:v>28.879999999999391</c:v>
                </c:pt>
                <c:pt idx="1845">
                  <c:v>28.899999999999391</c:v>
                </c:pt>
                <c:pt idx="1846">
                  <c:v>28.919999999999391</c:v>
                </c:pt>
                <c:pt idx="1847">
                  <c:v>28.93999999999939</c:v>
                </c:pt>
                <c:pt idx="1848">
                  <c:v>28.95999999999939</c:v>
                </c:pt>
                <c:pt idx="1849">
                  <c:v>28.979999999999389</c:v>
                </c:pt>
                <c:pt idx="1850">
                  <c:v>28.999999999999389</c:v>
                </c:pt>
                <c:pt idx="1851">
                  <c:v>29.019999999999389</c:v>
                </c:pt>
                <c:pt idx="1852">
                  <c:v>29.039999999999388</c:v>
                </c:pt>
                <c:pt idx="1853">
                  <c:v>29.059999999999388</c:v>
                </c:pt>
                <c:pt idx="1854">
                  <c:v>29.079999999999387</c:v>
                </c:pt>
                <c:pt idx="1855">
                  <c:v>29.099999999999387</c:v>
                </c:pt>
                <c:pt idx="1856">
                  <c:v>29.119999999999386</c:v>
                </c:pt>
                <c:pt idx="1857">
                  <c:v>29.139999999999386</c:v>
                </c:pt>
                <c:pt idx="1858">
                  <c:v>29.159999999999386</c:v>
                </c:pt>
                <c:pt idx="1859">
                  <c:v>29.179999999999385</c:v>
                </c:pt>
                <c:pt idx="1860">
                  <c:v>29.199999999999385</c:v>
                </c:pt>
                <c:pt idx="1861">
                  <c:v>29.219999999999384</c:v>
                </c:pt>
                <c:pt idx="1862">
                  <c:v>29.239999999999384</c:v>
                </c:pt>
                <c:pt idx="1863">
                  <c:v>29.259999999999383</c:v>
                </c:pt>
                <c:pt idx="1864">
                  <c:v>29.279999999999383</c:v>
                </c:pt>
                <c:pt idx="1865">
                  <c:v>29.299999999999383</c:v>
                </c:pt>
                <c:pt idx="1866">
                  <c:v>29.319999999999382</c:v>
                </c:pt>
                <c:pt idx="1867">
                  <c:v>29.339999999999382</c:v>
                </c:pt>
                <c:pt idx="1868">
                  <c:v>29.359999999999381</c:v>
                </c:pt>
                <c:pt idx="1869">
                  <c:v>29.379999999999381</c:v>
                </c:pt>
                <c:pt idx="1870">
                  <c:v>29.39999999999938</c:v>
                </c:pt>
                <c:pt idx="1871">
                  <c:v>29.41999999999938</c:v>
                </c:pt>
                <c:pt idx="1872">
                  <c:v>29.43999999999938</c:v>
                </c:pt>
                <c:pt idx="1873">
                  <c:v>29.459999999999379</c:v>
                </c:pt>
                <c:pt idx="1874">
                  <c:v>29.479999999999379</c:v>
                </c:pt>
                <c:pt idx="1875">
                  <c:v>29.499999999999378</c:v>
                </c:pt>
                <c:pt idx="1876">
                  <c:v>29.519999999999378</c:v>
                </c:pt>
                <c:pt idx="1877">
                  <c:v>29.539999999999377</c:v>
                </c:pt>
                <c:pt idx="1878">
                  <c:v>29.559999999999377</c:v>
                </c:pt>
                <c:pt idx="1879">
                  <c:v>29.579999999999377</c:v>
                </c:pt>
                <c:pt idx="1880">
                  <c:v>29.599999999999376</c:v>
                </c:pt>
                <c:pt idx="1881">
                  <c:v>29.619999999999376</c:v>
                </c:pt>
                <c:pt idx="1882">
                  <c:v>29.639999999999375</c:v>
                </c:pt>
                <c:pt idx="1883">
                  <c:v>29.659999999999375</c:v>
                </c:pt>
                <c:pt idx="1884">
                  <c:v>29.679999999999374</c:v>
                </c:pt>
                <c:pt idx="1885">
                  <c:v>29.699999999999374</c:v>
                </c:pt>
                <c:pt idx="1886">
                  <c:v>29.719999999999374</c:v>
                </c:pt>
                <c:pt idx="1887">
                  <c:v>29.739999999999373</c:v>
                </c:pt>
                <c:pt idx="1888">
                  <c:v>29.759999999999373</c:v>
                </c:pt>
                <c:pt idx="1889">
                  <c:v>29.779999999999372</c:v>
                </c:pt>
                <c:pt idx="1890">
                  <c:v>29.799999999999372</c:v>
                </c:pt>
                <c:pt idx="1891">
                  <c:v>29.819999999999371</c:v>
                </c:pt>
                <c:pt idx="1892">
                  <c:v>29.839999999999371</c:v>
                </c:pt>
                <c:pt idx="1893">
                  <c:v>29.859999999999371</c:v>
                </c:pt>
                <c:pt idx="1894">
                  <c:v>29.87999999999937</c:v>
                </c:pt>
                <c:pt idx="1895">
                  <c:v>29.89999999999937</c:v>
                </c:pt>
                <c:pt idx="1896">
                  <c:v>29.919999999999369</c:v>
                </c:pt>
                <c:pt idx="1897">
                  <c:v>29.939999999999369</c:v>
                </c:pt>
                <c:pt idx="1898">
                  <c:v>29.959999999999368</c:v>
                </c:pt>
                <c:pt idx="1899">
                  <c:v>29.979999999999368</c:v>
                </c:pt>
                <c:pt idx="1900">
                  <c:v>29.999999999999368</c:v>
                </c:pt>
                <c:pt idx="1901">
                  <c:v>30.019999999999367</c:v>
                </c:pt>
                <c:pt idx="1902">
                  <c:v>30.039999999999367</c:v>
                </c:pt>
                <c:pt idx="1903">
                  <c:v>30.059999999999366</c:v>
                </c:pt>
                <c:pt idx="1904">
                  <c:v>30.079999999999366</c:v>
                </c:pt>
                <c:pt idx="1905">
                  <c:v>30.099999999999365</c:v>
                </c:pt>
                <c:pt idx="1906">
                  <c:v>30.119999999999365</c:v>
                </c:pt>
                <c:pt idx="1907">
                  <c:v>30.139999999999365</c:v>
                </c:pt>
                <c:pt idx="1908">
                  <c:v>30.159999999999364</c:v>
                </c:pt>
                <c:pt idx="1909">
                  <c:v>30.179999999999364</c:v>
                </c:pt>
                <c:pt idx="1910">
                  <c:v>30.199999999999363</c:v>
                </c:pt>
                <c:pt idx="1911">
                  <c:v>30.219999999999363</c:v>
                </c:pt>
                <c:pt idx="1912">
                  <c:v>30.239999999999363</c:v>
                </c:pt>
                <c:pt idx="1913">
                  <c:v>30.259999999999362</c:v>
                </c:pt>
                <c:pt idx="1914">
                  <c:v>30.279999999999362</c:v>
                </c:pt>
                <c:pt idx="1915">
                  <c:v>30.299999999999361</c:v>
                </c:pt>
                <c:pt idx="1916">
                  <c:v>30.319999999999361</c:v>
                </c:pt>
                <c:pt idx="1917">
                  <c:v>30.33999999999936</c:v>
                </c:pt>
                <c:pt idx="1918">
                  <c:v>30.35999999999936</c:v>
                </c:pt>
                <c:pt idx="1919">
                  <c:v>30.37999999999936</c:v>
                </c:pt>
                <c:pt idx="1920">
                  <c:v>30.399999999999359</c:v>
                </c:pt>
                <c:pt idx="1921">
                  <c:v>30.419999999999359</c:v>
                </c:pt>
                <c:pt idx="1922">
                  <c:v>30.439999999999358</c:v>
                </c:pt>
                <c:pt idx="1923">
                  <c:v>30.459999999999358</c:v>
                </c:pt>
                <c:pt idx="1924">
                  <c:v>30.479999999999357</c:v>
                </c:pt>
                <c:pt idx="1925">
                  <c:v>30.499999999999357</c:v>
                </c:pt>
                <c:pt idx="1926">
                  <c:v>30.519999999999357</c:v>
                </c:pt>
                <c:pt idx="1927">
                  <c:v>30.539999999999356</c:v>
                </c:pt>
                <c:pt idx="1928">
                  <c:v>30.559999999999356</c:v>
                </c:pt>
                <c:pt idx="1929">
                  <c:v>30.579999999999355</c:v>
                </c:pt>
                <c:pt idx="1930">
                  <c:v>30.599999999999355</c:v>
                </c:pt>
                <c:pt idx="1931">
                  <c:v>30.619999999999354</c:v>
                </c:pt>
                <c:pt idx="1932">
                  <c:v>30.639999999999354</c:v>
                </c:pt>
                <c:pt idx="1933">
                  <c:v>30.659999999999354</c:v>
                </c:pt>
                <c:pt idx="1934">
                  <c:v>30.679999999999353</c:v>
                </c:pt>
                <c:pt idx="1935">
                  <c:v>30.699999999999353</c:v>
                </c:pt>
                <c:pt idx="1936">
                  <c:v>30.719999999999352</c:v>
                </c:pt>
                <c:pt idx="1937">
                  <c:v>30.739999999999352</c:v>
                </c:pt>
                <c:pt idx="1938">
                  <c:v>30.759999999999351</c:v>
                </c:pt>
                <c:pt idx="1939">
                  <c:v>30.779999999999351</c:v>
                </c:pt>
                <c:pt idx="1940">
                  <c:v>30.799999999999351</c:v>
                </c:pt>
                <c:pt idx="1941">
                  <c:v>30.81999999999935</c:v>
                </c:pt>
                <c:pt idx="1942">
                  <c:v>30.83999999999935</c:v>
                </c:pt>
                <c:pt idx="1943">
                  <c:v>30.859999999999349</c:v>
                </c:pt>
                <c:pt idx="1944">
                  <c:v>30.879999999999349</c:v>
                </c:pt>
                <c:pt idx="1945">
                  <c:v>30.899999999999348</c:v>
                </c:pt>
                <c:pt idx="1946">
                  <c:v>30.919999999999348</c:v>
                </c:pt>
                <c:pt idx="1947">
                  <c:v>30.939999999999348</c:v>
                </c:pt>
                <c:pt idx="1948">
                  <c:v>30.959999999999347</c:v>
                </c:pt>
                <c:pt idx="1949">
                  <c:v>30.979999999999347</c:v>
                </c:pt>
                <c:pt idx="1950">
                  <c:v>30.999999999999346</c:v>
                </c:pt>
                <c:pt idx="1951">
                  <c:v>31.019999999999346</c:v>
                </c:pt>
                <c:pt idx="1952">
                  <c:v>31.039999999999345</c:v>
                </c:pt>
                <c:pt idx="1953">
                  <c:v>31.059999999999345</c:v>
                </c:pt>
                <c:pt idx="1954">
                  <c:v>31.079999999999345</c:v>
                </c:pt>
                <c:pt idx="1955">
                  <c:v>31.099999999999344</c:v>
                </c:pt>
                <c:pt idx="1956">
                  <c:v>31.119999999999344</c:v>
                </c:pt>
                <c:pt idx="1957">
                  <c:v>31.139999999999343</c:v>
                </c:pt>
                <c:pt idx="1958">
                  <c:v>31.159999999999343</c:v>
                </c:pt>
                <c:pt idx="1959">
                  <c:v>31.179999999999342</c:v>
                </c:pt>
                <c:pt idx="1960">
                  <c:v>31.199999999999342</c:v>
                </c:pt>
                <c:pt idx="1961">
                  <c:v>31.219999999999342</c:v>
                </c:pt>
                <c:pt idx="1962">
                  <c:v>31.239999999999341</c:v>
                </c:pt>
                <c:pt idx="1963">
                  <c:v>31.259999999999341</c:v>
                </c:pt>
                <c:pt idx="1964">
                  <c:v>31.27999999999934</c:v>
                </c:pt>
                <c:pt idx="1965">
                  <c:v>31.29999999999934</c:v>
                </c:pt>
                <c:pt idx="1966">
                  <c:v>31.319999999999339</c:v>
                </c:pt>
                <c:pt idx="1967">
                  <c:v>31.339999999999339</c:v>
                </c:pt>
                <c:pt idx="1968">
                  <c:v>31.359999999999339</c:v>
                </c:pt>
                <c:pt idx="1969">
                  <c:v>31.379999999999338</c:v>
                </c:pt>
                <c:pt idx="1970">
                  <c:v>31.399999999999338</c:v>
                </c:pt>
                <c:pt idx="1971">
                  <c:v>31.419999999999337</c:v>
                </c:pt>
                <c:pt idx="1972">
                  <c:v>31.439999999999337</c:v>
                </c:pt>
                <c:pt idx="1973">
                  <c:v>31.459999999999336</c:v>
                </c:pt>
                <c:pt idx="1974">
                  <c:v>31.479999999999336</c:v>
                </c:pt>
                <c:pt idx="1975">
                  <c:v>31.499999999999336</c:v>
                </c:pt>
                <c:pt idx="1976">
                  <c:v>31.519999999999335</c:v>
                </c:pt>
                <c:pt idx="1977">
                  <c:v>31.539999999999335</c:v>
                </c:pt>
                <c:pt idx="1978">
                  <c:v>31.559999999999334</c:v>
                </c:pt>
                <c:pt idx="1979">
                  <c:v>31.579999999999334</c:v>
                </c:pt>
                <c:pt idx="1980">
                  <c:v>31.599999999999334</c:v>
                </c:pt>
                <c:pt idx="1981">
                  <c:v>31.619999999999333</c:v>
                </c:pt>
                <c:pt idx="1982">
                  <c:v>31.639999999999333</c:v>
                </c:pt>
                <c:pt idx="1983">
                  <c:v>31.659999999999332</c:v>
                </c:pt>
                <c:pt idx="1984">
                  <c:v>31.679999999999332</c:v>
                </c:pt>
                <c:pt idx="1985">
                  <c:v>31.699999999999331</c:v>
                </c:pt>
                <c:pt idx="1986">
                  <c:v>31.719999999999331</c:v>
                </c:pt>
                <c:pt idx="1987">
                  <c:v>31.739999999999331</c:v>
                </c:pt>
                <c:pt idx="1988">
                  <c:v>31.75999999999933</c:v>
                </c:pt>
                <c:pt idx="1989">
                  <c:v>31.77999999999933</c:v>
                </c:pt>
                <c:pt idx="1990">
                  <c:v>31.799999999999329</c:v>
                </c:pt>
                <c:pt idx="1991">
                  <c:v>31.819999999999329</c:v>
                </c:pt>
                <c:pt idx="1992">
                  <c:v>31.839999999999328</c:v>
                </c:pt>
                <c:pt idx="1993">
                  <c:v>31.859999999999328</c:v>
                </c:pt>
                <c:pt idx="1994">
                  <c:v>31.879999999999328</c:v>
                </c:pt>
                <c:pt idx="1995">
                  <c:v>31.899999999999327</c:v>
                </c:pt>
                <c:pt idx="1996">
                  <c:v>31.919999999999327</c:v>
                </c:pt>
                <c:pt idx="1997">
                  <c:v>31.939999999999326</c:v>
                </c:pt>
                <c:pt idx="1998">
                  <c:v>31.959999999999326</c:v>
                </c:pt>
                <c:pt idx="1999">
                  <c:v>31.979999999999325</c:v>
                </c:pt>
                <c:pt idx="2000">
                  <c:v>31.999999999999325</c:v>
                </c:pt>
                <c:pt idx="2001">
                  <c:v>32.019999999999328</c:v>
                </c:pt>
                <c:pt idx="2002">
                  <c:v>32.039999999999331</c:v>
                </c:pt>
                <c:pt idx="2003">
                  <c:v>32.059999999999334</c:v>
                </c:pt>
                <c:pt idx="2004">
                  <c:v>32.079999999999337</c:v>
                </c:pt>
                <c:pt idx="2005">
                  <c:v>32.099999999999341</c:v>
                </c:pt>
                <c:pt idx="2006">
                  <c:v>32.119999999999344</c:v>
                </c:pt>
                <c:pt idx="2007">
                  <c:v>32.139999999999347</c:v>
                </c:pt>
                <c:pt idx="2008">
                  <c:v>32.15999999999935</c:v>
                </c:pt>
                <c:pt idx="2009">
                  <c:v>32.179999999999353</c:v>
                </c:pt>
                <c:pt idx="2010">
                  <c:v>32.199999999999356</c:v>
                </c:pt>
                <c:pt idx="2011">
                  <c:v>32.219999999999359</c:v>
                </c:pt>
                <c:pt idx="2012">
                  <c:v>32.239999999999363</c:v>
                </c:pt>
                <c:pt idx="2013">
                  <c:v>32.259999999999366</c:v>
                </c:pt>
                <c:pt idx="2014">
                  <c:v>32.279999999999369</c:v>
                </c:pt>
                <c:pt idx="2015">
                  <c:v>32.299999999999372</c:v>
                </c:pt>
                <c:pt idx="2016">
                  <c:v>32.319999999999375</c:v>
                </c:pt>
                <c:pt idx="2017">
                  <c:v>32.339999999999378</c:v>
                </c:pt>
                <c:pt idx="2018">
                  <c:v>32.359999999999381</c:v>
                </c:pt>
                <c:pt idx="2019">
                  <c:v>32.379999999999384</c:v>
                </c:pt>
                <c:pt idx="2020">
                  <c:v>32.399999999999388</c:v>
                </c:pt>
                <c:pt idx="2021">
                  <c:v>32.419999999999391</c:v>
                </c:pt>
                <c:pt idx="2022">
                  <c:v>32.439999999999394</c:v>
                </c:pt>
                <c:pt idx="2023">
                  <c:v>32.459999999999397</c:v>
                </c:pt>
                <c:pt idx="2024">
                  <c:v>32.4799999999994</c:v>
                </c:pt>
                <c:pt idx="2025">
                  <c:v>32.499999999999403</c:v>
                </c:pt>
                <c:pt idx="2026">
                  <c:v>32.519999999999406</c:v>
                </c:pt>
                <c:pt idx="2027">
                  <c:v>32.539999999999409</c:v>
                </c:pt>
                <c:pt idx="2028">
                  <c:v>32.559999999999413</c:v>
                </c:pt>
                <c:pt idx="2029">
                  <c:v>32.579999999999416</c:v>
                </c:pt>
                <c:pt idx="2030">
                  <c:v>32.599999999999419</c:v>
                </c:pt>
                <c:pt idx="2031">
                  <c:v>32.619999999999422</c:v>
                </c:pt>
                <c:pt idx="2032">
                  <c:v>32.639999999999425</c:v>
                </c:pt>
                <c:pt idx="2033">
                  <c:v>32.659999999999428</c:v>
                </c:pt>
                <c:pt idx="2034">
                  <c:v>32.679999999999431</c:v>
                </c:pt>
                <c:pt idx="2035">
                  <c:v>32.699999999999434</c:v>
                </c:pt>
                <c:pt idx="2036">
                  <c:v>32.719999999999438</c:v>
                </c:pt>
                <c:pt idx="2037">
                  <c:v>32.739999999999441</c:v>
                </c:pt>
                <c:pt idx="2038">
                  <c:v>32.759999999999444</c:v>
                </c:pt>
                <c:pt idx="2039">
                  <c:v>32.779999999999447</c:v>
                </c:pt>
                <c:pt idx="2040">
                  <c:v>32.79999999999945</c:v>
                </c:pt>
                <c:pt idx="2041">
                  <c:v>32.819999999999453</c:v>
                </c:pt>
                <c:pt idx="2042">
                  <c:v>32.839999999999456</c:v>
                </c:pt>
                <c:pt idx="2043">
                  <c:v>32.859999999999459</c:v>
                </c:pt>
                <c:pt idx="2044">
                  <c:v>32.879999999999463</c:v>
                </c:pt>
                <c:pt idx="2045">
                  <c:v>32.899999999999466</c:v>
                </c:pt>
                <c:pt idx="2046">
                  <c:v>32.919999999999469</c:v>
                </c:pt>
                <c:pt idx="2047">
                  <c:v>32.939999999999472</c:v>
                </c:pt>
                <c:pt idx="2048">
                  <c:v>32.959999999999475</c:v>
                </c:pt>
                <c:pt idx="2049">
                  <c:v>32.979999999999478</c:v>
                </c:pt>
                <c:pt idx="2050">
                  <c:v>32.999999999999481</c:v>
                </c:pt>
                <c:pt idx="2051">
                  <c:v>33.019999999999484</c:v>
                </c:pt>
                <c:pt idx="2052">
                  <c:v>33.039999999999488</c:v>
                </c:pt>
                <c:pt idx="2053">
                  <c:v>33.059999999999491</c:v>
                </c:pt>
                <c:pt idx="2054">
                  <c:v>33.079999999999494</c:v>
                </c:pt>
                <c:pt idx="2055">
                  <c:v>33.099999999999497</c:v>
                </c:pt>
                <c:pt idx="2056">
                  <c:v>33.1199999999995</c:v>
                </c:pt>
                <c:pt idx="2057">
                  <c:v>33.139999999999503</c:v>
                </c:pt>
                <c:pt idx="2058">
                  <c:v>33.159999999999506</c:v>
                </c:pt>
                <c:pt idx="2059">
                  <c:v>33.179999999999509</c:v>
                </c:pt>
                <c:pt idx="2060">
                  <c:v>33.199999999999513</c:v>
                </c:pt>
                <c:pt idx="2061">
                  <c:v>33.219999999999516</c:v>
                </c:pt>
                <c:pt idx="2062">
                  <c:v>33.239999999999519</c:v>
                </c:pt>
                <c:pt idx="2063">
                  <c:v>33.259999999999522</c:v>
                </c:pt>
                <c:pt idx="2064">
                  <c:v>33.279999999999525</c:v>
                </c:pt>
                <c:pt idx="2065">
                  <c:v>33.299999999999528</c:v>
                </c:pt>
                <c:pt idx="2066">
                  <c:v>33.319999999999531</c:v>
                </c:pt>
                <c:pt idx="2067">
                  <c:v>33.339999999999534</c:v>
                </c:pt>
                <c:pt idx="2068">
                  <c:v>33.359999999999538</c:v>
                </c:pt>
                <c:pt idx="2069">
                  <c:v>33.379999999999541</c:v>
                </c:pt>
                <c:pt idx="2070">
                  <c:v>33.399999999999544</c:v>
                </c:pt>
                <c:pt idx="2071">
                  <c:v>33.419999999999547</c:v>
                </c:pt>
                <c:pt idx="2072">
                  <c:v>33.43999999999955</c:v>
                </c:pt>
                <c:pt idx="2073">
                  <c:v>33.459999999999553</c:v>
                </c:pt>
                <c:pt idx="2074">
                  <c:v>33.479999999999556</c:v>
                </c:pt>
                <c:pt idx="2075">
                  <c:v>33.499999999999559</c:v>
                </c:pt>
                <c:pt idx="2076">
                  <c:v>33.519999999999563</c:v>
                </c:pt>
                <c:pt idx="2077">
                  <c:v>33.539999999999566</c:v>
                </c:pt>
                <c:pt idx="2078">
                  <c:v>33.559999999999569</c:v>
                </c:pt>
                <c:pt idx="2079">
                  <c:v>33.579999999999572</c:v>
                </c:pt>
                <c:pt idx="2080">
                  <c:v>33.599999999999575</c:v>
                </c:pt>
                <c:pt idx="2081">
                  <c:v>33.619999999999578</c:v>
                </c:pt>
                <c:pt idx="2082">
                  <c:v>33.639999999999581</c:v>
                </c:pt>
                <c:pt idx="2083">
                  <c:v>33.659999999999584</c:v>
                </c:pt>
                <c:pt idx="2084">
                  <c:v>33.679999999999588</c:v>
                </c:pt>
                <c:pt idx="2085">
                  <c:v>33.699999999999591</c:v>
                </c:pt>
                <c:pt idx="2086">
                  <c:v>33.719999999999594</c:v>
                </c:pt>
                <c:pt idx="2087">
                  <c:v>33.739999999999597</c:v>
                </c:pt>
                <c:pt idx="2088">
                  <c:v>33.7599999999996</c:v>
                </c:pt>
                <c:pt idx="2089">
                  <c:v>33.779999999999603</c:v>
                </c:pt>
                <c:pt idx="2090">
                  <c:v>33.799999999999606</c:v>
                </c:pt>
                <c:pt idx="2091">
                  <c:v>33.819999999999609</c:v>
                </c:pt>
                <c:pt idx="2092">
                  <c:v>33.839999999999613</c:v>
                </c:pt>
                <c:pt idx="2093">
                  <c:v>33.859999999999616</c:v>
                </c:pt>
                <c:pt idx="2094">
                  <c:v>33.879999999999619</c:v>
                </c:pt>
                <c:pt idx="2095">
                  <c:v>33.899999999999622</c:v>
                </c:pt>
                <c:pt idx="2096">
                  <c:v>33.919999999999625</c:v>
                </c:pt>
                <c:pt idx="2097">
                  <c:v>33.939999999999628</c:v>
                </c:pt>
                <c:pt idx="2098">
                  <c:v>33.959999999999631</c:v>
                </c:pt>
                <c:pt idx="2099">
                  <c:v>33.979999999999634</c:v>
                </c:pt>
                <c:pt idx="2100">
                  <c:v>33.999999999999638</c:v>
                </c:pt>
                <c:pt idx="2101">
                  <c:v>34.019999999999641</c:v>
                </c:pt>
                <c:pt idx="2102">
                  <c:v>34.039999999999644</c:v>
                </c:pt>
                <c:pt idx="2103">
                  <c:v>34.059999999999647</c:v>
                </c:pt>
                <c:pt idx="2104">
                  <c:v>34.07999999999965</c:v>
                </c:pt>
                <c:pt idx="2105">
                  <c:v>34.099999999999653</c:v>
                </c:pt>
                <c:pt idx="2106">
                  <c:v>34.119999999999656</c:v>
                </c:pt>
                <c:pt idx="2107">
                  <c:v>34.13999999999966</c:v>
                </c:pt>
                <c:pt idx="2108">
                  <c:v>34.159999999999663</c:v>
                </c:pt>
                <c:pt idx="2109">
                  <c:v>34.179999999999666</c:v>
                </c:pt>
                <c:pt idx="2110">
                  <c:v>34.199999999999669</c:v>
                </c:pt>
                <c:pt idx="2111">
                  <c:v>34.219999999999672</c:v>
                </c:pt>
                <c:pt idx="2112">
                  <c:v>34.239999999999675</c:v>
                </c:pt>
                <c:pt idx="2113">
                  <c:v>34.259999999999678</c:v>
                </c:pt>
                <c:pt idx="2114">
                  <c:v>34.279999999999681</c:v>
                </c:pt>
                <c:pt idx="2115">
                  <c:v>34.299999999999685</c:v>
                </c:pt>
                <c:pt idx="2116">
                  <c:v>34.319999999999688</c:v>
                </c:pt>
                <c:pt idx="2117">
                  <c:v>34.339999999999691</c:v>
                </c:pt>
                <c:pt idx="2118">
                  <c:v>34.359999999999694</c:v>
                </c:pt>
                <c:pt idx="2119">
                  <c:v>34.379999999999697</c:v>
                </c:pt>
                <c:pt idx="2120">
                  <c:v>34.3999999999997</c:v>
                </c:pt>
                <c:pt idx="2121">
                  <c:v>34.419999999999703</c:v>
                </c:pt>
                <c:pt idx="2122">
                  <c:v>34.439999999999706</c:v>
                </c:pt>
                <c:pt idx="2123">
                  <c:v>34.45999999999971</c:v>
                </c:pt>
                <c:pt idx="2124">
                  <c:v>34.479999999999713</c:v>
                </c:pt>
                <c:pt idx="2125">
                  <c:v>34.499999999999716</c:v>
                </c:pt>
                <c:pt idx="2126">
                  <c:v>34.519999999999719</c:v>
                </c:pt>
                <c:pt idx="2127">
                  <c:v>34.539999999999722</c:v>
                </c:pt>
                <c:pt idx="2128">
                  <c:v>34.559999999999725</c:v>
                </c:pt>
                <c:pt idx="2129">
                  <c:v>34.579999999999728</c:v>
                </c:pt>
                <c:pt idx="2130">
                  <c:v>34.599999999999731</c:v>
                </c:pt>
                <c:pt idx="2131">
                  <c:v>34.619999999999735</c:v>
                </c:pt>
                <c:pt idx="2132">
                  <c:v>34.639999999999738</c:v>
                </c:pt>
                <c:pt idx="2133">
                  <c:v>34.659999999999741</c:v>
                </c:pt>
                <c:pt idx="2134">
                  <c:v>34.679999999999744</c:v>
                </c:pt>
                <c:pt idx="2135">
                  <c:v>34.699999999999747</c:v>
                </c:pt>
                <c:pt idx="2136">
                  <c:v>34.71999999999975</c:v>
                </c:pt>
                <c:pt idx="2137">
                  <c:v>34.739999999999753</c:v>
                </c:pt>
                <c:pt idx="2138">
                  <c:v>34.759999999999756</c:v>
                </c:pt>
                <c:pt idx="2139">
                  <c:v>34.77999999999976</c:v>
                </c:pt>
                <c:pt idx="2140">
                  <c:v>34.799999999999763</c:v>
                </c:pt>
                <c:pt idx="2141">
                  <c:v>34.819999999999766</c:v>
                </c:pt>
                <c:pt idx="2142">
                  <c:v>34.839999999999769</c:v>
                </c:pt>
                <c:pt idx="2143">
                  <c:v>34.859999999999772</c:v>
                </c:pt>
                <c:pt idx="2144">
                  <c:v>34.879999999999775</c:v>
                </c:pt>
                <c:pt idx="2145">
                  <c:v>34.899999999999778</c:v>
                </c:pt>
                <c:pt idx="2146">
                  <c:v>34.919999999999781</c:v>
                </c:pt>
                <c:pt idx="2147">
                  <c:v>34.939999999999785</c:v>
                </c:pt>
                <c:pt idx="2148">
                  <c:v>34.959999999999788</c:v>
                </c:pt>
                <c:pt idx="2149">
                  <c:v>34.979999999999791</c:v>
                </c:pt>
                <c:pt idx="2150">
                  <c:v>34.999999999999794</c:v>
                </c:pt>
                <c:pt idx="2151">
                  <c:v>35.019999999999797</c:v>
                </c:pt>
                <c:pt idx="2152">
                  <c:v>35.0399999999998</c:v>
                </c:pt>
                <c:pt idx="2153">
                  <c:v>35.059999999999803</c:v>
                </c:pt>
                <c:pt idx="2154">
                  <c:v>35.079999999999806</c:v>
                </c:pt>
                <c:pt idx="2155">
                  <c:v>35.09999999999981</c:v>
                </c:pt>
                <c:pt idx="2156">
                  <c:v>35.119999999999813</c:v>
                </c:pt>
                <c:pt idx="2157">
                  <c:v>35.139999999999816</c:v>
                </c:pt>
                <c:pt idx="2158">
                  <c:v>35.159999999999819</c:v>
                </c:pt>
                <c:pt idx="2159">
                  <c:v>35.179999999999822</c:v>
                </c:pt>
                <c:pt idx="2160">
                  <c:v>35.199999999999825</c:v>
                </c:pt>
                <c:pt idx="2161">
                  <c:v>35.219999999999828</c:v>
                </c:pt>
                <c:pt idx="2162">
                  <c:v>35.239999999999831</c:v>
                </c:pt>
                <c:pt idx="2163">
                  <c:v>35.259999999999835</c:v>
                </c:pt>
                <c:pt idx="2164">
                  <c:v>35.279999999999838</c:v>
                </c:pt>
                <c:pt idx="2165">
                  <c:v>35.299999999999841</c:v>
                </c:pt>
                <c:pt idx="2166">
                  <c:v>35.319999999999844</c:v>
                </c:pt>
                <c:pt idx="2167">
                  <c:v>35.339999999999847</c:v>
                </c:pt>
                <c:pt idx="2168">
                  <c:v>35.35999999999985</c:v>
                </c:pt>
                <c:pt idx="2169">
                  <c:v>35.379999999999853</c:v>
                </c:pt>
                <c:pt idx="2170">
                  <c:v>35.399999999999856</c:v>
                </c:pt>
                <c:pt idx="2171">
                  <c:v>35.41999999999986</c:v>
                </c:pt>
                <c:pt idx="2172">
                  <c:v>35.439999999999863</c:v>
                </c:pt>
                <c:pt idx="2173">
                  <c:v>35.459999999999866</c:v>
                </c:pt>
                <c:pt idx="2174">
                  <c:v>35.479999999999869</c:v>
                </c:pt>
                <c:pt idx="2175">
                  <c:v>35.499999999999872</c:v>
                </c:pt>
                <c:pt idx="2176">
                  <c:v>35.519999999999875</c:v>
                </c:pt>
                <c:pt idx="2177">
                  <c:v>35.539999999999878</c:v>
                </c:pt>
                <c:pt idx="2178">
                  <c:v>35.559999999999881</c:v>
                </c:pt>
                <c:pt idx="2179">
                  <c:v>35.579999999999885</c:v>
                </c:pt>
                <c:pt idx="2180">
                  <c:v>35.599999999999888</c:v>
                </c:pt>
                <c:pt idx="2181">
                  <c:v>35.619999999999891</c:v>
                </c:pt>
                <c:pt idx="2182">
                  <c:v>35.639999999999894</c:v>
                </c:pt>
                <c:pt idx="2183">
                  <c:v>35.659999999999897</c:v>
                </c:pt>
                <c:pt idx="2184">
                  <c:v>35.6799999999999</c:v>
                </c:pt>
                <c:pt idx="2185">
                  <c:v>35.699999999999903</c:v>
                </c:pt>
                <c:pt idx="2186">
                  <c:v>35.719999999999906</c:v>
                </c:pt>
                <c:pt idx="2187">
                  <c:v>35.73999999999991</c:v>
                </c:pt>
                <c:pt idx="2188">
                  <c:v>35.759999999999913</c:v>
                </c:pt>
                <c:pt idx="2189">
                  <c:v>35.779999999999916</c:v>
                </c:pt>
                <c:pt idx="2190">
                  <c:v>35.799999999999919</c:v>
                </c:pt>
                <c:pt idx="2191">
                  <c:v>35.819999999999922</c:v>
                </c:pt>
                <c:pt idx="2192">
                  <c:v>35.839999999999925</c:v>
                </c:pt>
                <c:pt idx="2193">
                  <c:v>35.859999999999928</c:v>
                </c:pt>
                <c:pt idx="2194">
                  <c:v>35.879999999999932</c:v>
                </c:pt>
                <c:pt idx="2195">
                  <c:v>35.899999999999935</c:v>
                </c:pt>
                <c:pt idx="2196">
                  <c:v>35.919999999999938</c:v>
                </c:pt>
                <c:pt idx="2197">
                  <c:v>35.939999999999941</c:v>
                </c:pt>
                <c:pt idx="2198">
                  <c:v>35.959999999999944</c:v>
                </c:pt>
                <c:pt idx="2199">
                  <c:v>35.979999999999947</c:v>
                </c:pt>
                <c:pt idx="2200">
                  <c:v>35.99999999999995</c:v>
                </c:pt>
                <c:pt idx="2201">
                  <c:v>36.019999999999953</c:v>
                </c:pt>
                <c:pt idx="2202">
                  <c:v>36.039999999999957</c:v>
                </c:pt>
                <c:pt idx="2203">
                  <c:v>36.05999999999996</c:v>
                </c:pt>
                <c:pt idx="2204">
                  <c:v>36.079999999999963</c:v>
                </c:pt>
                <c:pt idx="2205">
                  <c:v>36.099999999999966</c:v>
                </c:pt>
                <c:pt idx="2206">
                  <c:v>36.119999999999969</c:v>
                </c:pt>
                <c:pt idx="2207">
                  <c:v>36.139999999999972</c:v>
                </c:pt>
                <c:pt idx="2208">
                  <c:v>36.159999999999975</c:v>
                </c:pt>
                <c:pt idx="2209">
                  <c:v>36.179999999999978</c:v>
                </c:pt>
                <c:pt idx="2210">
                  <c:v>36.199999999999982</c:v>
                </c:pt>
                <c:pt idx="2211">
                  <c:v>36.219999999999985</c:v>
                </c:pt>
                <c:pt idx="2212">
                  <c:v>36.239999999999988</c:v>
                </c:pt>
                <c:pt idx="2213">
                  <c:v>36.259999999999991</c:v>
                </c:pt>
                <c:pt idx="2214">
                  <c:v>36.279999999999994</c:v>
                </c:pt>
                <c:pt idx="2215">
                  <c:v>36.299999999999997</c:v>
                </c:pt>
                <c:pt idx="2216">
                  <c:v>36.32</c:v>
                </c:pt>
                <c:pt idx="2217">
                  <c:v>36.340000000000003</c:v>
                </c:pt>
                <c:pt idx="2218">
                  <c:v>36.360000000000007</c:v>
                </c:pt>
                <c:pt idx="2219">
                  <c:v>36.38000000000001</c:v>
                </c:pt>
                <c:pt idx="2220">
                  <c:v>36.400000000000013</c:v>
                </c:pt>
                <c:pt idx="2221">
                  <c:v>36.420000000000016</c:v>
                </c:pt>
                <c:pt idx="2222">
                  <c:v>36.440000000000019</c:v>
                </c:pt>
                <c:pt idx="2223">
                  <c:v>36.460000000000022</c:v>
                </c:pt>
                <c:pt idx="2224">
                  <c:v>36.480000000000025</c:v>
                </c:pt>
                <c:pt idx="2225">
                  <c:v>36.500000000000028</c:v>
                </c:pt>
                <c:pt idx="2226">
                  <c:v>36.520000000000032</c:v>
                </c:pt>
                <c:pt idx="2227">
                  <c:v>36.540000000000035</c:v>
                </c:pt>
                <c:pt idx="2228">
                  <c:v>36.560000000000038</c:v>
                </c:pt>
                <c:pt idx="2229">
                  <c:v>36.580000000000041</c:v>
                </c:pt>
                <c:pt idx="2230">
                  <c:v>36.600000000000044</c:v>
                </c:pt>
                <c:pt idx="2231">
                  <c:v>36.620000000000047</c:v>
                </c:pt>
                <c:pt idx="2232">
                  <c:v>36.64000000000005</c:v>
                </c:pt>
                <c:pt idx="2233">
                  <c:v>36.660000000000053</c:v>
                </c:pt>
                <c:pt idx="2234">
                  <c:v>36.680000000000057</c:v>
                </c:pt>
                <c:pt idx="2235">
                  <c:v>36.70000000000006</c:v>
                </c:pt>
                <c:pt idx="2236">
                  <c:v>36.720000000000063</c:v>
                </c:pt>
                <c:pt idx="2237">
                  <c:v>36.740000000000066</c:v>
                </c:pt>
                <c:pt idx="2238">
                  <c:v>36.760000000000069</c:v>
                </c:pt>
                <c:pt idx="2239">
                  <c:v>36.780000000000072</c:v>
                </c:pt>
                <c:pt idx="2240">
                  <c:v>36.800000000000075</c:v>
                </c:pt>
                <c:pt idx="2241">
                  <c:v>36.820000000000078</c:v>
                </c:pt>
                <c:pt idx="2242">
                  <c:v>36.840000000000082</c:v>
                </c:pt>
                <c:pt idx="2243">
                  <c:v>36.860000000000085</c:v>
                </c:pt>
                <c:pt idx="2244">
                  <c:v>36.880000000000088</c:v>
                </c:pt>
                <c:pt idx="2245">
                  <c:v>36.900000000000091</c:v>
                </c:pt>
                <c:pt idx="2246">
                  <c:v>36.920000000000094</c:v>
                </c:pt>
                <c:pt idx="2247">
                  <c:v>36.940000000000097</c:v>
                </c:pt>
                <c:pt idx="2248">
                  <c:v>36.9600000000001</c:v>
                </c:pt>
                <c:pt idx="2249">
                  <c:v>36.980000000000103</c:v>
                </c:pt>
                <c:pt idx="2250">
                  <c:v>37.000000000000107</c:v>
                </c:pt>
                <c:pt idx="2251">
                  <c:v>37.02000000000011</c:v>
                </c:pt>
                <c:pt idx="2252">
                  <c:v>37.040000000000113</c:v>
                </c:pt>
                <c:pt idx="2253">
                  <c:v>37.060000000000116</c:v>
                </c:pt>
                <c:pt idx="2254">
                  <c:v>37.080000000000119</c:v>
                </c:pt>
                <c:pt idx="2255">
                  <c:v>37.100000000000122</c:v>
                </c:pt>
                <c:pt idx="2256">
                  <c:v>37.120000000000125</c:v>
                </c:pt>
                <c:pt idx="2257">
                  <c:v>37.140000000000128</c:v>
                </c:pt>
                <c:pt idx="2258">
                  <c:v>37.160000000000132</c:v>
                </c:pt>
                <c:pt idx="2259">
                  <c:v>37.180000000000135</c:v>
                </c:pt>
                <c:pt idx="2260">
                  <c:v>37.200000000000138</c:v>
                </c:pt>
                <c:pt idx="2261">
                  <c:v>37.220000000000141</c:v>
                </c:pt>
                <c:pt idx="2262">
                  <c:v>37.240000000000144</c:v>
                </c:pt>
                <c:pt idx="2263">
                  <c:v>37.260000000000147</c:v>
                </c:pt>
                <c:pt idx="2264">
                  <c:v>37.28000000000015</c:v>
                </c:pt>
                <c:pt idx="2265">
                  <c:v>37.300000000000153</c:v>
                </c:pt>
                <c:pt idx="2266">
                  <c:v>37.320000000000157</c:v>
                </c:pt>
                <c:pt idx="2267">
                  <c:v>37.34000000000016</c:v>
                </c:pt>
                <c:pt idx="2268">
                  <c:v>37.360000000000163</c:v>
                </c:pt>
                <c:pt idx="2269">
                  <c:v>37.380000000000166</c:v>
                </c:pt>
                <c:pt idx="2270">
                  <c:v>37.400000000000169</c:v>
                </c:pt>
                <c:pt idx="2271">
                  <c:v>37.420000000000172</c:v>
                </c:pt>
                <c:pt idx="2272">
                  <c:v>37.440000000000175</c:v>
                </c:pt>
                <c:pt idx="2273">
                  <c:v>37.460000000000178</c:v>
                </c:pt>
                <c:pt idx="2274">
                  <c:v>37.480000000000182</c:v>
                </c:pt>
                <c:pt idx="2275">
                  <c:v>37.500000000000185</c:v>
                </c:pt>
                <c:pt idx="2276">
                  <c:v>37.520000000000188</c:v>
                </c:pt>
                <c:pt idx="2277">
                  <c:v>37.540000000000191</c:v>
                </c:pt>
                <c:pt idx="2278">
                  <c:v>37.560000000000194</c:v>
                </c:pt>
                <c:pt idx="2279">
                  <c:v>37.580000000000197</c:v>
                </c:pt>
                <c:pt idx="2280">
                  <c:v>37.6000000000002</c:v>
                </c:pt>
                <c:pt idx="2281">
                  <c:v>37.620000000000203</c:v>
                </c:pt>
                <c:pt idx="2282">
                  <c:v>37.640000000000207</c:v>
                </c:pt>
                <c:pt idx="2283">
                  <c:v>37.66000000000021</c:v>
                </c:pt>
                <c:pt idx="2284">
                  <c:v>37.680000000000213</c:v>
                </c:pt>
                <c:pt idx="2285">
                  <c:v>37.700000000000216</c:v>
                </c:pt>
                <c:pt idx="2286">
                  <c:v>37.720000000000219</c:v>
                </c:pt>
                <c:pt idx="2287">
                  <c:v>37.740000000000222</c:v>
                </c:pt>
                <c:pt idx="2288">
                  <c:v>37.760000000000225</c:v>
                </c:pt>
                <c:pt idx="2289">
                  <c:v>37.780000000000229</c:v>
                </c:pt>
                <c:pt idx="2290">
                  <c:v>37.800000000000232</c:v>
                </c:pt>
                <c:pt idx="2291">
                  <c:v>37.820000000000235</c:v>
                </c:pt>
                <c:pt idx="2292">
                  <c:v>37.840000000000238</c:v>
                </c:pt>
                <c:pt idx="2293">
                  <c:v>37.860000000000241</c:v>
                </c:pt>
                <c:pt idx="2294">
                  <c:v>37.880000000000244</c:v>
                </c:pt>
                <c:pt idx="2295">
                  <c:v>37.900000000000247</c:v>
                </c:pt>
                <c:pt idx="2296">
                  <c:v>37.92000000000025</c:v>
                </c:pt>
                <c:pt idx="2297">
                  <c:v>37.940000000000254</c:v>
                </c:pt>
                <c:pt idx="2298">
                  <c:v>37.960000000000257</c:v>
                </c:pt>
                <c:pt idx="2299">
                  <c:v>37.98000000000026</c:v>
                </c:pt>
                <c:pt idx="2300">
                  <c:v>38.000000000000263</c:v>
                </c:pt>
                <c:pt idx="2301">
                  <c:v>38.020000000000266</c:v>
                </c:pt>
                <c:pt idx="2302">
                  <c:v>38.040000000000269</c:v>
                </c:pt>
                <c:pt idx="2303">
                  <c:v>38.060000000000272</c:v>
                </c:pt>
                <c:pt idx="2304">
                  <c:v>38.080000000000275</c:v>
                </c:pt>
                <c:pt idx="2305">
                  <c:v>38.100000000000279</c:v>
                </c:pt>
                <c:pt idx="2306">
                  <c:v>38.120000000000282</c:v>
                </c:pt>
                <c:pt idx="2307">
                  <c:v>38.140000000000285</c:v>
                </c:pt>
                <c:pt idx="2308">
                  <c:v>38.160000000000288</c:v>
                </c:pt>
                <c:pt idx="2309">
                  <c:v>38.180000000000291</c:v>
                </c:pt>
                <c:pt idx="2310">
                  <c:v>38.200000000000294</c:v>
                </c:pt>
                <c:pt idx="2311">
                  <c:v>38.220000000000297</c:v>
                </c:pt>
                <c:pt idx="2312">
                  <c:v>38.2400000000003</c:v>
                </c:pt>
                <c:pt idx="2313">
                  <c:v>38.260000000000304</c:v>
                </c:pt>
                <c:pt idx="2314">
                  <c:v>38.280000000000307</c:v>
                </c:pt>
                <c:pt idx="2315">
                  <c:v>38.30000000000031</c:v>
                </c:pt>
                <c:pt idx="2316">
                  <c:v>38.320000000000313</c:v>
                </c:pt>
                <c:pt idx="2317">
                  <c:v>38.340000000000316</c:v>
                </c:pt>
                <c:pt idx="2318">
                  <c:v>38.360000000000319</c:v>
                </c:pt>
                <c:pt idx="2319">
                  <c:v>38.380000000000322</c:v>
                </c:pt>
                <c:pt idx="2320">
                  <c:v>38.400000000000325</c:v>
                </c:pt>
                <c:pt idx="2321">
                  <c:v>38.420000000000329</c:v>
                </c:pt>
                <c:pt idx="2322">
                  <c:v>38.440000000000332</c:v>
                </c:pt>
                <c:pt idx="2323">
                  <c:v>38.460000000000335</c:v>
                </c:pt>
                <c:pt idx="2324">
                  <c:v>38.480000000000338</c:v>
                </c:pt>
                <c:pt idx="2325">
                  <c:v>38.500000000000341</c:v>
                </c:pt>
                <c:pt idx="2326">
                  <c:v>38.520000000000344</c:v>
                </c:pt>
                <c:pt idx="2327">
                  <c:v>38.540000000000347</c:v>
                </c:pt>
                <c:pt idx="2328">
                  <c:v>38.56000000000035</c:v>
                </c:pt>
                <c:pt idx="2329">
                  <c:v>38.580000000000354</c:v>
                </c:pt>
                <c:pt idx="2330">
                  <c:v>38.600000000000357</c:v>
                </c:pt>
                <c:pt idx="2331">
                  <c:v>38.62000000000036</c:v>
                </c:pt>
                <c:pt idx="2332">
                  <c:v>38.640000000000363</c:v>
                </c:pt>
                <c:pt idx="2333">
                  <c:v>38.660000000000366</c:v>
                </c:pt>
                <c:pt idx="2334">
                  <c:v>38.680000000000369</c:v>
                </c:pt>
                <c:pt idx="2335">
                  <c:v>38.700000000000372</c:v>
                </c:pt>
                <c:pt idx="2336">
                  <c:v>38.720000000000375</c:v>
                </c:pt>
                <c:pt idx="2337">
                  <c:v>38.740000000000379</c:v>
                </c:pt>
                <c:pt idx="2338">
                  <c:v>38.760000000000382</c:v>
                </c:pt>
                <c:pt idx="2339">
                  <c:v>38.780000000000385</c:v>
                </c:pt>
                <c:pt idx="2340">
                  <c:v>38.800000000000388</c:v>
                </c:pt>
                <c:pt idx="2341">
                  <c:v>38.820000000000391</c:v>
                </c:pt>
                <c:pt idx="2342">
                  <c:v>38.840000000000394</c:v>
                </c:pt>
                <c:pt idx="2343">
                  <c:v>38.860000000000397</c:v>
                </c:pt>
                <c:pt idx="2344">
                  <c:v>38.8800000000004</c:v>
                </c:pt>
                <c:pt idx="2345">
                  <c:v>38.900000000000404</c:v>
                </c:pt>
                <c:pt idx="2346">
                  <c:v>38.920000000000407</c:v>
                </c:pt>
                <c:pt idx="2347">
                  <c:v>38.94000000000041</c:v>
                </c:pt>
                <c:pt idx="2348">
                  <c:v>38.960000000000413</c:v>
                </c:pt>
                <c:pt idx="2349">
                  <c:v>38.980000000000416</c:v>
                </c:pt>
                <c:pt idx="2350">
                  <c:v>39.000000000000419</c:v>
                </c:pt>
                <c:pt idx="2351">
                  <c:v>39.020000000000422</c:v>
                </c:pt>
                <c:pt idx="2352">
                  <c:v>39.040000000000425</c:v>
                </c:pt>
                <c:pt idx="2353">
                  <c:v>39.060000000000429</c:v>
                </c:pt>
                <c:pt idx="2354">
                  <c:v>39.080000000000432</c:v>
                </c:pt>
                <c:pt idx="2355">
                  <c:v>39.100000000000435</c:v>
                </c:pt>
                <c:pt idx="2356">
                  <c:v>39.120000000000438</c:v>
                </c:pt>
                <c:pt idx="2357">
                  <c:v>39.140000000000441</c:v>
                </c:pt>
                <c:pt idx="2358">
                  <c:v>39.160000000000444</c:v>
                </c:pt>
                <c:pt idx="2359">
                  <c:v>39.180000000000447</c:v>
                </c:pt>
                <c:pt idx="2360">
                  <c:v>39.20000000000045</c:v>
                </c:pt>
                <c:pt idx="2361">
                  <c:v>39.220000000000454</c:v>
                </c:pt>
                <c:pt idx="2362">
                  <c:v>39.240000000000457</c:v>
                </c:pt>
                <c:pt idx="2363">
                  <c:v>39.26000000000046</c:v>
                </c:pt>
                <c:pt idx="2364">
                  <c:v>39.280000000000463</c:v>
                </c:pt>
                <c:pt idx="2365">
                  <c:v>39.300000000000466</c:v>
                </c:pt>
                <c:pt idx="2366">
                  <c:v>39.320000000000469</c:v>
                </c:pt>
                <c:pt idx="2367">
                  <c:v>39.340000000000472</c:v>
                </c:pt>
                <c:pt idx="2368">
                  <c:v>39.360000000000475</c:v>
                </c:pt>
                <c:pt idx="2369">
                  <c:v>39.380000000000479</c:v>
                </c:pt>
                <c:pt idx="2370">
                  <c:v>39.400000000000482</c:v>
                </c:pt>
                <c:pt idx="2371">
                  <c:v>39.420000000000485</c:v>
                </c:pt>
                <c:pt idx="2372">
                  <c:v>39.440000000000488</c:v>
                </c:pt>
                <c:pt idx="2373">
                  <c:v>39.460000000000491</c:v>
                </c:pt>
                <c:pt idx="2374">
                  <c:v>39.480000000000494</c:v>
                </c:pt>
                <c:pt idx="2375">
                  <c:v>39.500000000000497</c:v>
                </c:pt>
                <c:pt idx="2376">
                  <c:v>39.520000000000501</c:v>
                </c:pt>
                <c:pt idx="2377">
                  <c:v>39.540000000000504</c:v>
                </c:pt>
                <c:pt idx="2378">
                  <c:v>39.560000000000507</c:v>
                </c:pt>
                <c:pt idx="2379">
                  <c:v>39.58000000000051</c:v>
                </c:pt>
                <c:pt idx="2380">
                  <c:v>39.600000000000513</c:v>
                </c:pt>
                <c:pt idx="2381">
                  <c:v>39.620000000000516</c:v>
                </c:pt>
                <c:pt idx="2382">
                  <c:v>39.640000000000519</c:v>
                </c:pt>
                <c:pt idx="2383">
                  <c:v>39.660000000000522</c:v>
                </c:pt>
                <c:pt idx="2384">
                  <c:v>39.680000000000526</c:v>
                </c:pt>
                <c:pt idx="2385">
                  <c:v>39.700000000000529</c:v>
                </c:pt>
                <c:pt idx="2386">
                  <c:v>39.720000000000532</c:v>
                </c:pt>
                <c:pt idx="2387">
                  <c:v>39.740000000000535</c:v>
                </c:pt>
                <c:pt idx="2388">
                  <c:v>39.760000000000538</c:v>
                </c:pt>
                <c:pt idx="2389">
                  <c:v>39.780000000000541</c:v>
                </c:pt>
                <c:pt idx="2390">
                  <c:v>39.800000000000544</c:v>
                </c:pt>
                <c:pt idx="2391">
                  <c:v>39.820000000000547</c:v>
                </c:pt>
                <c:pt idx="2392">
                  <c:v>39.840000000000551</c:v>
                </c:pt>
                <c:pt idx="2393">
                  <c:v>39.860000000000554</c:v>
                </c:pt>
                <c:pt idx="2394">
                  <c:v>39.880000000000557</c:v>
                </c:pt>
                <c:pt idx="2395">
                  <c:v>39.90000000000056</c:v>
                </c:pt>
                <c:pt idx="2396">
                  <c:v>39.920000000000563</c:v>
                </c:pt>
                <c:pt idx="2397">
                  <c:v>39.940000000000566</c:v>
                </c:pt>
                <c:pt idx="2398">
                  <c:v>39.960000000000569</c:v>
                </c:pt>
                <c:pt idx="2399">
                  <c:v>39.980000000000572</c:v>
                </c:pt>
                <c:pt idx="2400">
                  <c:v>40.000000000000576</c:v>
                </c:pt>
                <c:pt idx="2401">
                  <c:v>40.020000000000579</c:v>
                </c:pt>
                <c:pt idx="2402">
                  <c:v>40.040000000000582</c:v>
                </c:pt>
                <c:pt idx="2403">
                  <c:v>40.060000000000585</c:v>
                </c:pt>
                <c:pt idx="2404">
                  <c:v>40.080000000000588</c:v>
                </c:pt>
                <c:pt idx="2405">
                  <c:v>40.100000000000591</c:v>
                </c:pt>
                <c:pt idx="2406">
                  <c:v>40.120000000000594</c:v>
                </c:pt>
                <c:pt idx="2407">
                  <c:v>40.140000000000597</c:v>
                </c:pt>
                <c:pt idx="2408">
                  <c:v>40.160000000000601</c:v>
                </c:pt>
                <c:pt idx="2409">
                  <c:v>40.180000000000604</c:v>
                </c:pt>
                <c:pt idx="2410">
                  <c:v>40.200000000000607</c:v>
                </c:pt>
                <c:pt idx="2411">
                  <c:v>40.22000000000061</c:v>
                </c:pt>
                <c:pt idx="2412">
                  <c:v>40.240000000000613</c:v>
                </c:pt>
                <c:pt idx="2413">
                  <c:v>40.260000000000616</c:v>
                </c:pt>
                <c:pt idx="2414">
                  <c:v>40.280000000000619</c:v>
                </c:pt>
                <c:pt idx="2415">
                  <c:v>40.300000000000622</c:v>
                </c:pt>
                <c:pt idx="2416">
                  <c:v>40.320000000000626</c:v>
                </c:pt>
                <c:pt idx="2417">
                  <c:v>40.340000000000629</c:v>
                </c:pt>
                <c:pt idx="2418">
                  <c:v>40.360000000000632</c:v>
                </c:pt>
                <c:pt idx="2419">
                  <c:v>40.380000000000635</c:v>
                </c:pt>
                <c:pt idx="2420">
                  <c:v>40.400000000000638</c:v>
                </c:pt>
                <c:pt idx="2421">
                  <c:v>40.420000000000641</c:v>
                </c:pt>
                <c:pt idx="2422">
                  <c:v>40.440000000000644</c:v>
                </c:pt>
                <c:pt idx="2423">
                  <c:v>40.460000000000647</c:v>
                </c:pt>
                <c:pt idx="2424">
                  <c:v>40.480000000000651</c:v>
                </c:pt>
                <c:pt idx="2425">
                  <c:v>40.500000000000654</c:v>
                </c:pt>
                <c:pt idx="2426">
                  <c:v>40.520000000000657</c:v>
                </c:pt>
                <c:pt idx="2427">
                  <c:v>40.54000000000066</c:v>
                </c:pt>
                <c:pt idx="2428">
                  <c:v>40.560000000000663</c:v>
                </c:pt>
                <c:pt idx="2429">
                  <c:v>40.580000000000666</c:v>
                </c:pt>
                <c:pt idx="2430">
                  <c:v>40.600000000000669</c:v>
                </c:pt>
                <c:pt idx="2431">
                  <c:v>40.620000000000672</c:v>
                </c:pt>
                <c:pt idx="2432">
                  <c:v>40.640000000000676</c:v>
                </c:pt>
                <c:pt idx="2433">
                  <c:v>40.660000000000679</c:v>
                </c:pt>
                <c:pt idx="2434">
                  <c:v>40.680000000000682</c:v>
                </c:pt>
                <c:pt idx="2435">
                  <c:v>40.700000000000685</c:v>
                </c:pt>
                <c:pt idx="2436">
                  <c:v>40.720000000000688</c:v>
                </c:pt>
                <c:pt idx="2437">
                  <c:v>40.740000000000691</c:v>
                </c:pt>
                <c:pt idx="2438">
                  <c:v>40.760000000000694</c:v>
                </c:pt>
                <c:pt idx="2439">
                  <c:v>40.780000000000697</c:v>
                </c:pt>
                <c:pt idx="2440">
                  <c:v>40.800000000000701</c:v>
                </c:pt>
                <c:pt idx="2441">
                  <c:v>40.820000000000704</c:v>
                </c:pt>
                <c:pt idx="2442">
                  <c:v>40.840000000000707</c:v>
                </c:pt>
                <c:pt idx="2443">
                  <c:v>40.86000000000071</c:v>
                </c:pt>
                <c:pt idx="2444">
                  <c:v>40.880000000000713</c:v>
                </c:pt>
                <c:pt idx="2445">
                  <c:v>40.900000000000716</c:v>
                </c:pt>
                <c:pt idx="2446">
                  <c:v>40.920000000000719</c:v>
                </c:pt>
                <c:pt idx="2447">
                  <c:v>40.940000000000722</c:v>
                </c:pt>
                <c:pt idx="2448">
                  <c:v>40.960000000000726</c:v>
                </c:pt>
                <c:pt idx="2449">
                  <c:v>40.980000000000729</c:v>
                </c:pt>
                <c:pt idx="2450">
                  <c:v>41.000000000000732</c:v>
                </c:pt>
                <c:pt idx="2451">
                  <c:v>41.020000000000735</c:v>
                </c:pt>
                <c:pt idx="2452">
                  <c:v>41.040000000000738</c:v>
                </c:pt>
                <c:pt idx="2453">
                  <c:v>41.060000000000741</c:v>
                </c:pt>
                <c:pt idx="2454">
                  <c:v>41.080000000000744</c:v>
                </c:pt>
                <c:pt idx="2455">
                  <c:v>41.100000000000747</c:v>
                </c:pt>
                <c:pt idx="2456">
                  <c:v>41.120000000000751</c:v>
                </c:pt>
                <c:pt idx="2457">
                  <c:v>41.140000000000754</c:v>
                </c:pt>
                <c:pt idx="2458">
                  <c:v>41.160000000000757</c:v>
                </c:pt>
                <c:pt idx="2459">
                  <c:v>41.18000000000076</c:v>
                </c:pt>
                <c:pt idx="2460">
                  <c:v>41.200000000000763</c:v>
                </c:pt>
                <c:pt idx="2461">
                  <c:v>41.220000000000766</c:v>
                </c:pt>
                <c:pt idx="2462">
                  <c:v>41.240000000000769</c:v>
                </c:pt>
                <c:pt idx="2463">
                  <c:v>41.260000000000773</c:v>
                </c:pt>
                <c:pt idx="2464">
                  <c:v>41.280000000000776</c:v>
                </c:pt>
                <c:pt idx="2465">
                  <c:v>41.300000000000779</c:v>
                </c:pt>
                <c:pt idx="2466">
                  <c:v>41.320000000000782</c:v>
                </c:pt>
                <c:pt idx="2467">
                  <c:v>41.340000000000785</c:v>
                </c:pt>
                <c:pt idx="2468">
                  <c:v>41.360000000000788</c:v>
                </c:pt>
                <c:pt idx="2469">
                  <c:v>41.380000000000791</c:v>
                </c:pt>
                <c:pt idx="2470">
                  <c:v>41.400000000000794</c:v>
                </c:pt>
                <c:pt idx="2471">
                  <c:v>41.420000000000798</c:v>
                </c:pt>
                <c:pt idx="2472">
                  <c:v>41.440000000000801</c:v>
                </c:pt>
                <c:pt idx="2473">
                  <c:v>41.460000000000804</c:v>
                </c:pt>
                <c:pt idx="2474">
                  <c:v>41.480000000000807</c:v>
                </c:pt>
                <c:pt idx="2475">
                  <c:v>41.50000000000081</c:v>
                </c:pt>
                <c:pt idx="2476">
                  <c:v>41.520000000000813</c:v>
                </c:pt>
                <c:pt idx="2477">
                  <c:v>41.540000000000816</c:v>
                </c:pt>
                <c:pt idx="2478">
                  <c:v>41.560000000000819</c:v>
                </c:pt>
                <c:pt idx="2479">
                  <c:v>41.580000000000823</c:v>
                </c:pt>
                <c:pt idx="2480">
                  <c:v>41.600000000000826</c:v>
                </c:pt>
                <c:pt idx="2481">
                  <c:v>41.620000000000829</c:v>
                </c:pt>
                <c:pt idx="2482">
                  <c:v>41.640000000000832</c:v>
                </c:pt>
                <c:pt idx="2483">
                  <c:v>41.660000000000835</c:v>
                </c:pt>
                <c:pt idx="2484">
                  <c:v>41.680000000000838</c:v>
                </c:pt>
                <c:pt idx="2485">
                  <c:v>41.700000000000841</c:v>
                </c:pt>
                <c:pt idx="2486">
                  <c:v>41.720000000000844</c:v>
                </c:pt>
                <c:pt idx="2487">
                  <c:v>41.740000000000848</c:v>
                </c:pt>
                <c:pt idx="2488">
                  <c:v>41.760000000000851</c:v>
                </c:pt>
                <c:pt idx="2489">
                  <c:v>41.780000000000854</c:v>
                </c:pt>
                <c:pt idx="2490">
                  <c:v>41.800000000000857</c:v>
                </c:pt>
                <c:pt idx="2491">
                  <c:v>41.82000000000086</c:v>
                </c:pt>
                <c:pt idx="2492">
                  <c:v>41.840000000000863</c:v>
                </c:pt>
                <c:pt idx="2493">
                  <c:v>41.860000000000866</c:v>
                </c:pt>
                <c:pt idx="2494">
                  <c:v>41.880000000000869</c:v>
                </c:pt>
                <c:pt idx="2495">
                  <c:v>41.900000000000873</c:v>
                </c:pt>
                <c:pt idx="2496">
                  <c:v>41.920000000000876</c:v>
                </c:pt>
                <c:pt idx="2497">
                  <c:v>41.940000000000879</c:v>
                </c:pt>
                <c:pt idx="2498">
                  <c:v>41.960000000000882</c:v>
                </c:pt>
                <c:pt idx="2499">
                  <c:v>41.980000000000885</c:v>
                </c:pt>
                <c:pt idx="2500">
                  <c:v>42.000000000000888</c:v>
                </c:pt>
                <c:pt idx="2501">
                  <c:v>42.020000000000891</c:v>
                </c:pt>
                <c:pt idx="2502">
                  <c:v>42.040000000000894</c:v>
                </c:pt>
                <c:pt idx="2503">
                  <c:v>42.060000000000898</c:v>
                </c:pt>
                <c:pt idx="2504">
                  <c:v>42.080000000000901</c:v>
                </c:pt>
                <c:pt idx="2505">
                  <c:v>42.100000000000904</c:v>
                </c:pt>
                <c:pt idx="2506">
                  <c:v>42.120000000000907</c:v>
                </c:pt>
                <c:pt idx="2507">
                  <c:v>42.14000000000091</c:v>
                </c:pt>
                <c:pt idx="2508">
                  <c:v>42.160000000000913</c:v>
                </c:pt>
                <c:pt idx="2509">
                  <c:v>42.180000000000916</c:v>
                </c:pt>
                <c:pt idx="2510">
                  <c:v>42.200000000000919</c:v>
                </c:pt>
                <c:pt idx="2511">
                  <c:v>42.220000000000923</c:v>
                </c:pt>
                <c:pt idx="2512">
                  <c:v>42.240000000000926</c:v>
                </c:pt>
                <c:pt idx="2513">
                  <c:v>42.260000000000929</c:v>
                </c:pt>
                <c:pt idx="2514">
                  <c:v>42.280000000000932</c:v>
                </c:pt>
                <c:pt idx="2515">
                  <c:v>42.300000000000935</c:v>
                </c:pt>
                <c:pt idx="2516">
                  <c:v>42.320000000000938</c:v>
                </c:pt>
                <c:pt idx="2517">
                  <c:v>42.340000000000941</c:v>
                </c:pt>
                <c:pt idx="2518">
                  <c:v>42.360000000000944</c:v>
                </c:pt>
                <c:pt idx="2519">
                  <c:v>42.380000000000948</c:v>
                </c:pt>
                <c:pt idx="2520">
                  <c:v>42.400000000000951</c:v>
                </c:pt>
                <c:pt idx="2521">
                  <c:v>42.420000000000954</c:v>
                </c:pt>
                <c:pt idx="2522">
                  <c:v>42.440000000000957</c:v>
                </c:pt>
                <c:pt idx="2523">
                  <c:v>42.46000000000096</c:v>
                </c:pt>
                <c:pt idx="2524">
                  <c:v>42.480000000000963</c:v>
                </c:pt>
                <c:pt idx="2525">
                  <c:v>42.500000000000966</c:v>
                </c:pt>
                <c:pt idx="2526">
                  <c:v>42.520000000000969</c:v>
                </c:pt>
                <c:pt idx="2527">
                  <c:v>42.540000000000973</c:v>
                </c:pt>
                <c:pt idx="2528">
                  <c:v>42.560000000000976</c:v>
                </c:pt>
                <c:pt idx="2529">
                  <c:v>42.580000000000979</c:v>
                </c:pt>
                <c:pt idx="2530">
                  <c:v>42.600000000000982</c:v>
                </c:pt>
                <c:pt idx="2531">
                  <c:v>42.620000000000985</c:v>
                </c:pt>
                <c:pt idx="2532">
                  <c:v>42.640000000000988</c:v>
                </c:pt>
                <c:pt idx="2533">
                  <c:v>42.660000000000991</c:v>
                </c:pt>
                <c:pt idx="2534">
                  <c:v>42.680000000000994</c:v>
                </c:pt>
                <c:pt idx="2535">
                  <c:v>42.700000000000998</c:v>
                </c:pt>
                <c:pt idx="2536">
                  <c:v>42.720000000001001</c:v>
                </c:pt>
                <c:pt idx="2537">
                  <c:v>42.740000000001004</c:v>
                </c:pt>
                <c:pt idx="2538">
                  <c:v>42.760000000001007</c:v>
                </c:pt>
                <c:pt idx="2539">
                  <c:v>42.78000000000101</c:v>
                </c:pt>
                <c:pt idx="2540">
                  <c:v>42.800000000001013</c:v>
                </c:pt>
                <c:pt idx="2541">
                  <c:v>42.820000000001016</c:v>
                </c:pt>
                <c:pt idx="2542">
                  <c:v>42.840000000001019</c:v>
                </c:pt>
                <c:pt idx="2543">
                  <c:v>42.860000000001023</c:v>
                </c:pt>
                <c:pt idx="2544">
                  <c:v>42.880000000001026</c:v>
                </c:pt>
                <c:pt idx="2545">
                  <c:v>42.900000000001029</c:v>
                </c:pt>
                <c:pt idx="2546">
                  <c:v>42.920000000001032</c:v>
                </c:pt>
                <c:pt idx="2547">
                  <c:v>42.940000000001035</c:v>
                </c:pt>
                <c:pt idx="2548">
                  <c:v>42.960000000001038</c:v>
                </c:pt>
                <c:pt idx="2549">
                  <c:v>42.980000000001041</c:v>
                </c:pt>
                <c:pt idx="2550">
                  <c:v>43.000000000001044</c:v>
                </c:pt>
                <c:pt idx="2551">
                  <c:v>43.020000000001048</c:v>
                </c:pt>
                <c:pt idx="2552">
                  <c:v>43.040000000001051</c:v>
                </c:pt>
                <c:pt idx="2553">
                  <c:v>43.060000000001054</c:v>
                </c:pt>
                <c:pt idx="2554">
                  <c:v>43.080000000001057</c:v>
                </c:pt>
                <c:pt idx="2555">
                  <c:v>43.10000000000106</c:v>
                </c:pt>
                <c:pt idx="2556">
                  <c:v>43.120000000001063</c:v>
                </c:pt>
                <c:pt idx="2557">
                  <c:v>43.140000000001066</c:v>
                </c:pt>
                <c:pt idx="2558">
                  <c:v>43.16000000000107</c:v>
                </c:pt>
                <c:pt idx="2559">
                  <c:v>43.180000000001073</c:v>
                </c:pt>
                <c:pt idx="2560">
                  <c:v>43.200000000001076</c:v>
                </c:pt>
                <c:pt idx="2561">
                  <c:v>43.220000000001079</c:v>
                </c:pt>
                <c:pt idx="2562">
                  <c:v>43.240000000001082</c:v>
                </c:pt>
                <c:pt idx="2563">
                  <c:v>43.260000000001085</c:v>
                </c:pt>
                <c:pt idx="2564">
                  <c:v>43.280000000001088</c:v>
                </c:pt>
                <c:pt idx="2565">
                  <c:v>43.300000000001091</c:v>
                </c:pt>
                <c:pt idx="2566">
                  <c:v>43.320000000001095</c:v>
                </c:pt>
                <c:pt idx="2567">
                  <c:v>43.340000000001098</c:v>
                </c:pt>
                <c:pt idx="2568">
                  <c:v>43.360000000001101</c:v>
                </c:pt>
                <c:pt idx="2569">
                  <c:v>43.380000000001104</c:v>
                </c:pt>
                <c:pt idx="2570">
                  <c:v>43.400000000001107</c:v>
                </c:pt>
                <c:pt idx="2571">
                  <c:v>43.42000000000111</c:v>
                </c:pt>
                <c:pt idx="2572">
                  <c:v>43.440000000001113</c:v>
                </c:pt>
                <c:pt idx="2573">
                  <c:v>43.460000000001116</c:v>
                </c:pt>
                <c:pt idx="2574">
                  <c:v>43.48000000000112</c:v>
                </c:pt>
                <c:pt idx="2575">
                  <c:v>43.500000000001123</c:v>
                </c:pt>
                <c:pt idx="2576">
                  <c:v>43.520000000001126</c:v>
                </c:pt>
                <c:pt idx="2577">
                  <c:v>43.540000000001129</c:v>
                </c:pt>
                <c:pt idx="2578">
                  <c:v>43.560000000001132</c:v>
                </c:pt>
                <c:pt idx="2579">
                  <c:v>43.580000000001135</c:v>
                </c:pt>
                <c:pt idx="2580">
                  <c:v>43.600000000001138</c:v>
                </c:pt>
                <c:pt idx="2581">
                  <c:v>43.620000000001141</c:v>
                </c:pt>
                <c:pt idx="2582">
                  <c:v>43.640000000001145</c:v>
                </c:pt>
                <c:pt idx="2583">
                  <c:v>43.660000000001148</c:v>
                </c:pt>
                <c:pt idx="2584">
                  <c:v>43.680000000001151</c:v>
                </c:pt>
                <c:pt idx="2585">
                  <c:v>43.700000000001154</c:v>
                </c:pt>
                <c:pt idx="2586">
                  <c:v>43.720000000001157</c:v>
                </c:pt>
                <c:pt idx="2587">
                  <c:v>43.74000000000116</c:v>
                </c:pt>
                <c:pt idx="2588">
                  <c:v>43.760000000001163</c:v>
                </c:pt>
                <c:pt idx="2589">
                  <c:v>43.780000000001166</c:v>
                </c:pt>
                <c:pt idx="2590">
                  <c:v>43.80000000000117</c:v>
                </c:pt>
                <c:pt idx="2591">
                  <c:v>43.820000000001173</c:v>
                </c:pt>
                <c:pt idx="2592">
                  <c:v>43.840000000001176</c:v>
                </c:pt>
                <c:pt idx="2593">
                  <c:v>43.860000000001179</c:v>
                </c:pt>
                <c:pt idx="2594">
                  <c:v>43.880000000001182</c:v>
                </c:pt>
                <c:pt idx="2595">
                  <c:v>43.900000000001185</c:v>
                </c:pt>
                <c:pt idx="2596">
                  <c:v>43.920000000001188</c:v>
                </c:pt>
                <c:pt idx="2597">
                  <c:v>43.940000000001191</c:v>
                </c:pt>
                <c:pt idx="2598">
                  <c:v>43.960000000001195</c:v>
                </c:pt>
                <c:pt idx="2599">
                  <c:v>43.980000000001198</c:v>
                </c:pt>
                <c:pt idx="2600">
                  <c:v>44.000000000001201</c:v>
                </c:pt>
                <c:pt idx="2601">
                  <c:v>44.020000000001204</c:v>
                </c:pt>
                <c:pt idx="2602">
                  <c:v>44.040000000001207</c:v>
                </c:pt>
                <c:pt idx="2603">
                  <c:v>44.06000000000121</c:v>
                </c:pt>
                <c:pt idx="2604">
                  <c:v>44.080000000001213</c:v>
                </c:pt>
                <c:pt idx="2605">
                  <c:v>44.100000000001216</c:v>
                </c:pt>
                <c:pt idx="2606">
                  <c:v>44.12000000000122</c:v>
                </c:pt>
                <c:pt idx="2607">
                  <c:v>44.140000000001223</c:v>
                </c:pt>
                <c:pt idx="2608">
                  <c:v>44.160000000001226</c:v>
                </c:pt>
                <c:pt idx="2609">
                  <c:v>44.180000000001229</c:v>
                </c:pt>
                <c:pt idx="2610">
                  <c:v>44.200000000001232</c:v>
                </c:pt>
                <c:pt idx="2611">
                  <c:v>44.220000000001235</c:v>
                </c:pt>
                <c:pt idx="2612">
                  <c:v>44.240000000001238</c:v>
                </c:pt>
                <c:pt idx="2613">
                  <c:v>44.260000000001241</c:v>
                </c:pt>
                <c:pt idx="2614">
                  <c:v>44.280000000001245</c:v>
                </c:pt>
                <c:pt idx="2615">
                  <c:v>44.300000000001248</c:v>
                </c:pt>
                <c:pt idx="2616">
                  <c:v>44.320000000001251</c:v>
                </c:pt>
                <c:pt idx="2617">
                  <c:v>44.340000000001254</c:v>
                </c:pt>
                <c:pt idx="2618">
                  <c:v>44.360000000001257</c:v>
                </c:pt>
                <c:pt idx="2619">
                  <c:v>44.38000000000126</c:v>
                </c:pt>
                <c:pt idx="2620">
                  <c:v>44.400000000001263</c:v>
                </c:pt>
                <c:pt idx="2621">
                  <c:v>44.420000000001266</c:v>
                </c:pt>
                <c:pt idx="2622">
                  <c:v>44.44000000000127</c:v>
                </c:pt>
                <c:pt idx="2623">
                  <c:v>44.460000000001273</c:v>
                </c:pt>
                <c:pt idx="2624">
                  <c:v>44.480000000001276</c:v>
                </c:pt>
                <c:pt idx="2625">
                  <c:v>44.500000000001279</c:v>
                </c:pt>
                <c:pt idx="2626">
                  <c:v>44.520000000001282</c:v>
                </c:pt>
                <c:pt idx="2627">
                  <c:v>44.540000000001285</c:v>
                </c:pt>
                <c:pt idx="2628">
                  <c:v>44.560000000001288</c:v>
                </c:pt>
                <c:pt idx="2629">
                  <c:v>44.580000000001291</c:v>
                </c:pt>
                <c:pt idx="2630">
                  <c:v>44.600000000001295</c:v>
                </c:pt>
                <c:pt idx="2631">
                  <c:v>44.620000000001298</c:v>
                </c:pt>
                <c:pt idx="2632">
                  <c:v>44.640000000001301</c:v>
                </c:pt>
                <c:pt idx="2633">
                  <c:v>44.660000000001304</c:v>
                </c:pt>
                <c:pt idx="2634">
                  <c:v>44.680000000001307</c:v>
                </c:pt>
                <c:pt idx="2635">
                  <c:v>44.70000000000131</c:v>
                </c:pt>
                <c:pt idx="2636">
                  <c:v>44.720000000001313</c:v>
                </c:pt>
                <c:pt idx="2637">
                  <c:v>44.740000000001316</c:v>
                </c:pt>
                <c:pt idx="2638">
                  <c:v>44.76000000000132</c:v>
                </c:pt>
                <c:pt idx="2639">
                  <c:v>44.780000000001323</c:v>
                </c:pt>
                <c:pt idx="2640">
                  <c:v>44.800000000001326</c:v>
                </c:pt>
                <c:pt idx="2641">
                  <c:v>44.820000000001329</c:v>
                </c:pt>
                <c:pt idx="2642">
                  <c:v>44.840000000001332</c:v>
                </c:pt>
                <c:pt idx="2643">
                  <c:v>44.860000000001335</c:v>
                </c:pt>
                <c:pt idx="2644">
                  <c:v>44.880000000001338</c:v>
                </c:pt>
                <c:pt idx="2645">
                  <c:v>44.900000000001342</c:v>
                </c:pt>
                <c:pt idx="2646">
                  <c:v>44.920000000001345</c:v>
                </c:pt>
                <c:pt idx="2647">
                  <c:v>44.940000000001348</c:v>
                </c:pt>
                <c:pt idx="2648">
                  <c:v>44.960000000001351</c:v>
                </c:pt>
                <c:pt idx="2649">
                  <c:v>44.980000000001354</c:v>
                </c:pt>
                <c:pt idx="2650">
                  <c:v>45.000000000001357</c:v>
                </c:pt>
                <c:pt idx="2651">
                  <c:v>45.02000000000136</c:v>
                </c:pt>
                <c:pt idx="2652">
                  <c:v>45.040000000001363</c:v>
                </c:pt>
                <c:pt idx="2653">
                  <c:v>45.060000000001367</c:v>
                </c:pt>
                <c:pt idx="2654">
                  <c:v>45.08000000000137</c:v>
                </c:pt>
                <c:pt idx="2655">
                  <c:v>45.100000000001373</c:v>
                </c:pt>
                <c:pt idx="2656">
                  <c:v>45.120000000001376</c:v>
                </c:pt>
                <c:pt idx="2657">
                  <c:v>45.140000000001379</c:v>
                </c:pt>
                <c:pt idx="2658">
                  <c:v>45.160000000001382</c:v>
                </c:pt>
                <c:pt idx="2659">
                  <c:v>45.180000000001385</c:v>
                </c:pt>
                <c:pt idx="2660">
                  <c:v>45.200000000001388</c:v>
                </c:pt>
                <c:pt idx="2661">
                  <c:v>45.220000000001392</c:v>
                </c:pt>
                <c:pt idx="2662">
                  <c:v>45.240000000001395</c:v>
                </c:pt>
                <c:pt idx="2663">
                  <c:v>45.260000000001398</c:v>
                </c:pt>
                <c:pt idx="2664">
                  <c:v>45.280000000001401</c:v>
                </c:pt>
                <c:pt idx="2665">
                  <c:v>45.300000000001404</c:v>
                </c:pt>
                <c:pt idx="2666">
                  <c:v>45.320000000001407</c:v>
                </c:pt>
                <c:pt idx="2667">
                  <c:v>45.34000000000141</c:v>
                </c:pt>
                <c:pt idx="2668">
                  <c:v>45.360000000001413</c:v>
                </c:pt>
                <c:pt idx="2669">
                  <c:v>45.380000000001417</c:v>
                </c:pt>
                <c:pt idx="2670">
                  <c:v>45.40000000000142</c:v>
                </c:pt>
                <c:pt idx="2671">
                  <c:v>45.420000000001423</c:v>
                </c:pt>
                <c:pt idx="2672">
                  <c:v>45.440000000001426</c:v>
                </c:pt>
                <c:pt idx="2673">
                  <c:v>45.460000000001429</c:v>
                </c:pt>
                <c:pt idx="2674">
                  <c:v>45.480000000001432</c:v>
                </c:pt>
                <c:pt idx="2675">
                  <c:v>45.500000000001435</c:v>
                </c:pt>
                <c:pt idx="2676">
                  <c:v>45.520000000001438</c:v>
                </c:pt>
                <c:pt idx="2677">
                  <c:v>45.540000000001442</c:v>
                </c:pt>
                <c:pt idx="2678">
                  <c:v>45.560000000001445</c:v>
                </c:pt>
                <c:pt idx="2679">
                  <c:v>45.580000000001448</c:v>
                </c:pt>
                <c:pt idx="2680">
                  <c:v>45.600000000001451</c:v>
                </c:pt>
                <c:pt idx="2681">
                  <c:v>45.620000000001454</c:v>
                </c:pt>
                <c:pt idx="2682">
                  <c:v>45.640000000001457</c:v>
                </c:pt>
                <c:pt idx="2683">
                  <c:v>45.66000000000146</c:v>
                </c:pt>
                <c:pt idx="2684">
                  <c:v>45.680000000001463</c:v>
                </c:pt>
                <c:pt idx="2685">
                  <c:v>45.700000000001467</c:v>
                </c:pt>
                <c:pt idx="2686">
                  <c:v>45.72000000000147</c:v>
                </c:pt>
                <c:pt idx="2687">
                  <c:v>45.740000000001473</c:v>
                </c:pt>
                <c:pt idx="2688">
                  <c:v>45.760000000001476</c:v>
                </c:pt>
                <c:pt idx="2689">
                  <c:v>45.780000000001479</c:v>
                </c:pt>
                <c:pt idx="2690">
                  <c:v>45.800000000001482</c:v>
                </c:pt>
                <c:pt idx="2691">
                  <c:v>45.820000000001485</c:v>
                </c:pt>
                <c:pt idx="2692">
                  <c:v>45.840000000001488</c:v>
                </c:pt>
                <c:pt idx="2693">
                  <c:v>45.860000000001492</c:v>
                </c:pt>
                <c:pt idx="2694">
                  <c:v>45.880000000001495</c:v>
                </c:pt>
                <c:pt idx="2695">
                  <c:v>45.900000000001498</c:v>
                </c:pt>
                <c:pt idx="2696">
                  <c:v>45.920000000001501</c:v>
                </c:pt>
                <c:pt idx="2697">
                  <c:v>45.940000000001504</c:v>
                </c:pt>
                <c:pt idx="2698">
                  <c:v>45.960000000001507</c:v>
                </c:pt>
                <c:pt idx="2699">
                  <c:v>45.98000000000151</c:v>
                </c:pt>
                <c:pt idx="2700">
                  <c:v>46.000000000001513</c:v>
                </c:pt>
                <c:pt idx="2701">
                  <c:v>46.020000000001517</c:v>
                </c:pt>
                <c:pt idx="2702">
                  <c:v>46.04000000000152</c:v>
                </c:pt>
                <c:pt idx="2703">
                  <c:v>46.060000000001523</c:v>
                </c:pt>
                <c:pt idx="2704">
                  <c:v>46.080000000001526</c:v>
                </c:pt>
                <c:pt idx="2705">
                  <c:v>46.100000000001529</c:v>
                </c:pt>
                <c:pt idx="2706">
                  <c:v>46.120000000001532</c:v>
                </c:pt>
                <c:pt idx="2707">
                  <c:v>46.140000000001535</c:v>
                </c:pt>
                <c:pt idx="2708">
                  <c:v>46.160000000001538</c:v>
                </c:pt>
                <c:pt idx="2709">
                  <c:v>46.180000000001542</c:v>
                </c:pt>
                <c:pt idx="2710">
                  <c:v>46.200000000001545</c:v>
                </c:pt>
                <c:pt idx="2711">
                  <c:v>46.220000000001548</c:v>
                </c:pt>
                <c:pt idx="2712">
                  <c:v>46.240000000001551</c:v>
                </c:pt>
                <c:pt idx="2713">
                  <c:v>46.260000000001554</c:v>
                </c:pt>
                <c:pt idx="2714">
                  <c:v>46.280000000001557</c:v>
                </c:pt>
                <c:pt idx="2715">
                  <c:v>46.30000000000156</c:v>
                </c:pt>
                <c:pt idx="2716">
                  <c:v>46.320000000001563</c:v>
                </c:pt>
                <c:pt idx="2717">
                  <c:v>46.340000000001567</c:v>
                </c:pt>
                <c:pt idx="2718">
                  <c:v>46.36000000000157</c:v>
                </c:pt>
                <c:pt idx="2719">
                  <c:v>46.380000000001573</c:v>
                </c:pt>
                <c:pt idx="2720">
                  <c:v>46.400000000001576</c:v>
                </c:pt>
                <c:pt idx="2721">
                  <c:v>46.420000000001579</c:v>
                </c:pt>
                <c:pt idx="2722">
                  <c:v>46.440000000001582</c:v>
                </c:pt>
                <c:pt idx="2723">
                  <c:v>46.460000000001585</c:v>
                </c:pt>
                <c:pt idx="2724">
                  <c:v>46.480000000001588</c:v>
                </c:pt>
                <c:pt idx="2725">
                  <c:v>46.500000000001592</c:v>
                </c:pt>
                <c:pt idx="2726">
                  <c:v>46.520000000001595</c:v>
                </c:pt>
                <c:pt idx="2727">
                  <c:v>46.540000000001598</c:v>
                </c:pt>
                <c:pt idx="2728">
                  <c:v>46.560000000001601</c:v>
                </c:pt>
                <c:pt idx="2729">
                  <c:v>46.580000000001604</c:v>
                </c:pt>
                <c:pt idx="2730">
                  <c:v>46.600000000001607</c:v>
                </c:pt>
                <c:pt idx="2731">
                  <c:v>46.62000000000161</c:v>
                </c:pt>
                <c:pt idx="2732">
                  <c:v>46.640000000001614</c:v>
                </c:pt>
                <c:pt idx="2733">
                  <c:v>46.660000000001617</c:v>
                </c:pt>
                <c:pt idx="2734">
                  <c:v>46.68000000000162</c:v>
                </c:pt>
                <c:pt idx="2735">
                  <c:v>46.700000000001623</c:v>
                </c:pt>
                <c:pt idx="2736">
                  <c:v>46.720000000001626</c:v>
                </c:pt>
                <c:pt idx="2737">
                  <c:v>46.740000000001629</c:v>
                </c:pt>
                <c:pt idx="2738">
                  <c:v>46.760000000001632</c:v>
                </c:pt>
                <c:pt idx="2739">
                  <c:v>46.780000000001635</c:v>
                </c:pt>
                <c:pt idx="2740">
                  <c:v>46.800000000001639</c:v>
                </c:pt>
                <c:pt idx="2741">
                  <c:v>46.820000000001642</c:v>
                </c:pt>
                <c:pt idx="2742">
                  <c:v>46.840000000001645</c:v>
                </c:pt>
                <c:pt idx="2743">
                  <c:v>46.860000000001648</c:v>
                </c:pt>
                <c:pt idx="2744">
                  <c:v>46.880000000001651</c:v>
                </c:pt>
                <c:pt idx="2745">
                  <c:v>46.900000000001654</c:v>
                </c:pt>
                <c:pt idx="2746">
                  <c:v>46.920000000001657</c:v>
                </c:pt>
                <c:pt idx="2747">
                  <c:v>46.94000000000166</c:v>
                </c:pt>
                <c:pt idx="2748">
                  <c:v>46.960000000001664</c:v>
                </c:pt>
                <c:pt idx="2749">
                  <c:v>46.980000000001667</c:v>
                </c:pt>
                <c:pt idx="2750">
                  <c:v>47.00000000000167</c:v>
                </c:pt>
                <c:pt idx="2751">
                  <c:v>47.020000000001673</c:v>
                </c:pt>
                <c:pt idx="2752">
                  <c:v>47.040000000001676</c:v>
                </c:pt>
                <c:pt idx="2753">
                  <c:v>47.060000000001679</c:v>
                </c:pt>
                <c:pt idx="2754">
                  <c:v>47.080000000001682</c:v>
                </c:pt>
                <c:pt idx="2755">
                  <c:v>47.100000000001685</c:v>
                </c:pt>
                <c:pt idx="2756">
                  <c:v>47.120000000001689</c:v>
                </c:pt>
                <c:pt idx="2757">
                  <c:v>47.140000000001692</c:v>
                </c:pt>
                <c:pt idx="2758">
                  <c:v>47.160000000001695</c:v>
                </c:pt>
                <c:pt idx="2759">
                  <c:v>47.180000000001698</c:v>
                </c:pt>
                <c:pt idx="2760">
                  <c:v>47.200000000001701</c:v>
                </c:pt>
                <c:pt idx="2761">
                  <c:v>47.220000000001704</c:v>
                </c:pt>
                <c:pt idx="2762">
                  <c:v>47.240000000001707</c:v>
                </c:pt>
                <c:pt idx="2763">
                  <c:v>47.26000000000171</c:v>
                </c:pt>
                <c:pt idx="2764">
                  <c:v>47.280000000001714</c:v>
                </c:pt>
                <c:pt idx="2765">
                  <c:v>47.300000000001717</c:v>
                </c:pt>
                <c:pt idx="2766">
                  <c:v>47.32000000000172</c:v>
                </c:pt>
                <c:pt idx="2767">
                  <c:v>47.340000000001723</c:v>
                </c:pt>
                <c:pt idx="2768">
                  <c:v>47.360000000001726</c:v>
                </c:pt>
                <c:pt idx="2769">
                  <c:v>47.380000000001729</c:v>
                </c:pt>
                <c:pt idx="2770">
                  <c:v>47.400000000001732</c:v>
                </c:pt>
                <c:pt idx="2771">
                  <c:v>47.420000000001735</c:v>
                </c:pt>
                <c:pt idx="2772">
                  <c:v>47.440000000001739</c:v>
                </c:pt>
                <c:pt idx="2773">
                  <c:v>47.460000000001742</c:v>
                </c:pt>
                <c:pt idx="2774">
                  <c:v>47.480000000001745</c:v>
                </c:pt>
                <c:pt idx="2775">
                  <c:v>47.500000000001748</c:v>
                </c:pt>
                <c:pt idx="2776">
                  <c:v>47.520000000001751</c:v>
                </c:pt>
                <c:pt idx="2777">
                  <c:v>47.540000000001754</c:v>
                </c:pt>
                <c:pt idx="2778">
                  <c:v>47.560000000001757</c:v>
                </c:pt>
                <c:pt idx="2779">
                  <c:v>47.58000000000176</c:v>
                </c:pt>
                <c:pt idx="2780">
                  <c:v>47.600000000001764</c:v>
                </c:pt>
                <c:pt idx="2781">
                  <c:v>47.620000000001767</c:v>
                </c:pt>
                <c:pt idx="2782">
                  <c:v>47.64000000000177</c:v>
                </c:pt>
                <c:pt idx="2783">
                  <c:v>47.660000000001773</c:v>
                </c:pt>
                <c:pt idx="2784">
                  <c:v>47.680000000001776</c:v>
                </c:pt>
                <c:pt idx="2785">
                  <c:v>47.700000000001779</c:v>
                </c:pt>
                <c:pt idx="2786">
                  <c:v>47.720000000001782</c:v>
                </c:pt>
                <c:pt idx="2787">
                  <c:v>47.740000000001785</c:v>
                </c:pt>
                <c:pt idx="2788">
                  <c:v>47.760000000001789</c:v>
                </c:pt>
                <c:pt idx="2789">
                  <c:v>47.780000000001792</c:v>
                </c:pt>
                <c:pt idx="2790">
                  <c:v>47.800000000001795</c:v>
                </c:pt>
                <c:pt idx="2791">
                  <c:v>47.820000000001798</c:v>
                </c:pt>
                <c:pt idx="2792">
                  <c:v>47.840000000001801</c:v>
                </c:pt>
                <c:pt idx="2793">
                  <c:v>47.860000000001804</c:v>
                </c:pt>
                <c:pt idx="2794">
                  <c:v>47.880000000001807</c:v>
                </c:pt>
                <c:pt idx="2795">
                  <c:v>47.90000000000181</c:v>
                </c:pt>
                <c:pt idx="2796">
                  <c:v>47.920000000001814</c:v>
                </c:pt>
                <c:pt idx="2797">
                  <c:v>47.940000000001817</c:v>
                </c:pt>
                <c:pt idx="2798">
                  <c:v>47.96000000000182</c:v>
                </c:pt>
                <c:pt idx="2799">
                  <c:v>47.980000000001823</c:v>
                </c:pt>
                <c:pt idx="2800">
                  <c:v>48.000000000001826</c:v>
                </c:pt>
                <c:pt idx="2801">
                  <c:v>48.020000000001829</c:v>
                </c:pt>
                <c:pt idx="2802">
                  <c:v>48.040000000001832</c:v>
                </c:pt>
                <c:pt idx="2803">
                  <c:v>48.060000000001835</c:v>
                </c:pt>
                <c:pt idx="2804">
                  <c:v>48.080000000001839</c:v>
                </c:pt>
                <c:pt idx="2805">
                  <c:v>48.100000000001842</c:v>
                </c:pt>
                <c:pt idx="2806">
                  <c:v>48.120000000001845</c:v>
                </c:pt>
                <c:pt idx="2807">
                  <c:v>48.140000000001848</c:v>
                </c:pt>
                <c:pt idx="2808">
                  <c:v>48.160000000001851</c:v>
                </c:pt>
                <c:pt idx="2809">
                  <c:v>48.180000000001854</c:v>
                </c:pt>
                <c:pt idx="2810">
                  <c:v>48.200000000001857</c:v>
                </c:pt>
                <c:pt idx="2811">
                  <c:v>48.22000000000186</c:v>
                </c:pt>
                <c:pt idx="2812">
                  <c:v>48.240000000001864</c:v>
                </c:pt>
                <c:pt idx="2813">
                  <c:v>48.260000000001867</c:v>
                </c:pt>
                <c:pt idx="2814">
                  <c:v>48.28000000000187</c:v>
                </c:pt>
                <c:pt idx="2815">
                  <c:v>48.300000000001873</c:v>
                </c:pt>
                <c:pt idx="2816">
                  <c:v>48.320000000001876</c:v>
                </c:pt>
                <c:pt idx="2817">
                  <c:v>48.340000000001879</c:v>
                </c:pt>
                <c:pt idx="2818">
                  <c:v>48.360000000001882</c:v>
                </c:pt>
                <c:pt idx="2819">
                  <c:v>48.380000000001885</c:v>
                </c:pt>
                <c:pt idx="2820">
                  <c:v>48.400000000001889</c:v>
                </c:pt>
                <c:pt idx="2821">
                  <c:v>48.420000000001892</c:v>
                </c:pt>
                <c:pt idx="2822">
                  <c:v>48.440000000001895</c:v>
                </c:pt>
                <c:pt idx="2823">
                  <c:v>48.460000000001898</c:v>
                </c:pt>
                <c:pt idx="2824">
                  <c:v>48.480000000001901</c:v>
                </c:pt>
                <c:pt idx="2825">
                  <c:v>48.500000000001904</c:v>
                </c:pt>
                <c:pt idx="2826">
                  <c:v>48.520000000001907</c:v>
                </c:pt>
                <c:pt idx="2827">
                  <c:v>48.540000000001911</c:v>
                </c:pt>
                <c:pt idx="2828">
                  <c:v>48.560000000001914</c:v>
                </c:pt>
                <c:pt idx="2829">
                  <c:v>48.580000000001917</c:v>
                </c:pt>
                <c:pt idx="2830">
                  <c:v>48.60000000000192</c:v>
                </c:pt>
                <c:pt idx="2831">
                  <c:v>48.620000000001923</c:v>
                </c:pt>
                <c:pt idx="2832">
                  <c:v>48.640000000001926</c:v>
                </c:pt>
                <c:pt idx="2833">
                  <c:v>48.660000000001929</c:v>
                </c:pt>
                <c:pt idx="2834">
                  <c:v>48.680000000001932</c:v>
                </c:pt>
                <c:pt idx="2835">
                  <c:v>48.700000000001936</c:v>
                </c:pt>
                <c:pt idx="2836">
                  <c:v>48.720000000001939</c:v>
                </c:pt>
                <c:pt idx="2837">
                  <c:v>48.740000000001942</c:v>
                </c:pt>
                <c:pt idx="2838">
                  <c:v>48.760000000001945</c:v>
                </c:pt>
                <c:pt idx="2839">
                  <c:v>48.780000000001948</c:v>
                </c:pt>
                <c:pt idx="2840">
                  <c:v>48.800000000001951</c:v>
                </c:pt>
                <c:pt idx="2841">
                  <c:v>48.820000000001954</c:v>
                </c:pt>
                <c:pt idx="2842">
                  <c:v>48.840000000001957</c:v>
                </c:pt>
                <c:pt idx="2843">
                  <c:v>48.860000000001961</c:v>
                </c:pt>
                <c:pt idx="2844">
                  <c:v>48.880000000001964</c:v>
                </c:pt>
                <c:pt idx="2845">
                  <c:v>48.900000000001967</c:v>
                </c:pt>
                <c:pt idx="2846">
                  <c:v>48.92000000000197</c:v>
                </c:pt>
                <c:pt idx="2847">
                  <c:v>48.940000000001973</c:v>
                </c:pt>
                <c:pt idx="2848">
                  <c:v>48.960000000001976</c:v>
                </c:pt>
                <c:pt idx="2849">
                  <c:v>48.980000000001979</c:v>
                </c:pt>
                <c:pt idx="2850">
                  <c:v>49.000000000001982</c:v>
                </c:pt>
                <c:pt idx="2851">
                  <c:v>49.020000000001986</c:v>
                </c:pt>
                <c:pt idx="2852">
                  <c:v>49.040000000001989</c:v>
                </c:pt>
                <c:pt idx="2853">
                  <c:v>49.060000000001992</c:v>
                </c:pt>
                <c:pt idx="2854">
                  <c:v>49.080000000001995</c:v>
                </c:pt>
                <c:pt idx="2855">
                  <c:v>49.100000000001998</c:v>
                </c:pt>
                <c:pt idx="2856">
                  <c:v>49.120000000002001</c:v>
                </c:pt>
                <c:pt idx="2857">
                  <c:v>49.140000000002004</c:v>
                </c:pt>
                <c:pt idx="2858">
                  <c:v>49.160000000002007</c:v>
                </c:pt>
                <c:pt idx="2859">
                  <c:v>49.180000000002011</c:v>
                </c:pt>
                <c:pt idx="2860">
                  <c:v>49.200000000002014</c:v>
                </c:pt>
                <c:pt idx="2861">
                  <c:v>49.220000000002017</c:v>
                </c:pt>
                <c:pt idx="2862">
                  <c:v>49.24000000000202</c:v>
                </c:pt>
                <c:pt idx="2863">
                  <c:v>49.260000000002023</c:v>
                </c:pt>
                <c:pt idx="2864">
                  <c:v>49.280000000002026</c:v>
                </c:pt>
                <c:pt idx="2865">
                  <c:v>49.300000000002029</c:v>
                </c:pt>
                <c:pt idx="2866">
                  <c:v>49.320000000002032</c:v>
                </c:pt>
                <c:pt idx="2867">
                  <c:v>49.340000000002036</c:v>
                </c:pt>
                <c:pt idx="2868">
                  <c:v>49.360000000002039</c:v>
                </c:pt>
                <c:pt idx="2869">
                  <c:v>49.380000000002042</c:v>
                </c:pt>
                <c:pt idx="2870">
                  <c:v>49.400000000002045</c:v>
                </c:pt>
                <c:pt idx="2871">
                  <c:v>49.420000000002048</c:v>
                </c:pt>
                <c:pt idx="2872">
                  <c:v>49.440000000002051</c:v>
                </c:pt>
                <c:pt idx="2873">
                  <c:v>49.460000000002054</c:v>
                </c:pt>
                <c:pt idx="2874">
                  <c:v>49.480000000002057</c:v>
                </c:pt>
                <c:pt idx="2875">
                  <c:v>49.500000000002061</c:v>
                </c:pt>
                <c:pt idx="2876">
                  <c:v>49.520000000002064</c:v>
                </c:pt>
                <c:pt idx="2877">
                  <c:v>49.540000000002067</c:v>
                </c:pt>
                <c:pt idx="2878">
                  <c:v>49.56000000000207</c:v>
                </c:pt>
                <c:pt idx="2879">
                  <c:v>49.580000000002073</c:v>
                </c:pt>
                <c:pt idx="2880">
                  <c:v>49.600000000002076</c:v>
                </c:pt>
                <c:pt idx="2881">
                  <c:v>49.620000000002079</c:v>
                </c:pt>
                <c:pt idx="2882">
                  <c:v>49.640000000002082</c:v>
                </c:pt>
                <c:pt idx="2883">
                  <c:v>49.660000000002086</c:v>
                </c:pt>
                <c:pt idx="2884">
                  <c:v>49.680000000002089</c:v>
                </c:pt>
                <c:pt idx="2885">
                  <c:v>49.700000000002092</c:v>
                </c:pt>
                <c:pt idx="2886">
                  <c:v>49.720000000002095</c:v>
                </c:pt>
                <c:pt idx="2887">
                  <c:v>49.740000000002098</c:v>
                </c:pt>
                <c:pt idx="2888">
                  <c:v>49.760000000002101</c:v>
                </c:pt>
                <c:pt idx="2889">
                  <c:v>49.780000000002104</c:v>
                </c:pt>
                <c:pt idx="2890">
                  <c:v>49.800000000002107</c:v>
                </c:pt>
                <c:pt idx="2891">
                  <c:v>49.820000000002111</c:v>
                </c:pt>
                <c:pt idx="2892">
                  <c:v>49.840000000002114</c:v>
                </c:pt>
                <c:pt idx="2893">
                  <c:v>49.860000000002117</c:v>
                </c:pt>
                <c:pt idx="2894">
                  <c:v>49.88000000000212</c:v>
                </c:pt>
                <c:pt idx="2895">
                  <c:v>49.900000000002123</c:v>
                </c:pt>
                <c:pt idx="2896">
                  <c:v>49.920000000002126</c:v>
                </c:pt>
                <c:pt idx="2897">
                  <c:v>49.940000000002129</c:v>
                </c:pt>
                <c:pt idx="2898">
                  <c:v>49.960000000002132</c:v>
                </c:pt>
                <c:pt idx="2899">
                  <c:v>49.980000000002136</c:v>
                </c:pt>
                <c:pt idx="2900">
                  <c:v>50.000000000002139</c:v>
                </c:pt>
                <c:pt idx="2901">
                  <c:v>50.020000000002142</c:v>
                </c:pt>
                <c:pt idx="2902">
                  <c:v>50.040000000002145</c:v>
                </c:pt>
                <c:pt idx="2903">
                  <c:v>50.060000000002148</c:v>
                </c:pt>
                <c:pt idx="2904">
                  <c:v>50.080000000002151</c:v>
                </c:pt>
                <c:pt idx="2905">
                  <c:v>50.100000000002154</c:v>
                </c:pt>
                <c:pt idx="2906">
                  <c:v>50.120000000002157</c:v>
                </c:pt>
                <c:pt idx="2907">
                  <c:v>50.140000000002161</c:v>
                </c:pt>
                <c:pt idx="2908">
                  <c:v>50.160000000002164</c:v>
                </c:pt>
                <c:pt idx="2909">
                  <c:v>50.180000000002167</c:v>
                </c:pt>
                <c:pt idx="2910">
                  <c:v>50.20000000000217</c:v>
                </c:pt>
                <c:pt idx="2911">
                  <c:v>50.220000000002173</c:v>
                </c:pt>
                <c:pt idx="2912">
                  <c:v>50.240000000002176</c:v>
                </c:pt>
                <c:pt idx="2913">
                  <c:v>50.260000000002179</c:v>
                </c:pt>
                <c:pt idx="2914">
                  <c:v>50.280000000002183</c:v>
                </c:pt>
                <c:pt idx="2915">
                  <c:v>50.300000000002186</c:v>
                </c:pt>
                <c:pt idx="2916">
                  <c:v>50.320000000002189</c:v>
                </c:pt>
                <c:pt idx="2917">
                  <c:v>50.340000000002192</c:v>
                </c:pt>
                <c:pt idx="2918">
                  <c:v>50.360000000002195</c:v>
                </c:pt>
                <c:pt idx="2919">
                  <c:v>50.380000000002198</c:v>
                </c:pt>
                <c:pt idx="2920">
                  <c:v>50.400000000002201</c:v>
                </c:pt>
                <c:pt idx="2921">
                  <c:v>50.420000000002204</c:v>
                </c:pt>
                <c:pt idx="2922">
                  <c:v>50.440000000002208</c:v>
                </c:pt>
                <c:pt idx="2923">
                  <c:v>50.460000000002211</c:v>
                </c:pt>
                <c:pt idx="2924">
                  <c:v>50.480000000002214</c:v>
                </c:pt>
                <c:pt idx="2925">
                  <c:v>50.500000000002217</c:v>
                </c:pt>
                <c:pt idx="2926">
                  <c:v>50.52000000000222</c:v>
                </c:pt>
                <c:pt idx="2927">
                  <c:v>50.540000000002223</c:v>
                </c:pt>
                <c:pt idx="2928">
                  <c:v>50.560000000002226</c:v>
                </c:pt>
                <c:pt idx="2929">
                  <c:v>50.580000000002229</c:v>
                </c:pt>
                <c:pt idx="2930">
                  <c:v>50.600000000002233</c:v>
                </c:pt>
                <c:pt idx="2931">
                  <c:v>50.620000000002236</c:v>
                </c:pt>
                <c:pt idx="2932">
                  <c:v>50.640000000002239</c:v>
                </c:pt>
                <c:pt idx="2933">
                  <c:v>50.660000000002242</c:v>
                </c:pt>
                <c:pt idx="2934">
                  <c:v>50.680000000002245</c:v>
                </c:pt>
                <c:pt idx="2935">
                  <c:v>50.700000000002248</c:v>
                </c:pt>
                <c:pt idx="2936">
                  <c:v>50.720000000002251</c:v>
                </c:pt>
                <c:pt idx="2937">
                  <c:v>50.740000000002254</c:v>
                </c:pt>
                <c:pt idx="2938">
                  <c:v>50.760000000002258</c:v>
                </c:pt>
                <c:pt idx="2939">
                  <c:v>50.780000000002261</c:v>
                </c:pt>
                <c:pt idx="2940">
                  <c:v>50.800000000002264</c:v>
                </c:pt>
                <c:pt idx="2941">
                  <c:v>50.820000000002267</c:v>
                </c:pt>
                <c:pt idx="2942">
                  <c:v>50.84000000000227</c:v>
                </c:pt>
                <c:pt idx="2943">
                  <c:v>50.860000000002273</c:v>
                </c:pt>
                <c:pt idx="2944">
                  <c:v>50.880000000002276</c:v>
                </c:pt>
                <c:pt idx="2945">
                  <c:v>50.900000000002279</c:v>
                </c:pt>
                <c:pt idx="2946">
                  <c:v>50.920000000002283</c:v>
                </c:pt>
                <c:pt idx="2947">
                  <c:v>50.940000000002286</c:v>
                </c:pt>
                <c:pt idx="2948">
                  <c:v>50.960000000002289</c:v>
                </c:pt>
                <c:pt idx="2949">
                  <c:v>50.980000000002292</c:v>
                </c:pt>
                <c:pt idx="2950">
                  <c:v>51.000000000002295</c:v>
                </c:pt>
                <c:pt idx="2951">
                  <c:v>51.020000000002298</c:v>
                </c:pt>
                <c:pt idx="2952">
                  <c:v>51.040000000002301</c:v>
                </c:pt>
                <c:pt idx="2953">
                  <c:v>51.060000000002304</c:v>
                </c:pt>
                <c:pt idx="2954">
                  <c:v>51.080000000002308</c:v>
                </c:pt>
                <c:pt idx="2955">
                  <c:v>51.100000000002311</c:v>
                </c:pt>
                <c:pt idx="2956">
                  <c:v>51.120000000002314</c:v>
                </c:pt>
                <c:pt idx="2957">
                  <c:v>51.140000000002317</c:v>
                </c:pt>
                <c:pt idx="2958">
                  <c:v>51.16000000000232</c:v>
                </c:pt>
                <c:pt idx="2959">
                  <c:v>51.180000000002323</c:v>
                </c:pt>
                <c:pt idx="2960">
                  <c:v>51.200000000002326</c:v>
                </c:pt>
                <c:pt idx="2961">
                  <c:v>51.220000000002329</c:v>
                </c:pt>
                <c:pt idx="2962">
                  <c:v>51.240000000002333</c:v>
                </c:pt>
                <c:pt idx="2963">
                  <c:v>51.260000000002336</c:v>
                </c:pt>
                <c:pt idx="2964">
                  <c:v>51.280000000002339</c:v>
                </c:pt>
                <c:pt idx="2965">
                  <c:v>51.300000000002342</c:v>
                </c:pt>
                <c:pt idx="2966">
                  <c:v>51.320000000002345</c:v>
                </c:pt>
                <c:pt idx="2967">
                  <c:v>51.340000000002348</c:v>
                </c:pt>
                <c:pt idx="2968">
                  <c:v>51.360000000002351</c:v>
                </c:pt>
                <c:pt idx="2969">
                  <c:v>51.380000000002354</c:v>
                </c:pt>
                <c:pt idx="2970">
                  <c:v>51.400000000002358</c:v>
                </c:pt>
                <c:pt idx="2971">
                  <c:v>51.420000000002361</c:v>
                </c:pt>
                <c:pt idx="2972">
                  <c:v>51.440000000002364</c:v>
                </c:pt>
                <c:pt idx="2973">
                  <c:v>51.460000000002367</c:v>
                </c:pt>
                <c:pt idx="2974">
                  <c:v>51.48000000000237</c:v>
                </c:pt>
                <c:pt idx="2975">
                  <c:v>51.500000000002373</c:v>
                </c:pt>
                <c:pt idx="2976">
                  <c:v>51.520000000002376</c:v>
                </c:pt>
                <c:pt idx="2977">
                  <c:v>51.540000000002379</c:v>
                </c:pt>
                <c:pt idx="2978">
                  <c:v>51.560000000002383</c:v>
                </c:pt>
                <c:pt idx="2979">
                  <c:v>51.580000000002386</c:v>
                </c:pt>
                <c:pt idx="2980">
                  <c:v>51.600000000002389</c:v>
                </c:pt>
                <c:pt idx="2981">
                  <c:v>51.620000000002392</c:v>
                </c:pt>
                <c:pt idx="2982">
                  <c:v>51.640000000002395</c:v>
                </c:pt>
                <c:pt idx="2983">
                  <c:v>51.660000000002398</c:v>
                </c:pt>
                <c:pt idx="2984">
                  <c:v>51.680000000002401</c:v>
                </c:pt>
                <c:pt idx="2985">
                  <c:v>51.700000000002404</c:v>
                </c:pt>
                <c:pt idx="2986">
                  <c:v>51.720000000002408</c:v>
                </c:pt>
                <c:pt idx="2987">
                  <c:v>51.740000000002411</c:v>
                </c:pt>
                <c:pt idx="2988">
                  <c:v>51.760000000002414</c:v>
                </c:pt>
                <c:pt idx="2989">
                  <c:v>51.780000000002417</c:v>
                </c:pt>
                <c:pt idx="2990">
                  <c:v>51.80000000000242</c:v>
                </c:pt>
                <c:pt idx="2991">
                  <c:v>51.820000000002423</c:v>
                </c:pt>
                <c:pt idx="2992">
                  <c:v>51.840000000002426</c:v>
                </c:pt>
                <c:pt idx="2993">
                  <c:v>51.860000000002429</c:v>
                </c:pt>
                <c:pt idx="2994">
                  <c:v>51.880000000002433</c:v>
                </c:pt>
                <c:pt idx="2995">
                  <c:v>51.900000000002436</c:v>
                </c:pt>
                <c:pt idx="2996">
                  <c:v>51.920000000002439</c:v>
                </c:pt>
                <c:pt idx="2997">
                  <c:v>51.940000000002442</c:v>
                </c:pt>
                <c:pt idx="2998">
                  <c:v>51.960000000002445</c:v>
                </c:pt>
                <c:pt idx="2999">
                  <c:v>51.980000000002448</c:v>
                </c:pt>
                <c:pt idx="3000">
                  <c:v>52.000000000002451</c:v>
                </c:pt>
                <c:pt idx="3001">
                  <c:v>52.020000000002454</c:v>
                </c:pt>
                <c:pt idx="3002">
                  <c:v>52.040000000002458</c:v>
                </c:pt>
                <c:pt idx="3003">
                  <c:v>52.060000000002461</c:v>
                </c:pt>
                <c:pt idx="3004">
                  <c:v>52.080000000002464</c:v>
                </c:pt>
                <c:pt idx="3005">
                  <c:v>52.100000000002467</c:v>
                </c:pt>
                <c:pt idx="3006">
                  <c:v>52.12000000000247</c:v>
                </c:pt>
                <c:pt idx="3007">
                  <c:v>52.140000000002473</c:v>
                </c:pt>
                <c:pt idx="3008">
                  <c:v>52.160000000002476</c:v>
                </c:pt>
                <c:pt idx="3009">
                  <c:v>52.18000000000248</c:v>
                </c:pt>
                <c:pt idx="3010">
                  <c:v>52.200000000002483</c:v>
                </c:pt>
                <c:pt idx="3011">
                  <c:v>52.220000000002486</c:v>
                </c:pt>
                <c:pt idx="3012">
                  <c:v>52.240000000002489</c:v>
                </c:pt>
                <c:pt idx="3013">
                  <c:v>52.260000000002492</c:v>
                </c:pt>
                <c:pt idx="3014">
                  <c:v>52.280000000002495</c:v>
                </c:pt>
                <c:pt idx="3015">
                  <c:v>52.300000000002498</c:v>
                </c:pt>
                <c:pt idx="3016">
                  <c:v>52.320000000002501</c:v>
                </c:pt>
                <c:pt idx="3017">
                  <c:v>52.340000000002505</c:v>
                </c:pt>
                <c:pt idx="3018">
                  <c:v>52.360000000002508</c:v>
                </c:pt>
                <c:pt idx="3019">
                  <c:v>52.380000000002511</c:v>
                </c:pt>
                <c:pt idx="3020">
                  <c:v>52.400000000002514</c:v>
                </c:pt>
                <c:pt idx="3021">
                  <c:v>52.420000000002517</c:v>
                </c:pt>
                <c:pt idx="3022">
                  <c:v>52.44000000000252</c:v>
                </c:pt>
                <c:pt idx="3023">
                  <c:v>52.460000000002523</c:v>
                </c:pt>
                <c:pt idx="3024">
                  <c:v>52.480000000002526</c:v>
                </c:pt>
                <c:pt idx="3025">
                  <c:v>52.50000000000253</c:v>
                </c:pt>
                <c:pt idx="3026">
                  <c:v>52.520000000002533</c:v>
                </c:pt>
                <c:pt idx="3027">
                  <c:v>52.540000000002536</c:v>
                </c:pt>
                <c:pt idx="3028">
                  <c:v>52.560000000002539</c:v>
                </c:pt>
                <c:pt idx="3029">
                  <c:v>52.580000000002542</c:v>
                </c:pt>
                <c:pt idx="3030">
                  <c:v>52.600000000002545</c:v>
                </c:pt>
                <c:pt idx="3031">
                  <c:v>52.620000000002548</c:v>
                </c:pt>
                <c:pt idx="3032">
                  <c:v>52.640000000002551</c:v>
                </c:pt>
                <c:pt idx="3033">
                  <c:v>52.660000000002555</c:v>
                </c:pt>
                <c:pt idx="3034">
                  <c:v>52.680000000002558</c:v>
                </c:pt>
                <c:pt idx="3035">
                  <c:v>52.700000000002561</c:v>
                </c:pt>
                <c:pt idx="3036">
                  <c:v>52.720000000002564</c:v>
                </c:pt>
                <c:pt idx="3037">
                  <c:v>52.740000000002567</c:v>
                </c:pt>
                <c:pt idx="3038">
                  <c:v>52.76000000000257</c:v>
                </c:pt>
                <c:pt idx="3039">
                  <c:v>52.780000000002573</c:v>
                </c:pt>
                <c:pt idx="3040">
                  <c:v>52.800000000002576</c:v>
                </c:pt>
                <c:pt idx="3041">
                  <c:v>52.82000000000258</c:v>
                </c:pt>
                <c:pt idx="3042">
                  <c:v>52.840000000002583</c:v>
                </c:pt>
                <c:pt idx="3043">
                  <c:v>52.860000000002586</c:v>
                </c:pt>
                <c:pt idx="3044">
                  <c:v>52.880000000002589</c:v>
                </c:pt>
                <c:pt idx="3045">
                  <c:v>52.900000000002592</c:v>
                </c:pt>
                <c:pt idx="3046">
                  <c:v>52.920000000002595</c:v>
                </c:pt>
                <c:pt idx="3047">
                  <c:v>52.940000000002598</c:v>
                </c:pt>
                <c:pt idx="3048">
                  <c:v>52.960000000002601</c:v>
                </c:pt>
                <c:pt idx="3049">
                  <c:v>52.980000000002605</c:v>
                </c:pt>
                <c:pt idx="3050">
                  <c:v>53.000000000002608</c:v>
                </c:pt>
                <c:pt idx="3051">
                  <c:v>53.020000000002611</c:v>
                </c:pt>
                <c:pt idx="3052">
                  <c:v>53.040000000002614</c:v>
                </c:pt>
                <c:pt idx="3053">
                  <c:v>53.060000000002617</c:v>
                </c:pt>
                <c:pt idx="3054">
                  <c:v>53.08000000000262</c:v>
                </c:pt>
                <c:pt idx="3055">
                  <c:v>53.100000000002623</c:v>
                </c:pt>
                <c:pt idx="3056">
                  <c:v>53.120000000002626</c:v>
                </c:pt>
                <c:pt idx="3057">
                  <c:v>53.14000000000263</c:v>
                </c:pt>
                <c:pt idx="3058">
                  <c:v>53.160000000002633</c:v>
                </c:pt>
                <c:pt idx="3059">
                  <c:v>53.180000000002636</c:v>
                </c:pt>
                <c:pt idx="3060">
                  <c:v>53.200000000002639</c:v>
                </c:pt>
                <c:pt idx="3061">
                  <c:v>53.220000000002642</c:v>
                </c:pt>
                <c:pt idx="3062">
                  <c:v>53.240000000002645</c:v>
                </c:pt>
                <c:pt idx="3063">
                  <c:v>53.260000000002648</c:v>
                </c:pt>
                <c:pt idx="3064">
                  <c:v>53.280000000002651</c:v>
                </c:pt>
                <c:pt idx="3065">
                  <c:v>53.300000000002655</c:v>
                </c:pt>
                <c:pt idx="3066">
                  <c:v>53.320000000002658</c:v>
                </c:pt>
                <c:pt idx="3067">
                  <c:v>53.340000000002661</c:v>
                </c:pt>
                <c:pt idx="3068">
                  <c:v>53.360000000002664</c:v>
                </c:pt>
                <c:pt idx="3069">
                  <c:v>53.380000000002667</c:v>
                </c:pt>
                <c:pt idx="3070">
                  <c:v>53.40000000000267</c:v>
                </c:pt>
                <c:pt idx="3071">
                  <c:v>53.420000000002673</c:v>
                </c:pt>
                <c:pt idx="3072">
                  <c:v>53.440000000002676</c:v>
                </c:pt>
                <c:pt idx="3073">
                  <c:v>53.46000000000268</c:v>
                </c:pt>
                <c:pt idx="3074">
                  <c:v>53.480000000002683</c:v>
                </c:pt>
                <c:pt idx="3075">
                  <c:v>53.500000000002686</c:v>
                </c:pt>
                <c:pt idx="3076">
                  <c:v>53.520000000002689</c:v>
                </c:pt>
                <c:pt idx="3077">
                  <c:v>53.540000000002692</c:v>
                </c:pt>
                <c:pt idx="3078">
                  <c:v>53.560000000002695</c:v>
                </c:pt>
                <c:pt idx="3079">
                  <c:v>53.580000000002698</c:v>
                </c:pt>
                <c:pt idx="3080">
                  <c:v>53.600000000002701</c:v>
                </c:pt>
                <c:pt idx="3081">
                  <c:v>53.620000000002705</c:v>
                </c:pt>
                <c:pt idx="3082">
                  <c:v>53.640000000002708</c:v>
                </c:pt>
                <c:pt idx="3083">
                  <c:v>53.660000000002711</c:v>
                </c:pt>
                <c:pt idx="3084">
                  <c:v>53.680000000002714</c:v>
                </c:pt>
                <c:pt idx="3085">
                  <c:v>53.700000000002717</c:v>
                </c:pt>
                <c:pt idx="3086">
                  <c:v>53.72000000000272</c:v>
                </c:pt>
                <c:pt idx="3087">
                  <c:v>53.740000000002723</c:v>
                </c:pt>
                <c:pt idx="3088">
                  <c:v>53.760000000002726</c:v>
                </c:pt>
                <c:pt idx="3089">
                  <c:v>53.78000000000273</c:v>
                </c:pt>
                <c:pt idx="3090">
                  <c:v>53.800000000002733</c:v>
                </c:pt>
                <c:pt idx="3091">
                  <c:v>53.820000000002736</c:v>
                </c:pt>
                <c:pt idx="3092">
                  <c:v>53.840000000002739</c:v>
                </c:pt>
                <c:pt idx="3093">
                  <c:v>53.860000000002742</c:v>
                </c:pt>
                <c:pt idx="3094">
                  <c:v>53.880000000002745</c:v>
                </c:pt>
                <c:pt idx="3095">
                  <c:v>53.900000000002748</c:v>
                </c:pt>
                <c:pt idx="3096">
                  <c:v>53.920000000002752</c:v>
                </c:pt>
                <c:pt idx="3097">
                  <c:v>53.940000000002755</c:v>
                </c:pt>
                <c:pt idx="3098">
                  <c:v>53.960000000002758</c:v>
                </c:pt>
                <c:pt idx="3099">
                  <c:v>53.980000000002761</c:v>
                </c:pt>
                <c:pt idx="3100">
                  <c:v>54.000000000002764</c:v>
                </c:pt>
                <c:pt idx="3101">
                  <c:v>54.020000000002767</c:v>
                </c:pt>
                <c:pt idx="3102">
                  <c:v>54.04000000000277</c:v>
                </c:pt>
                <c:pt idx="3103">
                  <c:v>54.060000000002773</c:v>
                </c:pt>
                <c:pt idx="3104">
                  <c:v>54.080000000002777</c:v>
                </c:pt>
                <c:pt idx="3105">
                  <c:v>54.10000000000278</c:v>
                </c:pt>
                <c:pt idx="3106">
                  <c:v>54.120000000002783</c:v>
                </c:pt>
                <c:pt idx="3107">
                  <c:v>54.140000000002786</c:v>
                </c:pt>
                <c:pt idx="3108">
                  <c:v>54.160000000002789</c:v>
                </c:pt>
                <c:pt idx="3109">
                  <c:v>54.180000000002792</c:v>
                </c:pt>
                <c:pt idx="3110">
                  <c:v>54.200000000002795</c:v>
                </c:pt>
                <c:pt idx="3111">
                  <c:v>54.220000000002798</c:v>
                </c:pt>
                <c:pt idx="3112">
                  <c:v>54.240000000002802</c:v>
                </c:pt>
                <c:pt idx="3113">
                  <c:v>54.260000000002805</c:v>
                </c:pt>
                <c:pt idx="3114">
                  <c:v>54.280000000002808</c:v>
                </c:pt>
                <c:pt idx="3115">
                  <c:v>54.300000000002811</c:v>
                </c:pt>
                <c:pt idx="3116">
                  <c:v>54.320000000002814</c:v>
                </c:pt>
                <c:pt idx="3117">
                  <c:v>54.340000000002817</c:v>
                </c:pt>
                <c:pt idx="3118">
                  <c:v>54.36000000000282</c:v>
                </c:pt>
                <c:pt idx="3119">
                  <c:v>54.380000000002823</c:v>
                </c:pt>
                <c:pt idx="3120">
                  <c:v>54.400000000002827</c:v>
                </c:pt>
                <c:pt idx="3121">
                  <c:v>54.42000000000283</c:v>
                </c:pt>
                <c:pt idx="3122">
                  <c:v>54.440000000002833</c:v>
                </c:pt>
                <c:pt idx="3123">
                  <c:v>54.460000000002836</c:v>
                </c:pt>
                <c:pt idx="3124">
                  <c:v>54.480000000002839</c:v>
                </c:pt>
                <c:pt idx="3125">
                  <c:v>54.500000000002842</c:v>
                </c:pt>
                <c:pt idx="3126">
                  <c:v>54.520000000002845</c:v>
                </c:pt>
                <c:pt idx="3127">
                  <c:v>54.540000000002848</c:v>
                </c:pt>
                <c:pt idx="3128">
                  <c:v>54.560000000002852</c:v>
                </c:pt>
                <c:pt idx="3129">
                  <c:v>54.580000000002855</c:v>
                </c:pt>
                <c:pt idx="3130">
                  <c:v>54.600000000002858</c:v>
                </c:pt>
                <c:pt idx="3131">
                  <c:v>54.620000000002861</c:v>
                </c:pt>
                <c:pt idx="3132">
                  <c:v>54.640000000002864</c:v>
                </c:pt>
                <c:pt idx="3133">
                  <c:v>54.660000000002867</c:v>
                </c:pt>
                <c:pt idx="3134">
                  <c:v>54.68000000000287</c:v>
                </c:pt>
                <c:pt idx="3135">
                  <c:v>54.700000000002873</c:v>
                </c:pt>
                <c:pt idx="3136">
                  <c:v>54.720000000002877</c:v>
                </c:pt>
                <c:pt idx="3137">
                  <c:v>54.74000000000288</c:v>
                </c:pt>
                <c:pt idx="3138">
                  <c:v>54.760000000002883</c:v>
                </c:pt>
                <c:pt idx="3139">
                  <c:v>54.780000000002886</c:v>
                </c:pt>
                <c:pt idx="3140">
                  <c:v>54.800000000002889</c:v>
                </c:pt>
                <c:pt idx="3141">
                  <c:v>54.820000000002892</c:v>
                </c:pt>
                <c:pt idx="3142">
                  <c:v>54.840000000002895</c:v>
                </c:pt>
                <c:pt idx="3143">
                  <c:v>54.860000000002898</c:v>
                </c:pt>
                <c:pt idx="3144">
                  <c:v>54.880000000002902</c:v>
                </c:pt>
                <c:pt idx="3145">
                  <c:v>54.900000000002905</c:v>
                </c:pt>
                <c:pt idx="3146">
                  <c:v>54.920000000002908</c:v>
                </c:pt>
                <c:pt idx="3147">
                  <c:v>54.940000000002911</c:v>
                </c:pt>
                <c:pt idx="3148">
                  <c:v>54.960000000002914</c:v>
                </c:pt>
                <c:pt idx="3149">
                  <c:v>54.980000000002917</c:v>
                </c:pt>
                <c:pt idx="3150">
                  <c:v>55.00000000000292</c:v>
                </c:pt>
                <c:pt idx="3151">
                  <c:v>55.020000000002923</c:v>
                </c:pt>
                <c:pt idx="3152">
                  <c:v>55.040000000002927</c:v>
                </c:pt>
                <c:pt idx="3153">
                  <c:v>55.06000000000293</c:v>
                </c:pt>
                <c:pt idx="3154">
                  <c:v>55.080000000002933</c:v>
                </c:pt>
                <c:pt idx="3155">
                  <c:v>55.100000000002936</c:v>
                </c:pt>
                <c:pt idx="3156">
                  <c:v>55.120000000002939</c:v>
                </c:pt>
                <c:pt idx="3157">
                  <c:v>55.140000000002942</c:v>
                </c:pt>
                <c:pt idx="3158">
                  <c:v>55.160000000002945</c:v>
                </c:pt>
                <c:pt idx="3159">
                  <c:v>55.180000000002948</c:v>
                </c:pt>
                <c:pt idx="3160">
                  <c:v>55.200000000002952</c:v>
                </c:pt>
                <c:pt idx="3161">
                  <c:v>55.220000000002955</c:v>
                </c:pt>
                <c:pt idx="3162">
                  <c:v>55.240000000002958</c:v>
                </c:pt>
                <c:pt idx="3163">
                  <c:v>55.260000000002961</c:v>
                </c:pt>
                <c:pt idx="3164">
                  <c:v>55.280000000002964</c:v>
                </c:pt>
                <c:pt idx="3165">
                  <c:v>55.300000000002967</c:v>
                </c:pt>
                <c:pt idx="3166">
                  <c:v>55.32000000000297</c:v>
                </c:pt>
                <c:pt idx="3167">
                  <c:v>55.340000000002973</c:v>
                </c:pt>
                <c:pt idx="3168">
                  <c:v>55.360000000002977</c:v>
                </c:pt>
                <c:pt idx="3169">
                  <c:v>55.38000000000298</c:v>
                </c:pt>
                <c:pt idx="3170">
                  <c:v>55.400000000002983</c:v>
                </c:pt>
                <c:pt idx="3171">
                  <c:v>55.420000000002986</c:v>
                </c:pt>
                <c:pt idx="3172">
                  <c:v>55.440000000002989</c:v>
                </c:pt>
                <c:pt idx="3173">
                  <c:v>55.460000000002992</c:v>
                </c:pt>
                <c:pt idx="3174">
                  <c:v>55.480000000002995</c:v>
                </c:pt>
                <c:pt idx="3175">
                  <c:v>55.500000000002998</c:v>
                </c:pt>
                <c:pt idx="3176">
                  <c:v>55.520000000003002</c:v>
                </c:pt>
                <c:pt idx="3177">
                  <c:v>55.540000000003005</c:v>
                </c:pt>
                <c:pt idx="3178">
                  <c:v>55.560000000003008</c:v>
                </c:pt>
                <c:pt idx="3179">
                  <c:v>55.580000000003011</c:v>
                </c:pt>
                <c:pt idx="3180">
                  <c:v>55.600000000003014</c:v>
                </c:pt>
                <c:pt idx="3181">
                  <c:v>55.620000000003017</c:v>
                </c:pt>
                <c:pt idx="3182">
                  <c:v>55.64000000000302</c:v>
                </c:pt>
                <c:pt idx="3183">
                  <c:v>55.660000000003024</c:v>
                </c:pt>
                <c:pt idx="3184">
                  <c:v>55.680000000003027</c:v>
                </c:pt>
                <c:pt idx="3185">
                  <c:v>55.70000000000303</c:v>
                </c:pt>
                <c:pt idx="3186">
                  <c:v>55.720000000003033</c:v>
                </c:pt>
                <c:pt idx="3187">
                  <c:v>55.740000000003036</c:v>
                </c:pt>
                <c:pt idx="3188">
                  <c:v>55.760000000003039</c:v>
                </c:pt>
                <c:pt idx="3189">
                  <c:v>55.780000000003042</c:v>
                </c:pt>
                <c:pt idx="3190">
                  <c:v>55.800000000003045</c:v>
                </c:pt>
                <c:pt idx="3191">
                  <c:v>55.820000000003049</c:v>
                </c:pt>
                <c:pt idx="3192">
                  <c:v>55.840000000003052</c:v>
                </c:pt>
                <c:pt idx="3193">
                  <c:v>55.860000000003055</c:v>
                </c:pt>
                <c:pt idx="3194">
                  <c:v>55.880000000003058</c:v>
                </c:pt>
                <c:pt idx="3195">
                  <c:v>55.900000000003061</c:v>
                </c:pt>
                <c:pt idx="3196">
                  <c:v>55.920000000003064</c:v>
                </c:pt>
                <c:pt idx="3197">
                  <c:v>55.940000000003067</c:v>
                </c:pt>
                <c:pt idx="3198">
                  <c:v>55.96000000000307</c:v>
                </c:pt>
                <c:pt idx="3199">
                  <c:v>55.980000000003074</c:v>
                </c:pt>
                <c:pt idx="3200">
                  <c:v>56.000000000003077</c:v>
                </c:pt>
                <c:pt idx="3201">
                  <c:v>56.02000000000308</c:v>
                </c:pt>
                <c:pt idx="3202">
                  <c:v>56.040000000003083</c:v>
                </c:pt>
                <c:pt idx="3203">
                  <c:v>56.060000000003086</c:v>
                </c:pt>
                <c:pt idx="3204">
                  <c:v>56.080000000003089</c:v>
                </c:pt>
                <c:pt idx="3205">
                  <c:v>56.100000000003092</c:v>
                </c:pt>
                <c:pt idx="3206">
                  <c:v>56.120000000003095</c:v>
                </c:pt>
                <c:pt idx="3207">
                  <c:v>56.140000000003099</c:v>
                </c:pt>
                <c:pt idx="3208">
                  <c:v>56.160000000003102</c:v>
                </c:pt>
                <c:pt idx="3209">
                  <c:v>56.180000000003105</c:v>
                </c:pt>
                <c:pt idx="3210">
                  <c:v>56.200000000003108</c:v>
                </c:pt>
                <c:pt idx="3211">
                  <c:v>56.220000000003111</c:v>
                </c:pt>
                <c:pt idx="3212">
                  <c:v>56.240000000003114</c:v>
                </c:pt>
                <c:pt idx="3213">
                  <c:v>56.260000000003117</c:v>
                </c:pt>
                <c:pt idx="3214">
                  <c:v>56.28000000000312</c:v>
                </c:pt>
                <c:pt idx="3215">
                  <c:v>56.300000000003124</c:v>
                </c:pt>
                <c:pt idx="3216">
                  <c:v>56.320000000003127</c:v>
                </c:pt>
                <c:pt idx="3217">
                  <c:v>56.34000000000313</c:v>
                </c:pt>
                <c:pt idx="3218">
                  <c:v>56.360000000003133</c:v>
                </c:pt>
                <c:pt idx="3219">
                  <c:v>56.380000000003136</c:v>
                </c:pt>
                <c:pt idx="3220">
                  <c:v>56.400000000003139</c:v>
                </c:pt>
                <c:pt idx="3221">
                  <c:v>56.420000000003142</c:v>
                </c:pt>
                <c:pt idx="3222">
                  <c:v>56.440000000003145</c:v>
                </c:pt>
                <c:pt idx="3223">
                  <c:v>56.460000000003149</c:v>
                </c:pt>
                <c:pt idx="3224">
                  <c:v>56.480000000003152</c:v>
                </c:pt>
                <c:pt idx="3225">
                  <c:v>56.500000000003155</c:v>
                </c:pt>
                <c:pt idx="3226">
                  <c:v>56.520000000003158</c:v>
                </c:pt>
                <c:pt idx="3227">
                  <c:v>56.540000000003161</c:v>
                </c:pt>
                <c:pt idx="3228">
                  <c:v>56.560000000003164</c:v>
                </c:pt>
                <c:pt idx="3229">
                  <c:v>56.580000000003167</c:v>
                </c:pt>
                <c:pt idx="3230">
                  <c:v>56.60000000000317</c:v>
                </c:pt>
                <c:pt idx="3231">
                  <c:v>56.620000000003174</c:v>
                </c:pt>
                <c:pt idx="3232">
                  <c:v>56.640000000003177</c:v>
                </c:pt>
                <c:pt idx="3233">
                  <c:v>56.66000000000318</c:v>
                </c:pt>
                <c:pt idx="3234">
                  <c:v>56.680000000003183</c:v>
                </c:pt>
                <c:pt idx="3235">
                  <c:v>56.700000000003186</c:v>
                </c:pt>
                <c:pt idx="3236">
                  <c:v>56.720000000003189</c:v>
                </c:pt>
                <c:pt idx="3237">
                  <c:v>56.740000000003192</c:v>
                </c:pt>
                <c:pt idx="3238">
                  <c:v>56.760000000003195</c:v>
                </c:pt>
                <c:pt idx="3239">
                  <c:v>56.780000000003199</c:v>
                </c:pt>
                <c:pt idx="3240">
                  <c:v>56.800000000003202</c:v>
                </c:pt>
                <c:pt idx="3241">
                  <c:v>56.820000000003205</c:v>
                </c:pt>
                <c:pt idx="3242">
                  <c:v>56.840000000003208</c:v>
                </c:pt>
                <c:pt idx="3243">
                  <c:v>56.860000000003211</c:v>
                </c:pt>
                <c:pt idx="3244">
                  <c:v>56.880000000003214</c:v>
                </c:pt>
                <c:pt idx="3245">
                  <c:v>56.900000000003217</c:v>
                </c:pt>
                <c:pt idx="3246">
                  <c:v>56.92000000000322</c:v>
                </c:pt>
                <c:pt idx="3247">
                  <c:v>56.940000000003224</c:v>
                </c:pt>
                <c:pt idx="3248">
                  <c:v>56.960000000003227</c:v>
                </c:pt>
                <c:pt idx="3249">
                  <c:v>56.98000000000323</c:v>
                </c:pt>
                <c:pt idx="3250">
                  <c:v>57.000000000003233</c:v>
                </c:pt>
                <c:pt idx="3251">
                  <c:v>57.020000000003236</c:v>
                </c:pt>
                <c:pt idx="3252">
                  <c:v>57.040000000003239</c:v>
                </c:pt>
                <c:pt idx="3253">
                  <c:v>57.060000000003242</c:v>
                </c:pt>
                <c:pt idx="3254">
                  <c:v>57.080000000003245</c:v>
                </c:pt>
                <c:pt idx="3255">
                  <c:v>57.100000000003249</c:v>
                </c:pt>
                <c:pt idx="3256">
                  <c:v>57.120000000003252</c:v>
                </c:pt>
                <c:pt idx="3257">
                  <c:v>57.140000000003255</c:v>
                </c:pt>
                <c:pt idx="3258">
                  <c:v>57.160000000003258</c:v>
                </c:pt>
                <c:pt idx="3259">
                  <c:v>57.180000000003261</c:v>
                </c:pt>
                <c:pt idx="3260">
                  <c:v>57.200000000003264</c:v>
                </c:pt>
                <c:pt idx="3261">
                  <c:v>57.220000000003267</c:v>
                </c:pt>
                <c:pt idx="3262">
                  <c:v>57.24000000000327</c:v>
                </c:pt>
                <c:pt idx="3263">
                  <c:v>57.260000000003274</c:v>
                </c:pt>
                <c:pt idx="3264">
                  <c:v>57.280000000003277</c:v>
                </c:pt>
                <c:pt idx="3265">
                  <c:v>57.30000000000328</c:v>
                </c:pt>
                <c:pt idx="3266">
                  <c:v>57.320000000003283</c:v>
                </c:pt>
                <c:pt idx="3267">
                  <c:v>57.340000000003286</c:v>
                </c:pt>
                <c:pt idx="3268">
                  <c:v>57.360000000003289</c:v>
                </c:pt>
                <c:pt idx="3269">
                  <c:v>57.380000000003292</c:v>
                </c:pt>
                <c:pt idx="3270">
                  <c:v>57.400000000003295</c:v>
                </c:pt>
                <c:pt idx="3271">
                  <c:v>57.420000000003299</c:v>
                </c:pt>
                <c:pt idx="3272">
                  <c:v>57.440000000003302</c:v>
                </c:pt>
                <c:pt idx="3273">
                  <c:v>57.460000000003305</c:v>
                </c:pt>
                <c:pt idx="3274">
                  <c:v>57.480000000003308</c:v>
                </c:pt>
                <c:pt idx="3275">
                  <c:v>57.500000000003311</c:v>
                </c:pt>
                <c:pt idx="3276">
                  <c:v>57.520000000003314</c:v>
                </c:pt>
                <c:pt idx="3277">
                  <c:v>57.540000000003317</c:v>
                </c:pt>
                <c:pt idx="3278">
                  <c:v>57.560000000003321</c:v>
                </c:pt>
                <c:pt idx="3279">
                  <c:v>57.580000000003324</c:v>
                </c:pt>
                <c:pt idx="3280">
                  <c:v>57.600000000003327</c:v>
                </c:pt>
                <c:pt idx="3281">
                  <c:v>57.62000000000333</c:v>
                </c:pt>
                <c:pt idx="3282">
                  <c:v>57.640000000003333</c:v>
                </c:pt>
                <c:pt idx="3283">
                  <c:v>57.660000000003336</c:v>
                </c:pt>
                <c:pt idx="3284">
                  <c:v>57.680000000003339</c:v>
                </c:pt>
                <c:pt idx="3285">
                  <c:v>57.700000000003342</c:v>
                </c:pt>
                <c:pt idx="3286">
                  <c:v>57.720000000003346</c:v>
                </c:pt>
                <c:pt idx="3287">
                  <c:v>57.740000000003349</c:v>
                </c:pt>
                <c:pt idx="3288">
                  <c:v>57.760000000003352</c:v>
                </c:pt>
                <c:pt idx="3289">
                  <c:v>57.780000000003355</c:v>
                </c:pt>
                <c:pt idx="3290">
                  <c:v>57.800000000003358</c:v>
                </c:pt>
                <c:pt idx="3291">
                  <c:v>57.820000000003361</c:v>
                </c:pt>
                <c:pt idx="3292">
                  <c:v>57.840000000003364</c:v>
                </c:pt>
                <c:pt idx="3293">
                  <c:v>57.860000000003367</c:v>
                </c:pt>
                <c:pt idx="3294">
                  <c:v>57.880000000003371</c:v>
                </c:pt>
                <c:pt idx="3295">
                  <c:v>57.900000000003374</c:v>
                </c:pt>
                <c:pt idx="3296">
                  <c:v>57.920000000003377</c:v>
                </c:pt>
                <c:pt idx="3297">
                  <c:v>57.94000000000338</c:v>
                </c:pt>
                <c:pt idx="3298">
                  <c:v>57.960000000003383</c:v>
                </c:pt>
                <c:pt idx="3299">
                  <c:v>57.980000000003386</c:v>
                </c:pt>
                <c:pt idx="3300">
                  <c:v>58.000000000003389</c:v>
                </c:pt>
                <c:pt idx="3301">
                  <c:v>58.020000000003392</c:v>
                </c:pt>
                <c:pt idx="3302">
                  <c:v>58.040000000003396</c:v>
                </c:pt>
                <c:pt idx="3303">
                  <c:v>58.060000000003399</c:v>
                </c:pt>
                <c:pt idx="3304">
                  <c:v>58.080000000003402</c:v>
                </c:pt>
                <c:pt idx="3305">
                  <c:v>58.100000000003405</c:v>
                </c:pt>
                <c:pt idx="3306">
                  <c:v>58.120000000003408</c:v>
                </c:pt>
                <c:pt idx="3307">
                  <c:v>58.140000000003411</c:v>
                </c:pt>
                <c:pt idx="3308">
                  <c:v>58.160000000003414</c:v>
                </c:pt>
                <c:pt idx="3309">
                  <c:v>58.180000000003417</c:v>
                </c:pt>
                <c:pt idx="3310">
                  <c:v>58.200000000003421</c:v>
                </c:pt>
                <c:pt idx="3311">
                  <c:v>58.220000000003424</c:v>
                </c:pt>
                <c:pt idx="3312">
                  <c:v>58.240000000003427</c:v>
                </c:pt>
                <c:pt idx="3313">
                  <c:v>58.26000000000343</c:v>
                </c:pt>
                <c:pt idx="3314">
                  <c:v>58.280000000003433</c:v>
                </c:pt>
                <c:pt idx="3315">
                  <c:v>58.300000000003436</c:v>
                </c:pt>
                <c:pt idx="3316">
                  <c:v>58.320000000003439</c:v>
                </c:pt>
                <c:pt idx="3317">
                  <c:v>58.340000000003442</c:v>
                </c:pt>
                <c:pt idx="3318">
                  <c:v>58.360000000003446</c:v>
                </c:pt>
                <c:pt idx="3319">
                  <c:v>58.380000000003449</c:v>
                </c:pt>
                <c:pt idx="3320">
                  <c:v>58.400000000003452</c:v>
                </c:pt>
                <c:pt idx="3321">
                  <c:v>58.420000000003455</c:v>
                </c:pt>
                <c:pt idx="3322">
                  <c:v>58.440000000003458</c:v>
                </c:pt>
                <c:pt idx="3323">
                  <c:v>58.460000000003461</c:v>
                </c:pt>
                <c:pt idx="3324">
                  <c:v>58.480000000003464</c:v>
                </c:pt>
                <c:pt idx="3325">
                  <c:v>58.500000000003467</c:v>
                </c:pt>
                <c:pt idx="3326">
                  <c:v>58.520000000003471</c:v>
                </c:pt>
                <c:pt idx="3327">
                  <c:v>58.540000000003474</c:v>
                </c:pt>
                <c:pt idx="3328">
                  <c:v>58.560000000003477</c:v>
                </c:pt>
                <c:pt idx="3329">
                  <c:v>58.58000000000348</c:v>
                </c:pt>
                <c:pt idx="3330">
                  <c:v>58.600000000003483</c:v>
                </c:pt>
                <c:pt idx="3331">
                  <c:v>58.620000000003486</c:v>
                </c:pt>
                <c:pt idx="3332">
                  <c:v>58.640000000003489</c:v>
                </c:pt>
                <c:pt idx="3333">
                  <c:v>58.660000000003492</c:v>
                </c:pt>
                <c:pt idx="3334">
                  <c:v>58.680000000003496</c:v>
                </c:pt>
                <c:pt idx="3335">
                  <c:v>58.700000000003499</c:v>
                </c:pt>
                <c:pt idx="3336">
                  <c:v>58.720000000003502</c:v>
                </c:pt>
                <c:pt idx="3337">
                  <c:v>58.740000000003505</c:v>
                </c:pt>
                <c:pt idx="3338">
                  <c:v>58.760000000003508</c:v>
                </c:pt>
                <c:pt idx="3339">
                  <c:v>58.780000000003511</c:v>
                </c:pt>
                <c:pt idx="3340">
                  <c:v>58.800000000003514</c:v>
                </c:pt>
                <c:pt idx="3341">
                  <c:v>58.820000000003517</c:v>
                </c:pt>
                <c:pt idx="3342">
                  <c:v>58.840000000003521</c:v>
                </c:pt>
                <c:pt idx="3343">
                  <c:v>58.860000000003524</c:v>
                </c:pt>
                <c:pt idx="3344">
                  <c:v>58.880000000003527</c:v>
                </c:pt>
                <c:pt idx="3345">
                  <c:v>58.90000000000353</c:v>
                </c:pt>
                <c:pt idx="3346">
                  <c:v>58.920000000003533</c:v>
                </c:pt>
                <c:pt idx="3347">
                  <c:v>58.940000000003536</c:v>
                </c:pt>
                <c:pt idx="3348">
                  <c:v>58.960000000003539</c:v>
                </c:pt>
                <c:pt idx="3349">
                  <c:v>58.980000000003542</c:v>
                </c:pt>
                <c:pt idx="3350">
                  <c:v>59.000000000003546</c:v>
                </c:pt>
                <c:pt idx="3351">
                  <c:v>59.020000000003549</c:v>
                </c:pt>
                <c:pt idx="3352">
                  <c:v>59.040000000003552</c:v>
                </c:pt>
                <c:pt idx="3353">
                  <c:v>59.060000000003555</c:v>
                </c:pt>
                <c:pt idx="3354">
                  <c:v>59.080000000003558</c:v>
                </c:pt>
                <c:pt idx="3355">
                  <c:v>59.100000000003561</c:v>
                </c:pt>
                <c:pt idx="3356">
                  <c:v>59.120000000003564</c:v>
                </c:pt>
                <c:pt idx="3357">
                  <c:v>59.140000000003567</c:v>
                </c:pt>
                <c:pt idx="3358">
                  <c:v>59.160000000003571</c:v>
                </c:pt>
                <c:pt idx="3359">
                  <c:v>59.180000000003574</c:v>
                </c:pt>
                <c:pt idx="3360">
                  <c:v>59.200000000003577</c:v>
                </c:pt>
                <c:pt idx="3361">
                  <c:v>59.22000000000358</c:v>
                </c:pt>
                <c:pt idx="3362">
                  <c:v>59.240000000003583</c:v>
                </c:pt>
                <c:pt idx="3363">
                  <c:v>59.260000000003586</c:v>
                </c:pt>
                <c:pt idx="3364">
                  <c:v>59.280000000003589</c:v>
                </c:pt>
                <c:pt idx="3365">
                  <c:v>59.300000000003593</c:v>
                </c:pt>
                <c:pt idx="3366">
                  <c:v>59.320000000003596</c:v>
                </c:pt>
                <c:pt idx="3367">
                  <c:v>59.340000000003599</c:v>
                </c:pt>
                <c:pt idx="3368">
                  <c:v>59.360000000003602</c:v>
                </c:pt>
                <c:pt idx="3369">
                  <c:v>59.380000000003605</c:v>
                </c:pt>
                <c:pt idx="3370">
                  <c:v>59.400000000003608</c:v>
                </c:pt>
                <c:pt idx="3371">
                  <c:v>59.420000000003611</c:v>
                </c:pt>
                <c:pt idx="3372">
                  <c:v>59.440000000003614</c:v>
                </c:pt>
                <c:pt idx="3373">
                  <c:v>59.460000000003618</c:v>
                </c:pt>
                <c:pt idx="3374">
                  <c:v>59.480000000003621</c:v>
                </c:pt>
                <c:pt idx="3375">
                  <c:v>59.500000000003624</c:v>
                </c:pt>
                <c:pt idx="3376">
                  <c:v>59.520000000003627</c:v>
                </c:pt>
                <c:pt idx="3377">
                  <c:v>59.54000000000363</c:v>
                </c:pt>
                <c:pt idx="3378">
                  <c:v>59.560000000003633</c:v>
                </c:pt>
                <c:pt idx="3379">
                  <c:v>59.580000000003636</c:v>
                </c:pt>
                <c:pt idx="3380">
                  <c:v>59.600000000003639</c:v>
                </c:pt>
                <c:pt idx="3381">
                  <c:v>59.620000000003643</c:v>
                </c:pt>
                <c:pt idx="3382">
                  <c:v>59.640000000003646</c:v>
                </c:pt>
                <c:pt idx="3383">
                  <c:v>59.660000000003649</c:v>
                </c:pt>
                <c:pt idx="3384">
                  <c:v>59.680000000003652</c:v>
                </c:pt>
                <c:pt idx="3385">
                  <c:v>59.700000000003655</c:v>
                </c:pt>
                <c:pt idx="3386">
                  <c:v>59.720000000003658</c:v>
                </c:pt>
                <c:pt idx="3387">
                  <c:v>59.740000000003661</c:v>
                </c:pt>
                <c:pt idx="3388">
                  <c:v>59.760000000003664</c:v>
                </c:pt>
                <c:pt idx="3389">
                  <c:v>59.780000000003668</c:v>
                </c:pt>
                <c:pt idx="3390">
                  <c:v>59.800000000003671</c:v>
                </c:pt>
                <c:pt idx="3391">
                  <c:v>59.820000000003674</c:v>
                </c:pt>
                <c:pt idx="3392">
                  <c:v>59.840000000003677</c:v>
                </c:pt>
                <c:pt idx="3393">
                  <c:v>59.86000000000368</c:v>
                </c:pt>
                <c:pt idx="3394">
                  <c:v>59.880000000003683</c:v>
                </c:pt>
                <c:pt idx="3395">
                  <c:v>59.900000000003686</c:v>
                </c:pt>
                <c:pt idx="3396">
                  <c:v>59.920000000003689</c:v>
                </c:pt>
                <c:pt idx="3397">
                  <c:v>59.940000000003693</c:v>
                </c:pt>
                <c:pt idx="3398">
                  <c:v>59.960000000003696</c:v>
                </c:pt>
                <c:pt idx="3399">
                  <c:v>59.980000000003699</c:v>
                </c:pt>
                <c:pt idx="3400">
                  <c:v>60.000000000003702</c:v>
                </c:pt>
                <c:pt idx="3401">
                  <c:v>60.020000000003705</c:v>
                </c:pt>
                <c:pt idx="3402">
                  <c:v>60.040000000003708</c:v>
                </c:pt>
                <c:pt idx="3403">
                  <c:v>60.060000000003711</c:v>
                </c:pt>
                <c:pt idx="3404">
                  <c:v>60.080000000003714</c:v>
                </c:pt>
                <c:pt idx="3405">
                  <c:v>60.100000000003718</c:v>
                </c:pt>
                <c:pt idx="3406">
                  <c:v>60.120000000003721</c:v>
                </c:pt>
                <c:pt idx="3407">
                  <c:v>60.140000000003724</c:v>
                </c:pt>
                <c:pt idx="3408">
                  <c:v>60.160000000003727</c:v>
                </c:pt>
                <c:pt idx="3409">
                  <c:v>60.18000000000373</c:v>
                </c:pt>
                <c:pt idx="3410">
                  <c:v>60.200000000003733</c:v>
                </c:pt>
                <c:pt idx="3411">
                  <c:v>60.220000000003736</c:v>
                </c:pt>
                <c:pt idx="3412">
                  <c:v>60.240000000003739</c:v>
                </c:pt>
                <c:pt idx="3413">
                  <c:v>60.260000000003743</c:v>
                </c:pt>
                <c:pt idx="3414">
                  <c:v>60.280000000003746</c:v>
                </c:pt>
                <c:pt idx="3415">
                  <c:v>60.300000000003749</c:v>
                </c:pt>
                <c:pt idx="3416">
                  <c:v>60.320000000003752</c:v>
                </c:pt>
                <c:pt idx="3417">
                  <c:v>60.340000000003755</c:v>
                </c:pt>
                <c:pt idx="3418">
                  <c:v>60.360000000003758</c:v>
                </c:pt>
                <c:pt idx="3419">
                  <c:v>60.380000000003761</c:v>
                </c:pt>
                <c:pt idx="3420">
                  <c:v>60.400000000003764</c:v>
                </c:pt>
                <c:pt idx="3421">
                  <c:v>60.420000000003768</c:v>
                </c:pt>
                <c:pt idx="3422">
                  <c:v>60.440000000003771</c:v>
                </c:pt>
                <c:pt idx="3423">
                  <c:v>60.460000000003774</c:v>
                </c:pt>
                <c:pt idx="3424">
                  <c:v>60.480000000003777</c:v>
                </c:pt>
                <c:pt idx="3425">
                  <c:v>60.50000000000378</c:v>
                </c:pt>
                <c:pt idx="3426">
                  <c:v>60.520000000003783</c:v>
                </c:pt>
                <c:pt idx="3427">
                  <c:v>60.540000000003786</c:v>
                </c:pt>
                <c:pt idx="3428">
                  <c:v>60.560000000003789</c:v>
                </c:pt>
                <c:pt idx="3429">
                  <c:v>60.580000000003793</c:v>
                </c:pt>
                <c:pt idx="3430">
                  <c:v>60.600000000003796</c:v>
                </c:pt>
                <c:pt idx="3431">
                  <c:v>60.620000000003799</c:v>
                </c:pt>
                <c:pt idx="3432">
                  <c:v>60.640000000003802</c:v>
                </c:pt>
                <c:pt idx="3433">
                  <c:v>60.660000000003805</c:v>
                </c:pt>
                <c:pt idx="3434">
                  <c:v>60.680000000003808</c:v>
                </c:pt>
                <c:pt idx="3435">
                  <c:v>60.700000000003811</c:v>
                </c:pt>
                <c:pt idx="3436">
                  <c:v>60.720000000003814</c:v>
                </c:pt>
                <c:pt idx="3437">
                  <c:v>60.740000000003818</c:v>
                </c:pt>
                <c:pt idx="3438">
                  <c:v>60.760000000003821</c:v>
                </c:pt>
                <c:pt idx="3439">
                  <c:v>60.780000000003824</c:v>
                </c:pt>
                <c:pt idx="3440">
                  <c:v>60.800000000003827</c:v>
                </c:pt>
                <c:pt idx="3441">
                  <c:v>60.82000000000383</c:v>
                </c:pt>
                <c:pt idx="3442">
                  <c:v>60.840000000003833</c:v>
                </c:pt>
                <c:pt idx="3443">
                  <c:v>60.860000000003836</c:v>
                </c:pt>
                <c:pt idx="3444">
                  <c:v>60.880000000003839</c:v>
                </c:pt>
                <c:pt idx="3445">
                  <c:v>60.900000000003843</c:v>
                </c:pt>
                <c:pt idx="3446">
                  <c:v>60.920000000003846</c:v>
                </c:pt>
                <c:pt idx="3447">
                  <c:v>60.940000000003849</c:v>
                </c:pt>
                <c:pt idx="3448">
                  <c:v>60.960000000003852</c:v>
                </c:pt>
                <c:pt idx="3449">
                  <c:v>60.980000000003855</c:v>
                </c:pt>
                <c:pt idx="3450">
                  <c:v>61.000000000003858</c:v>
                </c:pt>
                <c:pt idx="3451">
                  <c:v>61.020000000003861</c:v>
                </c:pt>
                <c:pt idx="3452">
                  <c:v>61.040000000003864</c:v>
                </c:pt>
                <c:pt idx="3453">
                  <c:v>61.060000000003868</c:v>
                </c:pt>
                <c:pt idx="3454">
                  <c:v>61.080000000003871</c:v>
                </c:pt>
                <c:pt idx="3455">
                  <c:v>61.100000000003874</c:v>
                </c:pt>
                <c:pt idx="3456">
                  <c:v>61.120000000003877</c:v>
                </c:pt>
                <c:pt idx="3457">
                  <c:v>61.14000000000388</c:v>
                </c:pt>
                <c:pt idx="3458">
                  <c:v>61.160000000003883</c:v>
                </c:pt>
                <c:pt idx="3459">
                  <c:v>61.180000000003886</c:v>
                </c:pt>
                <c:pt idx="3460">
                  <c:v>61.20000000000389</c:v>
                </c:pt>
                <c:pt idx="3461">
                  <c:v>61.220000000003893</c:v>
                </c:pt>
                <c:pt idx="3462">
                  <c:v>61.240000000003896</c:v>
                </c:pt>
                <c:pt idx="3463">
                  <c:v>61.260000000003899</c:v>
                </c:pt>
                <c:pt idx="3464">
                  <c:v>61.280000000003902</c:v>
                </c:pt>
                <c:pt idx="3465">
                  <c:v>61.300000000003905</c:v>
                </c:pt>
                <c:pt idx="3466">
                  <c:v>61.320000000003908</c:v>
                </c:pt>
                <c:pt idx="3467">
                  <c:v>61.340000000003911</c:v>
                </c:pt>
                <c:pt idx="3468">
                  <c:v>61.360000000003915</c:v>
                </c:pt>
                <c:pt idx="3469">
                  <c:v>61.380000000003918</c:v>
                </c:pt>
                <c:pt idx="3470">
                  <c:v>61.400000000003921</c:v>
                </c:pt>
                <c:pt idx="3471">
                  <c:v>61.420000000003924</c:v>
                </c:pt>
                <c:pt idx="3472">
                  <c:v>61.440000000003927</c:v>
                </c:pt>
                <c:pt idx="3473">
                  <c:v>61.46000000000393</c:v>
                </c:pt>
                <c:pt idx="3474">
                  <c:v>61.480000000003933</c:v>
                </c:pt>
                <c:pt idx="3475">
                  <c:v>61.500000000003936</c:v>
                </c:pt>
                <c:pt idx="3476">
                  <c:v>61.52000000000394</c:v>
                </c:pt>
                <c:pt idx="3477">
                  <c:v>61.540000000003943</c:v>
                </c:pt>
                <c:pt idx="3478">
                  <c:v>61.560000000003946</c:v>
                </c:pt>
                <c:pt idx="3479">
                  <c:v>61.580000000003949</c:v>
                </c:pt>
                <c:pt idx="3480">
                  <c:v>61.600000000003952</c:v>
                </c:pt>
                <c:pt idx="3481">
                  <c:v>61.620000000003955</c:v>
                </c:pt>
                <c:pt idx="3482">
                  <c:v>61.640000000003958</c:v>
                </c:pt>
                <c:pt idx="3483">
                  <c:v>61.660000000003961</c:v>
                </c:pt>
                <c:pt idx="3484">
                  <c:v>61.680000000003965</c:v>
                </c:pt>
                <c:pt idx="3485">
                  <c:v>61.700000000003968</c:v>
                </c:pt>
                <c:pt idx="3486">
                  <c:v>61.720000000003971</c:v>
                </c:pt>
                <c:pt idx="3487">
                  <c:v>61.740000000003974</c:v>
                </c:pt>
                <c:pt idx="3488">
                  <c:v>61.760000000003977</c:v>
                </c:pt>
                <c:pt idx="3489">
                  <c:v>61.78000000000398</c:v>
                </c:pt>
                <c:pt idx="3490">
                  <c:v>61.800000000003983</c:v>
                </c:pt>
                <c:pt idx="3491">
                  <c:v>61.820000000003986</c:v>
                </c:pt>
                <c:pt idx="3492">
                  <c:v>61.84000000000399</c:v>
                </c:pt>
                <c:pt idx="3493">
                  <c:v>61.860000000003993</c:v>
                </c:pt>
                <c:pt idx="3494">
                  <c:v>61.880000000003996</c:v>
                </c:pt>
                <c:pt idx="3495">
                  <c:v>61.900000000003999</c:v>
                </c:pt>
                <c:pt idx="3496">
                  <c:v>61.920000000004002</c:v>
                </c:pt>
                <c:pt idx="3497">
                  <c:v>61.940000000004005</c:v>
                </c:pt>
                <c:pt idx="3498">
                  <c:v>61.960000000004008</c:v>
                </c:pt>
                <c:pt idx="3499">
                  <c:v>61.980000000004011</c:v>
                </c:pt>
                <c:pt idx="3500">
                  <c:v>62.000000000004015</c:v>
                </c:pt>
                <c:pt idx="3501">
                  <c:v>62.020000000004018</c:v>
                </c:pt>
                <c:pt idx="3502">
                  <c:v>62.040000000004021</c:v>
                </c:pt>
                <c:pt idx="3503">
                  <c:v>62.060000000004024</c:v>
                </c:pt>
                <c:pt idx="3504">
                  <c:v>62.080000000004027</c:v>
                </c:pt>
                <c:pt idx="3505">
                  <c:v>62.10000000000403</c:v>
                </c:pt>
                <c:pt idx="3506">
                  <c:v>62.120000000004033</c:v>
                </c:pt>
                <c:pt idx="3507">
                  <c:v>62.140000000004036</c:v>
                </c:pt>
                <c:pt idx="3508">
                  <c:v>62.16000000000404</c:v>
                </c:pt>
                <c:pt idx="3509">
                  <c:v>62.180000000004043</c:v>
                </c:pt>
                <c:pt idx="3510">
                  <c:v>62.200000000004046</c:v>
                </c:pt>
                <c:pt idx="3511">
                  <c:v>62.220000000004049</c:v>
                </c:pt>
                <c:pt idx="3512">
                  <c:v>62.240000000004052</c:v>
                </c:pt>
                <c:pt idx="3513">
                  <c:v>62.260000000004055</c:v>
                </c:pt>
                <c:pt idx="3514">
                  <c:v>62.280000000004058</c:v>
                </c:pt>
                <c:pt idx="3515">
                  <c:v>62.300000000004061</c:v>
                </c:pt>
                <c:pt idx="3516">
                  <c:v>62.320000000004065</c:v>
                </c:pt>
                <c:pt idx="3517">
                  <c:v>62.340000000004068</c:v>
                </c:pt>
                <c:pt idx="3518">
                  <c:v>62.360000000004071</c:v>
                </c:pt>
                <c:pt idx="3519">
                  <c:v>62.380000000004074</c:v>
                </c:pt>
                <c:pt idx="3520">
                  <c:v>62.400000000004077</c:v>
                </c:pt>
                <c:pt idx="3521">
                  <c:v>62.42000000000408</c:v>
                </c:pt>
                <c:pt idx="3522">
                  <c:v>62.440000000004083</c:v>
                </c:pt>
                <c:pt idx="3523">
                  <c:v>62.460000000004086</c:v>
                </c:pt>
                <c:pt idx="3524">
                  <c:v>62.48000000000409</c:v>
                </c:pt>
                <c:pt idx="3525">
                  <c:v>62.500000000004093</c:v>
                </c:pt>
                <c:pt idx="3526">
                  <c:v>62.520000000004096</c:v>
                </c:pt>
                <c:pt idx="3527">
                  <c:v>62.540000000004099</c:v>
                </c:pt>
                <c:pt idx="3528">
                  <c:v>62.560000000004102</c:v>
                </c:pt>
                <c:pt idx="3529">
                  <c:v>62.580000000004105</c:v>
                </c:pt>
                <c:pt idx="3530">
                  <c:v>62.600000000004108</c:v>
                </c:pt>
                <c:pt idx="3531">
                  <c:v>62.620000000004111</c:v>
                </c:pt>
                <c:pt idx="3532">
                  <c:v>62.640000000004115</c:v>
                </c:pt>
                <c:pt idx="3533">
                  <c:v>62.660000000004118</c:v>
                </c:pt>
                <c:pt idx="3534">
                  <c:v>62.680000000004121</c:v>
                </c:pt>
                <c:pt idx="3535">
                  <c:v>62.700000000004124</c:v>
                </c:pt>
                <c:pt idx="3536">
                  <c:v>62.720000000004127</c:v>
                </c:pt>
                <c:pt idx="3537">
                  <c:v>62.74000000000413</c:v>
                </c:pt>
                <c:pt idx="3538">
                  <c:v>62.760000000004133</c:v>
                </c:pt>
                <c:pt idx="3539">
                  <c:v>62.780000000004136</c:v>
                </c:pt>
                <c:pt idx="3540">
                  <c:v>62.80000000000414</c:v>
                </c:pt>
                <c:pt idx="3541">
                  <c:v>62.820000000004143</c:v>
                </c:pt>
                <c:pt idx="3542">
                  <c:v>62.840000000004146</c:v>
                </c:pt>
                <c:pt idx="3543">
                  <c:v>62.860000000004149</c:v>
                </c:pt>
                <c:pt idx="3544">
                  <c:v>62.880000000004152</c:v>
                </c:pt>
                <c:pt idx="3545">
                  <c:v>62.900000000004155</c:v>
                </c:pt>
                <c:pt idx="3546">
                  <c:v>62.920000000004158</c:v>
                </c:pt>
                <c:pt idx="3547">
                  <c:v>62.940000000004162</c:v>
                </c:pt>
                <c:pt idx="3548">
                  <c:v>62.960000000004165</c:v>
                </c:pt>
                <c:pt idx="3549">
                  <c:v>62.980000000004168</c:v>
                </c:pt>
                <c:pt idx="3550">
                  <c:v>63.000000000004171</c:v>
                </c:pt>
                <c:pt idx="3551">
                  <c:v>63.020000000004174</c:v>
                </c:pt>
                <c:pt idx="3552">
                  <c:v>63.040000000004177</c:v>
                </c:pt>
                <c:pt idx="3553">
                  <c:v>63.06000000000418</c:v>
                </c:pt>
                <c:pt idx="3554">
                  <c:v>63.080000000004183</c:v>
                </c:pt>
                <c:pt idx="3555">
                  <c:v>63.100000000004187</c:v>
                </c:pt>
                <c:pt idx="3556">
                  <c:v>63.12000000000419</c:v>
                </c:pt>
                <c:pt idx="3557">
                  <c:v>63.140000000004193</c:v>
                </c:pt>
                <c:pt idx="3558">
                  <c:v>63.160000000004196</c:v>
                </c:pt>
                <c:pt idx="3559">
                  <c:v>63.180000000004199</c:v>
                </c:pt>
                <c:pt idx="3560">
                  <c:v>63.200000000004202</c:v>
                </c:pt>
                <c:pt idx="3561">
                  <c:v>63.220000000004205</c:v>
                </c:pt>
                <c:pt idx="3562">
                  <c:v>63.240000000004208</c:v>
                </c:pt>
                <c:pt idx="3563">
                  <c:v>63.260000000004212</c:v>
                </c:pt>
                <c:pt idx="3564">
                  <c:v>63.280000000004215</c:v>
                </c:pt>
                <c:pt idx="3565">
                  <c:v>63.300000000004218</c:v>
                </c:pt>
                <c:pt idx="3566">
                  <c:v>63.320000000004221</c:v>
                </c:pt>
                <c:pt idx="3567">
                  <c:v>63.340000000004224</c:v>
                </c:pt>
                <c:pt idx="3568">
                  <c:v>63.360000000004227</c:v>
                </c:pt>
                <c:pt idx="3569">
                  <c:v>63.38000000000423</c:v>
                </c:pt>
                <c:pt idx="3570">
                  <c:v>63.400000000004233</c:v>
                </c:pt>
                <c:pt idx="3571">
                  <c:v>63.420000000004237</c:v>
                </c:pt>
                <c:pt idx="3572">
                  <c:v>63.44000000000424</c:v>
                </c:pt>
                <c:pt idx="3573">
                  <c:v>63.460000000004243</c:v>
                </c:pt>
                <c:pt idx="3574">
                  <c:v>63.480000000004246</c:v>
                </c:pt>
                <c:pt idx="3575">
                  <c:v>63.500000000004249</c:v>
                </c:pt>
                <c:pt idx="3576">
                  <c:v>63.520000000004252</c:v>
                </c:pt>
                <c:pt idx="3577">
                  <c:v>63.540000000004255</c:v>
                </c:pt>
                <c:pt idx="3578">
                  <c:v>63.560000000004258</c:v>
                </c:pt>
                <c:pt idx="3579">
                  <c:v>63.580000000004262</c:v>
                </c:pt>
                <c:pt idx="3580">
                  <c:v>63.600000000004265</c:v>
                </c:pt>
                <c:pt idx="3581">
                  <c:v>63.620000000004268</c:v>
                </c:pt>
                <c:pt idx="3582">
                  <c:v>63.640000000004271</c:v>
                </c:pt>
                <c:pt idx="3583">
                  <c:v>63.660000000004274</c:v>
                </c:pt>
                <c:pt idx="3584">
                  <c:v>63.680000000004277</c:v>
                </c:pt>
                <c:pt idx="3585">
                  <c:v>63.70000000000428</c:v>
                </c:pt>
                <c:pt idx="3586">
                  <c:v>63.720000000004283</c:v>
                </c:pt>
                <c:pt idx="3587">
                  <c:v>63.740000000004287</c:v>
                </c:pt>
                <c:pt idx="3588">
                  <c:v>63.76000000000429</c:v>
                </c:pt>
                <c:pt idx="3589">
                  <c:v>63.780000000004293</c:v>
                </c:pt>
                <c:pt idx="3590">
                  <c:v>63.800000000004296</c:v>
                </c:pt>
                <c:pt idx="3591">
                  <c:v>63.820000000004299</c:v>
                </c:pt>
                <c:pt idx="3592">
                  <c:v>63.840000000004302</c:v>
                </c:pt>
                <c:pt idx="3593">
                  <c:v>63.860000000004305</c:v>
                </c:pt>
                <c:pt idx="3594">
                  <c:v>63.880000000004308</c:v>
                </c:pt>
                <c:pt idx="3595">
                  <c:v>63.900000000004312</c:v>
                </c:pt>
                <c:pt idx="3596">
                  <c:v>63.920000000004315</c:v>
                </c:pt>
                <c:pt idx="3597">
                  <c:v>63.940000000004318</c:v>
                </c:pt>
                <c:pt idx="3598">
                  <c:v>63.960000000004321</c:v>
                </c:pt>
                <c:pt idx="3599">
                  <c:v>63.980000000004324</c:v>
                </c:pt>
                <c:pt idx="3600">
                  <c:v>64.00000000000432</c:v>
                </c:pt>
                <c:pt idx="3601">
                  <c:v>64.020000000004316</c:v>
                </c:pt>
                <c:pt idx="3602">
                  <c:v>64.040000000004312</c:v>
                </c:pt>
                <c:pt idx="3603">
                  <c:v>64.060000000004308</c:v>
                </c:pt>
                <c:pt idx="3604">
                  <c:v>64.080000000004304</c:v>
                </c:pt>
                <c:pt idx="3605">
                  <c:v>64.1000000000043</c:v>
                </c:pt>
                <c:pt idx="3606">
                  <c:v>64.120000000004296</c:v>
                </c:pt>
                <c:pt idx="3607">
                  <c:v>64.140000000004292</c:v>
                </c:pt>
                <c:pt idx="3608">
                  <c:v>64.160000000004288</c:v>
                </c:pt>
                <c:pt idx="3609">
                  <c:v>64.180000000004284</c:v>
                </c:pt>
                <c:pt idx="3610">
                  <c:v>64.20000000000428</c:v>
                </c:pt>
                <c:pt idx="3611">
                  <c:v>64.220000000004276</c:v>
                </c:pt>
                <c:pt idx="3612">
                  <c:v>64.240000000004272</c:v>
                </c:pt>
                <c:pt idx="3613">
                  <c:v>64.260000000004268</c:v>
                </c:pt>
                <c:pt idx="3614">
                  <c:v>64.280000000004264</c:v>
                </c:pt>
                <c:pt idx="3615">
                  <c:v>64.30000000000426</c:v>
                </c:pt>
                <c:pt idx="3616">
                  <c:v>64.320000000004256</c:v>
                </c:pt>
                <c:pt idx="3617">
                  <c:v>64.340000000004252</c:v>
                </c:pt>
                <c:pt idx="3618">
                  <c:v>64.360000000004248</c:v>
                </c:pt>
                <c:pt idx="3619">
                  <c:v>64.380000000004244</c:v>
                </c:pt>
                <c:pt idx="3620">
                  <c:v>64.400000000004241</c:v>
                </c:pt>
                <c:pt idx="3621">
                  <c:v>64.420000000004237</c:v>
                </c:pt>
                <c:pt idx="3622">
                  <c:v>64.440000000004233</c:v>
                </c:pt>
                <c:pt idx="3623">
                  <c:v>64.460000000004229</c:v>
                </c:pt>
                <c:pt idx="3624">
                  <c:v>64.480000000004225</c:v>
                </c:pt>
                <c:pt idx="3625">
                  <c:v>64.500000000004221</c:v>
                </c:pt>
                <c:pt idx="3626">
                  <c:v>64.520000000004217</c:v>
                </c:pt>
                <c:pt idx="3627">
                  <c:v>64.540000000004213</c:v>
                </c:pt>
                <c:pt idx="3628">
                  <c:v>64.560000000004209</c:v>
                </c:pt>
                <c:pt idx="3629">
                  <c:v>64.580000000004205</c:v>
                </c:pt>
                <c:pt idx="3630">
                  <c:v>64.600000000004201</c:v>
                </c:pt>
                <c:pt idx="3631">
                  <c:v>64.620000000004197</c:v>
                </c:pt>
                <c:pt idx="3632">
                  <c:v>64.640000000004193</c:v>
                </c:pt>
                <c:pt idx="3633">
                  <c:v>64.660000000004189</c:v>
                </c:pt>
                <c:pt idx="3634">
                  <c:v>64.680000000004185</c:v>
                </c:pt>
                <c:pt idx="3635">
                  <c:v>64.700000000004181</c:v>
                </c:pt>
                <c:pt idx="3636">
                  <c:v>64.720000000004177</c:v>
                </c:pt>
                <c:pt idx="3637">
                  <c:v>64.740000000004173</c:v>
                </c:pt>
                <c:pt idx="3638">
                  <c:v>64.760000000004169</c:v>
                </c:pt>
                <c:pt idx="3639">
                  <c:v>64.780000000004165</c:v>
                </c:pt>
                <c:pt idx="3640">
                  <c:v>64.800000000004161</c:v>
                </c:pt>
                <c:pt idx="3641">
                  <c:v>64.820000000004157</c:v>
                </c:pt>
                <c:pt idx="3642">
                  <c:v>64.840000000004153</c:v>
                </c:pt>
                <c:pt idx="3643">
                  <c:v>64.860000000004149</c:v>
                </c:pt>
                <c:pt idx="3644">
                  <c:v>64.880000000004145</c:v>
                </c:pt>
                <c:pt idx="3645">
                  <c:v>64.900000000004141</c:v>
                </c:pt>
                <c:pt idx="3646">
                  <c:v>64.920000000004137</c:v>
                </c:pt>
                <c:pt idx="3647">
                  <c:v>64.940000000004133</c:v>
                </c:pt>
                <c:pt idx="3648">
                  <c:v>64.960000000004129</c:v>
                </c:pt>
                <c:pt idx="3649">
                  <c:v>64.980000000004125</c:v>
                </c:pt>
                <c:pt idx="3650">
                  <c:v>65.000000000004121</c:v>
                </c:pt>
                <c:pt idx="3651">
                  <c:v>65.020000000004117</c:v>
                </c:pt>
                <c:pt idx="3652">
                  <c:v>65.040000000004113</c:v>
                </c:pt>
                <c:pt idx="3653">
                  <c:v>65.060000000004109</c:v>
                </c:pt>
                <c:pt idx="3654">
                  <c:v>65.080000000004105</c:v>
                </c:pt>
                <c:pt idx="3655">
                  <c:v>65.100000000004101</c:v>
                </c:pt>
                <c:pt idx="3656">
                  <c:v>65.120000000004097</c:v>
                </c:pt>
                <c:pt idx="3657">
                  <c:v>65.140000000004093</c:v>
                </c:pt>
                <c:pt idx="3658">
                  <c:v>65.160000000004089</c:v>
                </c:pt>
                <c:pt idx="3659">
                  <c:v>65.180000000004085</c:v>
                </c:pt>
                <c:pt idx="3660">
                  <c:v>65.200000000004081</c:v>
                </c:pt>
                <c:pt idx="3661">
                  <c:v>65.220000000004077</c:v>
                </c:pt>
                <c:pt idx="3662">
                  <c:v>65.240000000004073</c:v>
                </c:pt>
                <c:pt idx="3663">
                  <c:v>65.260000000004069</c:v>
                </c:pt>
                <c:pt idx="3664">
                  <c:v>65.280000000004065</c:v>
                </c:pt>
                <c:pt idx="3665">
                  <c:v>65.300000000004061</c:v>
                </c:pt>
                <c:pt idx="3666">
                  <c:v>65.320000000004057</c:v>
                </c:pt>
                <c:pt idx="3667">
                  <c:v>65.340000000004054</c:v>
                </c:pt>
                <c:pt idx="3668">
                  <c:v>65.36000000000405</c:v>
                </c:pt>
                <c:pt idx="3669">
                  <c:v>65.380000000004046</c:v>
                </c:pt>
                <c:pt idx="3670">
                  <c:v>65.400000000004042</c:v>
                </c:pt>
                <c:pt idx="3671">
                  <c:v>65.420000000004038</c:v>
                </c:pt>
                <c:pt idx="3672">
                  <c:v>65.440000000004034</c:v>
                </c:pt>
                <c:pt idx="3673">
                  <c:v>65.46000000000403</c:v>
                </c:pt>
                <c:pt idx="3674">
                  <c:v>65.480000000004026</c:v>
                </c:pt>
                <c:pt idx="3675">
                  <c:v>65.500000000004022</c:v>
                </c:pt>
                <c:pt idx="3676">
                  <c:v>65.520000000004018</c:v>
                </c:pt>
                <c:pt idx="3677">
                  <c:v>65.540000000004014</c:v>
                </c:pt>
                <c:pt idx="3678">
                  <c:v>65.56000000000401</c:v>
                </c:pt>
                <c:pt idx="3679">
                  <c:v>65.580000000004006</c:v>
                </c:pt>
                <c:pt idx="3680">
                  <c:v>65.600000000004002</c:v>
                </c:pt>
                <c:pt idx="3681">
                  <c:v>65.620000000003998</c:v>
                </c:pt>
                <c:pt idx="3682">
                  <c:v>65.640000000003994</c:v>
                </c:pt>
                <c:pt idx="3683">
                  <c:v>65.66000000000399</c:v>
                </c:pt>
                <c:pt idx="3684">
                  <c:v>65.680000000003986</c:v>
                </c:pt>
                <c:pt idx="3685">
                  <c:v>65.700000000003982</c:v>
                </c:pt>
                <c:pt idx="3686">
                  <c:v>65.720000000003978</c:v>
                </c:pt>
                <c:pt idx="3687">
                  <c:v>65.740000000003974</c:v>
                </c:pt>
                <c:pt idx="3688">
                  <c:v>65.76000000000397</c:v>
                </c:pt>
                <c:pt idx="3689">
                  <c:v>65.780000000003966</c:v>
                </c:pt>
                <c:pt idx="3690">
                  <c:v>65.800000000003962</c:v>
                </c:pt>
                <c:pt idx="3691">
                  <c:v>65.820000000003958</c:v>
                </c:pt>
                <c:pt idx="3692">
                  <c:v>65.840000000003954</c:v>
                </c:pt>
                <c:pt idx="3693">
                  <c:v>65.86000000000395</c:v>
                </c:pt>
                <c:pt idx="3694">
                  <c:v>65.880000000003946</c:v>
                </c:pt>
                <c:pt idx="3695">
                  <c:v>65.900000000003942</c:v>
                </c:pt>
                <c:pt idx="3696">
                  <c:v>65.920000000003938</c:v>
                </c:pt>
                <c:pt idx="3697">
                  <c:v>65.940000000003934</c:v>
                </c:pt>
                <c:pt idx="3698">
                  <c:v>65.96000000000393</c:v>
                </c:pt>
                <c:pt idx="3699">
                  <c:v>65.980000000003926</c:v>
                </c:pt>
              </c:numCache>
            </c:numRef>
          </c:xVal>
          <c:yVal>
            <c:numRef>
              <c:f>'[1]2'!$K$3:$K$3702</c:f>
              <c:numCache>
                <c:formatCode>General</c:formatCode>
                <c:ptCount val="3700"/>
                <c:pt idx="0">
                  <c:v>21.322667834352135</c:v>
                </c:pt>
                <c:pt idx="1">
                  <c:v>21.324400274391486</c:v>
                </c:pt>
                <c:pt idx="2">
                  <c:v>21.326290210068958</c:v>
                </c:pt>
                <c:pt idx="3">
                  <c:v>21.32534524208819</c:v>
                </c:pt>
                <c:pt idx="4">
                  <c:v>21.331330044097896</c:v>
                </c:pt>
                <c:pt idx="5">
                  <c:v>21.331015054234364</c:v>
                </c:pt>
                <c:pt idx="6">
                  <c:v>21.311643238292582</c:v>
                </c:pt>
                <c:pt idx="7">
                  <c:v>21.315738083743565</c:v>
                </c:pt>
                <c:pt idx="8">
                  <c:v>21.33022757971354</c:v>
                </c:pt>
                <c:pt idx="9">
                  <c:v>21.326762694165861</c:v>
                </c:pt>
                <c:pt idx="10">
                  <c:v>21.318730474177535</c:v>
                </c:pt>
                <c:pt idx="11">
                  <c:v>21.318100497007332</c:v>
                </c:pt>
                <c:pt idx="12">
                  <c:v>21.315265601303871</c:v>
                </c:pt>
                <c:pt idx="13">
                  <c:v>21.340149773093813</c:v>
                </c:pt>
                <c:pt idx="14">
                  <c:v>21.316053072076116</c:v>
                </c:pt>
                <c:pt idx="15">
                  <c:v>21.323455306978914</c:v>
                </c:pt>
                <c:pt idx="16">
                  <c:v>21.312745696158434</c:v>
                </c:pt>
                <c:pt idx="17">
                  <c:v>21.315265601303871</c:v>
                </c:pt>
                <c:pt idx="18">
                  <c:v>21.314005648478624</c:v>
                </c:pt>
                <c:pt idx="19">
                  <c:v>21.304241031207702</c:v>
                </c:pt>
                <c:pt idx="20">
                  <c:v>21.323140317904514</c:v>
                </c:pt>
                <c:pt idx="21">
                  <c:v>21.30739090443225</c:v>
                </c:pt>
                <c:pt idx="22">
                  <c:v>21.322510339850449</c:v>
                </c:pt>
                <c:pt idx="23">
                  <c:v>21.315738083743565</c:v>
                </c:pt>
                <c:pt idx="24">
                  <c:v>21.311643238292582</c:v>
                </c:pt>
                <c:pt idx="25">
                  <c:v>21.311170756468428</c:v>
                </c:pt>
                <c:pt idx="26">
                  <c:v>21.316683048835952</c:v>
                </c:pt>
                <c:pt idx="27">
                  <c:v>21.321880361922609</c:v>
                </c:pt>
                <c:pt idx="28">
                  <c:v>21.312903190170839</c:v>
                </c:pt>
                <c:pt idx="29">
                  <c:v>21.322510339850449</c:v>
                </c:pt>
                <c:pt idx="30">
                  <c:v>21.325817726043045</c:v>
                </c:pt>
                <c:pt idx="31">
                  <c:v>21.315265601303871</c:v>
                </c:pt>
                <c:pt idx="32">
                  <c:v>21.318887968489825</c:v>
                </c:pt>
                <c:pt idx="33">
                  <c:v>21.322825328861718</c:v>
                </c:pt>
                <c:pt idx="34">
                  <c:v>21.324400274391486</c:v>
                </c:pt>
                <c:pt idx="35">
                  <c:v>21.318257991288018</c:v>
                </c:pt>
                <c:pt idx="36">
                  <c:v>21.313375672255411</c:v>
                </c:pt>
                <c:pt idx="37">
                  <c:v>21.297626307710853</c:v>
                </c:pt>
                <c:pt idx="38">
                  <c:v>21.321880361922609</c:v>
                </c:pt>
                <c:pt idx="39">
                  <c:v>21.300146200734883</c:v>
                </c:pt>
                <c:pt idx="40">
                  <c:v>21.317785508469562</c:v>
                </c:pt>
                <c:pt idx="41">
                  <c:v>21.312588202153957</c:v>
                </c:pt>
                <c:pt idx="42">
                  <c:v>21.318887968489825</c:v>
                </c:pt>
                <c:pt idx="43">
                  <c:v>21.324085285222381</c:v>
                </c:pt>
                <c:pt idx="44">
                  <c:v>21.317155531488762</c:v>
                </c:pt>
                <c:pt idx="45">
                  <c:v>21.315423095442544</c:v>
                </c:pt>
                <c:pt idx="46">
                  <c:v>21.325187747452343</c:v>
                </c:pt>
                <c:pt idx="47">
                  <c:v>21.339362296284417</c:v>
                </c:pt>
                <c:pt idx="48">
                  <c:v>21.314793118935238</c:v>
                </c:pt>
                <c:pt idx="49">
                  <c:v>21.316683048835952</c:v>
                </c:pt>
                <c:pt idx="50">
                  <c:v>21.330700064402357</c:v>
                </c:pt>
                <c:pt idx="51">
                  <c:v>21.299201240614138</c:v>
                </c:pt>
                <c:pt idx="52">
                  <c:v>21.316053072076116</c:v>
                </c:pt>
                <c:pt idx="53">
                  <c:v>21.313060684191139</c:v>
                </c:pt>
                <c:pt idx="54">
                  <c:v>21.31321817821933</c:v>
                </c:pt>
                <c:pt idx="55">
                  <c:v>21.316998037263279</c:v>
                </c:pt>
                <c:pt idx="56">
                  <c:v>21.318730474177535</c:v>
                </c:pt>
                <c:pt idx="57">
                  <c:v>21.301563641448702</c:v>
                </c:pt>
                <c:pt idx="58">
                  <c:v>21.329282610549015</c:v>
                </c:pt>
                <c:pt idx="59">
                  <c:v>21.329755095095745</c:v>
                </c:pt>
                <c:pt idx="60">
                  <c:v>21.304083537629328</c:v>
                </c:pt>
                <c:pt idx="61">
                  <c:v>21.315895577905877</c:v>
                </c:pt>
                <c:pt idx="62">
                  <c:v>21.322825328861718</c:v>
                </c:pt>
                <c:pt idx="63">
                  <c:v>21.326920188880628</c:v>
                </c:pt>
                <c:pt idx="64">
                  <c:v>21.30865085460589</c:v>
                </c:pt>
                <c:pt idx="65">
                  <c:v>21.32487275820429</c:v>
                </c:pt>
                <c:pt idx="66">
                  <c:v>21.322825328861718</c:v>
                </c:pt>
                <c:pt idx="67">
                  <c:v>21.312745696158434</c:v>
                </c:pt>
                <c:pt idx="68">
                  <c:v>21.316053072076116</c:v>
                </c:pt>
                <c:pt idx="69">
                  <c:v>21.315580589589107</c:v>
                </c:pt>
                <c:pt idx="70">
                  <c:v>21.313533166299347</c:v>
                </c:pt>
                <c:pt idx="71">
                  <c:v>21.308493360806594</c:v>
                </c:pt>
                <c:pt idx="72">
                  <c:v>21.306445942133443</c:v>
                </c:pt>
                <c:pt idx="73">
                  <c:v>21.32172286746038</c:v>
                </c:pt>
                <c:pt idx="74">
                  <c:v>21.32770766257282</c:v>
                </c:pt>
                <c:pt idx="75">
                  <c:v>21.315738083743565</c:v>
                </c:pt>
                <c:pt idx="76">
                  <c:v>21.311643238292582</c:v>
                </c:pt>
                <c:pt idx="77">
                  <c:v>21.299831213996391</c:v>
                </c:pt>
                <c:pt idx="78">
                  <c:v>21.316210566254245</c:v>
                </c:pt>
                <c:pt idx="79">
                  <c:v>21.321250384121075</c:v>
                </c:pt>
                <c:pt idx="80">
                  <c:v>21.324400274391486</c:v>
                </c:pt>
                <c:pt idx="81">
                  <c:v>21.309280829882187</c:v>
                </c:pt>
                <c:pt idx="82">
                  <c:v>21.304713511990126</c:v>
                </c:pt>
                <c:pt idx="83">
                  <c:v>21.307705891928329</c:v>
                </c:pt>
                <c:pt idx="84">
                  <c:v>21.306603435830191</c:v>
                </c:pt>
                <c:pt idx="85">
                  <c:v>21.327077683603285</c:v>
                </c:pt>
                <c:pt idx="86">
                  <c:v>21.308020879455938</c:v>
                </c:pt>
                <c:pt idx="87">
                  <c:v>21.294318951182664</c:v>
                </c:pt>
                <c:pt idx="88">
                  <c:v>21.300776174306531</c:v>
                </c:pt>
                <c:pt idx="89">
                  <c:v>21.311958226214806</c:v>
                </c:pt>
                <c:pt idx="90">
                  <c:v>21.304398524793964</c:v>
                </c:pt>
                <c:pt idx="91">
                  <c:v>21.297783800965675</c:v>
                </c:pt>
                <c:pt idx="92">
                  <c:v>21.293373992813823</c:v>
                </c:pt>
                <c:pt idx="93">
                  <c:v>21.293846471962752</c:v>
                </c:pt>
                <c:pt idx="94">
                  <c:v>21.299831213996391</c:v>
                </c:pt>
                <c:pt idx="95">
                  <c:v>21.298886253970377</c:v>
                </c:pt>
                <c:pt idx="96">
                  <c:v>21.296208868772659</c:v>
                </c:pt>
                <c:pt idx="97">
                  <c:v>21.311170756468428</c:v>
                </c:pt>
                <c:pt idx="98">
                  <c:v>21.30313857632482</c:v>
                </c:pt>
                <c:pt idx="99">
                  <c:v>21.302193615304439</c:v>
                </c:pt>
                <c:pt idx="100">
                  <c:v>21.296366361956458</c:v>
                </c:pt>
                <c:pt idx="101">
                  <c:v>21.295578896116385</c:v>
                </c:pt>
                <c:pt idx="102">
                  <c:v>21.294791430473637</c:v>
                </c:pt>
                <c:pt idx="103">
                  <c:v>21.304556018388119</c:v>
                </c:pt>
                <c:pt idx="104">
                  <c:v>21.302823589286483</c:v>
                </c:pt>
                <c:pt idx="105">
                  <c:v>21.311958226214806</c:v>
                </c:pt>
                <c:pt idx="106">
                  <c:v>21.289594162179345</c:v>
                </c:pt>
                <c:pt idx="107">
                  <c:v>21.309595817567626</c:v>
                </c:pt>
                <c:pt idx="108">
                  <c:v>21.323927790649666</c:v>
                </c:pt>
                <c:pt idx="109">
                  <c:v>21.298571267358149</c:v>
                </c:pt>
                <c:pt idx="110">
                  <c:v>21.322195350870746</c:v>
                </c:pt>
                <c:pt idx="111">
                  <c:v>21.295106416707043</c:v>
                </c:pt>
                <c:pt idx="112">
                  <c:v>21.320935395267643</c:v>
                </c:pt>
                <c:pt idx="113">
                  <c:v>21.320777900852761</c:v>
                </c:pt>
                <c:pt idx="114">
                  <c:v>21.310698274715342</c:v>
                </c:pt>
                <c:pt idx="115">
                  <c:v>21.322982823379188</c:v>
                </c:pt>
                <c:pt idx="116">
                  <c:v>21.318100497007332</c:v>
                </c:pt>
                <c:pt idx="117">
                  <c:v>21.338102333799728</c:v>
                </c:pt>
                <c:pt idx="118">
                  <c:v>21.350859477289276</c:v>
                </c:pt>
                <c:pt idx="119">
                  <c:v>21.340307268479371</c:v>
                </c:pt>
                <c:pt idx="120">
                  <c:v>21.333534974026733</c:v>
                </c:pt>
                <c:pt idx="121">
                  <c:v>21.335739905502322</c:v>
                </c:pt>
                <c:pt idx="122">
                  <c:v>21.343299682304384</c:v>
                </c:pt>
                <c:pt idx="123">
                  <c:v>21.349442014344621</c:v>
                </c:pt>
                <c:pt idx="124">
                  <c:v>21.341724727304527</c:v>
                </c:pt>
                <c:pt idx="125">
                  <c:v>21.356214343071482</c:v>
                </c:pt>
                <c:pt idx="126">
                  <c:v>21.363774169118877</c:v>
                </c:pt>
                <c:pt idx="127">
                  <c:v>21.359679261086136</c:v>
                </c:pt>
                <c:pt idx="128">
                  <c:v>21.364246658850554</c:v>
                </c:pt>
                <c:pt idx="129">
                  <c:v>21.392596172734326</c:v>
                </c:pt>
                <c:pt idx="130">
                  <c:v>21.380626346793857</c:v>
                </c:pt>
                <c:pt idx="131">
                  <c:v>21.384878779736287</c:v>
                </c:pt>
                <c:pt idx="132">
                  <c:v>21.372593989155572</c:v>
                </c:pt>
                <c:pt idx="133">
                  <c:v>21.365191638527055</c:v>
                </c:pt>
                <c:pt idx="134">
                  <c:v>21.388343729350588</c:v>
                </c:pt>
                <c:pt idx="135">
                  <c:v>21.40015608628913</c:v>
                </c:pt>
                <c:pt idx="136">
                  <c:v>21.394486149418327</c:v>
                </c:pt>
                <c:pt idx="137">
                  <c:v>21.39306866679879</c:v>
                </c:pt>
                <c:pt idx="138">
                  <c:v>21.429608422926577</c:v>
                </c:pt>
                <c:pt idx="139">
                  <c:v>21.400313584681552</c:v>
                </c:pt>
                <c:pt idx="140">
                  <c:v>21.417953454574761</c:v>
                </c:pt>
                <c:pt idx="141">
                  <c:v>21.430868422093877</c:v>
                </c:pt>
                <c:pt idx="142">
                  <c:v>21.414330973215286</c:v>
                </c:pt>
                <c:pt idx="143">
                  <c:v>21.421103441759293</c:v>
                </c:pt>
                <c:pt idx="144">
                  <c:v>21.430710922170338</c:v>
                </c:pt>
                <c:pt idx="145">
                  <c:v>21.434963422876098</c:v>
                </c:pt>
                <c:pt idx="146">
                  <c:v>21.44693345575396</c:v>
                </c:pt>
                <c:pt idx="147">
                  <c:v>21.441105934053141</c:v>
                </c:pt>
                <c:pt idx="148">
                  <c:v>21.446460953591895</c:v>
                </c:pt>
                <c:pt idx="149">
                  <c:v>21.432915921818054</c:v>
                </c:pt>
                <c:pt idx="150">
                  <c:v>21.451815982254534</c:v>
                </c:pt>
                <c:pt idx="151">
                  <c:v>21.449295967629698</c:v>
                </c:pt>
                <c:pt idx="152">
                  <c:v>21.449768470217929</c:v>
                </c:pt>
                <c:pt idx="153">
                  <c:v>21.45811602765637</c:v>
                </c:pt>
                <c:pt idx="154">
                  <c:v>21.465676098807862</c:v>
                </c:pt>
                <c:pt idx="155">
                  <c:v>21.472133673983464</c:v>
                </c:pt>
                <c:pt idx="156">
                  <c:v>21.469771144941113</c:v>
                </c:pt>
                <c:pt idx="157">
                  <c:v>21.465203593828154</c:v>
                </c:pt>
                <c:pt idx="158">
                  <c:v>21.477961253214136</c:v>
                </c:pt>
                <c:pt idx="159">
                  <c:v>21.497491597530558</c:v>
                </c:pt>
                <c:pt idx="160">
                  <c:v>21.485678874771473</c:v>
                </c:pt>
                <c:pt idx="161">
                  <c:v>21.474968711178462</c:v>
                </c:pt>
                <c:pt idx="162">
                  <c:v>21.493396515279613</c:v>
                </c:pt>
                <c:pt idx="163">
                  <c:v>21.50583928172</c:v>
                </c:pt>
                <c:pt idx="164">
                  <c:v>21.499381637292164</c:v>
                </c:pt>
                <c:pt idx="165">
                  <c:v>21.507099311448041</c:v>
                </c:pt>
                <c:pt idx="166">
                  <c:v>21.517337071714945</c:v>
                </c:pt>
                <c:pt idx="167">
                  <c:v>21.520487158506207</c:v>
                </c:pt>
                <c:pt idx="168">
                  <c:v>21.511509419474429</c:v>
                </c:pt>
                <c:pt idx="169">
                  <c:v>21.510406891887659</c:v>
                </c:pt>
                <c:pt idx="170">
                  <c:v>21.511194411553028</c:v>
                </c:pt>
                <c:pt idx="171">
                  <c:v>21.510091884076765</c:v>
                </c:pt>
                <c:pt idx="172">
                  <c:v>21.528992408613199</c:v>
                </c:pt>
                <c:pt idx="173">
                  <c:v>21.514186988080933</c:v>
                </c:pt>
                <c:pt idx="174">
                  <c:v>21.529622428055273</c:v>
                </c:pt>
                <c:pt idx="175">
                  <c:v>21.518439601732751</c:v>
                </c:pt>
                <c:pt idx="176">
                  <c:v>21.536867660716094</c:v>
                </c:pt>
                <c:pt idx="177">
                  <c:v>21.527574865330362</c:v>
                </c:pt>
                <c:pt idx="178">
                  <c:v>21.533087537244036</c:v>
                </c:pt>
                <c:pt idx="179">
                  <c:v>21.532300012092954</c:v>
                </c:pt>
                <c:pt idx="180">
                  <c:v>21.544742932552179</c:v>
                </c:pt>
                <c:pt idx="181">
                  <c:v>21.566163771781738</c:v>
                </c:pt>
                <c:pt idx="182">
                  <c:v>21.558130939961664</c:v>
                </c:pt>
                <c:pt idx="183">
                  <c:v>21.563801172056358</c:v>
                </c:pt>
                <c:pt idx="184">
                  <c:v>21.556240864870094</c:v>
                </c:pt>
                <c:pt idx="185">
                  <c:v>21.563643665471144</c:v>
                </c:pt>
                <c:pt idx="186">
                  <c:v>21.56049353542457</c:v>
                </c:pt>
                <c:pt idx="187">
                  <c:v>21.580339407430927</c:v>
                </c:pt>
                <c:pt idx="188">
                  <c:v>21.574039117026608</c:v>
                </c:pt>
                <c:pt idx="189">
                  <c:v>21.569786428143448</c:v>
                </c:pt>
                <c:pt idx="190">
                  <c:v>21.559075977933734</c:v>
                </c:pt>
                <c:pt idx="191">
                  <c:v>21.568053852840773</c:v>
                </c:pt>
                <c:pt idx="192">
                  <c:v>21.5787643336458</c:v>
                </c:pt>
                <c:pt idx="193">
                  <c:v>21.561596080581722</c:v>
                </c:pt>
                <c:pt idx="194">
                  <c:v>21.581756974512405</c:v>
                </c:pt>
                <c:pt idx="195">
                  <c:v>21.593097534182291</c:v>
                </c:pt>
                <c:pt idx="196">
                  <c:v>21.576086710022679</c:v>
                </c:pt>
                <c:pt idx="197">
                  <c:v>21.577819289753634</c:v>
                </c:pt>
                <c:pt idx="198">
                  <c:v>21.568683880113067</c:v>
                </c:pt>
                <c:pt idx="199">
                  <c:v>21.585379648847812</c:v>
                </c:pt>
                <c:pt idx="200">
                  <c:v>21.588214788196915</c:v>
                </c:pt>
                <c:pt idx="201">
                  <c:v>21.601760489276693</c:v>
                </c:pt>
                <c:pt idx="202">
                  <c:v>21.595775172298154</c:v>
                </c:pt>
                <c:pt idx="203">
                  <c:v>21.598452812695307</c:v>
                </c:pt>
                <c:pt idx="204">
                  <c:v>21.598137796059579</c:v>
                </c:pt>
                <c:pt idx="205">
                  <c:v>21.600657930029413</c:v>
                </c:pt>
                <c:pt idx="206">
                  <c:v>21.593885074567819</c:v>
                </c:pt>
                <c:pt idx="207">
                  <c:v>21.60002789634752</c:v>
                </c:pt>
                <c:pt idx="208">
                  <c:v>21.617038850090569</c:v>
                </c:pt>
                <c:pt idx="209">
                  <c:v>21.598452812695307</c:v>
                </c:pt>
                <c:pt idx="210">
                  <c:v>21.603335574586563</c:v>
                </c:pt>
                <c:pt idx="211">
                  <c:v>21.622551678928325</c:v>
                </c:pt>
                <c:pt idx="212">
                  <c:v>21.608533361709842</c:v>
                </c:pt>
                <c:pt idx="213">
                  <c:v>21.598767829362604</c:v>
                </c:pt>
                <c:pt idx="214">
                  <c:v>21.596720221589624</c:v>
                </c:pt>
                <c:pt idx="215">
                  <c:v>21.60191799777213</c:v>
                </c:pt>
                <c:pt idx="216">
                  <c:v>21.602705540367861</c:v>
                </c:pt>
                <c:pt idx="217">
                  <c:v>21.618928961745571</c:v>
                </c:pt>
                <c:pt idx="218">
                  <c:v>21.621291602912859</c:v>
                </c:pt>
                <c:pt idx="219">
                  <c:v>21.614991230413725</c:v>
                </c:pt>
                <c:pt idx="220">
                  <c:v>21.605855712724271</c:v>
                </c:pt>
                <c:pt idx="221">
                  <c:v>21.589632358830571</c:v>
                </c:pt>
                <c:pt idx="222">
                  <c:v>21.60002789634752</c:v>
                </c:pt>
                <c:pt idx="223">
                  <c:v>21.608375852882826</c:v>
                </c:pt>
                <c:pt idx="224">
                  <c:v>21.614203684739373</c:v>
                </c:pt>
                <c:pt idx="225">
                  <c:v>21.614833721263071</c:v>
                </c:pt>
                <c:pt idx="226">
                  <c:v>21.60239052330591</c:v>
                </c:pt>
                <c:pt idx="227">
                  <c:v>21.609635923719953</c:v>
                </c:pt>
                <c:pt idx="228">
                  <c:v>21.597665271165226</c:v>
                </c:pt>
                <c:pt idx="229">
                  <c:v>21.620031527402645</c:v>
                </c:pt>
                <c:pt idx="230">
                  <c:v>21.606800765046945</c:v>
                </c:pt>
                <c:pt idx="231">
                  <c:v>21.613101121126849</c:v>
                </c:pt>
                <c:pt idx="232">
                  <c:v>21.607745817653754</c:v>
                </c:pt>
                <c:pt idx="233">
                  <c:v>21.617983905775979</c:v>
                </c:pt>
                <c:pt idx="234">
                  <c:v>21.603650591743243</c:v>
                </c:pt>
                <c:pt idx="235">
                  <c:v>21.61136852194582</c:v>
                </c:pt>
                <c:pt idx="236">
                  <c:v>21.617983905775979</c:v>
                </c:pt>
                <c:pt idx="237">
                  <c:v>21.607745817653754</c:v>
                </c:pt>
                <c:pt idx="238">
                  <c:v>21.623181717125529</c:v>
                </c:pt>
                <c:pt idx="239">
                  <c:v>21.609478414837682</c:v>
                </c:pt>
                <c:pt idx="240">
                  <c:v>21.601602980789114</c:v>
                </c:pt>
                <c:pt idx="241">
                  <c:v>21.597035238083226</c:v>
                </c:pt>
                <c:pt idx="242">
                  <c:v>21.592467502016</c:v>
                </c:pt>
                <c:pt idx="243">
                  <c:v>21.614361193858457</c:v>
                </c:pt>
                <c:pt idx="244">
                  <c:v>21.612156066909733</c:v>
                </c:pt>
                <c:pt idx="245">
                  <c:v>21.601287963837638</c:v>
                </c:pt>
                <c:pt idx="246">
                  <c:v>21.620504055659762</c:v>
                </c:pt>
                <c:pt idx="247">
                  <c:v>21.61735386862081</c:v>
                </c:pt>
                <c:pt idx="248">
                  <c:v>21.602075506275494</c:v>
                </c:pt>
                <c:pt idx="249">
                  <c:v>21.608218344063747</c:v>
                </c:pt>
                <c:pt idx="250">
                  <c:v>21.60239052330591</c:v>
                </c:pt>
                <c:pt idx="251">
                  <c:v>21.603335574586563</c:v>
                </c:pt>
                <c:pt idx="252">
                  <c:v>21.614203684739373</c:v>
                </c:pt>
                <c:pt idx="253">
                  <c:v>21.617196359351702</c:v>
                </c:pt>
                <c:pt idx="254">
                  <c:v>21.602548031832956</c:v>
                </c:pt>
                <c:pt idx="255">
                  <c:v>21.601760489276693</c:v>
                </c:pt>
                <c:pt idx="256">
                  <c:v>21.585222141181141</c:v>
                </c:pt>
                <c:pt idx="257">
                  <c:v>21.616251303903145</c:v>
                </c:pt>
                <c:pt idx="258">
                  <c:v>21.603335574586563</c:v>
                </c:pt>
                <c:pt idx="259">
                  <c:v>21.615778776285396</c:v>
                </c:pt>
                <c:pt idx="260">
                  <c:v>21.586639710464976</c:v>
                </c:pt>
                <c:pt idx="261">
                  <c:v>21.61467621212034</c:v>
                </c:pt>
                <c:pt idx="262">
                  <c:v>21.607115782550981</c:v>
                </c:pt>
                <c:pt idx="263">
                  <c:v>21.605698204031491</c:v>
                </c:pt>
                <c:pt idx="264">
                  <c:v>21.614518702985432</c:v>
                </c:pt>
                <c:pt idx="265">
                  <c:v>21.591049930103608</c:v>
                </c:pt>
                <c:pt idx="266">
                  <c:v>21.609163397096786</c:v>
                </c:pt>
                <c:pt idx="267">
                  <c:v>21.624284284274516</c:v>
                </c:pt>
                <c:pt idx="268">
                  <c:v>21.591049930103608</c:v>
                </c:pt>
                <c:pt idx="269">
                  <c:v>21.614046175628179</c:v>
                </c:pt>
                <c:pt idx="270">
                  <c:v>21.582702019588648</c:v>
                </c:pt>
                <c:pt idx="271">
                  <c:v>21.599397862791893</c:v>
                </c:pt>
                <c:pt idx="272">
                  <c:v>21.61073848611678</c:v>
                </c:pt>
                <c:pt idx="273">
                  <c:v>21.613101121126849</c:v>
                </c:pt>
                <c:pt idx="274">
                  <c:v>21.601602980789114</c:v>
                </c:pt>
                <c:pt idx="275">
                  <c:v>21.595302647759024</c:v>
                </c:pt>
                <c:pt idx="276">
                  <c:v>21.613573648342012</c:v>
                </c:pt>
                <c:pt idx="277">
                  <c:v>21.594672615150646</c:v>
                </c:pt>
                <c:pt idx="278">
                  <c:v>21.608218344063747</c:v>
                </c:pt>
                <c:pt idx="279">
                  <c:v>21.612471084950517</c:v>
                </c:pt>
                <c:pt idx="280">
                  <c:v>21.612156066909733</c:v>
                </c:pt>
                <c:pt idx="281">
                  <c:v>21.607745817653754</c:v>
                </c:pt>
                <c:pt idx="282">
                  <c:v>21.609163397096786</c:v>
                </c:pt>
                <c:pt idx="283">
                  <c:v>21.612786103022913</c:v>
                </c:pt>
                <c:pt idx="284">
                  <c:v>21.599555371168957</c:v>
                </c:pt>
                <c:pt idx="285">
                  <c:v>21.607115782550981</c:v>
                </c:pt>
                <c:pt idx="286">
                  <c:v>21.589002327358884</c:v>
                </c:pt>
                <c:pt idx="287">
                  <c:v>21.592467502016</c:v>
                </c:pt>
                <c:pt idx="288">
                  <c:v>21.588529803838039</c:v>
                </c:pt>
                <c:pt idx="289">
                  <c:v>21.611526030922779</c:v>
                </c:pt>
                <c:pt idx="290">
                  <c:v>21.599082846061481</c:v>
                </c:pt>
                <c:pt idx="291">
                  <c:v>21.605383186669538</c:v>
                </c:pt>
                <c:pt idx="292">
                  <c:v>21.617196359351702</c:v>
                </c:pt>
                <c:pt idx="293">
                  <c:v>21.598610321025006</c:v>
                </c:pt>
                <c:pt idx="294">
                  <c:v>21.601130455373703</c:v>
                </c:pt>
                <c:pt idx="295">
                  <c:v>21.609163397096786</c:v>
                </c:pt>
                <c:pt idx="296">
                  <c:v>21.605698204031491</c:v>
                </c:pt>
                <c:pt idx="297">
                  <c:v>21.606643256306764</c:v>
                </c:pt>
                <c:pt idx="298">
                  <c:v>21.605540695346569</c:v>
                </c:pt>
                <c:pt idx="299">
                  <c:v>21.635624997400242</c:v>
                </c:pt>
                <c:pt idx="300">
                  <c:v>21.591049930103608</c:v>
                </c:pt>
                <c:pt idx="301">
                  <c:v>21.594515107018321</c:v>
                </c:pt>
                <c:pt idx="302">
                  <c:v>21.612156066909733</c:v>
                </c:pt>
                <c:pt idx="303">
                  <c:v>21.612313575926159</c:v>
                </c:pt>
                <c:pt idx="304">
                  <c:v>21.598767829362604</c:v>
                </c:pt>
                <c:pt idx="305">
                  <c:v>21.588529803838039</c:v>
                </c:pt>
                <c:pt idx="306">
                  <c:v>21.59971287955392</c:v>
                </c:pt>
                <c:pt idx="307">
                  <c:v>21.605698204031491</c:v>
                </c:pt>
                <c:pt idx="308">
                  <c:v>21.60900588823824</c:v>
                </c:pt>
                <c:pt idx="309">
                  <c:v>21.602863048910695</c:v>
                </c:pt>
                <c:pt idx="310">
                  <c:v>21.611211012976721</c:v>
                </c:pt>
                <c:pt idx="311">
                  <c:v>21.610423468249664</c:v>
                </c:pt>
                <c:pt idx="312">
                  <c:v>21.607273291314844</c:v>
                </c:pt>
                <c:pt idx="313">
                  <c:v>21.605225678000405</c:v>
                </c:pt>
                <c:pt idx="314">
                  <c:v>21.615621267095268</c:v>
                </c:pt>
                <c:pt idx="315">
                  <c:v>21.624914322819013</c:v>
                </c:pt>
                <c:pt idx="316">
                  <c:v>21.616251303903145</c:v>
                </c:pt>
                <c:pt idx="317">
                  <c:v>21.61514873957228</c:v>
                </c:pt>
                <c:pt idx="318">
                  <c:v>21.604438134773169</c:v>
                </c:pt>
                <c:pt idx="319">
                  <c:v>21.621291602912859</c:v>
                </c:pt>
                <c:pt idx="320">
                  <c:v>21.597035238083226</c:v>
                </c:pt>
                <c:pt idx="321">
                  <c:v>21.61262859398277</c:v>
                </c:pt>
                <c:pt idx="322">
                  <c:v>21.61735386862081</c:v>
                </c:pt>
                <c:pt idx="323">
                  <c:v>21.617983905775979</c:v>
                </c:pt>
                <c:pt idx="324">
                  <c:v>21.619086471101472</c:v>
                </c:pt>
                <c:pt idx="325">
                  <c:v>21.608375852882826</c:v>
                </c:pt>
                <c:pt idx="326">
                  <c:v>21.626646929467704</c:v>
                </c:pt>
                <c:pt idx="327">
                  <c:v>21.591994977974171</c:v>
                </c:pt>
                <c:pt idx="328">
                  <c:v>21.597507762882884</c:v>
                </c:pt>
                <c:pt idx="329">
                  <c:v>21.616251303903145</c:v>
                </c:pt>
                <c:pt idx="330">
                  <c:v>21.622709188465823</c:v>
                </c:pt>
                <c:pt idx="331">
                  <c:v>21.606170730133588</c:v>
                </c:pt>
                <c:pt idx="332">
                  <c:v>21.611841048900448</c:v>
                </c:pt>
                <c:pt idx="333">
                  <c:v>21.609793432610111</c:v>
                </c:pt>
                <c:pt idx="334">
                  <c:v>21.612471084950517</c:v>
                </c:pt>
                <c:pt idx="335">
                  <c:v>21.604595643402835</c:v>
                </c:pt>
                <c:pt idx="336">
                  <c:v>21.606170730133588</c:v>
                </c:pt>
                <c:pt idx="337">
                  <c:v>21.61294361207095</c:v>
                </c:pt>
                <c:pt idx="338">
                  <c:v>21.603493083160938</c:v>
                </c:pt>
                <c:pt idx="339">
                  <c:v>21.616566322354412</c:v>
                </c:pt>
                <c:pt idx="340">
                  <c:v>21.610423468249664</c:v>
                </c:pt>
                <c:pt idx="341">
                  <c:v>21.620346546232817</c:v>
                </c:pt>
                <c:pt idx="342">
                  <c:v>21.619874017999344</c:v>
                </c:pt>
                <c:pt idx="343">
                  <c:v>21.601445472309432</c:v>
                </c:pt>
                <c:pt idx="344">
                  <c:v>21.600185404756161</c:v>
                </c:pt>
                <c:pt idx="345">
                  <c:v>21.609163397096786</c:v>
                </c:pt>
                <c:pt idx="346">
                  <c:v>21.607115782550981</c:v>
                </c:pt>
                <c:pt idx="347">
                  <c:v>21.593885074567819</c:v>
                </c:pt>
                <c:pt idx="348">
                  <c:v>21.607115782550981</c:v>
                </c:pt>
                <c:pt idx="349">
                  <c:v>21.589317343078935</c:v>
                </c:pt>
                <c:pt idx="350">
                  <c:v>21.609163397096786</c:v>
                </c:pt>
                <c:pt idx="351">
                  <c:v>21.61136852194582</c:v>
                </c:pt>
                <c:pt idx="352">
                  <c:v>21.606800765046945</c:v>
                </c:pt>
                <c:pt idx="353">
                  <c:v>21.603808100333438</c:v>
                </c:pt>
                <c:pt idx="354">
                  <c:v>21.594200090777278</c:v>
                </c:pt>
                <c:pt idx="355">
                  <c:v>21.601602980789114</c:v>
                </c:pt>
                <c:pt idx="356">
                  <c:v>21.598137796059579</c:v>
                </c:pt>
                <c:pt idx="357">
                  <c:v>21.602233014786755</c:v>
                </c:pt>
                <c:pt idx="358">
                  <c:v>21.601602980789114</c:v>
                </c:pt>
                <c:pt idx="359">
                  <c:v>21.606170730133588</c:v>
                </c:pt>
                <c:pt idx="360">
                  <c:v>21.600342913172661</c:v>
                </c:pt>
                <c:pt idx="361">
                  <c:v>21.606800765046945</c:v>
                </c:pt>
                <c:pt idx="362">
                  <c:v>21.615936285483418</c:v>
                </c:pt>
                <c:pt idx="363">
                  <c:v>21.582859527128988</c:v>
                </c:pt>
                <c:pt idx="364">
                  <c:v>21.600657930029413</c:v>
                </c:pt>
                <c:pt idx="365">
                  <c:v>21.598452812695307</c:v>
                </c:pt>
                <c:pt idx="366">
                  <c:v>21.59152245400335</c:v>
                </c:pt>
                <c:pt idx="367">
                  <c:v>21.601130455373703</c:v>
                </c:pt>
                <c:pt idx="368">
                  <c:v>21.598610321025006</c:v>
                </c:pt>
                <c:pt idx="369">
                  <c:v>21.600657930029413</c:v>
                </c:pt>
                <c:pt idx="370">
                  <c:v>21.611998557901163</c:v>
                </c:pt>
                <c:pt idx="371">
                  <c:v>21.591994977974171</c:v>
                </c:pt>
                <c:pt idx="372">
                  <c:v>21.5787643336458</c:v>
                </c:pt>
                <c:pt idx="373">
                  <c:v>21.594830123290897</c:v>
                </c:pt>
                <c:pt idx="374">
                  <c:v>21.591837469976007</c:v>
                </c:pt>
                <c:pt idx="375">
                  <c:v>21.59971287955392</c:v>
                </c:pt>
                <c:pt idx="376">
                  <c:v>21.596877729832492</c:v>
                </c:pt>
                <c:pt idx="377">
                  <c:v>21.606800765046945</c:v>
                </c:pt>
                <c:pt idx="378">
                  <c:v>21.582859527128988</c:v>
                </c:pt>
                <c:pt idx="379">
                  <c:v>21.599555371168957</c:v>
                </c:pt>
                <c:pt idx="380">
                  <c:v>21.600815438469628</c:v>
                </c:pt>
                <c:pt idx="381">
                  <c:v>21.583332049797317</c:v>
                </c:pt>
                <c:pt idx="382">
                  <c:v>21.58742724923226</c:v>
                </c:pt>
                <c:pt idx="383">
                  <c:v>21.589159835214964</c:v>
                </c:pt>
                <c:pt idx="384">
                  <c:v>21.604438134773169</c:v>
                </c:pt>
                <c:pt idx="385">
                  <c:v>21.601602980789114</c:v>
                </c:pt>
                <c:pt idx="386">
                  <c:v>21.600500421597086</c:v>
                </c:pt>
                <c:pt idx="387">
                  <c:v>21.592625010045744</c:v>
                </c:pt>
                <c:pt idx="388">
                  <c:v>21.593412550312863</c:v>
                </c:pt>
                <c:pt idx="389">
                  <c:v>21.590734914209897</c:v>
                </c:pt>
                <c:pt idx="390">
                  <c:v>21.60002789634752</c:v>
                </c:pt>
                <c:pt idx="391">
                  <c:v>21.594672615150646</c:v>
                </c:pt>
                <c:pt idx="392">
                  <c:v>21.597192746341886</c:v>
                </c:pt>
                <c:pt idx="393">
                  <c:v>21.575614188443662</c:v>
                </c:pt>
                <c:pt idx="394">
                  <c:v>21.593727566474964</c:v>
                </c:pt>
                <c:pt idx="395">
                  <c:v>21.59735025460844</c:v>
                </c:pt>
                <c:pt idx="396">
                  <c:v>21.615463757913069</c:v>
                </c:pt>
                <c:pt idx="397">
                  <c:v>21.621291602912859</c:v>
                </c:pt>
                <c:pt idx="398">
                  <c:v>21.620819074537337</c:v>
                </c:pt>
                <c:pt idx="399">
                  <c:v>21.630269655546886</c:v>
                </c:pt>
                <c:pt idx="400">
                  <c:v>21.614833721263071</c:v>
                </c:pt>
                <c:pt idx="401">
                  <c:v>21.636570058674572</c:v>
                </c:pt>
                <c:pt idx="402">
                  <c:v>21.64050781704324</c:v>
                </c:pt>
                <c:pt idx="403">
                  <c:v>21.630899695291305</c:v>
                </c:pt>
                <c:pt idx="404">
                  <c:v>21.615463757913069</c:v>
                </c:pt>
                <c:pt idx="405">
                  <c:v>21.644603090980453</c:v>
                </c:pt>
                <c:pt idx="406">
                  <c:v>21.645233133598303</c:v>
                </c:pt>
                <c:pt idx="407">
                  <c:v>21.667757240157155</c:v>
                </c:pt>
                <c:pt idx="408">
                  <c:v>21.673112645889876</c:v>
                </c:pt>
                <c:pt idx="409">
                  <c:v>21.666182122560723</c:v>
                </c:pt>
                <c:pt idx="410">
                  <c:v>21.668702311093888</c:v>
                </c:pt>
                <c:pt idx="411">
                  <c:v>21.68177582154355</c:v>
                </c:pt>
                <c:pt idx="412">
                  <c:v>21.721154193672486</c:v>
                </c:pt>
                <c:pt idx="413">
                  <c:v>21.710128199740762</c:v>
                </c:pt>
                <c:pt idx="414">
                  <c:v>21.708080519412636</c:v>
                </c:pt>
                <c:pt idx="415">
                  <c:v>21.734700467746066</c:v>
                </c:pt>
                <c:pt idx="416">
                  <c:v>21.72225679519326</c:v>
                </c:pt>
                <c:pt idx="417">
                  <c:v>21.76714875704112</c:v>
                </c:pt>
                <c:pt idx="418">
                  <c:v>21.777544881758086</c:v>
                </c:pt>
                <c:pt idx="419">
                  <c:v>21.779435089946993</c:v>
                </c:pt>
                <c:pt idx="420">
                  <c:v>21.780222677027893</c:v>
                </c:pt>
                <c:pt idx="421">
                  <c:v>21.813616550863756</c:v>
                </c:pt>
                <c:pt idx="422">
                  <c:v>21.82905346152906</c:v>
                </c:pt>
                <c:pt idx="423">
                  <c:v>21.837244506143779</c:v>
                </c:pt>
                <c:pt idx="424">
                  <c:v>21.863550505346801</c:v>
                </c:pt>
                <c:pt idx="425">
                  <c:v>21.880247840640891</c:v>
                </c:pt>
                <c:pt idx="426">
                  <c:v>21.903403726036998</c:v>
                </c:pt>
                <c:pt idx="427">
                  <c:v>21.913327729153153</c:v>
                </c:pt>
                <c:pt idx="428">
                  <c:v>21.93506613120487</c:v>
                </c:pt>
                <c:pt idx="429">
                  <c:v>21.960112737403318</c:v>
                </c:pt>
                <c:pt idx="430">
                  <c:v>21.996344030436902</c:v>
                </c:pt>
                <c:pt idx="431">
                  <c:v>21.990673017865294</c:v>
                </c:pt>
                <c:pt idx="432">
                  <c:v>22.012727013132228</c:v>
                </c:pt>
                <c:pt idx="433">
                  <c:v>22.037144117005749</c:v>
                </c:pt>
                <c:pt idx="434">
                  <c:v>22.060931284515043</c:v>
                </c:pt>
                <c:pt idx="435">
                  <c:v>22.092595276930229</c:v>
                </c:pt>
                <c:pt idx="436">
                  <c:v>22.106300686019015</c:v>
                </c:pt>
                <c:pt idx="437">
                  <c:v>22.131033587024493</c:v>
                </c:pt>
                <c:pt idx="438">
                  <c:v>22.143636413999623</c:v>
                </c:pt>
                <c:pt idx="439">
                  <c:v>22.19326053656501</c:v>
                </c:pt>
                <c:pt idx="440">
                  <c:v>22.217836582664869</c:v>
                </c:pt>
                <c:pt idx="441">
                  <c:v>22.254701012220526</c:v>
                </c:pt>
                <c:pt idx="442">
                  <c:v>22.268879754134762</c:v>
                </c:pt>
                <c:pt idx="443">
                  <c:v>22.295819540038078</c:v>
                </c:pt>
                <c:pt idx="444">
                  <c:v>22.319451121349541</c:v>
                </c:pt>
                <c:pt idx="445">
                  <c:v>22.367502551457864</c:v>
                </c:pt>
                <c:pt idx="446">
                  <c:v>22.410828241378894</c:v>
                </c:pt>
                <c:pt idx="447">
                  <c:v>22.424535038588296</c:v>
                </c:pt>
                <c:pt idx="448">
                  <c:v>22.424377488855384</c:v>
                </c:pt>
                <c:pt idx="449">
                  <c:v>22.485980036767636</c:v>
                </c:pt>
                <c:pt idx="450">
                  <c:v>22.531355575985046</c:v>
                </c:pt>
                <c:pt idx="451">
                  <c:v>22.562236526033605</c:v>
                </c:pt>
                <c:pt idx="452">
                  <c:v>22.59548115335382</c:v>
                </c:pt>
                <c:pt idx="453">
                  <c:v>22.634398296709957</c:v>
                </c:pt>
                <c:pt idx="454">
                  <c:v>22.666225630574871</c:v>
                </c:pt>
                <c:pt idx="455">
                  <c:v>22.698368413786337</c:v>
                </c:pt>
                <c:pt idx="456">
                  <c:v>22.755406907258802</c:v>
                </c:pt>
                <c:pt idx="457">
                  <c:v>22.769272774845803</c:v>
                </c:pt>
                <c:pt idx="458">
                  <c:v>22.8037801427948</c:v>
                </c:pt>
                <c:pt idx="459">
                  <c:v>22.848057275110392</c:v>
                </c:pt>
                <c:pt idx="460">
                  <c:v>22.896431937263941</c:v>
                </c:pt>
                <c:pt idx="461">
                  <c:v>22.929049800932724</c:v>
                </c:pt>
                <c:pt idx="462">
                  <c:v>22.984359126385659</c:v>
                </c:pt>
                <c:pt idx="463">
                  <c:v>23.012880840006012</c:v>
                </c:pt>
                <c:pt idx="464">
                  <c:v>23.072761523295306</c:v>
                </c:pt>
                <c:pt idx="465">
                  <c:v>23.097344450075703</c:v>
                </c:pt>
                <c:pt idx="466">
                  <c:v>23.149189843014042</c:v>
                </c:pt>
                <c:pt idx="467">
                  <c:v>23.181495155813835</c:v>
                </c:pt>
                <c:pt idx="468">
                  <c:v>23.223256174443829</c:v>
                </c:pt>
                <c:pt idx="469">
                  <c:v>23.260447586723018</c:v>
                </c:pt>
                <c:pt idx="470">
                  <c:v>23.317023503207238</c:v>
                </c:pt>
                <c:pt idx="471">
                  <c:v>23.365405387729027</c:v>
                </c:pt>
                <c:pt idx="472">
                  <c:v>23.414418414972786</c:v>
                </c:pt>
                <c:pt idx="473">
                  <c:v>23.452242495812492</c:v>
                </c:pt>
                <c:pt idx="474">
                  <c:v>23.510397908625407</c:v>
                </c:pt>
                <c:pt idx="475">
                  <c:v>23.53719073754198</c:v>
                </c:pt>
                <c:pt idx="476">
                  <c:v>23.592825988787048</c:v>
                </c:pt>
                <c:pt idx="477">
                  <c:v>23.644679560653163</c:v>
                </c:pt>
                <c:pt idx="478">
                  <c:v>23.68345209169652</c:v>
                </c:pt>
                <c:pt idx="479">
                  <c:v>23.741454169932812</c:v>
                </c:pt>
                <c:pt idx="480">
                  <c:v>23.805446836027805</c:v>
                </c:pt>
                <c:pt idx="481">
                  <c:v>23.847373772532745</c:v>
                </c:pt>
                <c:pt idx="482">
                  <c:v>23.902226399277975</c:v>
                </c:pt>
                <c:pt idx="483">
                  <c:v>23.954085079734494</c:v>
                </c:pt>
                <c:pt idx="484">
                  <c:v>24.002634407754432</c:v>
                </c:pt>
                <c:pt idx="485">
                  <c:v>24.066790028128441</c:v>
                </c:pt>
                <c:pt idx="486">
                  <c:v>24.104306698456885</c:v>
                </c:pt>
                <c:pt idx="487">
                  <c:v>24.150493803097604</c:v>
                </c:pt>
                <c:pt idx="488">
                  <c:v>24.228051834548562</c:v>
                </c:pt>
                <c:pt idx="489">
                  <c:v>24.27849711077128</c:v>
                </c:pt>
                <c:pt idx="490">
                  <c:v>24.337928991597153</c:v>
                </c:pt>
                <c:pt idx="491">
                  <c:v>24.380020685769132</c:v>
                </c:pt>
                <c:pt idx="492">
                  <c:v>24.434567316071927</c:v>
                </c:pt>
                <c:pt idx="493">
                  <c:v>24.490218467438559</c:v>
                </c:pt>
                <c:pt idx="494">
                  <c:v>24.552649828138346</c:v>
                </c:pt>
                <c:pt idx="495">
                  <c:v>24.619181583865995</c:v>
                </c:pt>
                <c:pt idx="496">
                  <c:v>24.660331076784157</c:v>
                </c:pt>
                <c:pt idx="497">
                  <c:v>24.715670900340811</c:v>
                </c:pt>
                <c:pt idx="498">
                  <c:v>24.78362512332826</c:v>
                </c:pt>
                <c:pt idx="499">
                  <c:v>24.848427388124684</c:v>
                </c:pt>
                <c:pt idx="500">
                  <c:v>24.904243549683134</c:v>
                </c:pt>
                <c:pt idx="501">
                  <c:v>24.964475662060099</c:v>
                </c:pt>
                <c:pt idx="502">
                  <c:v>25.015248130812495</c:v>
                </c:pt>
                <c:pt idx="503">
                  <c:v>25.071697988611366</c:v>
                </c:pt>
                <c:pt idx="504">
                  <c:v>25.126256636994231</c:v>
                </c:pt>
                <c:pt idx="505">
                  <c:v>25.209673282207714</c:v>
                </c:pt>
                <c:pt idx="506">
                  <c:v>25.252249740013962</c:v>
                </c:pt>
                <c:pt idx="507">
                  <c:v>25.324315653016473</c:v>
                </c:pt>
                <c:pt idx="508">
                  <c:v>25.384871222311773</c:v>
                </c:pt>
                <c:pt idx="509">
                  <c:v>25.456309372391463</c:v>
                </c:pt>
                <c:pt idx="510">
                  <c:v>25.511820933813674</c:v>
                </c:pt>
                <c:pt idx="511">
                  <c:v>25.562444548797583</c:v>
                </c:pt>
                <c:pt idx="512">
                  <c:v>25.633571318731928</c:v>
                </c:pt>
                <c:pt idx="513">
                  <c:v>25.708011704295124</c:v>
                </c:pt>
                <c:pt idx="514">
                  <c:v>25.768101523606486</c:v>
                </c:pt>
                <c:pt idx="515">
                  <c:v>25.839706117580086</c:v>
                </c:pt>
                <c:pt idx="516">
                  <c:v>25.904214738671598</c:v>
                </c:pt>
                <c:pt idx="517">
                  <c:v>25.968251502755507</c:v>
                </c:pt>
                <c:pt idx="518">
                  <c:v>26.027242190397558</c:v>
                </c:pt>
                <c:pt idx="519">
                  <c:v>26.106897151060725</c:v>
                </c:pt>
                <c:pt idx="520">
                  <c:v>26.14270310885944</c:v>
                </c:pt>
                <c:pt idx="521">
                  <c:v>26.226619993872568</c:v>
                </c:pt>
                <c:pt idx="522">
                  <c:v>26.291452056169419</c:v>
                </c:pt>
                <c:pt idx="523">
                  <c:v>26.356600952157013</c:v>
                </c:pt>
                <c:pt idx="524">
                  <c:v>26.424590709611696</c:v>
                </c:pt>
                <c:pt idx="525">
                  <c:v>26.490531139067702</c:v>
                </c:pt>
                <c:pt idx="526">
                  <c:v>26.567358219629284</c:v>
                </c:pt>
                <c:pt idx="527">
                  <c:v>26.648288985690453</c:v>
                </c:pt>
                <c:pt idx="528">
                  <c:v>26.691516020035021</c:v>
                </c:pt>
                <c:pt idx="529">
                  <c:v>26.749573703916354</c:v>
                </c:pt>
                <c:pt idx="530">
                  <c:v>26.815047652574037</c:v>
                </c:pt>
                <c:pt idx="531">
                  <c:v>26.905451277886336</c:v>
                </c:pt>
                <c:pt idx="532">
                  <c:v>26.962408477090037</c:v>
                </c:pt>
                <c:pt idx="533">
                  <c:v>27.025520154724212</c:v>
                </c:pt>
                <c:pt idx="534">
                  <c:v>27.109934008160103</c:v>
                </c:pt>
                <c:pt idx="535">
                  <c:v>27.171470771911604</c:v>
                </c:pt>
                <c:pt idx="536">
                  <c:v>27.217229660765074</c:v>
                </c:pt>
                <c:pt idx="537">
                  <c:v>27.30748708085935</c:v>
                </c:pt>
                <c:pt idx="538">
                  <c:v>27.373919463403407</c:v>
                </c:pt>
                <c:pt idx="539">
                  <c:v>27.426466738699979</c:v>
                </c:pt>
                <c:pt idx="540">
                  <c:v>27.496373337194871</c:v>
                </c:pt>
                <c:pt idx="541">
                  <c:v>27.585534126287531</c:v>
                </c:pt>
                <c:pt idx="542">
                  <c:v>27.644713040412103</c:v>
                </c:pt>
                <c:pt idx="543">
                  <c:v>27.732142065986331</c:v>
                </c:pt>
                <c:pt idx="544">
                  <c:v>27.804422775606945</c:v>
                </c:pt>
                <c:pt idx="545">
                  <c:v>27.875284738832288</c:v>
                </c:pt>
                <c:pt idx="546">
                  <c:v>27.923263458037383</c:v>
                </c:pt>
                <c:pt idx="547">
                  <c:v>28.010700248269252</c:v>
                </c:pt>
                <c:pt idx="548">
                  <c:v>28.073675186610775</c:v>
                </c:pt>
                <c:pt idx="549">
                  <c:v>28.157328062609572</c:v>
                </c:pt>
                <c:pt idx="550">
                  <c:v>28.218569695905757</c:v>
                </c:pt>
                <c:pt idx="551">
                  <c:v>28.280759588548264</c:v>
                </c:pt>
                <c:pt idx="552">
                  <c:v>28.361418875096174</c:v>
                </c:pt>
                <c:pt idx="553">
                  <c:v>28.414929800846039</c:v>
                </c:pt>
                <c:pt idx="554">
                  <c:v>28.490856899571341</c:v>
                </c:pt>
                <c:pt idx="555">
                  <c:v>28.553525765054221</c:v>
                </c:pt>
                <c:pt idx="556">
                  <c:v>28.636717856250979</c:v>
                </c:pt>
                <c:pt idx="557">
                  <c:v>28.711703131342443</c:v>
                </c:pt>
                <c:pt idx="558">
                  <c:v>28.785269375331293</c:v>
                </c:pt>
                <c:pt idx="559">
                  <c:v>28.83705094254907</c:v>
                </c:pt>
                <c:pt idx="560">
                  <c:v>28.933512178740777</c:v>
                </c:pt>
                <c:pt idx="561">
                  <c:v>28.974876171104118</c:v>
                </c:pt>
                <c:pt idx="562">
                  <c:v>29.068341858066464</c:v>
                </c:pt>
                <c:pt idx="563">
                  <c:v>29.139548161752465</c:v>
                </c:pt>
                <c:pt idx="564">
                  <c:v>29.199387969051376</c:v>
                </c:pt>
                <c:pt idx="565">
                  <c:v>29.264913078617955</c:v>
                </c:pt>
                <c:pt idx="566">
                  <c:v>29.336281743997667</c:v>
                </c:pt>
                <c:pt idx="567">
                  <c:v>29.410494247404099</c:v>
                </c:pt>
                <c:pt idx="568">
                  <c:v>29.474602632675364</c:v>
                </c:pt>
                <c:pt idx="569">
                  <c:v>29.554976819999499</c:v>
                </c:pt>
                <c:pt idx="570">
                  <c:v>29.630457795583705</c:v>
                </c:pt>
                <c:pt idx="571">
                  <c:v>29.701361036871518</c:v>
                </c:pt>
                <c:pt idx="572">
                  <c:v>29.771160448864066</c:v>
                </c:pt>
                <c:pt idx="573">
                  <c:v>29.849489241507392</c:v>
                </c:pt>
                <c:pt idx="574">
                  <c:v>29.909658453795615</c:v>
                </c:pt>
                <c:pt idx="575">
                  <c:v>29.982147306434911</c:v>
                </c:pt>
                <c:pt idx="576">
                  <c:v>30.066956654173552</c:v>
                </c:pt>
                <c:pt idx="577">
                  <c:v>30.142449959343839</c:v>
                </c:pt>
                <c:pt idx="578">
                  <c:v>30.2223674477709</c:v>
                </c:pt>
                <c:pt idx="579">
                  <c:v>30.27085592905615</c:v>
                </c:pt>
                <c:pt idx="580">
                  <c:v>30.336719334794964</c:v>
                </c:pt>
                <c:pt idx="581">
                  <c:v>30.417905389357529</c:v>
                </c:pt>
                <c:pt idx="582">
                  <c:v>30.482982111144288</c:v>
                </c:pt>
                <c:pt idx="583">
                  <c:v>30.572227871079974</c:v>
                </c:pt>
                <c:pt idx="584">
                  <c:v>30.631779110466248</c:v>
                </c:pt>
                <c:pt idx="585">
                  <c:v>30.706654157908968</c:v>
                </c:pt>
                <c:pt idx="586">
                  <c:v>30.765734044538611</c:v>
                </c:pt>
                <c:pt idx="587">
                  <c:v>30.832081769079135</c:v>
                </c:pt>
                <c:pt idx="588">
                  <c:v>30.916440190225629</c:v>
                </c:pt>
                <c:pt idx="589">
                  <c:v>30.99685136117392</c:v>
                </c:pt>
                <c:pt idx="590">
                  <c:v>31.051513178102653</c:v>
                </c:pt>
                <c:pt idx="591">
                  <c:v>31.136667445919127</c:v>
                </c:pt>
                <c:pt idx="592">
                  <c:v>31.206024858349291</c:v>
                </c:pt>
                <c:pt idx="593">
                  <c:v>31.267642070665833</c:v>
                </c:pt>
                <c:pt idx="594">
                  <c:v>31.356752182624792</c:v>
                </c:pt>
                <c:pt idx="595">
                  <c:v>31.394830148732499</c:v>
                </c:pt>
                <c:pt idx="596">
                  <c:v>31.490422102823299</c:v>
                </c:pt>
                <c:pt idx="597">
                  <c:v>31.552834952445874</c:v>
                </c:pt>
                <c:pt idx="598">
                  <c:v>31.630576240758543</c:v>
                </c:pt>
                <c:pt idx="599">
                  <c:v>31.692043787622282</c:v>
                </c:pt>
                <c:pt idx="600">
                  <c:v>31.756830939425683</c:v>
                </c:pt>
                <c:pt idx="601">
                  <c:v>31.826360105070258</c:v>
                </c:pt>
                <c:pt idx="602">
                  <c:v>31.906478580028178</c:v>
                </c:pt>
                <c:pt idx="603">
                  <c:v>31.984544706148515</c:v>
                </c:pt>
                <c:pt idx="604">
                  <c:v>32.049337907717735</c:v>
                </c:pt>
                <c:pt idx="605">
                  <c:v>32.128671896717549</c:v>
                </c:pt>
                <c:pt idx="606">
                  <c:v>32.176241646564797</c:v>
                </c:pt>
                <c:pt idx="607">
                  <c:v>32.261110403108624</c:v>
                </c:pt>
                <c:pt idx="608">
                  <c:v>32.330334667086838</c:v>
                </c:pt>
                <c:pt idx="609">
                  <c:v>32.391815946903812</c:v>
                </c:pt>
                <c:pt idx="610">
                  <c:v>32.463413919782909</c:v>
                </c:pt>
                <c:pt idx="611">
                  <c:v>32.523949465177374</c:v>
                </c:pt>
                <c:pt idx="612">
                  <c:v>32.624633890566678</c:v>
                </c:pt>
                <c:pt idx="613">
                  <c:v>32.679798315644788</c:v>
                </c:pt>
                <c:pt idx="614">
                  <c:v>32.760412833334456</c:v>
                </c:pt>
                <c:pt idx="615">
                  <c:v>32.8149473602478</c:v>
                </c:pt>
                <c:pt idx="616">
                  <c:v>32.892878057033769</c:v>
                </c:pt>
                <c:pt idx="617">
                  <c:v>32.947256811651059</c:v>
                </c:pt>
                <c:pt idx="618">
                  <c:v>33.029933297220083</c:v>
                </c:pt>
                <c:pt idx="619">
                  <c:v>33.107236995466472</c:v>
                </c:pt>
                <c:pt idx="620">
                  <c:v>33.166836446029464</c:v>
                </c:pt>
                <c:pt idx="621">
                  <c:v>33.225646564893047</c:v>
                </c:pt>
                <c:pt idx="622">
                  <c:v>33.317341964665459</c:v>
                </c:pt>
                <c:pt idx="623">
                  <c:v>33.375838708845237</c:v>
                </c:pt>
                <c:pt idx="624">
                  <c:v>33.437656726204267</c:v>
                </c:pt>
                <c:pt idx="625">
                  <c:v>33.515286706893207</c:v>
                </c:pt>
                <c:pt idx="626">
                  <c:v>33.589756379073606</c:v>
                </c:pt>
                <c:pt idx="627">
                  <c:v>33.649048785925693</c:v>
                </c:pt>
                <c:pt idx="628">
                  <c:v>33.714667025158967</c:v>
                </c:pt>
                <c:pt idx="629">
                  <c:v>33.79435945908461</c:v>
                </c:pt>
                <c:pt idx="630">
                  <c:v>33.839424530946623</c:v>
                </c:pt>
                <c:pt idx="631">
                  <c:v>33.896507886581844</c:v>
                </c:pt>
                <c:pt idx="632">
                  <c:v>33.982213937428241</c:v>
                </c:pt>
                <c:pt idx="633">
                  <c:v>34.066815384821254</c:v>
                </c:pt>
                <c:pt idx="634">
                  <c:v>34.109354172679936</c:v>
                </c:pt>
                <c:pt idx="635">
                  <c:v>34.192852061741192</c:v>
                </c:pt>
                <c:pt idx="636">
                  <c:v>34.256742102176361</c:v>
                </c:pt>
                <c:pt idx="637">
                  <c:v>34.347202508524219</c:v>
                </c:pt>
                <c:pt idx="638">
                  <c:v>34.397336412079262</c:v>
                </c:pt>
                <c:pt idx="639">
                  <c:v>34.460439848541213</c:v>
                </c:pt>
                <c:pt idx="640">
                  <c:v>34.512473463697788</c:v>
                </c:pt>
                <c:pt idx="641">
                  <c:v>34.593135184867442</c:v>
                </c:pt>
                <c:pt idx="642">
                  <c:v>34.653237426668689</c:v>
                </c:pt>
                <c:pt idx="643">
                  <c:v>34.732162912925773</c:v>
                </c:pt>
                <c:pt idx="644">
                  <c:v>34.804447118435775</c:v>
                </c:pt>
                <c:pt idx="645">
                  <c:v>34.863762538520234</c:v>
                </c:pt>
                <c:pt idx="646">
                  <c:v>34.917068288489112</c:v>
                </c:pt>
                <c:pt idx="647">
                  <c:v>34.997424072663144</c:v>
                </c:pt>
                <c:pt idx="648">
                  <c:v>35.074459999793945</c:v>
                </c:pt>
                <c:pt idx="649">
                  <c:v>35.110684941390083</c:v>
                </c:pt>
                <c:pt idx="650">
                  <c:v>35.186932695226801</c:v>
                </c:pt>
                <c:pt idx="651">
                  <c:v>35.258120034495228</c:v>
                </c:pt>
                <c:pt idx="652">
                  <c:v>35.335953378725037</c:v>
                </c:pt>
                <c:pt idx="653">
                  <c:v>35.374079768010226</c:v>
                </c:pt>
                <c:pt idx="654">
                  <c:v>35.456978582721739</c:v>
                </c:pt>
                <c:pt idx="655">
                  <c:v>35.527064599321427</c:v>
                </c:pt>
                <c:pt idx="656">
                  <c:v>35.581647347488882</c:v>
                </c:pt>
                <c:pt idx="657">
                  <c:v>35.649362920778927</c:v>
                </c:pt>
                <c:pt idx="658">
                  <c:v>35.702840273704197</c:v>
                </c:pt>
                <c:pt idx="659">
                  <c:v>35.775146905514148</c:v>
                </c:pt>
                <c:pt idx="660">
                  <c:v>35.831474454961445</c:v>
                </c:pt>
                <c:pt idx="661">
                  <c:v>35.912486641270135</c:v>
                </c:pt>
                <c:pt idx="662">
                  <c:v>35.95837338053191</c:v>
                </c:pt>
                <c:pt idx="663">
                  <c:v>36.036540617181522</c:v>
                </c:pt>
                <c:pt idx="664">
                  <c:v>36.061858359530774</c:v>
                </c:pt>
                <c:pt idx="665">
                  <c:v>36.162656653011695</c:v>
                </c:pt>
                <c:pt idx="666">
                  <c:v>36.222314315841516</c:v>
                </c:pt>
                <c:pt idx="667">
                  <c:v>36.282764354830775</c:v>
                </c:pt>
                <c:pt idx="668">
                  <c:v>36.3484378415272</c:v>
                </c:pt>
                <c:pt idx="669">
                  <c:v>36.391324163756885</c:v>
                </c:pt>
                <c:pt idx="670">
                  <c:v>36.458899008514869</c:v>
                </c:pt>
                <c:pt idx="671">
                  <c:v>36.524734453249856</c:v>
                </c:pt>
                <c:pt idx="672">
                  <c:v>36.592945233753262</c:v>
                </c:pt>
                <c:pt idx="673">
                  <c:v>36.664006306371917</c:v>
                </c:pt>
                <c:pt idx="674">
                  <c:v>36.720191593514421</c:v>
                </c:pt>
                <c:pt idx="675">
                  <c:v>36.769730444501519</c:v>
                </c:pt>
                <c:pt idx="676">
                  <c:v>36.845860367930264</c:v>
                </c:pt>
                <c:pt idx="677">
                  <c:v>36.911862237823129</c:v>
                </c:pt>
                <c:pt idx="678">
                  <c:v>36.969634801893953</c:v>
                </c:pt>
                <c:pt idx="679">
                  <c:v>37.026142150380373</c:v>
                </c:pt>
                <c:pt idx="680">
                  <c:v>37.084233402072321</c:v>
                </c:pt>
                <c:pt idx="681">
                  <c:v>37.134886055296214</c:v>
                </c:pt>
                <c:pt idx="682">
                  <c:v>37.20057743687812</c:v>
                </c:pt>
                <c:pt idx="683">
                  <c:v>37.258671928908527</c:v>
                </c:pt>
                <c:pt idx="684">
                  <c:v>37.308219310267191</c:v>
                </c:pt>
                <c:pt idx="685">
                  <c:v>37.381037972743201</c:v>
                </c:pt>
                <c:pt idx="686">
                  <c:v>37.454966479938562</c:v>
                </c:pt>
                <c:pt idx="687">
                  <c:v>37.502617257804069</c:v>
                </c:pt>
                <c:pt idx="688">
                  <c:v>37.573540690491363</c:v>
                </c:pt>
                <c:pt idx="689">
                  <c:v>37.623093061225504</c:v>
                </c:pt>
                <c:pt idx="690">
                  <c:v>37.667105090520202</c:v>
                </c:pt>
                <c:pt idx="691">
                  <c:v>37.738982182584991</c:v>
                </c:pt>
                <c:pt idx="692">
                  <c:v>37.800728140513833</c:v>
                </c:pt>
                <c:pt idx="693">
                  <c:v>37.879416423264388</c:v>
                </c:pt>
                <c:pt idx="694">
                  <c:v>37.934673563987033</c:v>
                </c:pt>
                <c:pt idx="695">
                  <c:v>37.964914991455565</c:v>
                </c:pt>
                <c:pt idx="696">
                  <c:v>38.031257158107017</c:v>
                </c:pt>
                <c:pt idx="697">
                  <c:v>38.082400171123794</c:v>
                </c:pt>
                <c:pt idx="698">
                  <c:v>38.146686383524887</c:v>
                </c:pt>
                <c:pt idx="699">
                  <c:v>38.219841267735312</c:v>
                </c:pt>
                <c:pt idx="700">
                  <c:v>38.267028659703492</c:v>
                </c:pt>
                <c:pt idx="701">
                  <c:v>38.335435808071935</c:v>
                </c:pt>
                <c:pt idx="702">
                  <c:v>38.382783298924096</c:v>
                </c:pt>
                <c:pt idx="703">
                  <c:v>38.457844001487182</c:v>
                </c:pt>
                <c:pt idx="704">
                  <c:v>38.504243185278007</c:v>
                </c:pt>
                <c:pt idx="705">
                  <c:v>38.539557701400881</c:v>
                </c:pt>
                <c:pt idx="706">
                  <c:v>38.614938900115021</c:v>
                </c:pt>
                <c:pt idx="707">
                  <c:v>38.663240833876756</c:v>
                </c:pt>
                <c:pt idx="708">
                  <c:v>38.716136266758674</c:v>
                </c:pt>
                <c:pt idx="709">
                  <c:v>38.788195856665247</c:v>
                </c:pt>
                <c:pt idx="710">
                  <c:v>38.824463839177042</c:v>
                </c:pt>
                <c:pt idx="711">
                  <c:v>38.868809542493636</c:v>
                </c:pt>
                <c:pt idx="712">
                  <c:v>38.943881917230293</c:v>
                </c:pt>
                <c:pt idx="713">
                  <c:v>39.00802746346919</c:v>
                </c:pt>
                <c:pt idx="714">
                  <c:v>39.043822834411529</c:v>
                </c:pt>
                <c:pt idx="715">
                  <c:v>39.119216195706379</c:v>
                </c:pt>
                <c:pt idx="716">
                  <c:v>39.171327376051948</c:v>
                </c:pt>
                <c:pt idx="717">
                  <c:v>39.228983311484221</c:v>
                </c:pt>
                <c:pt idx="718">
                  <c:v>39.273493153997187</c:v>
                </c:pt>
                <c:pt idx="719">
                  <c:v>39.335427833026209</c:v>
                </c:pt>
                <c:pt idx="720">
                  <c:v>39.38310728400387</c:v>
                </c:pt>
                <c:pt idx="721">
                  <c:v>39.43839101330245</c:v>
                </c:pt>
                <c:pt idx="722">
                  <c:v>39.494943003322092</c:v>
                </c:pt>
                <c:pt idx="723">
                  <c:v>39.546743623314256</c:v>
                </c:pt>
                <c:pt idx="724">
                  <c:v>39.628168963541377</c:v>
                </c:pt>
                <c:pt idx="725">
                  <c:v>39.674110266858527</c:v>
                </c:pt>
                <c:pt idx="726">
                  <c:v>39.710388531926149</c:v>
                </c:pt>
                <c:pt idx="727">
                  <c:v>39.76250957139208</c:v>
                </c:pt>
                <c:pt idx="728">
                  <c:v>39.842831538106104</c:v>
                </c:pt>
                <c:pt idx="729">
                  <c:v>39.862951959664265</c:v>
                </c:pt>
                <c:pt idx="730">
                  <c:v>39.933928969589196</c:v>
                </c:pt>
                <c:pt idx="731">
                  <c:v>39.973220507687458</c:v>
                </c:pt>
                <c:pt idx="732">
                  <c:v>40.014413779796499</c:v>
                </c:pt>
                <c:pt idx="733">
                  <c:v>40.088563038240302</c:v>
                </c:pt>
                <c:pt idx="734">
                  <c:v>40.129916273666439</c:v>
                </c:pt>
                <c:pt idx="735">
                  <c:v>40.193135496149381</c:v>
                </c:pt>
                <c:pt idx="736">
                  <c:v>40.242254070862899</c:v>
                </c:pt>
                <c:pt idx="737">
                  <c:v>40.287412151539748</c:v>
                </c:pt>
                <c:pt idx="738">
                  <c:v>40.366163067941798</c:v>
                </c:pt>
                <c:pt idx="739">
                  <c:v>40.395635752372364</c:v>
                </c:pt>
                <c:pt idx="740">
                  <c:v>40.45981110775989</c:v>
                </c:pt>
                <c:pt idx="741">
                  <c:v>40.515113891286511</c:v>
                </c:pt>
                <c:pt idx="742">
                  <c:v>40.558849737150801</c:v>
                </c:pt>
                <c:pt idx="743">
                  <c:v>40.607974062267701</c:v>
                </c:pt>
                <c:pt idx="744">
                  <c:v>40.665022635102325</c:v>
                </c:pt>
                <c:pt idx="745">
                  <c:v>40.711454603719766</c:v>
                </c:pt>
                <c:pt idx="746">
                  <c:v>40.739821231334503</c:v>
                </c:pt>
                <c:pt idx="747">
                  <c:v>40.814463141403024</c:v>
                </c:pt>
                <c:pt idx="748">
                  <c:v>40.863433006748686</c:v>
                </c:pt>
                <c:pt idx="749">
                  <c:v>40.924606797342022</c:v>
                </c:pt>
                <c:pt idx="750">
                  <c:v>40.977382040462388</c:v>
                </c:pt>
                <c:pt idx="751">
                  <c:v>41.017637630199687</c:v>
                </c:pt>
                <c:pt idx="752">
                  <c:v>41.067403131509039</c:v>
                </c:pt>
                <c:pt idx="753">
                  <c:v>41.105916468186635</c:v>
                </c:pt>
                <c:pt idx="754">
                  <c:v>41.16408360119771</c:v>
                </c:pt>
                <c:pt idx="755">
                  <c:v>41.205768071283813</c:v>
                </c:pt>
                <c:pt idx="756">
                  <c:v>41.266631566713734</c:v>
                </c:pt>
                <c:pt idx="757">
                  <c:v>41.306256875685591</c:v>
                </c:pt>
                <c:pt idx="758">
                  <c:v>41.36442774001307</c:v>
                </c:pt>
                <c:pt idx="759">
                  <c:v>41.415149813874436</c:v>
                </c:pt>
                <c:pt idx="760">
                  <c:v>41.454777007280164</c:v>
                </c:pt>
                <c:pt idx="761">
                  <c:v>41.519608179925328</c:v>
                </c:pt>
                <c:pt idx="762">
                  <c:v>41.558602638569255</c:v>
                </c:pt>
                <c:pt idx="763">
                  <c:v>41.625655224226598</c:v>
                </c:pt>
                <c:pt idx="764">
                  <c:v>41.665285088880751</c:v>
                </c:pt>
                <c:pt idx="765">
                  <c:v>41.707451817115583</c:v>
                </c:pt>
                <c:pt idx="766">
                  <c:v>41.764996052921525</c:v>
                </c:pt>
                <c:pt idx="767">
                  <c:v>41.798603645326182</c:v>
                </c:pt>
                <c:pt idx="768">
                  <c:v>41.856942211778126</c:v>
                </c:pt>
                <c:pt idx="769">
                  <c:v>41.89863593116835</c:v>
                </c:pt>
                <c:pt idx="770">
                  <c:v>41.939061932115223</c:v>
                </c:pt>
                <c:pt idx="771">
                  <c:v>41.996451899020521</c:v>
                </c:pt>
                <c:pt idx="772">
                  <c:v>42.039574336162758</c:v>
                </c:pt>
                <c:pt idx="773">
                  <c:v>42.086185287244987</c:v>
                </c:pt>
                <c:pt idx="774">
                  <c:v>42.14770012452594</c:v>
                </c:pt>
                <c:pt idx="775">
                  <c:v>42.197642185350034</c:v>
                </c:pt>
                <c:pt idx="776">
                  <c:v>42.233949772317338</c:v>
                </c:pt>
                <c:pt idx="777">
                  <c:v>42.271209088729513</c:v>
                </c:pt>
                <c:pt idx="778">
                  <c:v>42.342557956865342</c:v>
                </c:pt>
                <c:pt idx="779">
                  <c:v>42.374586201248754</c:v>
                </c:pt>
                <c:pt idx="780">
                  <c:v>42.41422557252546</c:v>
                </c:pt>
                <c:pt idx="781">
                  <c:v>42.44847439458357</c:v>
                </c:pt>
                <c:pt idx="782">
                  <c:v>42.521730080794349</c:v>
                </c:pt>
                <c:pt idx="783">
                  <c:v>42.554711556960385</c:v>
                </c:pt>
                <c:pt idx="784">
                  <c:v>42.615125645346126</c:v>
                </c:pt>
                <c:pt idx="785">
                  <c:v>42.630031138299508</c:v>
                </c:pt>
                <c:pt idx="786">
                  <c:v>42.688543814636361</c:v>
                </c:pt>
                <c:pt idx="787">
                  <c:v>42.730724364564765</c:v>
                </c:pt>
                <c:pt idx="788">
                  <c:v>42.785274492327282</c:v>
                </c:pt>
                <c:pt idx="789">
                  <c:v>42.816514384294052</c:v>
                </c:pt>
                <c:pt idx="790">
                  <c:v>42.872334665081397</c:v>
                </c:pt>
                <c:pt idx="791">
                  <c:v>42.905319845647355</c:v>
                </c:pt>
                <c:pt idx="792">
                  <c:v>42.972877120744556</c:v>
                </c:pt>
                <c:pt idx="793">
                  <c:v>43.023942510234264</c:v>
                </c:pt>
                <c:pt idx="794">
                  <c:v>43.042973303848591</c:v>
                </c:pt>
                <c:pt idx="795">
                  <c:v>43.086110198942094</c:v>
                </c:pt>
                <c:pt idx="796">
                  <c:v>43.151768234983443</c:v>
                </c:pt>
                <c:pt idx="797">
                  <c:v>43.189672899102128</c:v>
                </c:pt>
                <c:pt idx="798">
                  <c:v>43.225833426118179</c:v>
                </c:pt>
                <c:pt idx="799">
                  <c:v>43.274048113822786</c:v>
                </c:pt>
                <c:pt idx="800">
                  <c:v>43.314809138031414</c:v>
                </c:pt>
                <c:pt idx="801">
                  <c:v>43.373810473986893</c:v>
                </c:pt>
                <c:pt idx="802">
                  <c:v>43.417903598439842</c:v>
                </c:pt>
                <c:pt idx="803">
                  <c:v>43.451370378516565</c:v>
                </c:pt>
                <c:pt idx="804">
                  <c:v>43.491182039247477</c:v>
                </c:pt>
                <c:pt idx="805">
                  <c:v>43.541145599006406</c:v>
                </c:pt>
                <c:pt idx="806">
                  <c:v>43.568427626405274</c:v>
                </c:pt>
                <c:pt idx="807">
                  <c:v>43.629971680315677</c:v>
                </c:pt>
                <c:pt idx="808">
                  <c:v>43.687075496228012</c:v>
                </c:pt>
                <c:pt idx="809">
                  <c:v>43.722131411945504</c:v>
                </c:pt>
                <c:pt idx="810">
                  <c:v>43.751635790992466</c:v>
                </c:pt>
                <c:pt idx="811">
                  <c:v>43.787168316659653</c:v>
                </c:pt>
                <c:pt idx="812">
                  <c:v>43.835074415811505</c:v>
                </c:pt>
                <c:pt idx="813">
                  <c:v>43.87568413540329</c:v>
                </c:pt>
                <c:pt idx="814">
                  <c:v>43.928192017190867</c:v>
                </c:pt>
                <c:pt idx="815">
                  <c:v>43.956270612607256</c:v>
                </c:pt>
                <c:pt idx="816">
                  <c:v>44.017187756075593</c:v>
                </c:pt>
                <c:pt idx="817">
                  <c:v>44.055737500325968</c:v>
                </c:pt>
                <c:pt idx="818">
                  <c:v>44.085245033758873</c:v>
                </c:pt>
                <c:pt idx="819">
                  <c:v>44.129348211458769</c:v>
                </c:pt>
                <c:pt idx="820">
                  <c:v>44.177576860334611</c:v>
                </c:pt>
                <c:pt idx="821">
                  <c:v>44.221364042443611</c:v>
                </c:pt>
                <c:pt idx="822">
                  <c:v>44.264834533956339</c:v>
                </c:pt>
                <c:pt idx="823">
                  <c:v>44.294820006973495</c:v>
                </c:pt>
                <c:pt idx="824">
                  <c:v>44.336863615803793</c:v>
                </c:pt>
                <c:pt idx="825">
                  <c:v>44.381129008654526</c:v>
                </c:pt>
                <c:pt idx="826">
                  <c:v>44.428250923400995</c:v>
                </c:pt>
                <c:pt idx="827">
                  <c:v>44.487273315542005</c:v>
                </c:pt>
                <c:pt idx="828">
                  <c:v>44.513294294668277</c:v>
                </c:pt>
                <c:pt idx="829">
                  <c:v>44.552167503127123</c:v>
                </c:pt>
                <c:pt idx="830">
                  <c:v>44.590247850431616</c:v>
                </c:pt>
                <c:pt idx="831">
                  <c:v>44.625472585510508</c:v>
                </c:pt>
                <c:pt idx="832">
                  <c:v>44.685926774064981</c:v>
                </c:pt>
                <c:pt idx="833">
                  <c:v>44.703856981743975</c:v>
                </c:pt>
                <c:pt idx="834">
                  <c:v>44.731783882137911</c:v>
                </c:pt>
                <c:pt idx="835">
                  <c:v>44.804617145133392</c:v>
                </c:pt>
                <c:pt idx="836">
                  <c:v>44.827784508994441</c:v>
                </c:pt>
                <c:pt idx="837">
                  <c:v>44.846508942492406</c:v>
                </c:pt>
                <c:pt idx="838">
                  <c:v>44.896176840196688</c:v>
                </c:pt>
                <c:pt idx="839">
                  <c:v>44.946638964645494</c:v>
                </c:pt>
                <c:pt idx="840">
                  <c:v>44.974409349901897</c:v>
                </c:pt>
                <c:pt idx="841">
                  <c:v>45.007575448228906</c:v>
                </c:pt>
                <c:pt idx="842">
                  <c:v>45.073115234458548</c:v>
                </c:pt>
                <c:pt idx="843">
                  <c:v>45.093745476326085</c:v>
                </c:pt>
                <c:pt idx="844">
                  <c:v>45.147543441160224</c:v>
                </c:pt>
                <c:pt idx="845">
                  <c:v>45.172617735872166</c:v>
                </c:pt>
                <c:pt idx="846">
                  <c:v>45.214355774697843</c:v>
                </c:pt>
                <c:pt idx="847">
                  <c:v>45.285454556464593</c:v>
                </c:pt>
                <c:pt idx="848">
                  <c:v>45.300214104920457</c:v>
                </c:pt>
                <c:pt idx="849">
                  <c:v>45.347667319965872</c:v>
                </c:pt>
                <c:pt idx="850">
                  <c:v>45.344334461892565</c:v>
                </c:pt>
                <c:pt idx="851">
                  <c:v>45.412579408758845</c:v>
                </c:pt>
                <c:pt idx="852">
                  <c:v>45.439560381015013</c:v>
                </c:pt>
                <c:pt idx="853">
                  <c:v>45.490031296943037</c:v>
                </c:pt>
                <c:pt idx="854">
                  <c:v>45.532091017440166</c:v>
                </c:pt>
                <c:pt idx="855">
                  <c:v>45.57224667607273</c:v>
                </c:pt>
                <c:pt idx="856">
                  <c:v>45.618434258726822</c:v>
                </c:pt>
                <c:pt idx="857">
                  <c:v>45.640972777625976</c:v>
                </c:pt>
                <c:pt idx="858">
                  <c:v>45.682875809045981</c:v>
                </c:pt>
                <c:pt idx="859">
                  <c:v>45.700335571634838</c:v>
                </c:pt>
                <c:pt idx="860">
                  <c:v>45.751445620344747</c:v>
                </c:pt>
                <c:pt idx="861">
                  <c:v>45.799064431878435</c:v>
                </c:pt>
                <c:pt idx="862">
                  <c:v>45.825255088148062</c:v>
                </c:pt>
                <c:pt idx="863">
                  <c:v>45.867160595687253</c:v>
                </c:pt>
                <c:pt idx="864">
                  <c:v>45.909542874917115</c:v>
                </c:pt>
                <c:pt idx="865">
                  <c:v>45.937956785384976</c:v>
                </c:pt>
                <c:pt idx="866">
                  <c:v>45.965259781246161</c:v>
                </c:pt>
                <c:pt idx="867">
                  <c:v>46.017644105386907</c:v>
                </c:pt>
                <c:pt idx="868">
                  <c:v>46.049868838907749</c:v>
                </c:pt>
                <c:pt idx="869">
                  <c:v>46.096857224479336</c:v>
                </c:pt>
                <c:pt idx="870">
                  <c:v>46.13940137351495</c:v>
                </c:pt>
                <c:pt idx="871">
                  <c:v>46.17496110758762</c:v>
                </c:pt>
                <c:pt idx="872">
                  <c:v>46.194963636207596</c:v>
                </c:pt>
                <c:pt idx="873">
                  <c:v>46.218300081767445</c:v>
                </c:pt>
                <c:pt idx="874">
                  <c:v>46.276562582314895</c:v>
                </c:pt>
                <c:pt idx="875">
                  <c:v>46.323713141317015</c:v>
                </c:pt>
                <c:pt idx="876">
                  <c:v>46.312282637299859</c:v>
                </c:pt>
                <c:pt idx="877">
                  <c:v>46.377849847583704</c:v>
                </c:pt>
                <c:pt idx="878">
                  <c:v>46.406585548612334</c:v>
                </c:pt>
                <c:pt idx="879">
                  <c:v>46.448498869147663</c:v>
                </c:pt>
                <c:pt idx="880">
                  <c:v>46.480569290340036</c:v>
                </c:pt>
                <c:pt idx="881">
                  <c:v>46.5026377420592</c:v>
                </c:pt>
                <c:pt idx="882">
                  <c:v>46.552173252838983</c:v>
                </c:pt>
                <c:pt idx="883">
                  <c:v>46.588372777644999</c:v>
                </c:pt>
                <c:pt idx="884">
                  <c:v>46.611077080039344</c:v>
                </c:pt>
                <c:pt idx="885">
                  <c:v>46.660931862613417</c:v>
                </c:pt>
                <c:pt idx="886">
                  <c:v>46.703324932269538</c:v>
                </c:pt>
                <c:pt idx="887">
                  <c:v>46.729681962805664</c:v>
                </c:pt>
                <c:pt idx="888">
                  <c:v>46.738414763030384</c:v>
                </c:pt>
                <c:pt idx="889">
                  <c:v>46.781126447424519</c:v>
                </c:pt>
                <c:pt idx="890">
                  <c:v>46.82812585440783</c:v>
                </c:pt>
                <c:pt idx="891">
                  <c:v>46.848450141737835</c:v>
                </c:pt>
                <c:pt idx="892">
                  <c:v>46.88354160595734</c:v>
                </c:pt>
                <c:pt idx="893">
                  <c:v>46.924191035669232</c:v>
                </c:pt>
                <c:pt idx="894">
                  <c:v>46.963729466030408</c:v>
                </c:pt>
                <c:pt idx="895">
                  <c:v>47.01581298302461</c:v>
                </c:pt>
                <c:pt idx="896">
                  <c:v>47.030898310521927</c:v>
                </c:pt>
                <c:pt idx="897">
                  <c:v>47.067103394352898</c:v>
                </c:pt>
                <c:pt idx="898">
                  <c:v>47.105690854487911</c:v>
                </c:pt>
                <c:pt idx="899">
                  <c:v>47.121888202303339</c:v>
                </c:pt>
                <c:pt idx="900">
                  <c:v>47.146978377817668</c:v>
                </c:pt>
                <c:pt idx="901">
                  <c:v>47.194936110632796</c:v>
                </c:pt>
                <c:pt idx="902">
                  <c:v>47.240512520612192</c:v>
                </c:pt>
                <c:pt idx="903">
                  <c:v>47.26862095235856</c:v>
                </c:pt>
                <c:pt idx="904">
                  <c:v>47.299270548157878</c:v>
                </c:pt>
                <c:pt idx="905">
                  <c:v>47.328173551894608</c:v>
                </c:pt>
                <c:pt idx="906">
                  <c:v>47.363905657743203</c:v>
                </c:pt>
                <c:pt idx="907">
                  <c:v>47.404720164230184</c:v>
                </c:pt>
                <c:pt idx="908">
                  <c:v>47.403767290281706</c:v>
                </c:pt>
                <c:pt idx="909">
                  <c:v>47.473010222378903</c:v>
                </c:pt>
                <c:pt idx="910">
                  <c:v>47.478727597446749</c:v>
                </c:pt>
                <c:pt idx="911">
                  <c:v>47.521925881365682</c:v>
                </c:pt>
                <c:pt idx="912">
                  <c:v>47.566395328423368</c:v>
                </c:pt>
                <c:pt idx="913">
                  <c:v>47.601971342884177</c:v>
                </c:pt>
                <c:pt idx="914">
                  <c:v>47.636912466632772</c:v>
                </c:pt>
                <c:pt idx="915">
                  <c:v>47.65184197531002</c:v>
                </c:pt>
                <c:pt idx="916">
                  <c:v>47.690754328706433</c:v>
                </c:pt>
                <c:pt idx="917">
                  <c:v>47.73316140583006</c:v>
                </c:pt>
                <c:pt idx="918">
                  <c:v>47.746979566834341</c:v>
                </c:pt>
                <c:pt idx="919">
                  <c:v>47.783828295695187</c:v>
                </c:pt>
                <c:pt idx="920">
                  <c:v>47.827824977936018</c:v>
                </c:pt>
                <c:pt idx="921">
                  <c:v>47.851014814920795</c:v>
                </c:pt>
                <c:pt idx="922">
                  <c:v>47.881034791666089</c:v>
                </c:pt>
                <c:pt idx="923">
                  <c:v>47.905972240897647</c:v>
                </c:pt>
                <c:pt idx="924">
                  <c:v>47.945364286997609</c:v>
                </c:pt>
                <c:pt idx="925">
                  <c:v>47.984280305326749</c:v>
                </c:pt>
                <c:pt idx="926">
                  <c:v>48.011442385666996</c:v>
                </c:pt>
                <c:pt idx="927">
                  <c:v>48.024308716878195</c:v>
                </c:pt>
                <c:pt idx="928">
                  <c:v>48.078951505471125</c:v>
                </c:pt>
                <c:pt idx="929">
                  <c:v>48.089753100353853</c:v>
                </c:pt>
                <c:pt idx="930">
                  <c:v>48.136295694754331</c:v>
                </c:pt>
                <c:pt idx="931">
                  <c:v>48.176484910612103</c:v>
                </c:pt>
                <c:pt idx="932">
                  <c:v>48.212385597059203</c:v>
                </c:pt>
                <c:pt idx="933">
                  <c:v>48.239549665651118</c:v>
                </c:pt>
                <c:pt idx="934">
                  <c:v>48.278151644143648</c:v>
                </c:pt>
                <c:pt idx="935">
                  <c:v>48.279422499302747</c:v>
                </c:pt>
                <c:pt idx="936">
                  <c:v>48.332163445477356</c:v>
                </c:pt>
                <c:pt idx="937">
                  <c:v>48.358216531407145</c:v>
                </c:pt>
                <c:pt idx="938">
                  <c:v>48.383952110635228</c:v>
                </c:pt>
                <c:pt idx="939">
                  <c:v>48.417631090951858</c:v>
                </c:pt>
                <c:pt idx="940">
                  <c:v>48.444638083435443</c:v>
                </c:pt>
                <c:pt idx="941">
                  <c:v>48.480224125066265</c:v>
                </c:pt>
                <c:pt idx="942">
                  <c:v>48.509455820439669</c:v>
                </c:pt>
                <c:pt idx="943">
                  <c:v>48.541070843138122</c:v>
                </c:pt>
                <c:pt idx="944">
                  <c:v>48.583489493099286</c:v>
                </c:pt>
                <c:pt idx="945">
                  <c:v>48.606208333355497</c:v>
                </c:pt>
                <c:pt idx="946">
                  <c:v>48.612881031195862</c:v>
                </c:pt>
                <c:pt idx="947">
                  <c:v>48.662291214639794</c:v>
                </c:pt>
                <c:pt idx="948">
                  <c:v>48.685487262339286</c:v>
                </c:pt>
                <c:pt idx="949">
                  <c:v>48.729973316441317</c:v>
                </c:pt>
                <c:pt idx="950">
                  <c:v>48.753169868026987</c:v>
                </c:pt>
                <c:pt idx="951">
                  <c:v>48.785740660029425</c:v>
                </c:pt>
                <c:pt idx="952">
                  <c:v>48.827050446982142</c:v>
                </c:pt>
                <c:pt idx="953">
                  <c:v>48.848499975470297</c:v>
                </c:pt>
                <c:pt idx="954">
                  <c:v>48.862640856500164</c:v>
                </c:pt>
                <c:pt idx="955">
                  <c:v>48.892988357177984</c:v>
                </c:pt>
                <c:pt idx="956">
                  <c:v>48.932710663384697</c:v>
                </c:pt>
                <c:pt idx="957">
                  <c:v>48.953684245361949</c:v>
                </c:pt>
                <c:pt idx="958">
                  <c:v>48.997061874254705</c:v>
                </c:pt>
                <c:pt idx="959">
                  <c:v>49.004847666447915</c:v>
                </c:pt>
                <c:pt idx="960">
                  <c:v>49.064910145959011</c:v>
                </c:pt>
                <c:pt idx="961">
                  <c:v>49.074285081892882</c:v>
                </c:pt>
                <c:pt idx="962">
                  <c:v>49.103681250366726</c:v>
                </c:pt>
                <c:pt idx="963">
                  <c:v>49.144518550136986</c:v>
                </c:pt>
                <c:pt idx="964">
                  <c:v>49.160885400310278</c:v>
                </c:pt>
                <c:pt idx="965">
                  <c:v>49.213641269641499</c:v>
                </c:pt>
                <c:pt idx="966">
                  <c:v>49.219679649015909</c:v>
                </c:pt>
                <c:pt idx="967">
                  <c:v>49.243833283558608</c:v>
                </c:pt>
                <c:pt idx="968">
                  <c:v>49.284672420607663</c:v>
                </c:pt>
                <c:pt idx="969">
                  <c:v>49.299927644168932</c:v>
                </c:pt>
                <c:pt idx="970">
                  <c:v>49.335205634789048</c:v>
                </c:pt>
                <c:pt idx="971">
                  <c:v>49.368735987180841</c:v>
                </c:pt>
                <c:pt idx="972">
                  <c:v>49.388441196773229</c:v>
                </c:pt>
                <c:pt idx="973">
                  <c:v>49.421813207005833</c:v>
                </c:pt>
                <c:pt idx="974">
                  <c:v>49.45868174826677</c:v>
                </c:pt>
                <c:pt idx="975">
                  <c:v>49.478705363012764</c:v>
                </c:pt>
                <c:pt idx="976">
                  <c:v>49.521931382903283</c:v>
                </c:pt>
                <c:pt idx="977">
                  <c:v>49.528606042378932</c:v>
                </c:pt>
                <c:pt idx="978">
                  <c:v>49.586771537480061</c:v>
                </c:pt>
                <c:pt idx="979">
                  <c:v>49.595989120010209</c:v>
                </c:pt>
                <c:pt idx="980">
                  <c:v>49.599008678839361</c:v>
                </c:pt>
                <c:pt idx="981">
                  <c:v>49.664009365463016</c:v>
                </c:pt>
                <c:pt idx="982">
                  <c:v>49.67942537522805</c:v>
                </c:pt>
                <c:pt idx="983">
                  <c:v>49.698814691716635</c:v>
                </c:pt>
                <c:pt idx="984">
                  <c:v>49.730441786636995</c:v>
                </c:pt>
                <c:pt idx="985">
                  <c:v>49.754758314170765</c:v>
                </c:pt>
                <c:pt idx="986">
                  <c:v>49.788293183181857</c:v>
                </c:pt>
                <c:pt idx="987">
                  <c:v>49.806252763862283</c:v>
                </c:pt>
                <c:pt idx="988">
                  <c:v>49.838039886172375</c:v>
                </c:pt>
                <c:pt idx="989">
                  <c:v>49.877138491535561</c:v>
                </c:pt>
                <c:pt idx="990">
                  <c:v>49.879045753132893</c:v>
                </c:pt>
                <c:pt idx="991">
                  <c:v>49.944370167893283</c:v>
                </c:pt>
                <c:pt idx="992">
                  <c:v>49.961218049427103</c:v>
                </c:pt>
                <c:pt idx="993">
                  <c:v>49.979973345504334</c:v>
                </c:pt>
                <c:pt idx="994">
                  <c:v>50.028928379282696</c:v>
                </c:pt>
                <c:pt idx="995">
                  <c:v>50.053724079585216</c:v>
                </c:pt>
                <c:pt idx="996">
                  <c:v>50.072320984365987</c:v>
                </c:pt>
                <c:pt idx="997">
                  <c:v>50.101249723640414</c:v>
                </c:pt>
                <c:pt idx="998">
                  <c:v>50.113170985590855</c:v>
                </c:pt>
                <c:pt idx="999">
                  <c:v>50.136059936454814</c:v>
                </c:pt>
                <c:pt idx="1000">
                  <c:v>50.18088461919988</c:v>
                </c:pt>
                <c:pt idx="1001">
                  <c:v>50.213629298786941</c:v>
                </c:pt>
                <c:pt idx="1002">
                  <c:v>50.240651866485976</c:v>
                </c:pt>
                <c:pt idx="1003">
                  <c:v>50.270853837280491</c:v>
                </c:pt>
                <c:pt idx="1004">
                  <c:v>50.269741127896459</c:v>
                </c:pt>
                <c:pt idx="1005">
                  <c:v>50.308527232457735</c:v>
                </c:pt>
                <c:pt idx="1006">
                  <c:v>50.338729861535889</c:v>
                </c:pt>
                <c:pt idx="1007">
                  <c:v>50.361620470285715</c:v>
                </c:pt>
                <c:pt idx="1008">
                  <c:v>50.394684979980923</c:v>
                </c:pt>
                <c:pt idx="1009">
                  <c:v>50.417417034047695</c:v>
                </c:pt>
                <c:pt idx="1010">
                  <c:v>50.457158785959663</c:v>
                </c:pt>
                <c:pt idx="1011">
                  <c:v>50.459543307203283</c:v>
                </c:pt>
                <c:pt idx="1012">
                  <c:v>50.501193239406675</c:v>
                </c:pt>
                <c:pt idx="1013">
                  <c:v>50.513751916062397</c:v>
                </c:pt>
                <c:pt idx="1014">
                  <c:v>50.556515384794601</c:v>
                </c:pt>
                <c:pt idx="1015">
                  <c:v>50.57591016270046</c:v>
                </c:pt>
                <c:pt idx="1016">
                  <c:v>50.614700080917949</c:v>
                </c:pt>
                <c:pt idx="1017">
                  <c:v>50.639977377827769</c:v>
                </c:pt>
                <c:pt idx="1018">
                  <c:v>50.659054718915584</c:v>
                </c:pt>
                <c:pt idx="1019">
                  <c:v>50.673998717740005</c:v>
                </c:pt>
                <c:pt idx="1020">
                  <c:v>50.707702467732979</c:v>
                </c:pt>
                <c:pt idx="1021">
                  <c:v>50.750468600175502</c:v>
                </c:pt>
                <c:pt idx="1022">
                  <c:v>50.768274746728906</c:v>
                </c:pt>
                <c:pt idx="1023">
                  <c:v>50.788624753191868</c:v>
                </c:pt>
                <c:pt idx="1024">
                  <c:v>50.809451850646326</c:v>
                </c:pt>
                <c:pt idx="1025">
                  <c:v>50.829643139191013</c:v>
                </c:pt>
                <c:pt idx="1026">
                  <c:v>50.864143517896899</c:v>
                </c:pt>
                <c:pt idx="1027">
                  <c:v>50.881950314543978</c:v>
                </c:pt>
                <c:pt idx="1028">
                  <c:v>50.91756421335792</c:v>
                </c:pt>
                <c:pt idx="1029">
                  <c:v>50.948885702115717</c:v>
                </c:pt>
                <c:pt idx="1030">
                  <c:v>50.967964935986586</c:v>
                </c:pt>
                <c:pt idx="1031">
                  <c:v>51.004533794373735</c:v>
                </c:pt>
                <c:pt idx="1032">
                  <c:v>51.041739073699695</c:v>
                </c:pt>
                <c:pt idx="1033">
                  <c:v>51.048893986080238</c:v>
                </c:pt>
                <c:pt idx="1034">
                  <c:v>51.076082803084915</c:v>
                </c:pt>
                <c:pt idx="1035">
                  <c:v>51.103748860603595</c:v>
                </c:pt>
                <c:pt idx="1036">
                  <c:v>51.123942057792696</c:v>
                </c:pt>
                <c:pt idx="1037">
                  <c:v>51.14970049941742</c:v>
                </c:pt>
                <c:pt idx="1038">
                  <c:v>51.160989760138747</c:v>
                </c:pt>
                <c:pt idx="1039">
                  <c:v>51.201536034074465</c:v>
                </c:pt>
                <c:pt idx="1040">
                  <c:v>51.222365893851325</c:v>
                </c:pt>
                <c:pt idx="1041">
                  <c:v>51.248284158243223</c:v>
                </c:pt>
                <c:pt idx="1042">
                  <c:v>51.260845848679132</c:v>
                </c:pt>
                <c:pt idx="1043">
                  <c:v>51.297736169282985</c:v>
                </c:pt>
                <c:pt idx="1044">
                  <c:v>51.315227422339802</c:v>
                </c:pt>
                <c:pt idx="1045">
                  <c:v>51.333672850207861</c:v>
                </c:pt>
                <c:pt idx="1046">
                  <c:v>51.372790239919901</c:v>
                </c:pt>
                <c:pt idx="1047">
                  <c:v>51.403639259770969</c:v>
                </c:pt>
                <c:pt idx="1048">
                  <c:v>51.409522870433825</c:v>
                </c:pt>
                <c:pt idx="1049">
                  <c:v>51.444347712595196</c:v>
                </c:pt>
                <c:pt idx="1050">
                  <c:v>51.470585864709278</c:v>
                </c:pt>
                <c:pt idx="1051">
                  <c:v>51.517019984993901</c:v>
                </c:pt>
                <c:pt idx="1052">
                  <c:v>51.507796714195585</c:v>
                </c:pt>
                <c:pt idx="1053">
                  <c:v>51.524335012299929</c:v>
                </c:pt>
                <c:pt idx="1054">
                  <c:v>51.579516315680401</c:v>
                </c:pt>
                <c:pt idx="1055">
                  <c:v>51.570292859709454</c:v>
                </c:pt>
                <c:pt idx="1056">
                  <c:v>51.622930535845008</c:v>
                </c:pt>
                <c:pt idx="1057">
                  <c:v>51.619113876830021</c:v>
                </c:pt>
                <c:pt idx="1058">
                  <c:v>51.656644560385075</c:v>
                </c:pt>
                <c:pt idx="1059">
                  <c:v>51.669525958624405</c:v>
                </c:pt>
                <c:pt idx="1060">
                  <c:v>51.691154105186648</c:v>
                </c:pt>
                <c:pt idx="1061">
                  <c:v>51.725027901426451</c:v>
                </c:pt>
                <c:pt idx="1062">
                  <c:v>51.745066095265734</c:v>
                </c:pt>
                <c:pt idx="1063">
                  <c:v>51.765740557448169</c:v>
                </c:pt>
                <c:pt idx="1064">
                  <c:v>51.793412744811029</c:v>
                </c:pt>
                <c:pt idx="1065">
                  <c:v>51.81408752811695</c:v>
                </c:pt>
                <c:pt idx="1066">
                  <c:v>51.834762448749927</c:v>
                </c:pt>
                <c:pt idx="1067">
                  <c:v>51.876430783008416</c:v>
                </c:pt>
                <c:pt idx="1068">
                  <c:v>51.905217248120721</c:v>
                </c:pt>
                <c:pt idx="1069">
                  <c:v>51.925733731050329</c:v>
                </c:pt>
                <c:pt idx="1070">
                  <c:v>51.93829815558253</c:v>
                </c:pt>
                <c:pt idx="1071">
                  <c:v>51.972810823212342</c:v>
                </c:pt>
                <c:pt idx="1072">
                  <c:v>51.99682677625978</c:v>
                </c:pt>
                <c:pt idx="1073">
                  <c:v>52.001439132825375</c:v>
                </c:pt>
                <c:pt idx="1074">
                  <c:v>52.030703899264672</c:v>
                </c:pt>
                <c:pt idx="1075">
                  <c:v>52.063627090419359</c:v>
                </c:pt>
                <c:pt idx="1076">
                  <c:v>52.086848487828654</c:v>
                </c:pt>
                <c:pt idx="1077">
                  <c:v>52.117068374040528</c:v>
                </c:pt>
                <c:pt idx="1078">
                  <c:v>52.104662279986748</c:v>
                </c:pt>
                <c:pt idx="1079">
                  <c:v>52.149992478793699</c:v>
                </c:pt>
                <c:pt idx="1080">
                  <c:v>52.161126312829424</c:v>
                </c:pt>
                <c:pt idx="1081">
                  <c:v>52.209320368074614</c:v>
                </c:pt>
                <c:pt idx="1082">
                  <c:v>52.218863833874174</c:v>
                </c:pt>
                <c:pt idx="1083">
                  <c:v>52.236201204949339</c:v>
                </c:pt>
                <c:pt idx="1084">
                  <c:v>52.255288330671895</c:v>
                </c:pt>
                <c:pt idx="1085">
                  <c:v>52.255924570212102</c:v>
                </c:pt>
                <c:pt idx="1086">
                  <c:v>52.295530737650857</c:v>
                </c:pt>
                <c:pt idx="1087">
                  <c:v>52.327502348907899</c:v>
                </c:pt>
                <c:pt idx="1088">
                  <c:v>52.341340909362309</c:v>
                </c:pt>
                <c:pt idx="1089">
                  <c:v>52.365041575381433</c:v>
                </c:pt>
                <c:pt idx="1090">
                  <c:v>52.38269789355958</c:v>
                </c:pt>
                <c:pt idx="1091">
                  <c:v>52.414193196322728</c:v>
                </c:pt>
                <c:pt idx="1092">
                  <c:v>52.422464742826037</c:v>
                </c:pt>
                <c:pt idx="1093">
                  <c:v>52.456982779963525</c:v>
                </c:pt>
                <c:pt idx="1094">
                  <c:v>52.484183899239014</c:v>
                </c:pt>
                <c:pt idx="1095">
                  <c:v>52.490705840367774</c:v>
                </c:pt>
                <c:pt idx="1096">
                  <c:v>52.520293354707846</c:v>
                </c:pt>
                <c:pt idx="1097">
                  <c:v>52.542086488729296</c:v>
                </c:pt>
                <c:pt idx="1098">
                  <c:v>52.571674491592574</c:v>
                </c:pt>
                <c:pt idx="1099">
                  <c:v>52.583764294152367</c:v>
                </c:pt>
                <c:pt idx="1100">
                  <c:v>52.605716950455289</c:v>
                </c:pt>
                <c:pt idx="1101">
                  <c:v>52.620511219227154</c:v>
                </c:pt>
                <c:pt idx="1102">
                  <c:v>52.661553752427594</c:v>
                </c:pt>
                <c:pt idx="1103">
                  <c:v>52.674757473155708</c:v>
                </c:pt>
                <c:pt idx="1104">
                  <c:v>52.686847676212587</c:v>
                </c:pt>
                <c:pt idx="1105">
                  <c:v>52.711028223250395</c:v>
                </c:pt>
                <c:pt idx="1106">
                  <c:v>52.750322012949312</c:v>
                </c:pt>
                <c:pt idx="1107">
                  <c:v>52.762412509605738</c:v>
                </c:pt>
                <c:pt idx="1108">
                  <c:v>52.76973046461454</c:v>
                </c:pt>
                <c:pt idx="1109">
                  <c:v>52.788343601649309</c:v>
                </c:pt>
                <c:pt idx="1110">
                  <c:v>52.817297591675164</c:v>
                </c:pt>
                <c:pt idx="1111">
                  <c:v>52.851501828119041</c:v>
                </c:pt>
                <c:pt idx="1112">
                  <c:v>52.862479081371745</c:v>
                </c:pt>
                <c:pt idx="1113">
                  <c:v>52.869479089174433</c:v>
                </c:pt>
                <c:pt idx="1114">
                  <c:v>52.906547574806751</c:v>
                </c:pt>
                <c:pt idx="1115">
                  <c:v>52.938525464421275</c:v>
                </c:pt>
                <c:pt idx="1116">
                  <c:v>52.9592078566018</c:v>
                </c:pt>
                <c:pt idx="1117">
                  <c:v>52.968594526100901</c:v>
                </c:pt>
                <c:pt idx="1118">
                  <c:v>52.993572750670353</c:v>
                </c:pt>
                <c:pt idx="1119">
                  <c:v>52.996436508975073</c:v>
                </c:pt>
                <c:pt idx="1120">
                  <c:v>53.043688901549899</c:v>
                </c:pt>
                <c:pt idx="1121">
                  <c:v>53.051803020953244</c:v>
                </c:pt>
                <c:pt idx="1122">
                  <c:v>53.073122572775354</c:v>
                </c:pt>
                <c:pt idx="1123">
                  <c:v>53.102715625633529</c:v>
                </c:pt>
                <c:pt idx="1124">
                  <c:v>53.113534661456356</c:v>
                </c:pt>
                <c:pt idx="1125">
                  <c:v>53.123717317773895</c:v>
                </c:pt>
                <c:pt idx="1126">
                  <c:v>53.1604706201407</c:v>
                </c:pt>
                <c:pt idx="1127">
                  <c:v>53.166357553067549</c:v>
                </c:pt>
                <c:pt idx="1128">
                  <c:v>53.184018418681212</c:v>
                </c:pt>
                <c:pt idx="1129">
                  <c:v>53.226182151866425</c:v>
                </c:pt>
                <c:pt idx="1130">
                  <c:v>53.216953814248612</c:v>
                </c:pt>
                <c:pt idx="1131">
                  <c:v>53.232387428759026</c:v>
                </c:pt>
                <c:pt idx="1132">
                  <c:v>53.279325180487206</c:v>
                </c:pt>
                <c:pt idx="1133">
                  <c:v>53.296509348033695</c:v>
                </c:pt>
                <c:pt idx="1134">
                  <c:v>53.334219381721397</c:v>
                </c:pt>
                <c:pt idx="1135">
                  <c:v>53.317671462557463</c:v>
                </c:pt>
                <c:pt idx="1136">
                  <c:v>53.359837007103856</c:v>
                </c:pt>
                <c:pt idx="1137">
                  <c:v>53.360155239801514</c:v>
                </c:pt>
                <c:pt idx="1138">
                  <c:v>53.390228376621231</c:v>
                </c:pt>
                <c:pt idx="1139">
                  <c:v>53.402798715728316</c:v>
                </c:pt>
                <c:pt idx="1140">
                  <c:v>53.438441472418525</c:v>
                </c:pt>
                <c:pt idx="1141">
                  <c:v>53.450534643360612</c:v>
                </c:pt>
                <c:pt idx="1142">
                  <c:v>53.474084637471059</c:v>
                </c:pt>
                <c:pt idx="1143">
                  <c:v>53.505750113262494</c:v>
                </c:pt>
                <c:pt idx="1144">
                  <c:v>53.509728210900029</c:v>
                </c:pt>
                <c:pt idx="1145">
                  <c:v>53.522299032870293</c:v>
                </c:pt>
                <c:pt idx="1146">
                  <c:v>53.566695127075043</c:v>
                </c:pt>
                <c:pt idx="1147">
                  <c:v>53.565103858270625</c:v>
                </c:pt>
                <c:pt idx="1148">
                  <c:v>53.590564256817089</c:v>
                </c:pt>
                <c:pt idx="1149">
                  <c:v>53.606795369654051</c:v>
                </c:pt>
                <c:pt idx="1150">
                  <c:v>53.61825267676263</c:v>
                </c:pt>
                <c:pt idx="1151">
                  <c:v>53.649283095421232</c:v>
                </c:pt>
                <c:pt idx="1152">
                  <c:v>53.657717057579646</c:v>
                </c:pt>
                <c:pt idx="1153">
                  <c:v>53.683019081252546</c:v>
                </c:pt>
                <c:pt idx="1154">
                  <c:v>53.697181939058815</c:v>
                </c:pt>
                <c:pt idx="1155">
                  <c:v>53.736647321219344</c:v>
                </c:pt>
                <c:pt idx="1156">
                  <c:v>53.741739665065907</c:v>
                </c:pt>
                <c:pt idx="1157">
                  <c:v>53.758289840140392</c:v>
                </c:pt>
                <c:pt idx="1158">
                  <c:v>53.776749754681084</c:v>
                </c:pt>
                <c:pt idx="1159">
                  <c:v>53.802530163485478</c:v>
                </c:pt>
                <c:pt idx="1160">
                  <c:v>53.81271507522515</c:v>
                </c:pt>
                <c:pt idx="1161">
                  <c:v>53.831334453206246</c:v>
                </c:pt>
                <c:pt idx="1162">
                  <c:v>53.852181923199304</c:v>
                </c:pt>
                <c:pt idx="1163">
                  <c:v>53.876212386386868</c:v>
                </c:pt>
                <c:pt idx="1164">
                  <c:v>53.904699069978633</c:v>
                </c:pt>
                <c:pt idx="1165">
                  <c:v>53.891171841331769</c:v>
                </c:pt>
                <c:pt idx="1166">
                  <c:v>53.92315985340759</c:v>
                </c:pt>
                <c:pt idx="1167">
                  <c:v>53.935891492022442</c:v>
                </c:pt>
                <c:pt idx="1168">
                  <c:v>53.944167085067164</c:v>
                </c:pt>
                <c:pt idx="1169">
                  <c:v>53.972336095645659</c:v>
                </c:pt>
                <c:pt idx="1170">
                  <c:v>54.014033065465682</c:v>
                </c:pt>
                <c:pt idx="1171">
                  <c:v>54.011009220611925</c:v>
                </c:pt>
                <c:pt idx="1172">
                  <c:v>54.032176196321572</c:v>
                </c:pt>
                <c:pt idx="1173">
                  <c:v>54.064165658521738</c:v>
                </c:pt>
                <c:pt idx="1174">
                  <c:v>54.077057027340274</c:v>
                </c:pt>
                <c:pt idx="1175">
                  <c:v>54.104272314753473</c:v>
                </c:pt>
                <c:pt idx="1176">
                  <c:v>54.104431469181407</c:v>
                </c:pt>
                <c:pt idx="1177">
                  <c:v>54.115890609394114</c:v>
                </c:pt>
                <c:pt idx="1178">
                  <c:v>54.147403462667391</c:v>
                </c:pt>
                <c:pt idx="1179">
                  <c:v>54.14628936645083</c:v>
                </c:pt>
                <c:pt idx="1180">
                  <c:v>54.184805495806884</c:v>
                </c:pt>
                <c:pt idx="1181">
                  <c:v>54.179234951727707</c:v>
                </c:pt>
                <c:pt idx="1182">
                  <c:v>54.187352033566022</c:v>
                </c:pt>
                <c:pt idx="1183">
                  <c:v>54.233826713916287</c:v>
                </c:pt>
                <c:pt idx="1184">
                  <c:v>54.240034001190828</c:v>
                </c:pt>
                <c:pt idx="1185">
                  <c:v>54.273935557977097</c:v>
                </c:pt>
                <c:pt idx="1186">
                  <c:v>54.277277984996651</c:v>
                </c:pt>
                <c:pt idx="1187">
                  <c:v>54.303540036567647</c:v>
                </c:pt>
                <c:pt idx="1188">
                  <c:v>54.315159075597194</c:v>
                </c:pt>
                <c:pt idx="1189">
                  <c:v>54.330598139823351</c:v>
                </c:pt>
                <c:pt idx="1190">
                  <c:v>54.357019808990557</c:v>
                </c:pt>
                <c:pt idx="1191">
                  <c:v>54.361794833390981</c:v>
                </c:pt>
                <c:pt idx="1192">
                  <c:v>54.396016056137356</c:v>
                </c:pt>
                <c:pt idx="1193">
                  <c:v>54.39442436300876</c:v>
                </c:pt>
                <c:pt idx="1194">
                  <c:v>54.428805115822691</c:v>
                </c:pt>
                <c:pt idx="1195">
                  <c:v>54.446473150529066</c:v>
                </c:pt>
                <c:pt idx="1196">
                  <c:v>54.465414668591364</c:v>
                </c:pt>
                <c:pt idx="1197">
                  <c:v>54.481172826150292</c:v>
                </c:pt>
                <c:pt idx="1198">
                  <c:v>54.498681983752142</c:v>
                </c:pt>
                <c:pt idx="1199">
                  <c:v>54.521603211785717</c:v>
                </c:pt>
                <c:pt idx="1200">
                  <c:v>54.518738049042753</c:v>
                </c:pt>
                <c:pt idx="1201">
                  <c:v>54.546116378709669</c:v>
                </c:pt>
                <c:pt idx="1202">
                  <c:v>54.559646456196326</c:v>
                </c:pt>
                <c:pt idx="1203">
                  <c:v>54.579384557162868</c:v>
                </c:pt>
                <c:pt idx="1204">
                  <c:v>54.612812271955235</c:v>
                </c:pt>
                <c:pt idx="1205">
                  <c:v>54.608514402781594</c:v>
                </c:pt>
                <c:pt idx="1206">
                  <c:v>54.637644521261606</c:v>
                </c:pt>
                <c:pt idx="1207">
                  <c:v>54.657701482766456</c:v>
                </c:pt>
                <c:pt idx="1208">
                  <c:v>54.665501447175757</c:v>
                </c:pt>
                <c:pt idx="1209">
                  <c:v>54.684444299334046</c:v>
                </c:pt>
                <c:pt idx="1210">
                  <c:v>54.695268838088971</c:v>
                </c:pt>
                <c:pt idx="1211">
                  <c:v>54.722171163768969</c:v>
                </c:pt>
                <c:pt idx="1212">
                  <c:v>54.740318426147084</c:v>
                </c:pt>
                <c:pt idx="1213">
                  <c:v>54.742706231712361</c:v>
                </c:pt>
                <c:pt idx="1214">
                  <c:v>54.771996795836721</c:v>
                </c:pt>
                <c:pt idx="1215">
                  <c:v>54.780752181063747</c:v>
                </c:pt>
                <c:pt idx="1216">
                  <c:v>54.801606016067758</c:v>
                </c:pt>
                <c:pt idx="1217">
                  <c:v>54.81641073190773</c:v>
                </c:pt>
                <c:pt idx="1218">
                  <c:v>54.836628038354164</c:v>
                </c:pt>
                <c:pt idx="1219">
                  <c:v>54.849045031878504</c:v>
                </c:pt>
                <c:pt idx="1220">
                  <c:v>54.889002616770263</c:v>
                </c:pt>
                <c:pt idx="1221">
                  <c:v>54.874675136847102</c:v>
                </c:pt>
                <c:pt idx="1222">
                  <c:v>54.894256042615822</c:v>
                </c:pt>
                <c:pt idx="1223">
                  <c:v>54.909538786449829</c:v>
                </c:pt>
                <c:pt idx="1224">
                  <c:v>54.936442965910629</c:v>
                </c:pt>
                <c:pt idx="1225">
                  <c:v>54.938353330699933</c:v>
                </c:pt>
                <c:pt idx="1226">
                  <c:v>54.96350657655244</c:v>
                </c:pt>
                <c:pt idx="1227">
                  <c:v>54.982451244154603</c:v>
                </c:pt>
                <c:pt idx="1228">
                  <c:v>54.985476033701026</c:v>
                </c:pt>
                <c:pt idx="1229">
                  <c:v>55.009196853738324</c:v>
                </c:pt>
                <c:pt idx="1230">
                  <c:v>55.030052220843068</c:v>
                </c:pt>
                <c:pt idx="1231">
                  <c:v>55.056639036693987</c:v>
                </c:pt>
                <c:pt idx="1232">
                  <c:v>55.062051949211117</c:v>
                </c:pt>
                <c:pt idx="1233">
                  <c:v>55.076380292535163</c:v>
                </c:pt>
                <c:pt idx="1234">
                  <c:v>55.09962418991703</c:v>
                </c:pt>
                <c:pt idx="1235">
                  <c:v>55.105514794248002</c:v>
                </c:pt>
                <c:pt idx="1236">
                  <c:v>55.131943048325155</c:v>
                </c:pt>
                <c:pt idx="1237">
                  <c:v>55.12318667419931</c:v>
                </c:pt>
                <c:pt idx="1238">
                  <c:v>55.170152969454364</c:v>
                </c:pt>
                <c:pt idx="1239">
                  <c:v>55.181775246931899</c:v>
                </c:pt>
                <c:pt idx="1240">
                  <c:v>55.183526552783924</c:v>
                </c:pt>
                <c:pt idx="1241">
                  <c:v>55.205338353771161</c:v>
                </c:pt>
                <c:pt idx="1242">
                  <c:v>55.235747762341362</c:v>
                </c:pt>
                <c:pt idx="1243">
                  <c:v>55.247051859156215</c:v>
                </c:pt>
                <c:pt idx="1244">
                  <c:v>55.250713758486874</c:v>
                </c:pt>
                <c:pt idx="1245">
                  <c:v>55.272366816590974</c:v>
                </c:pt>
                <c:pt idx="1246">
                  <c:v>55.276187960145393</c:v>
                </c:pt>
                <c:pt idx="1247">
                  <c:v>55.308827086046684</c:v>
                </c:pt>
                <c:pt idx="1248">
                  <c:v>55.320768315278102</c:v>
                </c:pt>
                <c:pt idx="1249">
                  <c:v>55.340670465914805</c:v>
                </c:pt>
                <c:pt idx="1250">
                  <c:v>55.357229152336856</c:v>
                </c:pt>
                <c:pt idx="1251">
                  <c:v>55.392416653804389</c:v>
                </c:pt>
                <c:pt idx="1252">
                  <c:v>55.376972316792873</c:v>
                </c:pt>
                <c:pt idx="1253">
                  <c:v>55.403562099307514</c:v>
                </c:pt>
                <c:pt idx="1254">
                  <c:v>55.398307812878031</c:v>
                </c:pt>
                <c:pt idx="1255">
                  <c:v>55.431425887868564</c:v>
                </c:pt>
                <c:pt idx="1256">
                  <c:v>55.446233602836138</c:v>
                </c:pt>
                <c:pt idx="1257">
                  <c:v>55.43699867554745</c:v>
                </c:pt>
                <c:pt idx="1258">
                  <c:v>55.470117162688076</c:v>
                </c:pt>
                <c:pt idx="1259">
                  <c:v>55.479033738734756</c:v>
                </c:pt>
                <c:pt idx="1260">
                  <c:v>55.506898203707166</c:v>
                </c:pt>
                <c:pt idx="1261">
                  <c:v>55.507694334947487</c:v>
                </c:pt>
                <c:pt idx="1262">
                  <c:v>55.545112733211063</c:v>
                </c:pt>
                <c:pt idx="1263">
                  <c:v>55.557373327622287</c:v>
                </c:pt>
                <c:pt idx="1264">
                  <c:v>55.572022412915231</c:v>
                </c:pt>
                <c:pt idx="1265">
                  <c:v>55.575843924778667</c:v>
                </c:pt>
                <c:pt idx="1266">
                  <c:v>55.602116946003655</c:v>
                </c:pt>
                <c:pt idx="1267">
                  <c:v>55.622976290672547</c:v>
                </c:pt>
                <c:pt idx="1268">
                  <c:v>55.636351821969214</c:v>
                </c:pt>
                <c:pt idx="1269">
                  <c:v>55.639218014734205</c:v>
                </c:pt>
                <c:pt idx="1270">
                  <c:v>55.6487720097021</c:v>
                </c:pt>
                <c:pt idx="1271">
                  <c:v>55.675045647259928</c:v>
                </c:pt>
                <c:pt idx="1272">
                  <c:v>55.676797230992257</c:v>
                </c:pt>
                <c:pt idx="1273">
                  <c:v>55.709759036166496</c:v>
                </c:pt>
                <c:pt idx="1274">
                  <c:v>55.73396309632237</c:v>
                </c:pt>
                <c:pt idx="1275">
                  <c:v>55.722179517180344</c:v>
                </c:pt>
                <c:pt idx="1276">
                  <c:v>55.758326584030925</c:v>
                </c:pt>
                <c:pt idx="1277">
                  <c:v>55.764536915358356</c:v>
                </c:pt>
                <c:pt idx="1278">
                  <c:v>55.777753815635698</c:v>
                </c:pt>
                <c:pt idx="1279">
                  <c:v>55.795270276083748</c:v>
                </c:pt>
                <c:pt idx="1280">
                  <c:v>55.81867879094861</c:v>
                </c:pt>
                <c:pt idx="1281">
                  <c:v>55.807531857124474</c:v>
                </c:pt>
                <c:pt idx="1282">
                  <c:v>55.834762294480207</c:v>
                </c:pt>
                <c:pt idx="1283">
                  <c:v>55.866451817216401</c:v>
                </c:pt>
                <c:pt idx="1284">
                  <c:v>55.855941688445029</c:v>
                </c:pt>
                <c:pt idx="1285">
                  <c:v>55.880624622887879</c:v>
                </c:pt>
                <c:pt idx="1286">
                  <c:v>55.914544071875852</c:v>
                </c:pt>
                <c:pt idx="1287">
                  <c:v>55.906103986598993</c:v>
                </c:pt>
                <c:pt idx="1288">
                  <c:v>55.936838746973976</c:v>
                </c:pt>
                <c:pt idx="1289">
                  <c:v>55.941297701181703</c:v>
                </c:pt>
                <c:pt idx="1290">
                  <c:v>55.957859587094632</c:v>
                </c:pt>
                <c:pt idx="1291">
                  <c:v>55.972510559727581</c:v>
                </c:pt>
                <c:pt idx="1292">
                  <c:v>56.00499774536749</c:v>
                </c:pt>
                <c:pt idx="1293">
                  <c:v>55.997672173858888</c:v>
                </c:pt>
                <c:pt idx="1294">
                  <c:v>56.030159622471494</c:v>
                </c:pt>
                <c:pt idx="1295">
                  <c:v>56.034777963809695</c:v>
                </c:pt>
                <c:pt idx="1296">
                  <c:v>56.049747807038848</c:v>
                </c:pt>
                <c:pt idx="1297">
                  <c:v>56.078413665491141</c:v>
                </c:pt>
                <c:pt idx="1298">
                  <c:v>56.09609107664722</c:v>
                </c:pt>
                <c:pt idx="1299">
                  <c:v>56.097205871711594</c:v>
                </c:pt>
                <c:pt idx="1300">
                  <c:v>56.098479923703273</c:v>
                </c:pt>
                <c:pt idx="1301">
                  <c:v>56.131764717017973</c:v>
                </c:pt>
                <c:pt idx="1302">
                  <c:v>56.127464747594047</c:v>
                </c:pt>
                <c:pt idx="1303">
                  <c:v>56.179861076689996</c:v>
                </c:pt>
                <c:pt idx="1304">
                  <c:v>56.186390772300946</c:v>
                </c:pt>
                <c:pt idx="1305">
                  <c:v>56.173490655167022</c:v>
                </c:pt>
                <c:pt idx="1306">
                  <c:v>56.204546583412466</c:v>
                </c:pt>
                <c:pt idx="1307">
                  <c:v>56.231939762293145</c:v>
                </c:pt>
                <c:pt idx="1308">
                  <c:v>56.230347129004059</c:v>
                </c:pt>
                <c:pt idx="1309">
                  <c:v>56.235762085516527</c:v>
                </c:pt>
                <c:pt idx="1310">
                  <c:v>56.257422005903344</c:v>
                </c:pt>
                <c:pt idx="1311">
                  <c:v>56.25630715337531</c:v>
                </c:pt>
                <c:pt idx="1312">
                  <c:v>56.292141899062919</c:v>
                </c:pt>
                <c:pt idx="1313">
                  <c:v>56.291345566892424</c:v>
                </c:pt>
                <c:pt idx="1314">
                  <c:v>56.312846607108504</c:v>
                </c:pt>
                <c:pt idx="1315">
                  <c:v>56.316031959049546</c:v>
                </c:pt>
                <c:pt idx="1316">
                  <c:v>56.361105038928585</c:v>
                </c:pt>
                <c:pt idx="1317">
                  <c:v>56.358875259891605</c:v>
                </c:pt>
                <c:pt idx="1318">
                  <c:v>56.380695309233239</c:v>
                </c:pt>
                <c:pt idx="1319">
                  <c:v>56.384995628998261</c:v>
                </c:pt>
                <c:pt idx="1320">
                  <c:v>56.400285703016763</c:v>
                </c:pt>
                <c:pt idx="1321">
                  <c:v>56.400126431024745</c:v>
                </c:pt>
                <c:pt idx="1322">
                  <c:v>56.43118462385754</c:v>
                </c:pt>
                <c:pt idx="1323">
                  <c:v>56.443767262112637</c:v>
                </c:pt>
                <c:pt idx="1324">
                  <c:v>56.461446751301445</c:v>
                </c:pt>
                <c:pt idx="1325">
                  <c:v>56.460491100666069</c:v>
                </c:pt>
                <c:pt idx="1326">
                  <c:v>56.482948968283608</c:v>
                </c:pt>
                <c:pt idx="1327">
                  <c:v>56.505725552963412</c:v>
                </c:pt>
                <c:pt idx="1328">
                  <c:v>56.507796159847601</c:v>
                </c:pt>
                <c:pt idx="1329">
                  <c:v>56.523246116301188</c:v>
                </c:pt>
                <c:pt idx="1330">
                  <c:v>56.53662552208813</c:v>
                </c:pt>
                <c:pt idx="1331">
                  <c:v>56.556535458757168</c:v>
                </c:pt>
                <c:pt idx="1332">
                  <c:v>56.56545515175543</c:v>
                </c:pt>
                <c:pt idx="1333">
                  <c:v>56.575489836978186</c:v>
                </c:pt>
                <c:pt idx="1334">
                  <c:v>56.598744946327741</c:v>
                </c:pt>
                <c:pt idx="1335">
                  <c:v>56.612443242862376</c:v>
                </c:pt>
                <c:pt idx="1336">
                  <c:v>56.613558223144516</c:v>
                </c:pt>
                <c:pt idx="1337">
                  <c:v>56.659909900271359</c:v>
                </c:pt>
                <c:pt idx="1338">
                  <c:v>56.644140695412943</c:v>
                </c:pt>
                <c:pt idx="1339">
                  <c:v>56.663414178883833</c:v>
                </c:pt>
                <c:pt idx="1340">
                  <c:v>56.684280646982785</c:v>
                </c:pt>
                <c:pt idx="1341">
                  <c:v>56.696864309969797</c:v>
                </c:pt>
                <c:pt idx="1342">
                  <c:v>56.693837854724414</c:v>
                </c:pt>
                <c:pt idx="1343">
                  <c:v>56.702757941800577</c:v>
                </c:pt>
                <c:pt idx="1344">
                  <c:v>56.730951956804482</c:v>
                </c:pt>
                <c:pt idx="1345">
                  <c:v>56.737164231787126</c:v>
                </c:pt>
                <c:pt idx="1346">
                  <c:v>56.763287780442653</c:v>
                </c:pt>
                <c:pt idx="1347">
                  <c:v>56.77443814246945</c:v>
                </c:pt>
                <c:pt idx="1348">
                  <c:v>56.780331921417314</c:v>
                </c:pt>
                <c:pt idx="1349">
                  <c:v>56.784792085888974</c:v>
                </c:pt>
                <c:pt idx="1350">
                  <c:v>56.819517871068946</c:v>
                </c:pt>
                <c:pt idx="1351">
                  <c:v>56.811075327960999</c:v>
                </c:pt>
                <c:pt idx="1352">
                  <c:v>56.838951736707529</c:v>
                </c:pt>
                <c:pt idx="1353">
                  <c:v>56.833217140764482</c:v>
                </c:pt>
                <c:pt idx="1354">
                  <c:v>56.864279662040026</c:v>
                </c:pt>
                <c:pt idx="1355">
                  <c:v>56.873359534595899</c:v>
                </c:pt>
                <c:pt idx="1356">
                  <c:v>56.895501791183861</c:v>
                </c:pt>
                <c:pt idx="1357">
                  <c:v>56.892315845266921</c:v>
                </c:pt>
                <c:pt idx="1358">
                  <c:v>56.918918593904877</c:v>
                </c:pt>
                <c:pt idx="1359">
                  <c:v>56.92019298278926</c:v>
                </c:pt>
                <c:pt idx="1360">
                  <c:v>56.934848492523798</c:v>
                </c:pt>
                <c:pt idx="1361">
                  <c:v>56.949822671684096</c:v>
                </c:pt>
                <c:pt idx="1362">
                  <c:v>56.976107309596088</c:v>
                </c:pt>
                <c:pt idx="1363">
                  <c:v>56.983116583921607</c:v>
                </c:pt>
                <c:pt idx="1364">
                  <c:v>56.995542154536665</c:v>
                </c:pt>
                <c:pt idx="1365">
                  <c:v>57.03504942713375</c:v>
                </c:pt>
                <c:pt idx="1366">
                  <c:v>57.031704033778979</c:v>
                </c:pt>
                <c:pt idx="1367">
                  <c:v>57.025013257874164</c:v>
                </c:pt>
                <c:pt idx="1368">
                  <c:v>57.049227562757295</c:v>
                </c:pt>
                <c:pt idx="1369">
                  <c:v>57.066273272123773</c:v>
                </c:pt>
                <c:pt idx="1370">
                  <c:v>57.071371072527832</c:v>
                </c:pt>
                <c:pt idx="1371">
                  <c:v>57.086027295275301</c:v>
                </c:pt>
                <c:pt idx="1372">
                  <c:v>57.09032859115883</c:v>
                </c:pt>
                <c:pt idx="1373">
                  <c:v>57.111994468358709</c:v>
                </c:pt>
                <c:pt idx="1374">
                  <c:v>57.122190227548025</c:v>
                </c:pt>
                <c:pt idx="1375">
                  <c:v>57.139236337164022</c:v>
                </c:pt>
                <c:pt idx="1376">
                  <c:v>57.129518450129339</c:v>
                </c:pt>
                <c:pt idx="1377">
                  <c:v>57.169664671821636</c:v>
                </c:pt>
                <c:pt idx="1378">
                  <c:v>57.183046860984234</c:v>
                </c:pt>
                <c:pt idx="1379">
                  <c:v>57.180975804129979</c:v>
                </c:pt>
                <c:pt idx="1380">
                  <c:v>57.198181549128954</c:v>
                </c:pt>
                <c:pt idx="1381">
                  <c:v>57.216502586040235</c:v>
                </c:pt>
                <c:pt idx="1382">
                  <c:v>57.222237889361743</c:v>
                </c:pt>
                <c:pt idx="1383">
                  <c:v>57.231000178766443</c:v>
                </c:pt>
                <c:pt idx="1384">
                  <c:v>57.229088404425212</c:v>
                </c:pt>
                <c:pt idx="1385">
                  <c:v>57.256649931602816</c:v>
                </c:pt>
                <c:pt idx="1386">
                  <c:v>57.257765143051024</c:v>
                </c:pt>
                <c:pt idx="1387">
                  <c:v>57.291699625653415</c:v>
                </c:pt>
                <c:pt idx="1388">
                  <c:v>57.307472116966657</c:v>
                </c:pt>
                <c:pt idx="1389">
                  <c:v>57.308905983783461</c:v>
                </c:pt>
                <c:pt idx="1390">
                  <c:v>57.332963181281372</c:v>
                </c:pt>
                <c:pt idx="1391">
                  <c:v>57.317668517596942</c:v>
                </c:pt>
                <c:pt idx="1392">
                  <c:v>57.345708791863096</c:v>
                </c:pt>
                <c:pt idx="1393">
                  <c:v>57.354790071299732</c:v>
                </c:pt>
                <c:pt idx="1394">
                  <c:v>57.371040848116458</c:v>
                </c:pt>
                <c:pt idx="1395">
                  <c:v>57.37231542244173</c:v>
                </c:pt>
                <c:pt idx="1396">
                  <c:v>57.410712219117798</c:v>
                </c:pt>
                <c:pt idx="1397">
                  <c:v>57.409278305318502</c:v>
                </c:pt>
                <c:pt idx="1398">
                  <c:v>57.427122613055687</c:v>
                </c:pt>
                <c:pt idx="1399">
                  <c:v>57.430309107364494</c:v>
                </c:pt>
                <c:pt idx="1400">
                  <c:v>57.458987703205253</c:v>
                </c:pt>
                <c:pt idx="1401">
                  <c:v>57.471255850043732</c:v>
                </c:pt>
                <c:pt idx="1402">
                  <c:v>57.461855577348544</c:v>
                </c:pt>
                <c:pt idx="1403">
                  <c:v>57.490534464376815</c:v>
                </c:pt>
                <c:pt idx="1404">
                  <c:v>57.516345689040847</c:v>
                </c:pt>
                <c:pt idx="1405">
                  <c:v>57.510928500653094</c:v>
                </c:pt>
                <c:pt idx="1406">
                  <c:v>57.523196852587191</c:v>
                </c:pt>
                <c:pt idx="1407">
                  <c:v>57.534509271974926</c:v>
                </c:pt>
                <c:pt idx="1408">
                  <c:v>57.565578804740419</c:v>
                </c:pt>
                <c:pt idx="1409">
                  <c:v>57.547574370974175</c:v>
                </c:pt>
                <c:pt idx="1410">
                  <c:v>57.56605679997903</c:v>
                </c:pt>
                <c:pt idx="1411">
                  <c:v>57.579918693887258</c:v>
                </c:pt>
                <c:pt idx="1412">
                  <c:v>57.594417982429484</c:v>
                </c:pt>
                <c:pt idx="1413">
                  <c:v>57.619752066573369</c:v>
                </c:pt>
                <c:pt idx="1414">
                  <c:v>57.619592732065243</c:v>
                </c:pt>
                <c:pt idx="1415">
                  <c:v>57.632020848234895</c:v>
                </c:pt>
                <c:pt idx="1416">
                  <c:v>57.640943628965182</c:v>
                </c:pt>
                <c:pt idx="1417">
                  <c:v>57.654805857003183</c:v>
                </c:pt>
                <c:pt idx="1418">
                  <c:v>57.675997658499661</c:v>
                </c:pt>
                <c:pt idx="1419">
                  <c:v>57.665162734411552</c:v>
                </c:pt>
                <c:pt idx="1420">
                  <c:v>57.693684159886693</c:v>
                </c:pt>
                <c:pt idx="1421">
                  <c:v>57.683008511868792</c:v>
                </c:pt>
                <c:pt idx="1422">
                  <c:v>57.697348943037461</c:v>
                </c:pt>
                <c:pt idx="1423">
                  <c:v>57.718222355589852</c:v>
                </c:pt>
                <c:pt idx="1424">
                  <c:v>57.727145383898296</c:v>
                </c:pt>
                <c:pt idx="1425">
                  <c:v>57.737183821379396</c:v>
                </c:pt>
                <c:pt idx="1426">
                  <c:v>57.765227882098962</c:v>
                </c:pt>
                <c:pt idx="1427">
                  <c:v>57.757579476796636</c:v>
                </c:pt>
                <c:pt idx="1428">
                  <c:v>57.800761345350544</c:v>
                </c:pt>
                <c:pt idx="1429">
                  <c:v>57.791041389011959</c:v>
                </c:pt>
                <c:pt idx="1430">
                  <c:v>57.798211845663751</c:v>
                </c:pt>
                <c:pt idx="1431">
                  <c:v>57.823069556858862</c:v>
                </c:pt>
                <c:pt idx="1432">
                  <c:v>57.83119615942956</c:v>
                </c:pt>
                <c:pt idx="1433">
                  <c:v>57.846334005212938</c:v>
                </c:pt>
                <c:pt idx="1434">
                  <c:v>57.858763028474897</c:v>
                </c:pt>
                <c:pt idx="1435">
                  <c:v>57.859719109247074</c:v>
                </c:pt>
                <c:pt idx="1436">
                  <c:v>57.879318829920123</c:v>
                </c:pt>
                <c:pt idx="1437">
                  <c:v>57.878203395343917</c:v>
                </c:pt>
                <c:pt idx="1438">
                  <c:v>57.903858491926044</c:v>
                </c:pt>
                <c:pt idx="1439">
                  <c:v>57.909754413627411</c:v>
                </c:pt>
                <c:pt idx="1440">
                  <c:v>57.924414591766649</c:v>
                </c:pt>
                <c:pt idx="1441">
                  <c:v>57.934931718702614</c:v>
                </c:pt>
                <c:pt idx="1442">
                  <c:v>57.940030944579284</c:v>
                </c:pt>
                <c:pt idx="1443">
                  <c:v>57.935728472194086</c:v>
                </c:pt>
                <c:pt idx="1444">
                  <c:v>57.972060648525847</c:v>
                </c:pt>
                <c:pt idx="1445">
                  <c:v>57.983534055648995</c:v>
                </c:pt>
                <c:pt idx="1446">
                  <c:v>57.980346993864146</c:v>
                </c:pt>
                <c:pt idx="1447">
                  <c:v>58.003931328500222</c:v>
                </c:pt>
                <c:pt idx="1448">
                  <c:v>57.996441689315084</c:v>
                </c:pt>
                <c:pt idx="1449">
                  <c:v>58.015404853335539</c:v>
                </c:pt>
                <c:pt idx="1450">
                  <c:v>58.026240999035664</c:v>
                </c:pt>
                <c:pt idx="1451">
                  <c:v>58.05110053494154</c:v>
                </c:pt>
                <c:pt idx="1452">
                  <c:v>58.0592277340618</c:v>
                </c:pt>
                <c:pt idx="1453">
                  <c:v>58.062892948465084</c:v>
                </c:pt>
                <c:pt idx="1454">
                  <c:v>58.060661947878536</c:v>
                </c:pt>
                <c:pt idx="1455">
                  <c:v>58.083450100701207</c:v>
                </c:pt>
                <c:pt idx="1456">
                  <c:v>58.108310094441741</c:v>
                </c:pt>
                <c:pt idx="1457">
                  <c:v>58.099385971233879</c:v>
                </c:pt>
                <c:pt idx="1458">
                  <c:v>58.107672656219542</c:v>
                </c:pt>
                <c:pt idx="1459">
                  <c:v>58.12568033634566</c:v>
                </c:pt>
                <c:pt idx="1460">
                  <c:v>58.144644289333058</c:v>
                </c:pt>
                <c:pt idx="1461">
                  <c:v>58.155002799939084</c:v>
                </c:pt>
                <c:pt idx="1462">
                  <c:v>58.182413179258219</c:v>
                </c:pt>
                <c:pt idx="1463">
                  <c:v>58.173648206077139</c:v>
                </c:pt>
                <c:pt idx="1464">
                  <c:v>58.167911146114285</c:v>
                </c:pt>
                <c:pt idx="1465">
                  <c:v>58.197871464959917</c:v>
                </c:pt>
                <c:pt idx="1466">
                  <c:v>58.207433329676348</c:v>
                </c:pt>
                <c:pt idx="1467">
                  <c:v>58.217951414860828</c:v>
                </c:pt>
                <c:pt idx="1468">
                  <c:v>58.228310169928541</c:v>
                </c:pt>
                <c:pt idx="1469">
                  <c:v>58.248071583098728</c:v>
                </c:pt>
                <c:pt idx="1470">
                  <c:v>58.257792969584131</c:v>
                </c:pt>
                <c:pt idx="1471">
                  <c:v>58.27229542236546</c:v>
                </c:pt>
                <c:pt idx="1472">
                  <c:v>58.276438992739656</c:v>
                </c:pt>
                <c:pt idx="1473">
                  <c:v>58.261936520612423</c:v>
                </c:pt>
                <c:pt idx="1474">
                  <c:v>58.300344314369781</c:v>
                </c:pt>
                <c:pt idx="1475">
                  <c:v>58.302256748048002</c:v>
                </c:pt>
                <c:pt idx="1476">
                  <c:v>58.311181454115484</c:v>
                </c:pt>
                <c:pt idx="1477">
                  <c:v>58.314846965821943</c:v>
                </c:pt>
                <c:pt idx="1478">
                  <c:v>58.3484742533442</c:v>
                </c:pt>
                <c:pt idx="1479">
                  <c:v>58.340665040374439</c:v>
                </c:pt>
                <c:pt idx="1480">
                  <c:v>58.354371019004773</c:v>
                </c:pt>
                <c:pt idx="1481">
                  <c:v>58.383855015230054</c:v>
                </c:pt>
                <c:pt idx="1482">
                  <c:v>58.380667542685892</c:v>
                </c:pt>
                <c:pt idx="1483">
                  <c:v>58.390070596099463</c:v>
                </c:pt>
                <c:pt idx="1484">
                  <c:v>58.401704921926004</c:v>
                </c:pt>
                <c:pt idx="1485">
                  <c:v>58.410151788530001</c:v>
                </c:pt>
                <c:pt idx="1486">
                  <c:v>58.416367422022674</c:v>
                </c:pt>
                <c:pt idx="1487">
                  <c:v>58.409992413475791</c:v>
                </c:pt>
                <c:pt idx="1488">
                  <c:v>58.431508119761709</c:v>
                </c:pt>
                <c:pt idx="1489">
                  <c:v>58.453820861483045</c:v>
                </c:pt>
                <c:pt idx="1490">
                  <c:v>58.475018114587343</c:v>
                </c:pt>
                <c:pt idx="1491">
                  <c:v>58.464499158874709</c:v>
                </c:pt>
                <c:pt idx="1492">
                  <c:v>58.4884059279265</c:v>
                </c:pt>
                <c:pt idx="1493">
                  <c:v>58.502750077683565</c:v>
                </c:pt>
                <c:pt idx="1494">
                  <c:v>58.489840339921159</c:v>
                </c:pt>
                <c:pt idx="1495">
                  <c:v>58.51805057710861</c:v>
                </c:pt>
                <c:pt idx="1496">
                  <c:v>58.528888476471742</c:v>
                </c:pt>
                <c:pt idx="1497">
                  <c:v>58.51087845861823</c:v>
                </c:pt>
                <c:pt idx="1498">
                  <c:v>58.534785584659346</c:v>
                </c:pt>
                <c:pt idx="1499">
                  <c:v>58.549289330807817</c:v>
                </c:pt>
                <c:pt idx="1500">
                  <c:v>58.55646153799637</c:v>
                </c:pt>
                <c:pt idx="1501">
                  <c:v>58.567140188275452</c:v>
                </c:pt>
                <c:pt idx="1502">
                  <c:v>58.573515519377892</c:v>
                </c:pt>
                <c:pt idx="1503">
                  <c:v>58.606029911561912</c:v>
                </c:pt>
                <c:pt idx="1504">
                  <c:v>58.598379435719266</c:v>
                </c:pt>
                <c:pt idx="1505">
                  <c:v>58.622127849359345</c:v>
                </c:pt>
                <c:pt idx="1506">
                  <c:v>58.622287235299247</c:v>
                </c:pt>
                <c:pt idx="1507">
                  <c:v>58.634878750398002</c:v>
                </c:pt>
                <c:pt idx="1508">
                  <c:v>58.649542351308881</c:v>
                </c:pt>
                <c:pt idx="1509">
                  <c:v>58.65129561257325</c:v>
                </c:pt>
                <c:pt idx="1510">
                  <c:v>58.664843573898416</c:v>
                </c:pt>
                <c:pt idx="1511">
                  <c:v>58.684448375510506</c:v>
                </c:pt>
                <c:pt idx="1512">
                  <c:v>58.680782427590856</c:v>
                </c:pt>
                <c:pt idx="1513">
                  <c:v>58.6916208948251</c:v>
                </c:pt>
                <c:pt idx="1514">
                  <c:v>58.7089943991529</c:v>
                </c:pt>
                <c:pt idx="1515">
                  <c:v>58.704372081173176</c:v>
                </c:pt>
                <c:pt idx="1516">
                  <c:v>58.726846174561537</c:v>
                </c:pt>
                <c:pt idx="1517">
                  <c:v>58.726686783255701</c:v>
                </c:pt>
                <c:pt idx="1518">
                  <c:v>58.746610759886003</c:v>
                </c:pt>
                <c:pt idx="1519">
                  <c:v>58.768606978535679</c:v>
                </c:pt>
                <c:pt idx="1520">
                  <c:v>58.752508281485127</c:v>
                </c:pt>
                <c:pt idx="1521">
                  <c:v>58.783749393506731</c:v>
                </c:pt>
                <c:pt idx="1522">
                  <c:v>58.776257873714371</c:v>
                </c:pt>
                <c:pt idx="1523">
                  <c:v>58.791719115251702</c:v>
                </c:pt>
                <c:pt idx="1524">
                  <c:v>58.808296201992945</c:v>
                </c:pt>
                <c:pt idx="1525">
                  <c:v>58.821366659695499</c:v>
                </c:pt>
                <c:pt idx="1526">
                  <c:v>58.833799585144931</c:v>
                </c:pt>
                <c:pt idx="1527">
                  <c:v>58.830611650797529</c:v>
                </c:pt>
                <c:pt idx="1528">
                  <c:v>58.85388364678375</c:v>
                </c:pt>
                <c:pt idx="1529">
                  <c:v>58.85484003391106</c:v>
                </c:pt>
                <c:pt idx="1530">
                  <c:v>58.859143779628724</c:v>
                </c:pt>
                <c:pt idx="1531">
                  <c:v>58.88863256813071</c:v>
                </c:pt>
                <c:pt idx="1532">
                  <c:v>58.875243029456684</c:v>
                </c:pt>
                <c:pt idx="1533">
                  <c:v>58.897080759139946</c:v>
                </c:pt>
                <c:pt idx="1534">
                  <c:v>58.895167959162912</c:v>
                </c:pt>
                <c:pt idx="1535">
                  <c:v>58.914455412884827</c:v>
                </c:pt>
                <c:pt idx="1536">
                  <c:v>58.930873752999396</c:v>
                </c:pt>
                <c:pt idx="1537">
                  <c:v>58.942828909638386</c:v>
                </c:pt>
                <c:pt idx="1538">
                  <c:v>58.942988312037826</c:v>
                </c:pt>
                <c:pt idx="1539">
                  <c:v>58.955581127448077</c:v>
                </c:pt>
                <c:pt idx="1540">
                  <c:v>58.961957255989823</c:v>
                </c:pt>
                <c:pt idx="1541">
                  <c:v>58.978216443026213</c:v>
                </c:pt>
                <c:pt idx="1542">
                  <c:v>58.970565050287327</c:v>
                </c:pt>
                <c:pt idx="1543">
                  <c:v>58.975506572608509</c:v>
                </c:pt>
                <c:pt idx="1544">
                  <c:v>59.00388062716722</c:v>
                </c:pt>
                <c:pt idx="1545">
                  <c:v>59.016792501868657</c:v>
                </c:pt>
                <c:pt idx="1546">
                  <c:v>59.026675701493538</c:v>
                </c:pt>
                <c:pt idx="1547">
                  <c:v>59.025081634910428</c:v>
                </c:pt>
                <c:pt idx="1548">
                  <c:v>59.043732265151952</c:v>
                </c:pt>
                <c:pt idx="1549">
                  <c:v>59.041819374843861</c:v>
                </c:pt>
                <c:pt idx="1550">
                  <c:v>59.064136501755982</c:v>
                </c:pt>
                <c:pt idx="1551">
                  <c:v>59.059035430036126</c:v>
                </c:pt>
                <c:pt idx="1552">
                  <c:v>59.072744579283949</c:v>
                </c:pt>
                <c:pt idx="1553">
                  <c:v>59.087569657628094</c:v>
                </c:pt>
                <c:pt idx="1554">
                  <c:v>59.095540159110641</c:v>
                </c:pt>
                <c:pt idx="1555">
                  <c:v>59.129972960603041</c:v>
                </c:pt>
                <c:pt idx="1556">
                  <c:v>59.115466502320693</c:v>
                </c:pt>
                <c:pt idx="1557">
                  <c:v>59.134755324340226</c:v>
                </c:pt>
                <c:pt idx="1558">
                  <c:v>59.136668271897356</c:v>
                </c:pt>
                <c:pt idx="1559">
                  <c:v>59.125509427759965</c:v>
                </c:pt>
                <c:pt idx="1560">
                  <c:v>59.153247200088572</c:v>
                </c:pt>
                <c:pt idx="1561">
                  <c:v>59.17030445897376</c:v>
                </c:pt>
                <c:pt idx="1562">
                  <c:v>59.172376842604812</c:v>
                </c:pt>
                <c:pt idx="1563">
                  <c:v>59.18736181155473</c:v>
                </c:pt>
                <c:pt idx="1564">
                  <c:v>59.17349274205592</c:v>
                </c:pt>
                <c:pt idx="1565">
                  <c:v>59.187521226506774</c:v>
                </c:pt>
                <c:pt idx="1566">
                  <c:v>59.209520568379062</c:v>
                </c:pt>
                <c:pt idx="1567">
                  <c:v>59.217331966394056</c:v>
                </c:pt>
                <c:pt idx="1568">
                  <c:v>59.231201231695138</c:v>
                </c:pt>
                <c:pt idx="1569">
                  <c:v>59.218288465460546</c:v>
                </c:pt>
                <c:pt idx="1570">
                  <c:v>59.249056009264919</c:v>
                </c:pt>
                <c:pt idx="1571">
                  <c:v>59.260852972198272</c:v>
                </c:pt>
                <c:pt idx="1572">
                  <c:v>59.275519529152582</c:v>
                </c:pt>
                <c:pt idx="1573">
                  <c:v>59.280142697334988</c:v>
                </c:pt>
                <c:pt idx="1574">
                  <c:v>59.292099198692178</c:v>
                </c:pt>
                <c:pt idx="1575">
                  <c:v>59.295765868332587</c:v>
                </c:pt>
                <c:pt idx="1576">
                  <c:v>59.295287606829596</c:v>
                </c:pt>
                <c:pt idx="1577">
                  <c:v>59.28731659262467</c:v>
                </c:pt>
                <c:pt idx="1578">
                  <c:v>59.310910854027085</c:v>
                </c:pt>
                <c:pt idx="1579">
                  <c:v>59.31967903740221</c:v>
                </c:pt>
                <c:pt idx="1580">
                  <c:v>59.335302407324029</c:v>
                </c:pt>
                <c:pt idx="1581">
                  <c:v>59.344070659575877</c:v>
                </c:pt>
                <c:pt idx="1582">
                  <c:v>59.341679315597126</c:v>
                </c:pt>
                <c:pt idx="1583">
                  <c:v>59.383448388608528</c:v>
                </c:pt>
                <c:pt idx="1584">
                  <c:v>59.366389958853397</c:v>
                </c:pt>
                <c:pt idx="1585">
                  <c:v>59.382491838665452</c:v>
                </c:pt>
                <c:pt idx="1586">
                  <c:v>59.398593801977057</c:v>
                </c:pt>
                <c:pt idx="1587">
                  <c:v>59.387434016543217</c:v>
                </c:pt>
                <c:pt idx="1588">
                  <c:v>59.388868843852052</c:v>
                </c:pt>
                <c:pt idx="1589">
                  <c:v>59.425696305016871</c:v>
                </c:pt>
                <c:pt idx="1590">
                  <c:v>59.426015159401757</c:v>
                </c:pt>
                <c:pt idx="1591">
                  <c:v>59.441798492378219</c:v>
                </c:pt>
                <c:pt idx="1592">
                  <c:v>59.43701565573118</c:v>
                </c:pt>
                <c:pt idx="1593">
                  <c:v>59.45311790179349</c:v>
                </c:pt>
                <c:pt idx="1594">
                  <c:v>59.461567628678623</c:v>
                </c:pt>
                <c:pt idx="1595">
                  <c:v>59.449132189545978</c:v>
                </c:pt>
                <c:pt idx="1596">
                  <c:v>59.499671399713286</c:v>
                </c:pt>
                <c:pt idx="1597">
                  <c:v>59.472408821378551</c:v>
                </c:pt>
                <c:pt idx="1598">
                  <c:v>59.495526196933042</c:v>
                </c:pt>
                <c:pt idx="1599">
                  <c:v>59.500309123709144</c:v>
                </c:pt>
                <c:pt idx="1600">
                  <c:v>59.513382494489015</c:v>
                </c:pt>
                <c:pt idx="1601">
                  <c:v>59.530601164387406</c:v>
                </c:pt>
                <c:pt idx="1602">
                  <c:v>59.53235492316108</c:v>
                </c:pt>
                <c:pt idx="1603">
                  <c:v>59.513382494489015</c:v>
                </c:pt>
                <c:pt idx="1604">
                  <c:v>59.542239763866334</c:v>
                </c:pt>
                <c:pt idx="1605">
                  <c:v>59.552284069721324</c:v>
                </c:pt>
                <c:pt idx="1606">
                  <c:v>59.562966144934776</c:v>
                </c:pt>
                <c:pt idx="1607">
                  <c:v>59.549095397675657</c:v>
                </c:pt>
                <c:pt idx="1608">
                  <c:v>59.554356708307083</c:v>
                </c:pt>
                <c:pt idx="1609">
                  <c:v>59.57731525903182</c:v>
                </c:pt>
                <c:pt idx="1610">
                  <c:v>59.589113469190167</c:v>
                </c:pt>
                <c:pt idx="1611">
                  <c:v>59.606651432008384</c:v>
                </c:pt>
                <c:pt idx="1612">
                  <c:v>59.614304392283955</c:v>
                </c:pt>
                <c:pt idx="1613">
                  <c:v>59.626899930475574</c:v>
                </c:pt>
                <c:pt idx="1614">
                  <c:v>59.635350130306783</c:v>
                </c:pt>
                <c:pt idx="1615">
                  <c:v>59.652888354300401</c:v>
                </c:pt>
                <c:pt idx="1616">
                  <c:v>59.634074626971774</c:v>
                </c:pt>
                <c:pt idx="1617">
                  <c:v>59.642205969710218</c:v>
                </c:pt>
                <c:pt idx="1618">
                  <c:v>59.656396010987358</c:v>
                </c:pt>
                <c:pt idx="1619">
                  <c:v>59.669948358147657</c:v>
                </c:pt>
                <c:pt idx="1620">
                  <c:v>59.665484049019902</c:v>
                </c:pt>
                <c:pt idx="1621">
                  <c:v>59.691951118345301</c:v>
                </c:pt>
                <c:pt idx="1622">
                  <c:v>59.690675591757341</c:v>
                </c:pt>
                <c:pt idx="1623">
                  <c:v>59.705344179156945</c:v>
                </c:pt>
                <c:pt idx="1624">
                  <c:v>59.717780644499463</c:v>
                </c:pt>
                <c:pt idx="1625">
                  <c:v>59.730695488159164</c:v>
                </c:pt>
                <c:pt idx="1626">
                  <c:v>59.712997382703122</c:v>
                </c:pt>
                <c:pt idx="1627">
                  <c:v>59.726231091682713</c:v>
                </c:pt>
                <c:pt idx="1628">
                  <c:v>59.7562064483188</c:v>
                </c:pt>
                <c:pt idx="1629">
                  <c:v>59.738508197440062</c:v>
                </c:pt>
                <c:pt idx="1630">
                  <c:v>59.743291498539591</c:v>
                </c:pt>
                <c:pt idx="1631">
                  <c:v>59.773745355025689</c:v>
                </c:pt>
                <c:pt idx="1632">
                  <c:v>59.761946443243147</c:v>
                </c:pt>
                <c:pt idx="1633">
                  <c:v>59.789689901647812</c:v>
                </c:pt>
                <c:pt idx="1634">
                  <c:v>59.776615367374554</c:v>
                </c:pt>
                <c:pt idx="1635">
                  <c:v>59.801010579458634</c:v>
                </c:pt>
                <c:pt idx="1636">
                  <c:v>59.793676051098053</c:v>
                </c:pt>
                <c:pt idx="1637">
                  <c:v>59.819346976167509</c:v>
                </c:pt>
                <c:pt idx="1638">
                  <c:v>59.835132308774767</c:v>
                </c:pt>
                <c:pt idx="1639">
                  <c:v>59.839277964988831</c:v>
                </c:pt>
                <c:pt idx="1640">
                  <c:v>59.821419793043411</c:v>
                </c:pt>
                <c:pt idx="1641">
                  <c:v>59.843742524025629</c:v>
                </c:pt>
                <c:pt idx="1642">
                  <c:v>59.855222848172438</c:v>
                </c:pt>
                <c:pt idx="1643">
                  <c:v>59.873719015259432</c:v>
                </c:pt>
                <c:pt idx="1644">
                  <c:v>59.891577488042437</c:v>
                </c:pt>
                <c:pt idx="1645">
                  <c:v>59.87403791565827</c:v>
                </c:pt>
                <c:pt idx="1646">
                  <c:v>59.891258585841889</c:v>
                </c:pt>
                <c:pt idx="1647">
                  <c:v>59.89699883046341</c:v>
                </c:pt>
                <c:pt idx="1648">
                  <c:v>59.909595515583781</c:v>
                </c:pt>
                <c:pt idx="1649">
                  <c:v>59.911668392716123</c:v>
                </c:pt>
                <c:pt idx="1650">
                  <c:v>59.914219628009789</c:v>
                </c:pt>
                <c:pt idx="1651">
                  <c:v>59.91964100997</c:v>
                </c:pt>
                <c:pt idx="1652">
                  <c:v>59.923148968047911</c:v>
                </c:pt>
                <c:pt idx="1653">
                  <c:v>59.959344948762222</c:v>
                </c:pt>
                <c:pt idx="1654">
                  <c:v>59.940848271530008</c:v>
                </c:pt>
                <c:pt idx="1655">
                  <c:v>59.950734412892466</c:v>
                </c:pt>
                <c:pt idx="1656">
                  <c:v>59.959026039600431</c:v>
                </c:pt>
                <c:pt idx="1657">
                  <c:v>59.996976459864548</c:v>
                </c:pt>
                <c:pt idx="1658">
                  <c:v>59.979117380774177</c:v>
                </c:pt>
                <c:pt idx="1659">
                  <c:v>59.996498090335514</c:v>
                </c:pt>
                <c:pt idx="1660">
                  <c:v>59.981030848619739</c:v>
                </c:pt>
                <c:pt idx="1661">
                  <c:v>60.023446355356768</c:v>
                </c:pt>
                <c:pt idx="1662">
                  <c:v>59.991714399099465</c:v>
                </c:pt>
                <c:pt idx="1663">
                  <c:v>60.02583822450169</c:v>
                </c:pt>
                <c:pt idx="1664">
                  <c:v>60.013081610357347</c:v>
                </c:pt>
                <c:pt idx="1665">
                  <c:v>60.036043553559068</c:v>
                </c:pt>
                <c:pt idx="1666">
                  <c:v>60.044813785021425</c:v>
                </c:pt>
                <c:pt idx="1667">
                  <c:v>60.035246261018365</c:v>
                </c:pt>
                <c:pt idx="1668">
                  <c:v>60.07351653395024</c:v>
                </c:pt>
                <c:pt idx="1669">
                  <c:v>60.042581360116657</c:v>
                </c:pt>
                <c:pt idx="1670">
                  <c:v>60.059005666601031</c:v>
                </c:pt>
                <c:pt idx="1671">
                  <c:v>60.079097654837724</c:v>
                </c:pt>
                <c:pt idx="1672">
                  <c:v>60.07718412654593</c:v>
                </c:pt>
                <c:pt idx="1673">
                  <c:v>60.089462620249385</c:v>
                </c:pt>
                <c:pt idx="1674">
                  <c:v>60.0983924643552</c:v>
                </c:pt>
                <c:pt idx="1675">
                  <c:v>60.115773841719815</c:v>
                </c:pt>
                <c:pt idx="1676">
                  <c:v>60.117527931080197</c:v>
                </c:pt>
                <c:pt idx="1677">
                  <c:v>60.121673964417539</c:v>
                </c:pt>
                <c:pt idx="1678">
                  <c:v>60.130763364572005</c:v>
                </c:pt>
                <c:pt idx="1679">
                  <c:v>60.134271561223535</c:v>
                </c:pt>
                <c:pt idx="1680">
                  <c:v>60.154045107408407</c:v>
                </c:pt>
                <c:pt idx="1681">
                  <c:v>60.159626373075987</c:v>
                </c:pt>
                <c:pt idx="1682">
                  <c:v>60.180835274129585</c:v>
                </c:pt>
                <c:pt idx="1683">
                  <c:v>60.15372617824476</c:v>
                </c:pt>
                <c:pt idx="1684">
                  <c:v>60.169513211176408</c:v>
                </c:pt>
                <c:pt idx="1685">
                  <c:v>60.169194280423561</c:v>
                </c:pt>
                <c:pt idx="1686">
                  <c:v>60.179240614877131</c:v>
                </c:pt>
                <c:pt idx="1687">
                  <c:v>60.196781911708825</c:v>
                </c:pt>
                <c:pt idx="1688">
                  <c:v>60.201087517900078</c:v>
                </c:pt>
                <c:pt idx="1689">
                  <c:v>60.209379813316914</c:v>
                </c:pt>
                <c:pt idx="1690">
                  <c:v>60.203798458195408</c:v>
                </c:pt>
                <c:pt idx="1691">
                  <c:v>60.223891383597568</c:v>
                </c:pt>
                <c:pt idx="1692">
                  <c:v>60.221180425755009</c:v>
                </c:pt>
                <c:pt idx="1693">
                  <c:v>60.243027623943341</c:v>
                </c:pt>
                <c:pt idx="1694">
                  <c:v>60.24637647813239</c:v>
                </c:pt>
                <c:pt idx="1695">
                  <c:v>60.243027623943341</c:v>
                </c:pt>
                <c:pt idx="1696">
                  <c:v>60.272529558933975</c:v>
                </c:pt>
                <c:pt idx="1697">
                  <c:v>60.279865218728212</c:v>
                </c:pt>
                <c:pt idx="1698">
                  <c:v>60.295971836919875</c:v>
                </c:pt>
                <c:pt idx="1699">
                  <c:v>60.278748921554246</c:v>
                </c:pt>
                <c:pt idx="1700">
                  <c:v>60.31207853868483</c:v>
                </c:pt>
                <c:pt idx="1701">
                  <c:v>60.292622929225921</c:v>
                </c:pt>
                <c:pt idx="1702">
                  <c:v>60.291666099119844</c:v>
                </c:pt>
                <c:pt idx="1703">
                  <c:v>60.309208031260233</c:v>
                </c:pt>
                <c:pt idx="1704">
                  <c:v>60.330417954330059</c:v>
                </c:pt>
                <c:pt idx="1705">
                  <c:v>60.326112168749809</c:v>
                </c:pt>
                <c:pt idx="1706">
                  <c:v>60.330896375318787</c:v>
                </c:pt>
                <c:pt idx="1707">
                  <c:v>60.331853217517413</c:v>
                </c:pt>
                <c:pt idx="1708">
                  <c:v>60.339826913976147</c:v>
                </c:pt>
                <c:pt idx="1709">
                  <c:v>60.353063295319039</c:v>
                </c:pt>
                <c:pt idx="1710">
                  <c:v>60.364704978573336</c:v>
                </c:pt>
                <c:pt idx="1711">
                  <c:v>60.365502355736346</c:v>
                </c:pt>
                <c:pt idx="1712">
                  <c:v>60.372040856199447</c:v>
                </c:pt>
                <c:pt idx="1713">
                  <c:v>60.382247323476037</c:v>
                </c:pt>
                <c:pt idx="1714">
                  <c:v>60.377941466001147</c:v>
                </c:pt>
                <c:pt idx="1715">
                  <c:v>60.395324408719574</c:v>
                </c:pt>
                <c:pt idx="1716">
                  <c:v>60.408401549055775</c:v>
                </c:pt>
                <c:pt idx="1717">
                  <c:v>60.40872050438638</c:v>
                </c:pt>
                <c:pt idx="1718">
                  <c:v>60.419565005127588</c:v>
                </c:pt>
                <c:pt idx="1719">
                  <c:v>60.419405526901016</c:v>
                </c:pt>
                <c:pt idx="1720">
                  <c:v>60.429612149919407</c:v>
                </c:pt>
                <c:pt idx="1721">
                  <c:v>60.457680536272257</c:v>
                </c:pt>
                <c:pt idx="1722">
                  <c:v>60.455128854297485</c:v>
                </c:pt>
                <c:pt idx="1723">
                  <c:v>60.462145984775496</c:v>
                </c:pt>
                <c:pt idx="1724">
                  <c:v>60.470279496770402</c:v>
                </c:pt>
                <c:pt idx="1725">
                  <c:v>60.47330963413912</c:v>
                </c:pt>
                <c:pt idx="1726">
                  <c:v>60.477137180306677</c:v>
                </c:pt>
                <c:pt idx="1727">
                  <c:v>60.475382887727321</c:v>
                </c:pt>
                <c:pt idx="1728">
                  <c:v>60.489098292500856</c:v>
                </c:pt>
                <c:pt idx="1729">
                  <c:v>60.502175827912531</c:v>
                </c:pt>
                <c:pt idx="1730">
                  <c:v>60.487343993161382</c:v>
                </c:pt>
                <c:pt idx="1731">
                  <c:v>60.504408583367393</c:v>
                </c:pt>
                <c:pt idx="1732">
                  <c:v>60.508236167883794</c:v>
                </c:pt>
                <c:pt idx="1733">
                  <c:v>60.528331064031754</c:v>
                </c:pt>
                <c:pt idx="1734">
                  <c:v>60.527533645039135</c:v>
                </c:pt>
                <c:pt idx="1735">
                  <c:v>60.531839710033076</c:v>
                </c:pt>
                <c:pt idx="1736">
                  <c:v>60.541887218250451</c:v>
                </c:pt>
                <c:pt idx="1737">
                  <c:v>60.553529609720066</c:v>
                </c:pt>
                <c:pt idx="1738">
                  <c:v>60.54124928025383</c:v>
                </c:pt>
                <c:pt idx="1739">
                  <c:v>60.579047332814248</c:v>
                </c:pt>
                <c:pt idx="1740">
                  <c:v>60.575698119697805</c:v>
                </c:pt>
                <c:pt idx="1741">
                  <c:v>60.571391993858342</c:v>
                </c:pt>
                <c:pt idx="1742">
                  <c:v>60.590211402636562</c:v>
                </c:pt>
                <c:pt idx="1743">
                  <c:v>60.567564331460758</c:v>
                </c:pt>
                <c:pt idx="1744">
                  <c:v>60.583193982632167</c:v>
                </c:pt>
                <c:pt idx="1745">
                  <c:v>60.614294032848441</c:v>
                </c:pt>
                <c:pt idx="1746">
                  <c:v>60.603927314818833</c:v>
                </c:pt>
                <c:pt idx="1747">
                  <c:v>60.612699150897917</c:v>
                </c:pt>
                <c:pt idx="1748">
                  <c:v>60.622746920868074</c:v>
                </c:pt>
                <c:pt idx="1749">
                  <c:v>60.624182319233398</c:v>
                </c:pt>
                <c:pt idx="1750">
                  <c:v>60.642364089317418</c:v>
                </c:pt>
                <c:pt idx="1751">
                  <c:v>60.643002048096641</c:v>
                </c:pt>
                <c:pt idx="1752">
                  <c:v>60.654963799484811</c:v>
                </c:pt>
                <c:pt idx="1753">
                  <c:v>60.668520506787509</c:v>
                </c:pt>
                <c:pt idx="1754">
                  <c:v>60.659429531820933</c:v>
                </c:pt>
                <c:pt idx="1755">
                  <c:v>60.668520506787509</c:v>
                </c:pt>
                <c:pt idx="1756">
                  <c:v>60.689892377377994</c:v>
                </c:pt>
                <c:pt idx="1757">
                  <c:v>60.692284760110283</c:v>
                </c:pt>
                <c:pt idx="1758">
                  <c:v>60.691327806796089</c:v>
                </c:pt>
                <c:pt idx="1759">
                  <c:v>60.707596053264275</c:v>
                </c:pt>
                <c:pt idx="1760">
                  <c:v>60.708393518518832</c:v>
                </c:pt>
                <c:pt idx="1761">
                  <c:v>60.69403917528598</c:v>
                </c:pt>
                <c:pt idx="1762">
                  <c:v>60.750978460726849</c:v>
                </c:pt>
                <c:pt idx="1763">
                  <c:v>60.7332745373864</c:v>
                </c:pt>
                <c:pt idx="1764">
                  <c:v>60.729925157844029</c:v>
                </c:pt>
                <c:pt idx="1765">
                  <c:v>60.737102404146448</c:v>
                </c:pt>
                <c:pt idx="1766">
                  <c:v>60.753051899796283</c:v>
                </c:pt>
                <c:pt idx="1767">
                  <c:v>60.766449539482899</c:v>
                </c:pt>
                <c:pt idx="1768">
                  <c:v>60.769479966003608</c:v>
                </c:pt>
                <c:pt idx="1769">
                  <c:v>60.776178814075244</c:v>
                </c:pt>
                <c:pt idx="1770">
                  <c:v>60.768044500440759</c:v>
                </c:pt>
                <c:pt idx="1771">
                  <c:v>60.78877906748032</c:v>
                </c:pt>
                <c:pt idx="1772">
                  <c:v>60.791171526437054</c:v>
                </c:pt>
                <c:pt idx="1773">
                  <c:v>60.794361474581486</c:v>
                </c:pt>
                <c:pt idx="1774">
                  <c:v>60.800581882893319</c:v>
                </c:pt>
                <c:pt idx="1775">
                  <c:v>60.80393133868666</c:v>
                </c:pt>
                <c:pt idx="1776">
                  <c:v>60.800103389503654</c:v>
                </c:pt>
                <c:pt idx="1777">
                  <c:v>60.823868650346995</c:v>
                </c:pt>
                <c:pt idx="1778">
                  <c:v>60.836628597023477</c:v>
                </c:pt>
                <c:pt idx="1779">
                  <c:v>60.85178110183891</c:v>
                </c:pt>
                <c:pt idx="1780">
                  <c:v>60.851462100975183</c:v>
                </c:pt>
                <c:pt idx="1781">
                  <c:v>60.862148647758303</c:v>
                </c:pt>
                <c:pt idx="1782">
                  <c:v>60.85688512011729</c:v>
                </c:pt>
                <c:pt idx="1783">
                  <c:v>60.86071313933455</c:v>
                </c:pt>
                <c:pt idx="1784">
                  <c:v>60.864381662181643</c:v>
                </c:pt>
                <c:pt idx="1785">
                  <c:v>60.875068253450678</c:v>
                </c:pt>
                <c:pt idx="1786">
                  <c:v>60.885276374995911</c:v>
                </c:pt>
                <c:pt idx="1787">
                  <c:v>60.895006022095934</c:v>
                </c:pt>
                <c:pt idx="1788">
                  <c:v>60.88033181192953</c:v>
                </c:pt>
                <c:pt idx="1789">
                  <c:v>60.909680301645174</c:v>
                </c:pt>
                <c:pt idx="1790">
                  <c:v>60.914146400497124</c:v>
                </c:pt>
                <c:pt idx="1791">
                  <c:v>60.936317486372083</c:v>
                </c:pt>
                <c:pt idx="1792">
                  <c:v>60.913508385981942</c:v>
                </c:pt>
                <c:pt idx="1793">
                  <c:v>60.921643080875448</c:v>
                </c:pt>
                <c:pt idx="1794">
                  <c:v>60.934881943642083</c:v>
                </c:pt>
                <c:pt idx="1795">
                  <c:v>60.935360457811612</c:v>
                </c:pt>
                <c:pt idx="1796">
                  <c:v>60.940624118546104</c:v>
                </c:pt>
                <c:pt idx="1797">
                  <c:v>60.95705317764984</c:v>
                </c:pt>
                <c:pt idx="1798">
                  <c:v>60.968856633023947</c:v>
                </c:pt>
                <c:pt idx="1799">
                  <c:v>60.958807742499978</c:v>
                </c:pt>
                <c:pt idx="1800">
                  <c:v>60.975715418255213</c:v>
                </c:pt>
                <c:pt idx="1801">
                  <c:v>60.977629500559978</c:v>
                </c:pt>
                <c:pt idx="1802">
                  <c:v>60.996451372769677</c:v>
                </c:pt>
                <c:pt idx="1803">
                  <c:v>60.995175310029637</c:v>
                </c:pt>
                <c:pt idx="1804">
                  <c:v>61.007457435681204</c:v>
                </c:pt>
                <c:pt idx="1805">
                  <c:v>61.002193661592877</c:v>
                </c:pt>
                <c:pt idx="1806">
                  <c:v>61.018782555654511</c:v>
                </c:pt>
                <c:pt idx="1807">
                  <c:v>61.013678271114145</c:v>
                </c:pt>
                <c:pt idx="1808">
                  <c:v>61.025641451225489</c:v>
                </c:pt>
                <c:pt idx="1809">
                  <c:v>61.044144593953533</c:v>
                </c:pt>
                <c:pt idx="1810">
                  <c:v>61.058022023397015</c:v>
                </c:pt>
                <c:pt idx="1811">
                  <c:v>61.038880757639227</c:v>
                </c:pt>
                <c:pt idx="1812">
                  <c:v>61.047334802125619</c:v>
                </c:pt>
                <c:pt idx="1813">
                  <c:v>61.053077185099582</c:v>
                </c:pt>
                <c:pt idx="1814">
                  <c:v>61.063764426146179</c:v>
                </c:pt>
                <c:pt idx="1815">
                  <c:v>61.06615709709434</c:v>
                </c:pt>
                <c:pt idx="1816">
                  <c:v>61.082905845383884</c:v>
                </c:pt>
                <c:pt idx="1817">
                  <c:v>61.084022431817132</c:v>
                </c:pt>
                <c:pt idx="1818">
                  <c:v>61.080353649330746</c:v>
                </c:pt>
                <c:pt idx="1819">
                  <c:v>61.097421500352453</c:v>
                </c:pt>
                <c:pt idx="1820">
                  <c:v>61.099814197250119</c:v>
                </c:pt>
                <c:pt idx="1821">
                  <c:v>61.099973710442185</c:v>
                </c:pt>
                <c:pt idx="1822">
                  <c:v>61.113691875635531</c:v>
                </c:pt>
                <c:pt idx="1823">
                  <c:v>61.122305638261231</c:v>
                </c:pt>
                <c:pt idx="1824">
                  <c:v>61.118636810516136</c:v>
                </c:pt>
                <c:pt idx="1825">
                  <c:v>61.130919424795771</c:v>
                </c:pt>
                <c:pt idx="1826">
                  <c:v>61.140011780965089</c:v>
                </c:pt>
                <c:pt idx="1827">
                  <c:v>61.157079960101363</c:v>
                </c:pt>
                <c:pt idx="1828">
                  <c:v>61.149901742484381</c:v>
                </c:pt>
                <c:pt idx="1829">
                  <c:v>61.166331909521773</c:v>
                </c:pt>
                <c:pt idx="1830">
                  <c:v>61.157239476237002</c:v>
                </c:pt>
                <c:pt idx="1831">
                  <c:v>61.168086592696007</c:v>
                </c:pt>
                <c:pt idx="1832">
                  <c:v>61.192492743355288</c:v>
                </c:pt>
                <c:pt idx="1833">
                  <c:v>61.177657609293171</c:v>
                </c:pt>
                <c:pt idx="1834">
                  <c:v>61.205254205742349</c:v>
                </c:pt>
                <c:pt idx="1835">
                  <c:v>61.201266243109032</c:v>
                </c:pt>
                <c:pt idx="1836">
                  <c:v>61.205094687138612</c:v>
                </c:pt>
                <c:pt idx="1837">
                  <c:v>61.200149614490122</c:v>
                </c:pt>
                <c:pt idx="1838">
                  <c:v>61.212432551397164</c:v>
                </c:pt>
                <c:pt idx="1839">
                  <c:v>61.226789292521403</c:v>
                </c:pt>
                <c:pt idx="1840">
                  <c:v>61.236520010381916</c:v>
                </c:pt>
                <c:pt idx="1841">
                  <c:v>61.240827059176645</c:v>
                </c:pt>
                <c:pt idx="1842">
                  <c:v>61.238434253552676</c:v>
                </c:pt>
                <c:pt idx="1843">
                  <c:v>61.274007487341834</c:v>
                </c:pt>
                <c:pt idx="1844">
                  <c:v>61.277995543456697</c:v>
                </c:pt>
                <c:pt idx="1845">
                  <c:v>61.262362392819249</c:v>
                </c:pt>
                <c:pt idx="1846">
                  <c:v>61.283259785376096</c:v>
                </c:pt>
                <c:pt idx="1847">
                  <c:v>61.283419307997917</c:v>
                </c:pt>
                <c:pt idx="1848">
                  <c:v>61.280069334661917</c:v>
                </c:pt>
                <c:pt idx="1849">
                  <c:v>61.312771609985241</c:v>
                </c:pt>
                <c:pt idx="1850">
                  <c:v>61.293150203435772</c:v>
                </c:pt>
                <c:pt idx="1851">
                  <c:v>61.317397813343597</c:v>
                </c:pt>
                <c:pt idx="1852">
                  <c:v>61.310538272901404</c:v>
                </c:pt>
                <c:pt idx="1853">
                  <c:v>61.323778794810039</c:v>
                </c:pt>
                <c:pt idx="1854">
                  <c:v>61.318195435309313</c:v>
                </c:pt>
                <c:pt idx="1855">
                  <c:v>61.340369408030575</c:v>
                </c:pt>
                <c:pt idx="1856">
                  <c:v>61.348505221927802</c:v>
                </c:pt>
                <c:pt idx="1857">
                  <c:v>61.339890831406763</c:v>
                </c:pt>
                <c:pt idx="1858">
                  <c:v>61.355524372626235</c:v>
                </c:pt>
                <c:pt idx="1859">
                  <c:v>61.367807924553233</c:v>
                </c:pt>
                <c:pt idx="1860">
                  <c:v>61.369722248713487</c:v>
                </c:pt>
                <c:pt idx="1861">
                  <c:v>61.374189009679959</c:v>
                </c:pt>
                <c:pt idx="1862">
                  <c:v>61.362064959158346</c:v>
                </c:pt>
                <c:pt idx="1863">
                  <c:v>61.385994051757194</c:v>
                </c:pt>
                <c:pt idx="1864">
                  <c:v>61.389822723697172</c:v>
                </c:pt>
                <c:pt idx="1865">
                  <c:v>61.387589331158082</c:v>
                </c:pt>
                <c:pt idx="1866">
                  <c:v>61.405456516479887</c:v>
                </c:pt>
                <c:pt idx="1867">
                  <c:v>61.423164274866487</c:v>
                </c:pt>
                <c:pt idx="1868">
                  <c:v>61.405616045383645</c:v>
                </c:pt>
                <c:pt idx="1869">
                  <c:v>61.416783089026964</c:v>
                </c:pt>
                <c:pt idx="1870">
                  <c:v>61.431459836076137</c:v>
                </c:pt>
                <c:pt idx="1871">
                  <c:v>61.458261031551523</c:v>
                </c:pt>
                <c:pt idx="1872">
                  <c:v>61.447891493941967</c:v>
                </c:pt>
                <c:pt idx="1873">
                  <c:v>61.439595888804121</c:v>
                </c:pt>
                <c:pt idx="1874">
                  <c:v>61.460813538431765</c:v>
                </c:pt>
                <c:pt idx="1875">
                  <c:v>61.457941968339149</c:v>
                </c:pt>
                <c:pt idx="1876">
                  <c:v>61.475809558757106</c:v>
                </c:pt>
                <c:pt idx="1877">
                  <c:v>61.468152007408356</c:v>
                </c:pt>
                <c:pt idx="1878">
                  <c:v>61.496389321645346</c:v>
                </c:pt>
                <c:pt idx="1879">
                  <c:v>61.480755070713172</c:v>
                </c:pt>
                <c:pt idx="1880">
                  <c:v>61.512661788930785</c:v>
                </c:pt>
                <c:pt idx="1881">
                  <c:v>61.492081918118636</c:v>
                </c:pt>
                <c:pt idx="1882">
                  <c:v>61.506918555438766</c:v>
                </c:pt>
                <c:pt idx="1883">
                  <c:v>61.528615271073441</c:v>
                </c:pt>
                <c:pt idx="1884">
                  <c:v>61.524626892848048</c:v>
                </c:pt>
                <c:pt idx="1885">
                  <c:v>61.529412947333689</c:v>
                </c:pt>
                <c:pt idx="1886">
                  <c:v>61.537389721214637</c:v>
                </c:pt>
                <c:pt idx="1887">
                  <c:v>61.541697187636814</c:v>
                </c:pt>
                <c:pt idx="1888">
                  <c:v>61.542335331319052</c:v>
                </c:pt>
                <c:pt idx="1889">
                  <c:v>61.543611619077197</c:v>
                </c:pt>
                <c:pt idx="1890">
                  <c:v>61.547280949306092</c:v>
                </c:pt>
                <c:pt idx="1891">
                  <c:v>61.548557239098479</c:v>
                </c:pt>
                <c:pt idx="1892">
                  <c:v>61.567861186225684</c:v>
                </c:pt>
                <c:pt idx="1893">
                  <c:v>61.576316671963568</c:v>
                </c:pt>
                <c:pt idx="1894">
                  <c:v>61.565946739823737</c:v>
                </c:pt>
                <c:pt idx="1895">
                  <c:v>61.579986040868164</c:v>
                </c:pt>
                <c:pt idx="1896">
                  <c:v>61.594823098511064</c:v>
                </c:pt>
                <c:pt idx="1897">
                  <c:v>61.618275366582537</c:v>
                </c:pt>
                <c:pt idx="1898">
                  <c:v>61.598332950480739</c:v>
                </c:pt>
                <c:pt idx="1899">
                  <c:v>61.620189845271277</c:v>
                </c:pt>
                <c:pt idx="1900">
                  <c:v>61.608224372846628</c:v>
                </c:pt>
                <c:pt idx="1901">
                  <c:v>61.619392145674063</c:v>
                </c:pt>
                <c:pt idx="1902">
                  <c:v>61.630240877766958</c:v>
                </c:pt>
                <c:pt idx="1903">
                  <c:v>61.620828005096662</c:v>
                </c:pt>
                <c:pt idx="1904">
                  <c:v>61.63789882914093</c:v>
                </c:pt>
                <c:pt idx="1905">
                  <c:v>61.641887352967032</c:v>
                </c:pt>
                <c:pt idx="1906">
                  <c:v>61.661989591089103</c:v>
                </c:pt>
                <c:pt idx="1907">
                  <c:v>61.649066708774214</c:v>
                </c:pt>
                <c:pt idx="1908">
                  <c:v>61.671562131208276</c:v>
                </c:pt>
                <c:pt idx="1909">
                  <c:v>61.665020892264913</c:v>
                </c:pt>
                <c:pt idx="1910">
                  <c:v>61.665180434514099</c:v>
                </c:pt>
                <c:pt idx="1911">
                  <c:v>61.684644650465593</c:v>
                </c:pt>
                <c:pt idx="1912">
                  <c:v>61.695493610712703</c:v>
                </c:pt>
                <c:pt idx="1913">
                  <c:v>61.676507955174266</c:v>
                </c:pt>
                <c:pt idx="1914">
                  <c:v>61.696929505352713</c:v>
                </c:pt>
                <c:pt idx="1915">
                  <c:v>61.70650215326792</c:v>
                </c:pt>
                <c:pt idx="1916">
                  <c:v>61.699322664562743</c:v>
                </c:pt>
                <c:pt idx="1917">
                  <c:v>61.714638927216768</c:v>
                </c:pt>
                <c:pt idx="1918">
                  <c:v>61.720063455037277</c:v>
                </c:pt>
                <c:pt idx="1919">
                  <c:v>61.737613462961519</c:v>
                </c:pt>
                <c:pt idx="1920">
                  <c:v>61.73952801528587</c:v>
                </c:pt>
                <c:pt idx="1921">
                  <c:v>61.729955265477898</c:v>
                </c:pt>
                <c:pt idx="1922">
                  <c:v>61.755961304658989</c:v>
                </c:pt>
                <c:pt idx="1923">
                  <c:v>61.753887195375569</c:v>
                </c:pt>
                <c:pt idx="1924">
                  <c:v>61.75628039851798</c:v>
                </c:pt>
                <c:pt idx="1925">
                  <c:v>61.752451274376213</c:v>
                </c:pt>
                <c:pt idx="1926">
                  <c:v>61.752132180911033</c:v>
                </c:pt>
                <c:pt idx="1927">
                  <c:v>61.779414790730961</c:v>
                </c:pt>
                <c:pt idx="1928">
                  <c:v>61.795688742397026</c:v>
                </c:pt>
                <c:pt idx="1929">
                  <c:v>61.773351967816417</c:v>
                </c:pt>
                <c:pt idx="1930">
                  <c:v>61.788349498725339</c:v>
                </c:pt>
                <c:pt idx="1931">
                  <c:v>61.793614606556005</c:v>
                </c:pt>
                <c:pt idx="1932">
                  <c:v>61.807176289083898</c:v>
                </c:pt>
                <c:pt idx="1933">
                  <c:v>61.820578480642006</c:v>
                </c:pt>
                <c:pt idx="1934">
                  <c:v>61.799837018238705</c:v>
                </c:pt>
                <c:pt idx="1935">
                  <c:v>61.822333533823503</c:v>
                </c:pt>
                <c:pt idx="1936">
                  <c:v>61.841639184343265</c:v>
                </c:pt>
                <c:pt idx="1937">
                  <c:v>61.826322294746248</c:v>
                </c:pt>
                <c:pt idx="1938">
                  <c:v>61.831427916210181</c:v>
                </c:pt>
                <c:pt idx="1939">
                  <c:v>61.861423611987824</c:v>
                </c:pt>
                <c:pt idx="1940">
                  <c:v>61.839245915359278</c:v>
                </c:pt>
                <c:pt idx="1941">
                  <c:v>61.847542589063558</c:v>
                </c:pt>
                <c:pt idx="1942">
                  <c:v>61.868124817696</c:v>
                </c:pt>
                <c:pt idx="1943">
                  <c:v>61.875623803149466</c:v>
                </c:pt>
                <c:pt idx="1944">
                  <c:v>61.875145143961909</c:v>
                </c:pt>
                <c:pt idx="1945">
                  <c:v>61.85903032774258</c:v>
                </c:pt>
                <c:pt idx="1946">
                  <c:v>61.883601467146427</c:v>
                </c:pt>
                <c:pt idx="1947">
                  <c:v>61.885516109558033</c:v>
                </c:pt>
                <c:pt idx="1948">
                  <c:v>61.89492978526777</c:v>
                </c:pt>
                <c:pt idx="1949">
                  <c:v>61.906098590106033</c:v>
                </c:pt>
                <c:pt idx="1950">
                  <c:v>61.904822153232438</c:v>
                </c:pt>
                <c:pt idx="1951">
                  <c:v>61.916788769538591</c:v>
                </c:pt>
                <c:pt idx="1952">
                  <c:v>61.917905656082127</c:v>
                </c:pt>
                <c:pt idx="1953">
                  <c:v>61.942477261764608</c:v>
                </c:pt>
                <c:pt idx="1954">
                  <c:v>61.93194654978587</c:v>
                </c:pt>
                <c:pt idx="1955">
                  <c:v>61.926840762905073</c:v>
                </c:pt>
                <c:pt idx="1956">
                  <c:v>61.932744329745049</c:v>
                </c:pt>
                <c:pt idx="1957">
                  <c:v>61.949816870039179</c:v>
                </c:pt>
                <c:pt idx="1958">
                  <c:v>61.941519922834971</c:v>
                </c:pt>
                <c:pt idx="1959">
                  <c:v>61.958113839431775</c:v>
                </c:pt>
                <c:pt idx="1960">
                  <c:v>61.963538792954594</c:v>
                </c:pt>
                <c:pt idx="1961">
                  <c:v>61.973112263488446</c:v>
                </c:pt>
                <c:pt idx="1962">
                  <c:v>61.954603580442381</c:v>
                </c:pt>
                <c:pt idx="1963">
                  <c:v>61.969282871729945</c:v>
                </c:pt>
                <c:pt idx="1964">
                  <c:v>61.973112263488446</c:v>
                </c:pt>
                <c:pt idx="1965">
                  <c:v>61.973750495907716</c:v>
                </c:pt>
                <c:pt idx="1966">
                  <c:v>61.993854884322268</c:v>
                </c:pt>
                <c:pt idx="1967">
                  <c:v>61.981728412226822</c:v>
                </c:pt>
                <c:pt idx="1968">
                  <c:v>62.002790209880295</c:v>
                </c:pt>
                <c:pt idx="1969">
                  <c:v>62.003109329126147</c:v>
                </c:pt>
                <c:pt idx="1970">
                  <c:v>62.013161602173795</c:v>
                </c:pt>
                <c:pt idx="1971">
                  <c:v>62.010608640853931</c:v>
                </c:pt>
                <c:pt idx="1972">
                  <c:v>62.017788849920606</c:v>
                </c:pt>
                <c:pt idx="1973">
                  <c:v>62.034861858213169</c:v>
                </c:pt>
                <c:pt idx="1974">
                  <c:v>62.033904490775619</c:v>
                </c:pt>
                <c:pt idx="1975">
                  <c:v>62.042520808348861</c:v>
                </c:pt>
                <c:pt idx="1976">
                  <c:v>62.041403876943114</c:v>
                </c:pt>
                <c:pt idx="1977">
                  <c:v>62.035021419481438</c:v>
                </c:pt>
                <c:pt idx="1978">
                  <c:v>62.068689030641842</c:v>
                </c:pt>
                <c:pt idx="1979">
                  <c:v>62.058955702666438</c:v>
                </c:pt>
                <c:pt idx="1980">
                  <c:v>62.048424595316526</c:v>
                </c:pt>
                <c:pt idx="1981">
                  <c:v>62.072039855535429</c:v>
                </c:pt>
                <c:pt idx="1982">
                  <c:v>62.069965534936479</c:v>
                </c:pt>
                <c:pt idx="1983">
                  <c:v>62.093261830573638</c:v>
                </c:pt>
                <c:pt idx="1984">
                  <c:v>62.072837671519707</c:v>
                </c:pt>
                <c:pt idx="1985">
                  <c:v>62.089272726442125</c:v>
                </c:pt>
                <c:pt idx="1986">
                  <c:v>62.090230110965898</c:v>
                </c:pt>
                <c:pt idx="1987">
                  <c:v>62.094219216328469</c:v>
                </c:pt>
                <c:pt idx="1988">
                  <c:v>62.11368612408949</c:v>
                </c:pt>
                <c:pt idx="1989">
                  <c:v>62.091027931628091</c:v>
                </c:pt>
                <c:pt idx="1990">
                  <c:v>62.120707006040966</c:v>
                </c:pt>
                <c:pt idx="1991">
                  <c:v>62.115760473921419</c:v>
                </c:pt>
                <c:pt idx="1992">
                  <c:v>62.117515694093292</c:v>
                </c:pt>
                <c:pt idx="1993">
                  <c:v>62.124536584711507</c:v>
                </c:pt>
                <c:pt idx="1994">
                  <c:v>62.127568337844956</c:v>
                </c:pt>
                <c:pt idx="1995">
                  <c:v>62.142408014346621</c:v>
                </c:pt>
                <c:pt idx="1996">
                  <c:v>62.138897546828801</c:v>
                </c:pt>
                <c:pt idx="1997">
                  <c:v>62.150067229991791</c:v>
                </c:pt>
                <c:pt idx="1998">
                  <c:v>62.147514156009002</c:v>
                </c:pt>
                <c:pt idx="1999">
                  <c:v>62.154535114517493</c:v>
                </c:pt>
                <c:pt idx="2000">
                  <c:v>62.160917817859094</c:v>
                </c:pt>
                <c:pt idx="2001">
                  <c:v>62.168417511065535</c:v>
                </c:pt>
                <c:pt idx="2002">
                  <c:v>62.177193770818583</c:v>
                </c:pt>
                <c:pt idx="2003">
                  <c:v>62.170491897493775</c:v>
                </c:pt>
                <c:pt idx="2004">
                  <c:v>62.193788948030118</c:v>
                </c:pt>
                <c:pt idx="2005">
                  <c:v>62.191395407376767</c:v>
                </c:pt>
                <c:pt idx="2006">
                  <c:v>62.210862924929216</c:v>
                </c:pt>
                <c:pt idx="2007">
                  <c:v>62.192671962162038</c:v>
                </c:pt>
                <c:pt idx="2008">
                  <c:v>62.209267222172805</c:v>
                </c:pt>
                <c:pt idx="2009">
                  <c:v>62.199693022870846</c:v>
                </c:pt>
                <c:pt idx="2010">
                  <c:v>62.218043597490215</c:v>
                </c:pt>
                <c:pt idx="2011">
                  <c:v>62.214533044383764</c:v>
                </c:pt>
                <c:pt idx="2012">
                  <c:v>62.223628576528696</c:v>
                </c:pt>
                <c:pt idx="2013">
                  <c:v>62.241500577019821</c:v>
                </c:pt>
                <c:pt idx="2014">
                  <c:v>62.230649707299605</c:v>
                </c:pt>
                <c:pt idx="2015">
                  <c:v>62.235436851027018</c:v>
                </c:pt>
                <c:pt idx="2016">
                  <c:v>62.244053728352164</c:v>
                </c:pt>
                <c:pt idx="2017">
                  <c:v>62.247723887073775</c:v>
                </c:pt>
                <c:pt idx="2018">
                  <c:v>62.275649149988304</c:v>
                </c:pt>
                <c:pt idx="2019">
                  <c:v>62.259532253289159</c:v>
                </c:pt>
                <c:pt idx="2020">
                  <c:v>62.26719175811121</c:v>
                </c:pt>
                <c:pt idx="2021">
                  <c:v>62.270861944207113</c:v>
                </c:pt>
                <c:pt idx="2022">
                  <c:v>62.275010855457332</c:v>
                </c:pt>
                <c:pt idx="2023">
                  <c:v>62.292883151969484</c:v>
                </c:pt>
                <c:pt idx="2024">
                  <c:v>62.280436363157044</c:v>
                </c:pt>
                <c:pt idx="2025">
                  <c:v>62.314266213446054</c:v>
                </c:pt>
                <c:pt idx="2026">
                  <c:v>62.307883194588086</c:v>
                </c:pt>
                <c:pt idx="2027">
                  <c:v>62.313787486576146</c:v>
                </c:pt>
                <c:pt idx="2028">
                  <c:v>62.338362228008599</c:v>
                </c:pt>
                <c:pt idx="2029">
                  <c:v>62.326713137995469</c:v>
                </c:pt>
                <c:pt idx="2030">
                  <c:v>62.33277704240642</c:v>
                </c:pt>
                <c:pt idx="2031">
                  <c:v>62.327511019477576</c:v>
                </c:pt>
                <c:pt idx="2032">
                  <c:v>62.324000342491281</c:v>
                </c:pt>
                <c:pt idx="2033">
                  <c:v>62.348575164829583</c:v>
                </c:pt>
                <c:pt idx="2034">
                  <c:v>62.337723920573659</c:v>
                </c:pt>
                <c:pt idx="2035">
                  <c:v>62.356554045116425</c:v>
                </c:pt>
                <c:pt idx="2036">
                  <c:v>62.354479534267597</c:v>
                </c:pt>
                <c:pt idx="2037">
                  <c:v>62.366926620170489</c:v>
                </c:pt>
                <c:pt idx="2038">
                  <c:v>62.350968826760791</c:v>
                </c:pt>
                <c:pt idx="2039">
                  <c:v>62.366926620170489</c:v>
                </c:pt>
                <c:pt idx="2040">
                  <c:v>62.378256703324453</c:v>
                </c:pt>
                <c:pt idx="2041">
                  <c:v>62.391501782574913</c:v>
                </c:pt>
                <c:pt idx="2042">
                  <c:v>62.387033556747646</c:v>
                </c:pt>
                <c:pt idx="2043">
                  <c:v>62.388310192041516</c:v>
                </c:pt>
                <c:pt idx="2044">
                  <c:v>62.395970014838255</c:v>
                </c:pt>
                <c:pt idx="2045">
                  <c:v>62.400597833610284</c:v>
                </c:pt>
                <c:pt idx="2046">
                  <c:v>62.410491814143526</c:v>
                </c:pt>
                <c:pt idx="2047">
                  <c:v>62.401236153982737</c:v>
                </c:pt>
                <c:pt idx="2048">
                  <c:v>62.423258287267672</c:v>
                </c:pt>
                <c:pt idx="2049">
                  <c:v>62.428524472737948</c:v>
                </c:pt>
                <c:pt idx="2050">
                  <c:v>62.430918196361716</c:v>
                </c:pt>
                <c:pt idx="2051">
                  <c:v>62.420385826233833</c:v>
                </c:pt>
                <c:pt idx="2052">
                  <c:v>62.44974888662292</c:v>
                </c:pt>
                <c:pt idx="2053">
                  <c:v>62.439535616701754</c:v>
                </c:pt>
                <c:pt idx="2054">
                  <c:v>62.441291020076356</c:v>
                </c:pt>
                <c:pt idx="2055">
                  <c:v>62.462994271135479</c:v>
                </c:pt>
                <c:pt idx="2056">
                  <c:v>62.444961412160417</c:v>
                </c:pt>
                <c:pt idx="2057">
                  <c:v>62.470335111006982</c:v>
                </c:pt>
                <c:pt idx="2058">
                  <c:v>62.476399296177796</c:v>
                </c:pt>
                <c:pt idx="2059">
                  <c:v>62.474484289053613</c:v>
                </c:pt>
                <c:pt idx="2060">
                  <c:v>62.479910145642549</c:v>
                </c:pt>
                <c:pt idx="2061">
                  <c:v>62.47783555229671</c:v>
                </c:pt>
                <c:pt idx="2062">
                  <c:v>62.491081056739446</c:v>
                </c:pt>
                <c:pt idx="2063">
                  <c:v>62.493634413495784</c:v>
                </c:pt>
                <c:pt idx="2064">
                  <c:v>62.490123548497678</c:v>
                </c:pt>
                <c:pt idx="2065">
                  <c:v>62.489485209834008</c:v>
                </c:pt>
                <c:pt idx="2066">
                  <c:v>62.519966027643775</c:v>
                </c:pt>
                <c:pt idx="2067">
                  <c:v>62.508795012524558</c:v>
                </c:pt>
                <c:pt idx="2068">
                  <c:v>62.525870723316189</c:v>
                </c:pt>
                <c:pt idx="2069">
                  <c:v>62.505922472282087</c:v>
                </c:pt>
                <c:pt idx="2070">
                  <c:v>62.528104935420622</c:v>
                </c:pt>
                <c:pt idx="2071">
                  <c:v>62.516614718883837</c:v>
                </c:pt>
                <c:pt idx="2072">
                  <c:v>62.52714741575025</c:v>
                </c:pt>
                <c:pt idx="2073">
                  <c:v>62.541191067205517</c:v>
                </c:pt>
                <c:pt idx="2074">
                  <c:v>62.568321028482039</c:v>
                </c:pt>
                <c:pt idx="2075">
                  <c:v>62.558745720936592</c:v>
                </c:pt>
                <c:pt idx="2076">
                  <c:v>62.565927198824582</c:v>
                </c:pt>
                <c:pt idx="2077">
                  <c:v>62.575023761351083</c:v>
                </c:pt>
                <c:pt idx="2078">
                  <c:v>62.553160138518535</c:v>
                </c:pt>
                <c:pt idx="2079">
                  <c:v>62.576300474015909</c:v>
                </c:pt>
                <c:pt idx="2080">
                  <c:v>62.586673783897595</c:v>
                </c:pt>
                <c:pt idx="2081">
                  <c:v>62.569597738388033</c:v>
                </c:pt>
                <c:pt idx="2082">
                  <c:v>62.590184758176825</c:v>
                </c:pt>
                <c:pt idx="2083">
                  <c:v>62.593695736430107</c:v>
                </c:pt>
                <c:pt idx="2084">
                  <c:v>62.594812866707741</c:v>
                </c:pt>
                <c:pt idx="2085">
                  <c:v>62.591940246806729</c:v>
                </c:pt>
                <c:pt idx="2086">
                  <c:v>62.610771914602346</c:v>
                </c:pt>
                <c:pt idx="2087">
                  <c:v>62.621304931192611</c:v>
                </c:pt>
                <c:pt idx="2088">
                  <c:v>62.631518799620068</c:v>
                </c:pt>
                <c:pt idx="2089">
                  <c:v>62.60869723373272</c:v>
                </c:pt>
                <c:pt idx="2090">
                  <c:v>62.621783705523811</c:v>
                </c:pt>
                <c:pt idx="2091">
                  <c:v>62.628965329360149</c:v>
                </c:pt>
                <c:pt idx="2092">
                  <c:v>62.6564152448166</c:v>
                </c:pt>
                <c:pt idx="2093">
                  <c:v>62.638860038326591</c:v>
                </c:pt>
                <c:pt idx="2094">
                  <c:v>62.639977184870339</c:v>
                </c:pt>
                <c:pt idx="2095">
                  <c:v>62.637264115390629</c:v>
                </c:pt>
                <c:pt idx="2096">
                  <c:v>62.65322338170094</c:v>
                </c:pt>
                <c:pt idx="2097">
                  <c:v>62.681471484368039</c:v>
                </c:pt>
                <c:pt idx="2098">
                  <c:v>62.660564671777308</c:v>
                </c:pt>
                <c:pt idx="2099">
                  <c:v>62.652585009471977</c:v>
                </c:pt>
                <c:pt idx="2100">
                  <c:v>62.674289738962884</c:v>
                </c:pt>
                <c:pt idx="2101">
                  <c:v>62.683546213914205</c:v>
                </c:pt>
                <c:pt idx="2102">
                  <c:v>62.68434418718607</c:v>
                </c:pt>
                <c:pt idx="2103">
                  <c:v>62.678120001109662</c:v>
                </c:pt>
                <c:pt idx="2104">
                  <c:v>62.702857224723004</c:v>
                </c:pt>
                <c:pt idx="2105">
                  <c:v>62.70381479863557</c:v>
                </c:pt>
                <c:pt idx="2106">
                  <c:v>62.711475400578514</c:v>
                </c:pt>
                <c:pt idx="2107">
                  <c:v>62.707804693119996</c:v>
                </c:pt>
                <c:pt idx="2108">
                  <c:v>62.718657232083302</c:v>
                </c:pt>
                <c:pt idx="2109">
                  <c:v>62.725041096269884</c:v>
                </c:pt>
                <c:pt idx="2110">
                  <c:v>62.726317870683907</c:v>
                </c:pt>
                <c:pt idx="2111">
                  <c:v>62.724881499505095</c:v>
                </c:pt>
                <c:pt idx="2112">
                  <c:v>62.742117997551915</c:v>
                </c:pt>
                <c:pt idx="2113">
                  <c:v>62.74243719286352</c:v>
                </c:pt>
                <c:pt idx="2114">
                  <c:v>62.737968461490368</c:v>
                </c:pt>
                <c:pt idx="2115">
                  <c:v>62.743235181286245</c:v>
                </c:pt>
                <c:pt idx="2116">
                  <c:v>62.755045433946123</c:v>
                </c:pt>
                <c:pt idx="2117">
                  <c:v>62.765259742781758</c:v>
                </c:pt>
                <c:pt idx="2118">
                  <c:v>62.752332263815745</c:v>
                </c:pt>
                <c:pt idx="2119">
                  <c:v>62.76462134749405</c:v>
                </c:pt>
                <c:pt idx="2120">
                  <c:v>62.769249716306739</c:v>
                </c:pt>
                <c:pt idx="2121">
                  <c:v>62.774835687864659</c:v>
                </c:pt>
                <c:pt idx="2122">
                  <c:v>62.77994287066403</c:v>
                </c:pt>
                <c:pt idx="2123">
                  <c:v>62.784730862175948</c:v>
                </c:pt>
                <c:pt idx="2124">
                  <c:v>62.77994287066403</c:v>
                </c:pt>
                <c:pt idx="2125">
                  <c:v>62.800371685956542</c:v>
                </c:pt>
                <c:pt idx="2126">
                  <c:v>62.792072463516178</c:v>
                </c:pt>
                <c:pt idx="2127">
                  <c:v>62.804361704649672</c:v>
                </c:pt>
                <c:pt idx="2128">
                  <c:v>62.812660959973059</c:v>
                </c:pt>
                <c:pt idx="2129">
                  <c:v>62.803084898109411</c:v>
                </c:pt>
                <c:pt idx="2130">
                  <c:v>62.830855558966796</c:v>
                </c:pt>
                <c:pt idx="2131">
                  <c:v>62.818247009713616</c:v>
                </c:pt>
                <c:pt idx="2132">
                  <c:v>62.834845616875398</c:v>
                </c:pt>
                <c:pt idx="2133">
                  <c:v>62.827823118389212</c:v>
                </c:pt>
                <c:pt idx="2134">
                  <c:v>62.837080051546344</c:v>
                </c:pt>
                <c:pt idx="2135">
                  <c:v>62.850007883741128</c:v>
                </c:pt>
                <c:pt idx="2136">
                  <c:v>62.857988053968505</c:v>
                </c:pt>
                <c:pt idx="2137">
                  <c:v>62.852082726025031</c:v>
                </c:pt>
                <c:pt idx="2138">
                  <c:v>62.85543439726181</c:v>
                </c:pt>
                <c:pt idx="2139">
                  <c:v>62.842985350925339</c:v>
                </c:pt>
                <c:pt idx="2140">
                  <c:v>62.862935769820872</c:v>
                </c:pt>
                <c:pt idx="2141">
                  <c:v>62.867564285344208</c:v>
                </c:pt>
                <c:pt idx="2142">
                  <c:v>62.870117952037916</c:v>
                </c:pt>
                <c:pt idx="2143">
                  <c:v>62.871075577590112</c:v>
                </c:pt>
                <c:pt idx="2144">
                  <c:v>62.878098174007341</c:v>
                </c:pt>
                <c:pt idx="2145">
                  <c:v>62.873310038361751</c:v>
                </c:pt>
                <c:pt idx="2146">
                  <c:v>62.884961181323192</c:v>
                </c:pt>
                <c:pt idx="2147">
                  <c:v>62.88256710727898</c:v>
                </c:pt>
                <c:pt idx="2148">
                  <c:v>62.907944386173256</c:v>
                </c:pt>
                <c:pt idx="2149">
                  <c:v>62.888312888089779</c:v>
                </c:pt>
                <c:pt idx="2150">
                  <c:v>62.915445885732922</c:v>
                </c:pt>
                <c:pt idx="2151">
                  <c:v>62.911296117776793</c:v>
                </c:pt>
                <c:pt idx="2152">
                  <c:v>62.929970117303604</c:v>
                </c:pt>
                <c:pt idx="2153">
                  <c:v>62.926777972665278</c:v>
                </c:pt>
                <c:pt idx="2154">
                  <c:v>62.932204620505267</c:v>
                </c:pt>
                <c:pt idx="2155">
                  <c:v>62.931885405663586</c:v>
                </c:pt>
                <c:pt idx="2156">
                  <c:v>62.938429316484296</c:v>
                </c:pt>
                <c:pt idx="2157">
                  <c:v>62.944813633030137</c:v>
                </c:pt>
                <c:pt idx="2158">
                  <c:v>62.958699566893699</c:v>
                </c:pt>
                <c:pt idx="2159">
                  <c:v>62.958539958105284</c:v>
                </c:pt>
                <c:pt idx="2160">
                  <c:v>62.958539958105284</c:v>
                </c:pt>
                <c:pt idx="2161">
                  <c:v>62.957422696816415</c:v>
                </c:pt>
                <c:pt idx="2162">
                  <c:v>62.960455264108191</c:v>
                </c:pt>
                <c:pt idx="2163">
                  <c:v>62.977054632346366</c:v>
                </c:pt>
                <c:pt idx="2164">
                  <c:v>62.974181658409172</c:v>
                </c:pt>
                <c:pt idx="2165">
                  <c:v>62.96907415575857</c:v>
                </c:pt>
                <c:pt idx="2166">
                  <c:v>62.997005913655983</c:v>
                </c:pt>
                <c:pt idx="2167">
                  <c:v>63.012967031111934</c:v>
                </c:pt>
                <c:pt idx="2168">
                  <c:v>62.992377204958217</c:v>
                </c:pt>
                <c:pt idx="2169">
                  <c:v>62.986152400704817</c:v>
                </c:pt>
                <c:pt idx="2170">
                  <c:v>63.012009361748198</c:v>
                </c:pt>
                <c:pt idx="2171">
                  <c:v>62.997963578386951</c:v>
                </c:pt>
                <c:pt idx="2172">
                  <c:v>63.012967031111934</c:v>
                </c:pt>
                <c:pt idx="2173">
                  <c:v>63.018713053504399</c:v>
                </c:pt>
                <c:pt idx="2174">
                  <c:v>63.018074606046206</c:v>
                </c:pt>
                <c:pt idx="2175">
                  <c:v>63.010892081197568</c:v>
                </c:pt>
                <c:pt idx="2176">
                  <c:v>63.031003192691131</c:v>
                </c:pt>
                <c:pt idx="2177">
                  <c:v>63.025895596465446</c:v>
                </c:pt>
                <c:pt idx="2178">
                  <c:v>63.040420345283636</c:v>
                </c:pt>
                <c:pt idx="2179">
                  <c:v>63.035631959036181</c:v>
                </c:pt>
                <c:pt idx="2180">
                  <c:v>63.041218410376949</c:v>
                </c:pt>
                <c:pt idx="2181">
                  <c:v>63.050954821051306</c:v>
                </c:pt>
                <c:pt idx="2182">
                  <c:v>63.077450781919033</c:v>
                </c:pt>
                <c:pt idx="2183">
                  <c:v>63.055743230956388</c:v>
                </c:pt>
                <c:pt idx="2184">
                  <c:v>63.056381686168969</c:v>
                </c:pt>
                <c:pt idx="2185">
                  <c:v>63.075056559284526</c:v>
                </c:pt>
                <c:pt idx="2186">
                  <c:v>63.070108505030277</c:v>
                </c:pt>
                <c:pt idx="2187">
                  <c:v>63.084154615128661</c:v>
                </c:pt>
                <c:pt idx="2188">
                  <c:v>63.077610396827055</c:v>
                </c:pt>
                <c:pt idx="2189">
                  <c:v>63.090379616084292</c:v>
                </c:pt>
                <c:pt idx="2190">
                  <c:v>63.090539231657701</c:v>
                </c:pt>
                <c:pt idx="2191">
                  <c:v>63.089262307300409</c:v>
                </c:pt>
                <c:pt idx="2192">
                  <c:v>63.101552726062181</c:v>
                </c:pt>
                <c:pt idx="2193">
                  <c:v>63.109533543548224</c:v>
                </c:pt>
                <c:pt idx="2194">
                  <c:v>63.101552726062181</c:v>
                </c:pt>
                <c:pt idx="2195">
                  <c:v>63.139860837297931</c:v>
                </c:pt>
                <c:pt idx="2196">
                  <c:v>63.11958940282188</c:v>
                </c:pt>
                <c:pt idx="2197">
                  <c:v>63.150395650844253</c:v>
                </c:pt>
                <c:pt idx="2198">
                  <c:v>63.12182404264388</c:v>
                </c:pt>
                <c:pt idx="2199">
                  <c:v>63.138264656549055</c:v>
                </c:pt>
                <c:pt idx="2200">
                  <c:v>63.139541601082421</c:v>
                </c:pt>
                <c:pt idx="2201">
                  <c:v>63.138424274586974</c:v>
                </c:pt>
                <c:pt idx="2202">
                  <c:v>63.16124973859359</c:v>
                </c:pt>
                <c:pt idx="2203">
                  <c:v>63.152789931641024</c:v>
                </c:pt>
                <c:pt idx="2204">
                  <c:v>63.146405186957324</c:v>
                </c:pt>
                <c:pt idx="2205">
                  <c:v>63.159653546836218</c:v>
                </c:pt>
                <c:pt idx="2206">
                  <c:v>63.179127142403843</c:v>
                </c:pt>
                <c:pt idx="2207">
                  <c:v>63.166357557737882</c:v>
                </c:pt>
                <c:pt idx="2208">
                  <c:v>63.171146145826008</c:v>
                </c:pt>
                <c:pt idx="2209">
                  <c:v>63.180084863373338</c:v>
                </c:pt>
                <c:pt idx="2210">
                  <c:v>63.183756129829803</c:v>
                </c:pt>
                <c:pt idx="2211">
                  <c:v>63.178807902146374</c:v>
                </c:pt>
                <c:pt idx="2212">
                  <c:v>63.167794133387929</c:v>
                </c:pt>
                <c:pt idx="2213">
                  <c:v>63.20322987674416</c:v>
                </c:pt>
                <c:pt idx="2214">
                  <c:v>63.19860086025129</c:v>
                </c:pt>
                <c:pt idx="2215">
                  <c:v>63.204027983734356</c:v>
                </c:pt>
                <c:pt idx="2216">
                  <c:v>63.19860086025129</c:v>
                </c:pt>
                <c:pt idx="2217">
                  <c:v>63.221746011810104</c:v>
                </c:pt>
                <c:pt idx="2218">
                  <c:v>63.212966796057195</c:v>
                </c:pt>
                <c:pt idx="2219">
                  <c:v>63.207699278534804</c:v>
                </c:pt>
                <c:pt idx="2220">
                  <c:v>63.229407893140483</c:v>
                </c:pt>
                <c:pt idx="2221">
                  <c:v>63.252234026805198</c:v>
                </c:pt>
                <c:pt idx="2222">
                  <c:v>63.221107522553716</c:v>
                </c:pt>
                <c:pt idx="2223">
                  <c:v>63.243295101299864</c:v>
                </c:pt>
                <c:pt idx="2224">
                  <c:v>63.230046384105819</c:v>
                </c:pt>
                <c:pt idx="2225">
                  <c:v>63.251755155142824</c:v>
                </c:pt>
                <c:pt idx="2226">
                  <c:v>63.253830266213861</c:v>
                </c:pt>
                <c:pt idx="2227">
                  <c:v>63.251755155142824</c:v>
                </c:pt>
                <c:pt idx="2228">
                  <c:v>63.266440586426363</c:v>
                </c:pt>
                <c:pt idx="2229">
                  <c:v>63.26516358964107</c:v>
                </c:pt>
                <c:pt idx="2230">
                  <c:v>63.273304453156406</c:v>
                </c:pt>
                <c:pt idx="2231">
                  <c:v>63.263886593381613</c:v>
                </c:pt>
                <c:pt idx="2232">
                  <c:v>63.283839720016985</c:v>
                </c:pt>
                <c:pt idx="2233">
                  <c:v>63.273942953159427</c:v>
                </c:pt>
                <c:pt idx="2234">
                  <c:v>63.276018079077197</c:v>
                </c:pt>
                <c:pt idx="2235">
                  <c:v>63.299004182120676</c:v>
                </c:pt>
                <c:pt idx="2236">
                  <c:v>63.289745870125358</c:v>
                </c:pt>
                <c:pt idx="2237">
                  <c:v>63.306506627632409</c:v>
                </c:pt>
                <c:pt idx="2238">
                  <c:v>63.306347000943191</c:v>
                </c:pt>
                <c:pt idx="2239">
                  <c:v>63.294215396603221</c:v>
                </c:pt>
                <c:pt idx="2240">
                  <c:v>63.298206050687583</c:v>
                </c:pt>
                <c:pt idx="2241">
                  <c:v>63.312412820910112</c:v>
                </c:pt>
                <c:pt idx="2242">
                  <c:v>63.323746358431968</c:v>
                </c:pt>
                <c:pt idx="2243">
                  <c:v>63.312412820910112</c:v>
                </c:pt>
                <c:pt idx="2244">
                  <c:v>63.333643284229836</c:v>
                </c:pt>
                <c:pt idx="2245">
                  <c:v>63.328056306106724</c:v>
                </c:pt>
                <c:pt idx="2246">
                  <c:v>63.326938911689993</c:v>
                </c:pt>
                <c:pt idx="2247">
                  <c:v>63.331248863801697</c:v>
                </c:pt>
                <c:pt idx="2248">
                  <c:v>63.344817270672721</c:v>
                </c:pt>
                <c:pt idx="2249">
                  <c:v>63.343859498828564</c:v>
                </c:pt>
                <c:pt idx="2250">
                  <c:v>63.348648361007427</c:v>
                </c:pt>
                <c:pt idx="2251">
                  <c:v>63.352000568932759</c:v>
                </c:pt>
                <c:pt idx="2252">
                  <c:v>63.347371330369981</c:v>
                </c:pt>
                <c:pt idx="2253">
                  <c:v>63.358545366278285</c:v>
                </c:pt>
                <c:pt idx="2254">
                  <c:v>63.360780178291492</c:v>
                </c:pt>
                <c:pt idx="2255">
                  <c:v>63.362216844007605</c:v>
                </c:pt>
                <c:pt idx="2256">
                  <c:v>63.371954262515537</c:v>
                </c:pt>
                <c:pt idx="2257">
                  <c:v>63.376902798392834</c:v>
                </c:pt>
                <c:pt idx="2258">
                  <c:v>63.392706240039473</c:v>
                </c:pt>
                <c:pt idx="2259">
                  <c:v>63.402284122657761</c:v>
                </c:pt>
                <c:pt idx="2260">
                  <c:v>63.396377758213347</c:v>
                </c:pt>
                <c:pt idx="2261">
                  <c:v>63.394781445429729</c:v>
                </c:pt>
                <c:pt idx="2262">
                  <c:v>63.400368543767541</c:v>
                </c:pt>
                <c:pt idx="2263">
                  <c:v>63.416331737342375</c:v>
                </c:pt>
                <c:pt idx="2264">
                  <c:v>63.41058497818905</c:v>
                </c:pt>
                <c:pt idx="2265">
                  <c:v>63.410106082073632</c:v>
                </c:pt>
                <c:pt idx="2266">
                  <c:v>63.417289531569971</c:v>
                </c:pt>
                <c:pt idx="2267">
                  <c:v>63.429421617392023</c:v>
                </c:pt>
                <c:pt idx="2268">
                  <c:v>63.435328044773534</c:v>
                </c:pt>
                <c:pt idx="2269">
                  <c:v>63.43213537992709</c:v>
                </c:pt>
                <c:pt idx="2270">
                  <c:v>63.425271161637845</c:v>
                </c:pt>
                <c:pt idx="2271">
                  <c:v>63.444107890049992</c:v>
                </c:pt>
                <c:pt idx="2272">
                  <c:v>63.440595948956407</c:v>
                </c:pt>
                <c:pt idx="2273">
                  <c:v>63.451291418311328</c:v>
                </c:pt>
                <c:pt idx="2274">
                  <c:v>63.459113501343488</c:v>
                </c:pt>
                <c:pt idx="2275">
                  <c:v>63.455761177627963</c:v>
                </c:pt>
                <c:pt idx="2276">
                  <c:v>63.473161373468464</c:v>
                </c:pt>
                <c:pt idx="2277">
                  <c:v>63.449854711327788</c:v>
                </c:pt>
                <c:pt idx="2278">
                  <c:v>63.455920812008429</c:v>
                </c:pt>
                <c:pt idx="2279">
                  <c:v>63.481143147345648</c:v>
                </c:pt>
                <c:pt idx="2280">
                  <c:v>63.48130278303271</c:v>
                </c:pt>
                <c:pt idx="2281">
                  <c:v>63.475236632700138</c:v>
                </c:pt>
                <c:pt idx="2282">
                  <c:v>63.498543485610462</c:v>
                </c:pt>
                <c:pt idx="2283">
                  <c:v>63.499501305230929</c:v>
                </c:pt>
                <c:pt idx="2284">
                  <c:v>63.509398791965857</c:v>
                </c:pt>
                <c:pt idx="2285">
                  <c:v>63.497266393243457</c:v>
                </c:pt>
                <c:pt idx="2286">
                  <c:v>63.495510392097536</c:v>
                </c:pt>
                <c:pt idx="2287">
                  <c:v>63.513389722973642</c:v>
                </c:pt>
                <c:pt idx="2288">
                  <c:v>63.51849812215859</c:v>
                </c:pt>
                <c:pt idx="2289">
                  <c:v>63.513070448304028</c:v>
                </c:pt>
                <c:pt idx="2290">
                  <c:v>63.532067348358773</c:v>
                </c:pt>
                <c:pt idx="2291">
                  <c:v>63.538452887116385</c:v>
                </c:pt>
                <c:pt idx="2292">
                  <c:v>63.548031219908083</c:v>
                </c:pt>
                <c:pt idx="2293">
                  <c:v>63.527437840981925</c:v>
                </c:pt>
                <c:pt idx="2294">
                  <c:v>63.536537224108429</c:v>
                </c:pt>
                <c:pt idx="2295">
                  <c:v>63.524723995043331</c:v>
                </c:pt>
                <c:pt idx="2296">
                  <c:v>63.541486022632689</c:v>
                </c:pt>
                <c:pt idx="2297">
                  <c:v>63.549148693994283</c:v>
                </c:pt>
                <c:pt idx="2298">
                  <c:v>63.551543282677997</c:v>
                </c:pt>
                <c:pt idx="2299">
                  <c:v>63.582513462935736</c:v>
                </c:pt>
                <c:pt idx="2300">
                  <c:v>63.566549413866163</c:v>
                </c:pt>
                <c:pt idx="2301">
                  <c:v>63.580597772707932</c:v>
                </c:pt>
                <c:pt idx="2302">
                  <c:v>63.581874899394947</c:v>
                </c:pt>
                <c:pt idx="2303">
                  <c:v>63.583950231383284</c:v>
                </c:pt>
                <c:pt idx="2304">
                  <c:v>63.572296462063306</c:v>
                </c:pt>
                <c:pt idx="2305">
                  <c:v>63.585865923682199</c:v>
                </c:pt>
                <c:pt idx="2306">
                  <c:v>63.574850709125457</c:v>
                </c:pt>
                <c:pt idx="2307">
                  <c:v>63.5922515732262</c:v>
                </c:pt>
                <c:pt idx="2308">
                  <c:v>63.587302693683085</c:v>
                </c:pt>
                <c:pt idx="2309">
                  <c:v>63.593049780343804</c:v>
                </c:pt>
                <c:pt idx="2310">
                  <c:v>63.595604044500895</c:v>
                </c:pt>
                <c:pt idx="2311">
                  <c:v>63.613324310021724</c:v>
                </c:pt>
                <c:pt idx="2312">
                  <c:v>63.61731537478687</c:v>
                </c:pt>
                <c:pt idx="2313">
                  <c:v>63.628650026730433</c:v>
                </c:pt>
                <c:pt idx="2314">
                  <c:v>63.607577185784308</c:v>
                </c:pt>
                <c:pt idx="2315">
                  <c:v>63.616038233503119</c:v>
                </c:pt>
                <c:pt idx="2316">
                  <c:v>63.630885033412433</c:v>
                </c:pt>
                <c:pt idx="2317">
                  <c:v>63.622743231111173</c:v>
                </c:pt>
                <c:pt idx="2318">
                  <c:v>63.629288599903759</c:v>
                </c:pt>
                <c:pt idx="2319">
                  <c:v>63.637111131949759</c:v>
                </c:pt>
                <c:pt idx="2320">
                  <c:v>63.630246459910346</c:v>
                </c:pt>
                <c:pt idx="2321">
                  <c:v>63.645572260256685</c:v>
                </c:pt>
                <c:pt idx="2322">
                  <c:v>63.643496887025535</c:v>
                </c:pt>
                <c:pt idx="2323">
                  <c:v>63.652436966224919</c:v>
                </c:pt>
                <c:pt idx="2324">
                  <c:v>63.629448243217652</c:v>
                </c:pt>
                <c:pt idx="2325">
                  <c:v>63.641102227331011</c:v>
                </c:pt>
                <c:pt idx="2326">
                  <c:v>63.672871529757131</c:v>
                </c:pt>
                <c:pt idx="2327">
                  <c:v>63.665368197814558</c:v>
                </c:pt>
                <c:pt idx="2328">
                  <c:v>63.663931391641547</c:v>
                </c:pt>
                <c:pt idx="2329">
                  <c:v>63.678459129168829</c:v>
                </c:pt>
                <c:pt idx="2330">
                  <c:v>63.687239662873331</c:v>
                </c:pt>
                <c:pt idx="2331">
                  <c:v>63.698095629827726</c:v>
                </c:pt>
                <c:pt idx="2332">
                  <c:v>63.681173109658971</c:v>
                </c:pt>
                <c:pt idx="2333">
                  <c:v>63.700809627505024</c:v>
                </c:pt>
                <c:pt idx="2334">
                  <c:v>63.694583401065714</c:v>
                </c:pt>
                <c:pt idx="2335">
                  <c:v>63.707195513763203</c:v>
                </c:pt>
                <c:pt idx="2336">
                  <c:v>63.679576650259428</c:v>
                </c:pt>
                <c:pt idx="2337">
                  <c:v>63.706237629986042</c:v>
                </c:pt>
                <c:pt idx="2338">
                  <c:v>63.719967325734238</c:v>
                </c:pt>
                <c:pt idx="2339">
                  <c:v>63.711984937087536</c:v>
                </c:pt>
                <c:pt idx="2340">
                  <c:v>63.726512899758674</c:v>
                </c:pt>
                <c:pt idx="2341">
                  <c:v>63.724756768786079</c:v>
                </c:pt>
                <c:pt idx="2342">
                  <c:v>63.72922692230901</c:v>
                </c:pt>
                <c:pt idx="2343">
                  <c:v>63.726193603144253</c:v>
                </c:pt>
                <c:pt idx="2344">
                  <c:v>63.717732254841806</c:v>
                </c:pt>
                <c:pt idx="2345">
                  <c:v>63.747107600844934</c:v>
                </c:pt>
                <c:pt idx="2346">
                  <c:v>63.761795378207658</c:v>
                </c:pt>
                <c:pt idx="2347">
                  <c:v>63.757484827638017</c:v>
                </c:pt>
                <c:pt idx="2348">
                  <c:v>63.762593628970727</c:v>
                </c:pt>
                <c:pt idx="2349">
                  <c:v>63.763711180384334</c:v>
                </c:pt>
                <c:pt idx="2350">
                  <c:v>63.778079734440091</c:v>
                </c:pt>
                <c:pt idx="2351">
                  <c:v>63.765946284419861</c:v>
                </c:pt>
                <c:pt idx="2352">
                  <c:v>63.765786634078133</c:v>
                </c:pt>
                <c:pt idx="2353">
                  <c:v>63.771055099693946</c:v>
                </c:pt>
                <c:pt idx="2354">
                  <c:v>63.775046367483782</c:v>
                </c:pt>
                <c:pt idx="2355">
                  <c:v>63.769937545633475</c:v>
                </c:pt>
                <c:pt idx="2356">
                  <c:v>63.789893928766624</c:v>
                </c:pt>
                <c:pt idx="2357">
                  <c:v>63.786221944627684</c:v>
                </c:pt>
                <c:pt idx="2358">
                  <c:v>63.793725569026172</c:v>
                </c:pt>
                <c:pt idx="2359">
                  <c:v>63.802985385868176</c:v>
                </c:pt>
                <c:pt idx="2360">
                  <c:v>63.804581908808359</c:v>
                </c:pt>
                <c:pt idx="2361">
                  <c:v>63.806657389859495</c:v>
                </c:pt>
                <c:pt idx="2362">
                  <c:v>63.807774957154784</c:v>
                </c:pt>
                <c:pt idx="2363">
                  <c:v>63.822303368648925</c:v>
                </c:pt>
                <c:pt idx="2364">
                  <c:v>63.80889252485283</c:v>
                </c:pt>
                <c:pt idx="2365">
                  <c:v>63.820866489753499</c:v>
                </c:pt>
                <c:pt idx="2366">
                  <c:v>63.822941981705107</c:v>
                </c:pt>
                <c:pt idx="2367">
                  <c:v>63.814161063712255</c:v>
                </c:pt>
                <c:pt idx="2368">
                  <c:v>63.842100434552002</c:v>
                </c:pt>
                <c:pt idx="2369">
                  <c:v>63.836193232301277</c:v>
                </c:pt>
                <c:pt idx="2370">
                  <c:v>63.843696977632703</c:v>
                </c:pt>
                <c:pt idx="2371">
                  <c:v>63.844654903875728</c:v>
                </c:pt>
                <c:pt idx="2372">
                  <c:v>63.858065902353054</c:v>
                </c:pt>
                <c:pt idx="2373">
                  <c:v>63.855990386890014</c:v>
                </c:pt>
                <c:pt idx="2374">
                  <c:v>63.85567107694208</c:v>
                </c:pt>
                <c:pt idx="2375">
                  <c:v>63.860141419205426</c:v>
                </c:pt>
                <c:pt idx="2376">
                  <c:v>63.868762811771667</c:v>
                </c:pt>
                <c:pt idx="2377">
                  <c:v>63.872115582021443</c:v>
                </c:pt>
                <c:pt idx="2378">
                  <c:v>63.860141419205426</c:v>
                </c:pt>
                <c:pt idx="2379">
                  <c:v>63.893349877795558</c:v>
                </c:pt>
                <c:pt idx="2380">
                  <c:v>63.883451165430209</c:v>
                </c:pt>
                <c:pt idx="2381">
                  <c:v>63.86636797809863</c:v>
                </c:pt>
                <c:pt idx="2382">
                  <c:v>63.890795368353302</c:v>
                </c:pt>
                <c:pt idx="2383">
                  <c:v>63.896862331715113</c:v>
                </c:pt>
                <c:pt idx="2384">
                  <c:v>63.897341303012411</c:v>
                </c:pt>
                <c:pt idx="2385">
                  <c:v>63.902769649553271</c:v>
                </c:pt>
                <c:pt idx="2386">
                  <c:v>63.908836636345711</c:v>
                </c:pt>
                <c:pt idx="2387">
                  <c:v>63.911550818491044</c:v>
                </c:pt>
                <c:pt idx="2388">
                  <c:v>63.906920744497143</c:v>
                </c:pt>
                <c:pt idx="2389">
                  <c:v>63.913147397333454</c:v>
                </c:pt>
                <c:pt idx="2390">
                  <c:v>63.904525881351276</c:v>
                </c:pt>
                <c:pt idx="2391">
                  <c:v>63.930390501218426</c:v>
                </c:pt>
                <c:pt idx="2392">
                  <c:v>63.934062656098092</c:v>
                </c:pt>
                <c:pt idx="2393">
                  <c:v>63.922567229238382</c:v>
                </c:pt>
                <c:pt idx="2394">
                  <c:v>63.949709277809262</c:v>
                </c:pt>
                <c:pt idx="2395">
                  <c:v>63.930230842409308</c:v>
                </c:pt>
                <c:pt idx="2396">
                  <c:v>63.956893977497032</c:v>
                </c:pt>
                <c:pt idx="2397">
                  <c:v>63.956255336850617</c:v>
                </c:pt>
                <c:pt idx="2398">
                  <c:v>63.967591227880106</c:v>
                </c:pt>
                <c:pt idx="2399">
                  <c:v>63.954020095624053</c:v>
                </c:pt>
                <c:pt idx="2400">
                  <c:v>63.958650239953023</c:v>
                </c:pt>
                <c:pt idx="2401">
                  <c:v>63.969187835580286</c:v>
                </c:pt>
                <c:pt idx="2402">
                  <c:v>63.983397680333134</c:v>
                </c:pt>
                <c:pt idx="2403">
                  <c:v>63.979885128379649</c:v>
                </c:pt>
                <c:pt idx="2404">
                  <c:v>63.983397680333134</c:v>
                </c:pt>
                <c:pt idx="2405">
                  <c:v>63.975254952339242</c:v>
                </c:pt>
                <c:pt idx="2406">
                  <c:v>63.981322080970514</c:v>
                </c:pt>
                <c:pt idx="2407">
                  <c:v>63.985313619439559</c:v>
                </c:pt>
                <c:pt idx="2408">
                  <c:v>63.997926914777523</c:v>
                </c:pt>
                <c:pt idx="2409">
                  <c:v>64.022036014465456</c:v>
                </c:pt>
                <c:pt idx="2410">
                  <c:v>64.011338576235033</c:v>
                </c:pt>
                <c:pt idx="2411">
                  <c:v>63.995052994870179</c:v>
                </c:pt>
                <c:pt idx="2412">
                  <c:v>64.007666329830045</c:v>
                </c:pt>
                <c:pt idx="2413">
                  <c:v>64.000481512487113</c:v>
                </c:pt>
                <c:pt idx="2414">
                  <c:v>64.015010826989524</c:v>
                </c:pt>
                <c:pt idx="2415">
                  <c:v>64.008624306733779</c:v>
                </c:pt>
                <c:pt idx="2416">
                  <c:v>64.034809123385827</c:v>
                </c:pt>
                <c:pt idx="2417">
                  <c:v>64.04007804614595</c:v>
                </c:pt>
                <c:pt idx="2418">
                  <c:v>64.035447780213204</c:v>
                </c:pt>
                <c:pt idx="2419">
                  <c:v>64.012296554273377</c:v>
                </c:pt>
                <c:pt idx="2420">
                  <c:v>64.05205290390154</c:v>
                </c:pt>
                <c:pt idx="2421">
                  <c:v>64.034968787580297</c:v>
                </c:pt>
                <c:pt idx="2422">
                  <c:v>64.060994161185704</c:v>
                </c:pt>
                <c:pt idx="2423">
                  <c:v>64.035288115994021</c:v>
                </c:pt>
                <c:pt idx="2424">
                  <c:v>64.064187473607731</c:v>
                </c:pt>
                <c:pt idx="2425">
                  <c:v>64.069935444255719</c:v>
                </c:pt>
                <c:pt idx="2426">
                  <c:v>64.086221418962651</c:v>
                </c:pt>
                <c:pt idx="2427">
                  <c:v>64.08350708390391</c:v>
                </c:pt>
                <c:pt idx="2428">
                  <c:v>64.064347139315132</c:v>
                </c:pt>
                <c:pt idx="2429">
                  <c:v>64.073927096808802</c:v>
                </c:pt>
                <c:pt idx="2430">
                  <c:v>64.064347139315132</c:v>
                </c:pt>
                <c:pt idx="2431">
                  <c:v>64.081112084355013</c:v>
                </c:pt>
                <c:pt idx="2432">
                  <c:v>64.09675944818332</c:v>
                </c:pt>
                <c:pt idx="2433">
                  <c:v>64.09628044607804</c:v>
                </c:pt>
                <c:pt idx="2434">
                  <c:v>64.087658420838139</c:v>
                </c:pt>
                <c:pt idx="2435">
                  <c:v>64.104104156397895</c:v>
                </c:pt>
                <c:pt idx="2436">
                  <c:v>64.091490429095657</c:v>
                </c:pt>
                <c:pt idx="2437">
                  <c:v>64.095162774786914</c:v>
                </c:pt>
                <c:pt idx="2438">
                  <c:v>64.128533419771543</c:v>
                </c:pt>
                <c:pt idx="2439">
                  <c:v>64.106818509489216</c:v>
                </c:pt>
                <c:pt idx="2440">
                  <c:v>64.094524105658564</c:v>
                </c:pt>
                <c:pt idx="2441">
                  <c:v>64.127735074788717</c:v>
                </c:pt>
                <c:pt idx="2442">
                  <c:v>64.136516880906569</c:v>
                </c:pt>
                <c:pt idx="2443">
                  <c:v>64.130928455953494</c:v>
                </c:pt>
                <c:pt idx="2444">
                  <c:v>64.135079856385133</c:v>
                </c:pt>
                <c:pt idx="2445">
                  <c:v>64.119751636267139</c:v>
                </c:pt>
                <c:pt idx="2446">
                  <c:v>64.14593739148745</c:v>
                </c:pt>
                <c:pt idx="2447">
                  <c:v>64.149450131573289</c:v>
                </c:pt>
                <c:pt idx="2448">
                  <c:v>64.138592584169047</c:v>
                </c:pt>
                <c:pt idx="2449">
                  <c:v>64.146576071207036</c:v>
                </c:pt>
                <c:pt idx="2450">
                  <c:v>64.156156282789212</c:v>
                </c:pt>
                <c:pt idx="2451">
                  <c:v>64.155038589912536</c:v>
                </c:pt>
                <c:pt idx="2452">
                  <c:v>64.161744753216695</c:v>
                </c:pt>
                <c:pt idx="2453">
                  <c:v>64.154878919534511</c:v>
                </c:pt>
                <c:pt idx="2454">
                  <c:v>64.172762052993477</c:v>
                </c:pt>
                <c:pt idx="2455">
                  <c:v>64.191283978536859</c:v>
                </c:pt>
                <c:pt idx="2456">
                  <c:v>64.1793085829988</c:v>
                </c:pt>
                <c:pt idx="2457">
                  <c:v>64.185535782905674</c:v>
                </c:pt>
                <c:pt idx="2458">
                  <c:v>64.178829568139435</c:v>
                </c:pt>
                <c:pt idx="2459">
                  <c:v>64.185216439016429</c:v>
                </c:pt>
                <c:pt idx="2460">
                  <c:v>64.217949358776224</c:v>
                </c:pt>
                <c:pt idx="2461">
                  <c:v>64.213318827189227</c:v>
                </c:pt>
                <c:pt idx="2462">
                  <c:v>64.201503019307779</c:v>
                </c:pt>
                <c:pt idx="2463">
                  <c:v>64.203898111861008</c:v>
                </c:pt>
                <c:pt idx="2464">
                  <c:v>64.214915561437962</c:v>
                </c:pt>
                <c:pt idx="2465">
                  <c:v>64.211562420465441</c:v>
                </c:pt>
                <c:pt idx="2466">
                  <c:v>64.22034446403508</c:v>
                </c:pt>
                <c:pt idx="2467">
                  <c:v>64.224016962359173</c:v>
                </c:pt>
                <c:pt idx="2468">
                  <c:v>64.232000669376504</c:v>
                </c:pt>
                <c:pt idx="2469">
                  <c:v>64.223697614506065</c:v>
                </c:pt>
                <c:pt idx="2470">
                  <c:v>64.230882949156353</c:v>
                </c:pt>
                <c:pt idx="2471">
                  <c:v>64.227529790913849</c:v>
                </c:pt>
                <c:pt idx="2472">
                  <c:v>64.218907400657741</c:v>
                </c:pt>
                <c:pt idx="2473">
                  <c:v>64.263137323193973</c:v>
                </c:pt>
                <c:pt idx="2474">
                  <c:v>64.23822797512257</c:v>
                </c:pt>
                <c:pt idx="2475">
                  <c:v>64.262977647248434</c:v>
                </c:pt>
                <c:pt idx="2476">
                  <c:v>64.242698869013353</c:v>
                </c:pt>
                <c:pt idx="2477">
                  <c:v>64.251960026869099</c:v>
                </c:pt>
                <c:pt idx="2478">
                  <c:v>64.260582509052597</c:v>
                </c:pt>
                <c:pt idx="2479">
                  <c:v>64.248926196248632</c:v>
                </c:pt>
                <c:pt idx="2480">
                  <c:v>64.284054943163042</c:v>
                </c:pt>
                <c:pt idx="2481">
                  <c:v>64.279264636053895</c:v>
                </c:pt>
                <c:pt idx="2482">
                  <c:v>64.284054943163042</c:v>
                </c:pt>
                <c:pt idx="2483">
                  <c:v>64.289643644145556</c:v>
                </c:pt>
                <c:pt idx="2484">
                  <c:v>64.293635579587004</c:v>
                </c:pt>
                <c:pt idx="2485">
                  <c:v>64.297308164733025</c:v>
                </c:pt>
                <c:pt idx="2486">
                  <c:v>64.300661398448625</c:v>
                </c:pt>
                <c:pt idx="2487">
                  <c:v>64.290122676127098</c:v>
                </c:pt>
                <c:pt idx="2488">
                  <c:v>64.291879127359493</c:v>
                </c:pt>
                <c:pt idx="2489">
                  <c:v>64.298585586673198</c:v>
                </c:pt>
                <c:pt idx="2490">
                  <c:v>64.30369527969755</c:v>
                </c:pt>
                <c:pt idx="2491">
                  <c:v>64.316629227804867</c:v>
                </c:pt>
                <c:pt idx="2492">
                  <c:v>64.30545173861978</c:v>
                </c:pt>
                <c:pt idx="2493">
                  <c:v>64.330042268023576</c:v>
                </c:pt>
                <c:pt idx="2494">
                  <c:v>64.339144006937076</c:v>
                </c:pt>
                <c:pt idx="2495">
                  <c:v>64.334193935090596</c:v>
                </c:pt>
                <c:pt idx="2496">
                  <c:v>64.320301840190425</c:v>
                </c:pt>
                <c:pt idx="2497">
                  <c:v>64.331000344545558</c:v>
                </c:pt>
                <c:pt idx="2498">
                  <c:v>64.325411569007969</c:v>
                </c:pt>
                <c:pt idx="2499">
                  <c:v>64.348884493971738</c:v>
                </c:pt>
                <c:pt idx="2500">
                  <c:v>64.340900485943834</c:v>
                </c:pt>
                <c:pt idx="2501">
                  <c:v>64.334992333240933</c:v>
                </c:pt>
                <c:pt idx="2502">
                  <c:v>64.364213847025098</c:v>
                </c:pt>
                <c:pt idx="2503">
                  <c:v>64.345371527906224</c:v>
                </c:pt>
                <c:pt idx="2504">
                  <c:v>64.340740805992994</c:v>
                </c:pt>
                <c:pt idx="2505">
                  <c:v>64.358465330747165</c:v>
                </c:pt>
                <c:pt idx="2506">
                  <c:v>64.373954412829505</c:v>
                </c:pt>
                <c:pt idx="2507">
                  <c:v>64.34664896965127</c:v>
                </c:pt>
                <c:pt idx="2508">
                  <c:v>64.362137992695139</c:v>
                </c:pt>
                <c:pt idx="2509">
                  <c:v>64.36517193410775</c:v>
                </c:pt>
                <c:pt idx="2510">
                  <c:v>64.378904548163916</c:v>
                </c:pt>
                <c:pt idx="2511">
                  <c:v>64.383215962798658</c:v>
                </c:pt>
                <c:pt idx="2512">
                  <c:v>64.38832579531541</c:v>
                </c:pt>
                <c:pt idx="2513">
                  <c:v>64.386728971749164</c:v>
                </c:pt>
                <c:pt idx="2514">
                  <c:v>64.371080144327109</c:v>
                </c:pt>
                <c:pt idx="2515">
                  <c:v>64.400940730404315</c:v>
                </c:pt>
                <c:pt idx="2516">
                  <c:v>64.393116270949221</c:v>
                </c:pt>
                <c:pt idx="2517">
                  <c:v>64.39742770534896</c:v>
                </c:pt>
                <c:pt idx="2518">
                  <c:v>64.390721032206969</c:v>
                </c:pt>
                <c:pt idx="2519">
                  <c:v>64.40078104736088</c:v>
                </c:pt>
                <c:pt idx="2520">
                  <c:v>64.407008692149546</c:v>
                </c:pt>
                <c:pt idx="2521">
                  <c:v>64.423296437668043</c:v>
                </c:pt>
                <c:pt idx="2522">
                  <c:v>64.4215399119757</c:v>
                </c:pt>
                <c:pt idx="2523">
                  <c:v>64.429045074165273</c:v>
                </c:pt>
                <c:pt idx="2524">
                  <c:v>64.431919396411431</c:v>
                </c:pt>
                <c:pt idx="2525">
                  <c:v>64.453796269731029</c:v>
                </c:pt>
                <c:pt idx="2526">
                  <c:v>64.422817385107734</c:v>
                </c:pt>
                <c:pt idx="2527">
                  <c:v>64.43511309092176</c:v>
                </c:pt>
                <c:pt idx="2528">
                  <c:v>64.439584268763824</c:v>
                </c:pt>
                <c:pt idx="2529">
                  <c:v>64.441021434439719</c:v>
                </c:pt>
                <c:pt idx="2530">
                  <c:v>64.443097341592321</c:v>
                </c:pt>
                <c:pt idx="2531">
                  <c:v>64.448366958299772</c:v>
                </c:pt>
                <c:pt idx="2532">
                  <c:v>64.456989986779476</c:v>
                </c:pt>
                <c:pt idx="2533">
                  <c:v>64.446929789218458</c:v>
                </c:pt>
                <c:pt idx="2534">
                  <c:v>64.465613039245255</c:v>
                </c:pt>
                <c:pt idx="2535">
                  <c:v>64.473437681684857</c:v>
                </c:pt>
                <c:pt idx="2536">
                  <c:v>64.461141823861468</c:v>
                </c:pt>
                <c:pt idx="2537">
                  <c:v>64.470243947691387</c:v>
                </c:pt>
                <c:pt idx="2538">
                  <c:v>64.462099940900771</c:v>
                </c:pt>
                <c:pt idx="2539">
                  <c:v>64.472160187692666</c:v>
                </c:pt>
                <c:pt idx="2540">
                  <c:v>64.476791105919233</c:v>
                </c:pt>
                <c:pt idx="2541">
                  <c:v>64.493238905885065</c:v>
                </c:pt>
                <c:pt idx="2542">
                  <c:v>64.489406401007471</c:v>
                </c:pt>
                <c:pt idx="2543">
                  <c:v>64.473277994907065</c:v>
                </c:pt>
                <c:pt idx="2544">
                  <c:v>64.508089907039277</c:v>
                </c:pt>
                <c:pt idx="2545">
                  <c:v>64.494516408563854</c:v>
                </c:pt>
                <c:pt idx="2546">
                  <c:v>64.492121091472981</c:v>
                </c:pt>
                <c:pt idx="2547">
                  <c:v>64.498987672085505</c:v>
                </c:pt>
                <c:pt idx="2548">
                  <c:v>64.49499547220411</c:v>
                </c:pt>
                <c:pt idx="2549">
                  <c:v>64.507930218476432</c:v>
                </c:pt>
                <c:pt idx="2550">
                  <c:v>64.513519323070796</c:v>
                </c:pt>
                <c:pt idx="2551">
                  <c:v>64.506972087272061</c:v>
                </c:pt>
                <c:pt idx="2552">
                  <c:v>64.523100668677174</c:v>
                </c:pt>
                <c:pt idx="2553">
                  <c:v>64.498348919758968</c:v>
                </c:pt>
                <c:pt idx="2554">
                  <c:v>64.522461911382024</c:v>
                </c:pt>
                <c:pt idx="2555">
                  <c:v>64.517990614001789</c:v>
                </c:pt>
                <c:pt idx="2556">
                  <c:v>64.531244835726838</c:v>
                </c:pt>
                <c:pt idx="2557">
                  <c:v>64.532043284628472</c:v>
                </c:pt>
                <c:pt idx="2558">
                  <c:v>64.542742519752395</c:v>
                </c:pt>
                <c:pt idx="2559">
                  <c:v>64.544339423684278</c:v>
                </c:pt>
                <c:pt idx="2560">
                  <c:v>64.541624687489488</c:v>
                </c:pt>
                <c:pt idx="2561">
                  <c:v>64.545616947422104</c:v>
                </c:pt>
                <c:pt idx="2562">
                  <c:v>64.553122410014481</c:v>
                </c:pt>
                <c:pt idx="2563">
                  <c:v>64.569091539824541</c:v>
                </c:pt>
                <c:pt idx="2564">
                  <c:v>64.567175239903733</c:v>
                </c:pt>
                <c:pt idx="2565">
                  <c:v>64.564141100785136</c:v>
                </c:pt>
                <c:pt idx="2566">
                  <c:v>64.567175239903733</c:v>
                </c:pt>
                <c:pt idx="2567">
                  <c:v>64.578193980626025</c:v>
                </c:pt>
                <c:pt idx="2568">
                  <c:v>64.551525501558032</c:v>
                </c:pt>
                <c:pt idx="2569">
                  <c:v>64.596079556198546</c:v>
                </c:pt>
                <c:pt idx="2570">
                  <c:v>64.564141100785136</c:v>
                </c:pt>
                <c:pt idx="2571">
                  <c:v>64.595760170015552</c:v>
                </c:pt>
                <c:pt idx="2572">
                  <c:v>64.604702995579132</c:v>
                </c:pt>
                <c:pt idx="2573">
                  <c:v>64.579790902820818</c:v>
                </c:pt>
                <c:pt idx="2574">
                  <c:v>64.604383608507604</c:v>
                </c:pt>
                <c:pt idx="2575">
                  <c:v>64.600231579572394</c:v>
                </c:pt>
                <c:pt idx="2576">
                  <c:v>64.587456140807305</c:v>
                </c:pt>
                <c:pt idx="2577">
                  <c:v>64.603904527962044</c:v>
                </c:pt>
                <c:pt idx="2578">
                  <c:v>64.602946367092969</c:v>
                </c:pt>
                <c:pt idx="2579">
                  <c:v>64.611410131682703</c:v>
                </c:pt>
                <c:pt idx="2580">
                  <c:v>64.606779012346138</c:v>
                </c:pt>
                <c:pt idx="2581">
                  <c:v>64.624664752850322</c:v>
                </c:pt>
                <c:pt idx="2582">
                  <c:v>64.623546891045436</c:v>
                </c:pt>
                <c:pt idx="2583">
                  <c:v>64.624824447426789</c:v>
                </c:pt>
                <c:pt idx="2584">
                  <c:v>64.632489796772319</c:v>
                </c:pt>
                <c:pt idx="2585">
                  <c:v>64.631212237231736</c:v>
                </c:pt>
                <c:pt idx="2586">
                  <c:v>64.619714225060363</c:v>
                </c:pt>
                <c:pt idx="2587">
                  <c:v>64.632170406837815</c:v>
                </c:pt>
                <c:pt idx="2588">
                  <c:v>64.638558211780548</c:v>
                </c:pt>
                <c:pt idx="2589">
                  <c:v>64.653409909153353</c:v>
                </c:pt>
                <c:pt idx="2590">
                  <c:v>64.64638329077475</c:v>
                </c:pt>
                <c:pt idx="2591">
                  <c:v>64.638398516496551</c:v>
                </c:pt>
                <c:pt idx="2592">
                  <c:v>64.65660383186362</c:v>
                </c:pt>
                <c:pt idx="2593">
                  <c:v>64.635044917433092</c:v>
                </c:pt>
                <c:pt idx="2594">
                  <c:v>64.644307247483795</c:v>
                </c:pt>
                <c:pt idx="2595">
                  <c:v>64.682953819793113</c:v>
                </c:pt>
                <c:pt idx="2596">
                  <c:v>64.668581071336916</c:v>
                </c:pt>
                <c:pt idx="2597">
                  <c:v>64.681516541948596</c:v>
                </c:pt>
                <c:pt idx="2598">
                  <c:v>64.68247472710425</c:v>
                </c:pt>
                <c:pt idx="2599">
                  <c:v>64.671615312683826</c:v>
                </c:pt>
                <c:pt idx="2600">
                  <c:v>64.660436543459952</c:v>
                </c:pt>
                <c:pt idx="2601">
                  <c:v>64.672892888876319</c:v>
                </c:pt>
                <c:pt idx="2602">
                  <c:v>64.693174481462549</c:v>
                </c:pt>
                <c:pt idx="2603">
                  <c:v>64.685508982051118</c:v>
                </c:pt>
                <c:pt idx="2604">
                  <c:v>64.700520602853146</c:v>
                </c:pt>
                <c:pt idx="2605">
                  <c:v>64.701957889509458</c:v>
                </c:pt>
                <c:pt idx="2606">
                  <c:v>64.698923618461208</c:v>
                </c:pt>
                <c:pt idx="2607">
                  <c:v>64.70674884984345</c:v>
                </c:pt>
                <c:pt idx="2608">
                  <c:v>64.700680301337655</c:v>
                </c:pt>
                <c:pt idx="2609">
                  <c:v>64.735175366803674</c:v>
                </c:pt>
                <c:pt idx="2610">
                  <c:v>64.722079972673328</c:v>
                </c:pt>
                <c:pt idx="2611">
                  <c:v>64.717608387348449</c:v>
                </c:pt>
                <c:pt idx="2612">
                  <c:v>64.726711264274371</c:v>
                </c:pt>
                <c:pt idx="2613">
                  <c:v>64.740605180595281</c:v>
                </c:pt>
                <c:pt idx="2614">
                  <c:v>64.749548424045372</c:v>
                </c:pt>
                <c:pt idx="2615">
                  <c:v>64.714893499405505</c:v>
                </c:pt>
                <c:pt idx="2616">
                  <c:v>64.720802376208027</c:v>
                </c:pt>
                <c:pt idx="2617">
                  <c:v>64.739327576494517</c:v>
                </c:pt>
                <c:pt idx="2618">
                  <c:v>64.735015666542012</c:v>
                </c:pt>
                <c:pt idx="2619">
                  <c:v>64.726551564448826</c:v>
                </c:pt>
                <c:pt idx="2620">
                  <c:v>64.763282741012674</c:v>
                </c:pt>
                <c:pt idx="2621">
                  <c:v>64.762643934222893</c:v>
                </c:pt>
                <c:pt idx="2622">
                  <c:v>64.738209673338261</c:v>
                </c:pt>
                <c:pt idx="2623">
                  <c:v>64.758651394769672</c:v>
                </c:pt>
                <c:pt idx="2624">
                  <c:v>64.749388723043239</c:v>
                </c:pt>
                <c:pt idx="2625">
                  <c:v>64.760727514643577</c:v>
                </c:pt>
                <c:pt idx="2626">
                  <c:v>64.773503667553044</c:v>
                </c:pt>
                <c:pt idx="2627">
                  <c:v>64.767914094175438</c:v>
                </c:pt>
                <c:pt idx="2628">
                  <c:v>64.758811096249076</c:v>
                </c:pt>
                <c:pt idx="2629">
                  <c:v>64.76424095144408</c:v>
                </c:pt>
                <c:pt idx="2630">
                  <c:v>64.775579797374746</c:v>
                </c:pt>
                <c:pt idx="2631">
                  <c:v>64.788835120556342</c:v>
                </c:pt>
                <c:pt idx="2632">
                  <c:v>64.775260392696282</c:v>
                </c:pt>
                <c:pt idx="2633">
                  <c:v>64.783085816793559</c:v>
                </c:pt>
                <c:pt idx="2634">
                  <c:v>64.804805464739175</c:v>
                </c:pt>
                <c:pt idx="2635">
                  <c:v>64.787876902521987</c:v>
                </c:pt>
                <c:pt idx="2636">
                  <c:v>64.802889019092603</c:v>
                </c:pt>
                <c:pt idx="2637">
                  <c:v>64.814228006402544</c:v>
                </c:pt>
                <c:pt idx="2638">
                  <c:v>64.808798063641802</c:v>
                </c:pt>
                <c:pt idx="2639">
                  <c:v>64.800972574630975</c:v>
                </c:pt>
                <c:pt idx="2640">
                  <c:v>64.804965168596539</c:v>
                </c:pt>
                <c:pt idx="2641">
                  <c:v>64.818540026547552</c:v>
                </c:pt>
                <c:pt idx="2642">
                  <c:v>64.826205854950175</c:v>
                </c:pt>
                <c:pt idx="2643">
                  <c:v>64.84185698013988</c:v>
                </c:pt>
                <c:pt idx="2644">
                  <c:v>64.827483494860488</c:v>
                </c:pt>
                <c:pt idx="2645">
                  <c:v>64.840419628612565</c:v>
                </c:pt>
                <c:pt idx="2646">
                  <c:v>64.828920840389046</c:v>
                </c:pt>
                <c:pt idx="2647">
                  <c:v>64.820296777215319</c:v>
                </c:pt>
                <c:pt idx="2648">
                  <c:v>64.844412273389736</c:v>
                </c:pt>
                <c:pt idx="2649">
                  <c:v>64.844731685194091</c:v>
                </c:pt>
                <c:pt idx="2650">
                  <c:v>64.837544927557545</c:v>
                </c:pt>
                <c:pt idx="2651">
                  <c:v>64.84185698013988</c:v>
                </c:pt>
                <c:pt idx="2652">
                  <c:v>64.846807862724688</c:v>
                </c:pt>
                <c:pt idx="2653">
                  <c:v>64.863097919303627</c:v>
                </c:pt>
                <c:pt idx="2654">
                  <c:v>64.856709651617876</c:v>
                </c:pt>
                <c:pt idx="2655">
                  <c:v>64.859903783815</c:v>
                </c:pt>
                <c:pt idx="2656">
                  <c:v>64.857188771237659</c:v>
                </c:pt>
                <c:pt idx="2657">
                  <c:v>64.865812937056987</c:v>
                </c:pt>
                <c:pt idx="2658">
                  <c:v>64.874916249231902</c:v>
                </c:pt>
                <c:pt idx="2659">
                  <c:v>64.890248203855293</c:v>
                </c:pt>
                <c:pt idx="2660">
                  <c:v>64.862299385122853</c:v>
                </c:pt>
                <c:pt idx="2661">
                  <c:v>64.872680345519043</c:v>
                </c:pt>
                <c:pt idx="2662">
                  <c:v>64.874437126871925</c:v>
                </c:pt>
                <c:pt idx="2663">
                  <c:v>64.876353616756177</c:v>
                </c:pt>
                <c:pt idx="2664">
                  <c:v>64.893442370614252</c:v>
                </c:pt>
                <c:pt idx="2665">
                  <c:v>64.888491413540905</c:v>
                </c:pt>
                <c:pt idx="2666">
                  <c:v>64.891525870163875</c:v>
                </c:pt>
                <c:pt idx="2667">
                  <c:v>64.910371509391382</c:v>
                </c:pt>
                <c:pt idx="2668">
                  <c:v>64.893761787471206</c:v>
                </c:pt>
                <c:pt idx="2669">
                  <c:v>64.911649183995067</c:v>
                </c:pt>
                <c:pt idx="2670">
                  <c:v>64.908774416877492</c:v>
                </c:pt>
                <c:pt idx="2671">
                  <c:v>64.92250943939068</c:v>
                </c:pt>
                <c:pt idx="2672">
                  <c:v>64.911329765294781</c:v>
                </c:pt>
                <c:pt idx="2673">
                  <c:v>64.914523953778911</c:v>
                </c:pt>
                <c:pt idx="2674">
                  <c:v>64.902545763936232</c:v>
                </c:pt>
                <c:pt idx="2675">
                  <c:v>64.910531218688035</c:v>
                </c:pt>
                <c:pt idx="2676">
                  <c:v>64.924106538981832</c:v>
                </c:pt>
                <c:pt idx="2677">
                  <c:v>64.934008574815152</c:v>
                </c:pt>
                <c:pt idx="2678">
                  <c:v>64.9193152426772</c:v>
                </c:pt>
                <c:pt idx="2679">
                  <c:v>64.951257357942609</c:v>
                </c:pt>
                <c:pt idx="2680">
                  <c:v>64.938799893833107</c:v>
                </c:pt>
                <c:pt idx="2681">
                  <c:v>64.948382554088738</c:v>
                </c:pt>
                <c:pt idx="2682">
                  <c:v>64.929217263203697</c:v>
                </c:pt>
                <c:pt idx="2683">
                  <c:v>64.93736249734998</c:v>
                </c:pt>
                <c:pt idx="2684">
                  <c:v>64.947104864342919</c:v>
                </c:pt>
                <c:pt idx="2685">
                  <c:v>64.93959844772283</c:v>
                </c:pt>
                <c:pt idx="2686">
                  <c:v>64.950299089695065</c:v>
                </c:pt>
                <c:pt idx="2687">
                  <c:v>64.960999768610066</c:v>
                </c:pt>
                <c:pt idx="2688">
                  <c:v>64.973297609406501</c:v>
                </c:pt>
                <c:pt idx="2689">
                  <c:v>64.950618512411296</c:v>
                </c:pt>
                <c:pt idx="2690">
                  <c:v>64.967388251245453</c:v>
                </c:pt>
                <c:pt idx="2691">
                  <c:v>64.978088989159374</c:v>
                </c:pt>
                <c:pt idx="2692">
                  <c:v>64.973617034492932</c:v>
                </c:pt>
                <c:pt idx="2693">
                  <c:v>64.970901922307618</c:v>
                </c:pt>
                <c:pt idx="2694">
                  <c:v>64.964673144516468</c:v>
                </c:pt>
                <c:pt idx="2695">
                  <c:v>64.984477507018326</c:v>
                </c:pt>
                <c:pt idx="2696">
                  <c:v>65.012746856596195</c:v>
                </c:pt>
                <c:pt idx="2697">
                  <c:v>64.995018590273787</c:v>
                </c:pt>
                <c:pt idx="2698">
                  <c:v>64.982081811278121</c:v>
                </c:pt>
                <c:pt idx="2699">
                  <c:v>64.986873204610262</c:v>
                </c:pt>
                <c:pt idx="2700">
                  <c:v>65.007635994640978</c:v>
                </c:pt>
                <c:pt idx="2701">
                  <c:v>65.015781434869567</c:v>
                </c:pt>
                <c:pt idx="2702">
                  <c:v>64.999650289707617</c:v>
                </c:pt>
                <c:pt idx="2703">
                  <c:v>65.006358280469016</c:v>
                </c:pt>
                <c:pt idx="2704">
                  <c:v>65.003962567816231</c:v>
                </c:pt>
                <c:pt idx="2705">
                  <c:v>65.00380285370521</c:v>
                </c:pt>
                <c:pt idx="2706">
                  <c:v>65.013066285748224</c:v>
                </c:pt>
                <c:pt idx="2707">
                  <c:v>65.028878069920069</c:v>
                </c:pt>
                <c:pt idx="2708">
                  <c:v>65.024725472327134</c:v>
                </c:pt>
                <c:pt idx="2709">
                  <c:v>65.010031710133148</c:v>
                </c:pt>
                <c:pt idx="2710">
                  <c:v>65.025683763585519</c:v>
                </c:pt>
                <c:pt idx="2711">
                  <c:v>65.026961485724343</c:v>
                </c:pt>
                <c:pt idx="2712">
                  <c:v>65.012267712929912</c:v>
                </c:pt>
                <c:pt idx="2713">
                  <c:v>65.02712120102872</c:v>
                </c:pt>
                <c:pt idx="2714">
                  <c:v>65.040537315978852</c:v>
                </c:pt>
                <c:pt idx="2715">
                  <c:v>65.026322624589085</c:v>
                </c:pt>
                <c:pt idx="2716">
                  <c:v>65.033988966902939</c:v>
                </c:pt>
                <c:pt idx="2717">
                  <c:v>65.049002275529986</c:v>
                </c:pt>
                <c:pt idx="2718">
                  <c:v>65.042134476388767</c:v>
                </c:pt>
                <c:pt idx="2719">
                  <c:v>65.048363409851646</c:v>
                </c:pt>
                <c:pt idx="2720">
                  <c:v>65.054592355832895</c:v>
                </c:pt>
                <c:pt idx="2721">
                  <c:v>65.063217070935153</c:v>
                </c:pt>
                <c:pt idx="2722">
                  <c:v>65.063376788107831</c:v>
                </c:pt>
                <c:pt idx="2723">
                  <c:v>65.031752948435908</c:v>
                </c:pt>
                <c:pt idx="2724">
                  <c:v>65.083501217718009</c:v>
                </c:pt>
                <c:pt idx="2725">
                  <c:v>65.068807176876049</c:v>
                </c:pt>
                <c:pt idx="2726">
                  <c:v>65.077272213637315</c:v>
                </c:pt>
                <c:pt idx="2727">
                  <c:v>65.058106125755216</c:v>
                </c:pt>
                <c:pt idx="2728">
                  <c:v>65.075675035120341</c:v>
                </c:pt>
                <c:pt idx="2729">
                  <c:v>65.081744317863624</c:v>
                </c:pt>
                <c:pt idx="2730">
                  <c:v>65.070244634319081</c:v>
                </c:pt>
                <c:pt idx="2731">
                  <c:v>65.081424881633453</c:v>
                </c:pt>
                <c:pt idx="2732">
                  <c:v>65.086056710193091</c:v>
                </c:pt>
                <c:pt idx="2733">
                  <c:v>65.073279268888101</c:v>
                </c:pt>
                <c:pt idx="2734">
                  <c:v>65.081105445436208</c:v>
                </c:pt>
                <c:pt idx="2735">
                  <c:v>65.084619245416562</c:v>
                </c:pt>
                <c:pt idx="2736">
                  <c:v>65.100750832815137</c:v>
                </c:pt>
                <c:pt idx="2737">
                  <c:v>65.116243624505785</c:v>
                </c:pt>
                <c:pt idx="2738">
                  <c:v>65.094362075289041</c:v>
                </c:pt>
                <c:pt idx="2739">
                  <c:v>65.101709147579896</c:v>
                </c:pt>
                <c:pt idx="2740">
                  <c:v>65.105063251590053</c:v>
                </c:pt>
                <c:pt idx="2741">
                  <c:v>65.104903532269162</c:v>
                </c:pt>
                <c:pt idx="2742">
                  <c:v>65.125187951877152</c:v>
                </c:pt>
                <c:pt idx="2743">
                  <c:v>65.123271308124572</c:v>
                </c:pt>
                <c:pt idx="2744">
                  <c:v>65.11464642590569</c:v>
                </c:pt>
                <c:pt idx="2745">
                  <c:v>65.120396344718102</c:v>
                </c:pt>
                <c:pt idx="2746">
                  <c:v>65.118000543916551</c:v>
                </c:pt>
                <c:pt idx="2747">
                  <c:v>65.130299007678573</c:v>
                </c:pt>
                <c:pt idx="2748">
                  <c:v>65.129979566444078</c:v>
                </c:pt>
                <c:pt idx="2749">
                  <c:v>65.144035011909423</c:v>
                </c:pt>
                <c:pt idx="2750">
                  <c:v>65.140041981147505</c:v>
                </c:pt>
                <c:pt idx="2751">
                  <c:v>65.13285453874002</c:v>
                </c:pt>
                <c:pt idx="2752">
                  <c:v>65.133812863431316</c:v>
                </c:pt>
                <c:pt idx="2753">
                  <c:v>65.137965607184398</c:v>
                </c:pt>
                <c:pt idx="2754">
                  <c:v>65.151222480245053</c:v>
                </c:pt>
                <c:pt idx="2755">
                  <c:v>65.148028047815899</c:v>
                </c:pt>
                <c:pt idx="2756">
                  <c:v>65.148986377198881</c:v>
                </c:pt>
                <c:pt idx="2757">
                  <c:v>65.165278022048241</c:v>
                </c:pt>
                <c:pt idx="2758">
                  <c:v>65.163840520528495</c:v>
                </c:pt>
                <c:pt idx="2759">
                  <c:v>65.14946554200155</c:v>
                </c:pt>
                <c:pt idx="2760">
                  <c:v>65.160805797287495</c:v>
                </c:pt>
                <c:pt idx="2761">
                  <c:v>65.17869473505084</c:v>
                </c:pt>
                <c:pt idx="2762">
                  <c:v>65.178375288828164</c:v>
                </c:pt>
                <c:pt idx="2763">
                  <c:v>65.180930859531344</c:v>
                </c:pt>
                <c:pt idx="2764">
                  <c:v>65.177896119555953</c:v>
                </c:pt>
                <c:pt idx="2765">
                  <c:v>65.191472610956268</c:v>
                </c:pt>
                <c:pt idx="2766">
                  <c:v>65.177097504266797</c:v>
                </c:pt>
                <c:pt idx="2767">
                  <c:v>65.1930698491486</c:v>
                </c:pt>
                <c:pt idx="2768">
                  <c:v>65.175500274305946</c:v>
                </c:pt>
                <c:pt idx="2769">
                  <c:v>65.203611641863006</c:v>
                </c:pt>
                <c:pt idx="2770">
                  <c:v>65.198660189304235</c:v>
                </c:pt>
                <c:pt idx="2771">
                  <c:v>65.220702200178891</c:v>
                </c:pt>
                <c:pt idx="2772">
                  <c:v>65.211597872336512</c:v>
                </c:pt>
                <c:pt idx="2773">
                  <c:v>65.192590677604471</c:v>
                </c:pt>
                <c:pt idx="2774">
                  <c:v>65.184125325873609</c:v>
                </c:pt>
                <c:pt idx="2775">
                  <c:v>65.20888255166652</c:v>
                </c:pt>
                <c:pt idx="2776">
                  <c:v>65.224056432967885</c:v>
                </c:pt>
                <c:pt idx="2777">
                  <c:v>65.222139728072534</c:v>
                </c:pt>
                <c:pt idx="2778">
                  <c:v>65.215111820264312</c:v>
                </c:pt>
                <c:pt idx="2779">
                  <c:v>65.198340741023699</c:v>
                </c:pt>
                <c:pt idx="2780">
                  <c:v>65.232681619666195</c:v>
                </c:pt>
                <c:pt idx="2781">
                  <c:v>65.227730120664006</c:v>
                </c:pt>
                <c:pt idx="2782">
                  <c:v>65.226931492533566</c:v>
                </c:pt>
                <c:pt idx="2783">
                  <c:v>65.206167233375481</c:v>
                </c:pt>
                <c:pt idx="2784">
                  <c:v>65.250570972304871</c:v>
                </c:pt>
                <c:pt idx="2785">
                  <c:v>65.240029019861012</c:v>
                </c:pt>
                <c:pt idx="2786">
                  <c:v>65.244501358942586</c:v>
                </c:pt>
                <c:pt idx="2787">
                  <c:v>65.225813413496624</c:v>
                </c:pt>
                <c:pt idx="2788">
                  <c:v>65.24434163243572</c:v>
                </c:pt>
                <c:pt idx="2789">
                  <c:v>65.236515043681536</c:v>
                </c:pt>
                <c:pt idx="2790">
                  <c:v>65.255362780724298</c:v>
                </c:pt>
                <c:pt idx="2791">
                  <c:v>65.245459718156923</c:v>
                </c:pt>
                <c:pt idx="2792">
                  <c:v>65.260314323874468</c:v>
                </c:pt>
                <c:pt idx="2793">
                  <c:v>65.266543695848625</c:v>
                </c:pt>
                <c:pt idx="2794">
                  <c:v>65.267661789579606</c:v>
                </c:pt>
                <c:pt idx="2795">
                  <c:v>65.266224240570992</c:v>
                </c:pt>
                <c:pt idx="2796">
                  <c:v>65.270536889597238</c:v>
                </c:pt>
                <c:pt idx="2797">
                  <c:v>65.282676230188144</c:v>
                </c:pt>
                <c:pt idx="2798">
                  <c:v>65.271495256862451</c:v>
                </c:pt>
                <c:pt idx="2799">
                  <c:v>65.283794329739294</c:v>
                </c:pt>
                <c:pt idx="2800">
                  <c:v>65.266383968205687</c:v>
                </c:pt>
                <c:pt idx="2801">
                  <c:v>65.284752701104196</c:v>
                </c:pt>
                <c:pt idx="2802">
                  <c:v>65.271016073192811</c:v>
                </c:pt>
                <c:pt idx="2803">
                  <c:v>65.307913432546357</c:v>
                </c:pt>
                <c:pt idx="2804">
                  <c:v>65.282516501713758</c:v>
                </c:pt>
                <c:pt idx="2805">
                  <c:v>65.282516501713758</c:v>
                </c:pt>
                <c:pt idx="2806">
                  <c:v>65.312226139585732</c:v>
                </c:pt>
                <c:pt idx="2807">
                  <c:v>65.293058598681043</c:v>
                </c:pt>
                <c:pt idx="2808">
                  <c:v>65.303760461069473</c:v>
                </c:pt>
                <c:pt idx="2809">
                  <c:v>65.321809954493446</c:v>
                </c:pt>
                <c:pt idx="2810">
                  <c:v>65.316219392195549</c:v>
                </c:pt>
                <c:pt idx="2811">
                  <c:v>65.313024789696087</c:v>
                </c:pt>
                <c:pt idx="2812">
                  <c:v>65.325004566048733</c:v>
                </c:pt>
                <c:pt idx="2813">
                  <c:v>65.314142900196288</c:v>
                </c:pt>
                <c:pt idx="2814">
                  <c:v>65.311108029777017</c:v>
                </c:pt>
                <c:pt idx="2815">
                  <c:v>65.317497234117354</c:v>
                </c:pt>
                <c:pt idx="2816">
                  <c:v>65.311906679599204</c:v>
                </c:pt>
                <c:pt idx="2817">
                  <c:v>65.33283137827641</c:v>
                </c:pt>
                <c:pt idx="2818">
                  <c:v>65.33954009020421</c:v>
                </c:pt>
                <c:pt idx="2819">
                  <c:v>65.331393799038452</c:v>
                </c:pt>
                <c:pt idx="2820">
                  <c:v>65.331234068053163</c:v>
                </c:pt>
                <c:pt idx="2821">
                  <c:v>65.361423370533672</c:v>
                </c:pt>
                <c:pt idx="2822">
                  <c:v>65.331872992043657</c:v>
                </c:pt>
                <c:pt idx="2823">
                  <c:v>65.345769621426413</c:v>
                </c:pt>
                <c:pt idx="2824">
                  <c:v>65.347207207332914</c:v>
                </c:pt>
                <c:pt idx="2825">
                  <c:v>65.354395146868185</c:v>
                </c:pt>
                <c:pt idx="2826">
                  <c:v>65.362222033322368</c:v>
                </c:pt>
                <c:pt idx="2827">
                  <c:v>65.357909256708581</c:v>
                </c:pt>
                <c:pt idx="2828">
                  <c:v>65.35711059503133</c:v>
                </c:pt>
                <c:pt idx="2829">
                  <c:v>65.367652945743941</c:v>
                </c:pt>
                <c:pt idx="2830">
                  <c:v>65.355513272294303</c:v>
                </c:pt>
                <c:pt idx="2831">
                  <c:v>65.378834265991586</c:v>
                </c:pt>
                <c:pt idx="2832">
                  <c:v>65.384584674970398</c:v>
                </c:pt>
                <c:pt idx="2833">
                  <c:v>65.379792666747093</c:v>
                </c:pt>
                <c:pt idx="2834">
                  <c:v>65.384105473814643</c:v>
                </c:pt>
                <c:pt idx="2835">
                  <c:v>65.385223609960036</c:v>
                </c:pt>
                <c:pt idx="2836">
                  <c:v>65.368771075953291</c:v>
                </c:pt>
                <c:pt idx="2837">
                  <c:v>65.364138824855004</c:v>
                </c:pt>
                <c:pt idx="2838">
                  <c:v>65.375959065503437</c:v>
                </c:pt>
                <c:pt idx="2839">
                  <c:v>65.398641275171784</c:v>
                </c:pt>
                <c:pt idx="2840">
                  <c:v>65.390335094619275</c:v>
                </c:pt>
                <c:pt idx="2841">
                  <c:v>65.390015626581075</c:v>
                </c:pt>
                <c:pt idx="2842">
                  <c:v>65.395606322004156</c:v>
                </c:pt>
                <c:pt idx="2843">
                  <c:v>65.406628008236055</c:v>
                </c:pt>
                <c:pt idx="2844">
                  <c:v>65.398002337415804</c:v>
                </c:pt>
                <c:pt idx="2845">
                  <c:v>65.398162071842421</c:v>
                </c:pt>
                <c:pt idx="2846">
                  <c:v>65.400398354679893</c:v>
                </c:pt>
                <c:pt idx="2847">
                  <c:v>65.408864297182561</c:v>
                </c:pt>
                <c:pt idx="2848">
                  <c:v>65.415892644377266</c:v>
                </c:pt>
                <c:pt idx="2849">
                  <c:v>65.412378468787466</c:v>
                </c:pt>
                <c:pt idx="2850">
                  <c:v>65.424837836587429</c:v>
                </c:pt>
                <c:pt idx="2851">
                  <c:v>65.398002337415804</c:v>
                </c:pt>
                <c:pt idx="2852">
                  <c:v>65.429310442374984</c:v>
                </c:pt>
                <c:pt idx="2853">
                  <c:v>65.410781117563971</c:v>
                </c:pt>
                <c:pt idx="2854">
                  <c:v>65.428511762296651</c:v>
                </c:pt>
                <c:pt idx="2855">
                  <c:v>65.430588330928472</c:v>
                </c:pt>
                <c:pt idx="2856">
                  <c:v>65.438415409816599</c:v>
                </c:pt>
                <c:pt idx="2857">
                  <c:v>65.431387011542014</c:v>
                </c:pt>
                <c:pt idx="2858">
                  <c:v>65.452472254186162</c:v>
                </c:pt>
                <c:pt idx="2859">
                  <c:v>65.455028050921896</c:v>
                </c:pt>
                <c:pt idx="2860">
                  <c:v>65.43458173605444</c:v>
                </c:pt>
                <c:pt idx="2861">
                  <c:v>65.449596985377951</c:v>
                </c:pt>
                <c:pt idx="2862">
                  <c:v>65.448478826006351</c:v>
                </c:pt>
                <c:pt idx="2863">
                  <c:v>65.45966043787783</c:v>
                </c:pt>
                <c:pt idx="2864">
                  <c:v>65.452152779742391</c:v>
                </c:pt>
                <c:pt idx="2865">
                  <c:v>65.461417551982905</c:v>
                </c:pt>
                <c:pt idx="2866">
                  <c:v>65.451513830953701</c:v>
                </c:pt>
                <c:pt idx="2867">
                  <c:v>65.446721719237445</c:v>
                </c:pt>
                <c:pt idx="2868">
                  <c:v>65.4438464557646</c:v>
                </c:pt>
                <c:pt idx="2869">
                  <c:v>65.481384827708794</c:v>
                </c:pt>
                <c:pt idx="2870">
                  <c:v>65.456465687512036</c:v>
                </c:pt>
                <c:pt idx="2871">
                  <c:v>65.462535716023012</c:v>
                </c:pt>
                <c:pt idx="2872">
                  <c:v>65.480745872892996</c:v>
                </c:pt>
                <c:pt idx="2873">
                  <c:v>65.479148486429821</c:v>
                </c:pt>
                <c:pt idx="2874">
                  <c:v>65.476273192871105</c:v>
                </c:pt>
                <c:pt idx="2875">
                  <c:v>65.485697776161388</c:v>
                </c:pt>
                <c:pt idx="2876">
                  <c:v>65.477071885258738</c:v>
                </c:pt>
                <c:pt idx="2877">
                  <c:v>65.502310670734829</c:v>
                </c:pt>
                <c:pt idx="2878">
                  <c:v>65.49064968734254</c:v>
                </c:pt>
                <c:pt idx="2879">
                  <c:v>65.489212034894138</c:v>
                </c:pt>
                <c:pt idx="2880">
                  <c:v>65.498157438742211</c:v>
                </c:pt>
                <c:pt idx="2881">
                  <c:v>65.517485988802179</c:v>
                </c:pt>
                <c:pt idx="2882">
                  <c:v>65.491128904973564</c:v>
                </c:pt>
                <c:pt idx="2883">
                  <c:v>65.505505468362912</c:v>
                </c:pt>
                <c:pt idx="2884">
                  <c:v>65.50183145137467</c:v>
                </c:pt>
                <c:pt idx="2885">
                  <c:v>65.526591215312806</c:v>
                </c:pt>
                <c:pt idx="2886">
                  <c:v>65.515728842906</c:v>
                </c:pt>
                <c:pt idx="2887">
                  <c:v>65.499754835003728</c:v>
                </c:pt>
                <c:pt idx="2888">
                  <c:v>65.508061308836815</c:v>
                </c:pt>
                <c:pt idx="2889">
                  <c:v>65.522757432468666</c:v>
                </c:pt>
                <c:pt idx="2890">
                  <c:v>65.518284691811601</c:v>
                </c:pt>
                <c:pt idx="2891">
                  <c:v>65.50917948970698</c:v>
                </c:pt>
                <c:pt idx="2892">
                  <c:v>65.517965210583156</c:v>
                </c:pt>
                <c:pt idx="2893">
                  <c:v>65.50822104893642</c:v>
                </c:pt>
                <c:pt idx="2894">
                  <c:v>65.513811957610145</c:v>
                </c:pt>
                <c:pt idx="2895">
                  <c:v>65.524514582350136</c:v>
                </c:pt>
                <c:pt idx="2896">
                  <c:v>65.516048323903931</c:v>
                </c:pt>
                <c:pt idx="2897">
                  <c:v>65.531702933149546</c:v>
                </c:pt>
                <c:pt idx="2898">
                  <c:v>65.545760200677535</c:v>
                </c:pt>
                <c:pt idx="2899">
                  <c:v>65.536335434722275</c:v>
                </c:pt>
                <c:pt idx="2900">
                  <c:v>65.55151091940894</c:v>
                </c:pt>
                <c:pt idx="2901">
                  <c:v>65.537134142589892</c:v>
                </c:pt>
                <c:pt idx="2902">
                  <c:v>65.538731558942729</c:v>
                </c:pt>
                <c:pt idx="2903">
                  <c:v>65.542884845313722</c:v>
                </c:pt>
                <c:pt idx="2904">
                  <c:v>65.548955043099696</c:v>
                </c:pt>
                <c:pt idx="2905">
                  <c:v>65.551191434754983</c:v>
                </c:pt>
                <c:pt idx="2906">
                  <c:v>65.559977274739907</c:v>
                </c:pt>
                <c:pt idx="2907">
                  <c:v>65.548316074351774</c:v>
                </c:pt>
                <c:pt idx="2908">
                  <c:v>65.564609818579768</c:v>
                </c:pt>
                <c:pt idx="2909">
                  <c:v>65.554226540297236</c:v>
                </c:pt>
                <c:pt idx="2910">
                  <c:v>65.552629115957103</c:v>
                </c:pt>
                <c:pt idx="2911">
                  <c:v>65.569721599129537</c:v>
                </c:pt>
                <c:pt idx="2912">
                  <c:v>65.574354157536277</c:v>
                </c:pt>
                <c:pt idx="2913">
                  <c:v>65.580424416965599</c:v>
                </c:pt>
                <c:pt idx="2914">
                  <c:v>65.566846221532742</c:v>
                </c:pt>
                <c:pt idx="2915">
                  <c:v>65.586973920738544</c:v>
                </c:pt>
                <c:pt idx="2916">
                  <c:v>65.573395696608046</c:v>
                </c:pt>
                <c:pt idx="2917">
                  <c:v>65.573715183551144</c:v>
                </c:pt>
                <c:pt idx="2918">
                  <c:v>65.597197564052735</c:v>
                </c:pt>
                <c:pt idx="2919">
                  <c:v>65.586814176579381</c:v>
                </c:pt>
                <c:pt idx="2920">
                  <c:v>65.602309398358386</c:v>
                </c:pt>
                <c:pt idx="2921">
                  <c:v>65.571319032280599</c:v>
                </c:pt>
                <c:pt idx="2922">
                  <c:v>65.583619295125558</c:v>
                </c:pt>
                <c:pt idx="2923">
                  <c:v>65.577868516809218</c:v>
                </c:pt>
                <c:pt idx="2924">
                  <c:v>65.580584160795368</c:v>
                </c:pt>
                <c:pt idx="2925">
                  <c:v>65.596079351422404</c:v>
                </c:pt>
                <c:pt idx="2926">
                  <c:v>65.602948378239532</c:v>
                </c:pt>
                <c:pt idx="2927">
                  <c:v>65.602948378239532</c:v>
                </c:pt>
                <c:pt idx="2928">
                  <c:v>65.624833518704264</c:v>
                </c:pt>
                <c:pt idx="2929">
                  <c:v>65.590328549983042</c:v>
                </c:pt>
                <c:pt idx="2930">
                  <c:v>65.640808171372484</c:v>
                </c:pt>
                <c:pt idx="2931">
                  <c:v>65.613331819774274</c:v>
                </c:pt>
                <c:pt idx="2932">
                  <c:v>65.639689943005237</c:v>
                </c:pt>
                <c:pt idx="2933">
                  <c:v>65.628188188933649</c:v>
                </c:pt>
                <c:pt idx="2934">
                  <c:v>65.617804697618766</c:v>
                </c:pt>
                <c:pt idx="2935">
                  <c:v>65.624354280396503</c:v>
                </c:pt>
                <c:pt idx="2936">
                  <c:v>65.640648424438211</c:v>
                </c:pt>
                <c:pt idx="2937">
                  <c:v>65.628667427834287</c:v>
                </c:pt>
                <c:pt idx="2938">
                  <c:v>65.624354280396503</c:v>
                </c:pt>
                <c:pt idx="2939">
                  <c:v>65.635057286925132</c:v>
                </c:pt>
                <c:pt idx="2940">
                  <c:v>65.640009436783259</c:v>
                </c:pt>
                <c:pt idx="2941">
                  <c:v>65.658540132271739</c:v>
                </c:pt>
                <c:pt idx="2942">
                  <c:v>65.653108710045231</c:v>
                </c:pt>
                <c:pt idx="2943">
                  <c:v>65.657102401932335</c:v>
                </c:pt>
                <c:pt idx="2944">
                  <c:v>65.654865933841478</c:v>
                </c:pt>
                <c:pt idx="2945">
                  <c:v>65.66317282345841</c:v>
                </c:pt>
                <c:pt idx="2946">
                  <c:v>65.66317282345841</c:v>
                </c:pt>
                <c:pt idx="2947">
                  <c:v>65.659019375866393</c:v>
                </c:pt>
                <c:pt idx="2948">
                  <c:v>65.659179123747776</c:v>
                </c:pt>
                <c:pt idx="2949">
                  <c:v>65.660297359147918</c:v>
                </c:pt>
                <c:pt idx="2950">
                  <c:v>65.654706186182452</c:v>
                </c:pt>
                <c:pt idx="2951">
                  <c:v>65.68841312468804</c:v>
                </c:pt>
                <c:pt idx="2952">
                  <c:v>65.656623158634133</c:v>
                </c:pt>
                <c:pt idx="2953">
                  <c:v>65.671958980939436</c:v>
                </c:pt>
                <c:pt idx="2954">
                  <c:v>65.671479735343596</c:v>
                </c:pt>
                <c:pt idx="2955">
                  <c:v>65.680106167409335</c:v>
                </c:pt>
                <c:pt idx="2956">
                  <c:v>65.662214335058408</c:v>
                </c:pt>
                <c:pt idx="2957">
                  <c:v>65.67755018503442</c:v>
                </c:pt>
                <c:pt idx="2958">
                  <c:v>65.689691120092064</c:v>
                </c:pt>
                <c:pt idx="2959">
                  <c:v>65.68074516333246</c:v>
                </c:pt>
                <c:pt idx="2960">
                  <c:v>65.700713852329343</c:v>
                </c:pt>
                <c:pt idx="2961">
                  <c:v>65.675952697120692</c:v>
                </c:pt>
                <c:pt idx="2962">
                  <c:v>65.680585414339347</c:v>
                </c:pt>
                <c:pt idx="2963">
                  <c:v>65.697199353735002</c:v>
                </c:pt>
                <c:pt idx="2964">
                  <c:v>65.69096911602314</c:v>
                </c:pt>
                <c:pt idx="2965">
                  <c:v>65.719085159857656</c:v>
                </c:pt>
                <c:pt idx="2966">
                  <c:v>65.698157852956356</c:v>
                </c:pt>
                <c:pt idx="2967">
                  <c:v>65.715091388086336</c:v>
                </c:pt>
                <c:pt idx="2968">
                  <c:v>65.717647401427001</c:v>
                </c:pt>
                <c:pt idx="2969">
                  <c:v>65.712695127494271</c:v>
                </c:pt>
                <c:pt idx="2970">
                  <c:v>65.707583111091125</c:v>
                </c:pt>
                <c:pt idx="2971">
                  <c:v>65.723078936776304</c:v>
                </c:pt>
                <c:pt idx="2972">
                  <c:v>65.717647401427001</c:v>
                </c:pt>
                <c:pt idx="2973">
                  <c:v>65.718765657926525</c:v>
                </c:pt>
                <c:pt idx="2974">
                  <c:v>65.725634956705576</c:v>
                </c:pt>
                <c:pt idx="2975">
                  <c:v>65.715091388086336</c:v>
                </c:pt>
                <c:pt idx="2976">
                  <c:v>65.740172360149387</c:v>
                </c:pt>
                <c:pt idx="2977">
                  <c:v>65.725954459344962</c:v>
                </c:pt>
                <c:pt idx="2978">
                  <c:v>65.745284430315849</c:v>
                </c:pt>
                <c:pt idx="2979">
                  <c:v>65.738095584053227</c:v>
                </c:pt>
                <c:pt idx="2980">
                  <c:v>65.731865264116038</c:v>
                </c:pt>
                <c:pt idx="2981">
                  <c:v>65.744325916517283</c:v>
                </c:pt>
                <c:pt idx="2982">
                  <c:v>65.752153787882605</c:v>
                </c:pt>
                <c:pt idx="2983">
                  <c:v>65.742728394178428</c:v>
                </c:pt>
                <c:pt idx="2984">
                  <c:v>65.742568641989848</c:v>
                </c:pt>
                <c:pt idx="2985">
                  <c:v>65.764614521869404</c:v>
                </c:pt>
                <c:pt idx="2986">
                  <c:v>65.755828101669408</c:v>
                </c:pt>
                <c:pt idx="2987">
                  <c:v>65.754390326190489</c:v>
                </c:pt>
                <c:pt idx="2988">
                  <c:v>65.753911067845749</c:v>
                </c:pt>
                <c:pt idx="2989">
                  <c:v>65.759981679022587</c:v>
                </c:pt>
                <c:pt idx="2990">
                  <c:v>65.778832600061037</c:v>
                </c:pt>
                <c:pt idx="2991">
                  <c:v>65.780270386881114</c:v>
                </c:pt>
                <c:pt idx="2992">
                  <c:v>65.772761951953413</c:v>
                </c:pt>
                <c:pt idx="2993">
                  <c:v>65.76557304194391</c:v>
                </c:pt>
                <c:pt idx="2994">
                  <c:v>65.76094019766397</c:v>
                </c:pt>
                <c:pt idx="2995">
                  <c:v>65.777714321884417</c:v>
                </c:pt>
                <c:pt idx="2996">
                  <c:v>65.772602198216447</c:v>
                </c:pt>
                <c:pt idx="2997">
                  <c:v>65.778033829893673</c:v>
                </c:pt>
                <c:pt idx="2998">
                  <c:v>65.769726632359522</c:v>
                </c:pt>
                <c:pt idx="2999">
                  <c:v>65.788258103585562</c:v>
                </c:pt>
                <c:pt idx="3000">
                  <c:v>65.803434822051628</c:v>
                </c:pt>
                <c:pt idx="3001">
                  <c:v>65.792251969659318</c:v>
                </c:pt>
                <c:pt idx="3002">
                  <c:v>65.805671397373146</c:v>
                </c:pt>
                <c:pt idx="3003">
                  <c:v>65.786500804143884</c:v>
                </c:pt>
                <c:pt idx="3004">
                  <c:v>65.821007957351725</c:v>
                </c:pt>
                <c:pt idx="3005">
                  <c:v>65.799920206950958</c:v>
                </c:pt>
                <c:pt idx="3006">
                  <c:v>65.827398213079533</c:v>
                </c:pt>
                <c:pt idx="3007">
                  <c:v>65.800559227581857</c:v>
                </c:pt>
                <c:pt idx="3008">
                  <c:v>65.805351886514046</c:v>
                </c:pt>
                <c:pt idx="3009">
                  <c:v>65.821966494870793</c:v>
                </c:pt>
                <c:pt idx="3010">
                  <c:v>65.829155535715032</c:v>
                </c:pt>
                <c:pt idx="3011">
                  <c:v>65.810943331303903</c:v>
                </c:pt>
                <c:pt idx="3012">
                  <c:v>65.829475049028531</c:v>
                </c:pt>
                <c:pt idx="3013">
                  <c:v>65.81941039547894</c:v>
                </c:pt>
                <c:pt idx="3014">
                  <c:v>65.846728816885133</c:v>
                </c:pt>
                <c:pt idx="3015">
                  <c:v>65.8262799173758</c:v>
                </c:pt>
                <c:pt idx="3016">
                  <c:v>65.852959367777288</c:v>
                </c:pt>
                <c:pt idx="3017">
                  <c:v>65.853598399346367</c:v>
                </c:pt>
                <c:pt idx="3018">
                  <c:v>65.833628725102614</c:v>
                </c:pt>
                <c:pt idx="3019">
                  <c:v>65.84177633665135</c:v>
                </c:pt>
                <c:pt idx="3020">
                  <c:v>65.826918943442806</c:v>
                </c:pt>
                <c:pt idx="3021">
                  <c:v>65.834747023458505</c:v>
                </c:pt>
                <c:pt idx="3022">
                  <c:v>65.845131241751304</c:v>
                </c:pt>
                <c:pt idx="3023">
                  <c:v>65.836504350261777</c:v>
                </c:pt>
                <c:pt idx="3024">
                  <c:v>65.857911865884901</c:v>
                </c:pt>
                <c:pt idx="3025">
                  <c:v>65.848486150483666</c:v>
                </c:pt>
                <c:pt idx="3026">
                  <c:v>65.860308238778686</c:v>
                </c:pt>
                <c:pt idx="3027">
                  <c:v>65.87292916660283</c:v>
                </c:pt>
                <c:pt idx="3028">
                  <c:v>65.866219299840537</c:v>
                </c:pt>
                <c:pt idx="3029">
                  <c:v>65.86845592048023</c:v>
                </c:pt>
                <c:pt idx="3030">
                  <c:v>65.864142439263574</c:v>
                </c:pt>
                <c:pt idx="3031">
                  <c:v>65.865740024199241</c:v>
                </c:pt>
                <c:pt idx="3032">
                  <c:v>65.877082900927675</c:v>
                </c:pt>
                <c:pt idx="3033">
                  <c:v>65.866698575555986</c:v>
                </c:pt>
                <c:pt idx="3034">
                  <c:v>65.881875678221547</c:v>
                </c:pt>
                <c:pt idx="3035">
                  <c:v>65.87804145579338</c:v>
                </c:pt>
                <c:pt idx="3036">
                  <c:v>65.884431829142855</c:v>
                </c:pt>
                <c:pt idx="3037">
                  <c:v>65.900567580502425</c:v>
                </c:pt>
                <c:pt idx="3038">
                  <c:v>65.894975973982753</c:v>
                </c:pt>
                <c:pt idx="3039">
                  <c:v>65.89194053466916</c:v>
                </c:pt>
                <c:pt idx="3040">
                  <c:v>65.898650457130387</c:v>
                </c:pt>
                <c:pt idx="3041">
                  <c:v>65.910153215155063</c:v>
                </c:pt>
                <c:pt idx="3042">
                  <c:v>65.89609429447944</c:v>
                </c:pt>
                <c:pt idx="3043">
                  <c:v>65.901366382257521</c:v>
                </c:pt>
                <c:pt idx="3044">
                  <c:v>65.905040872983363</c:v>
                </c:pt>
                <c:pt idx="3045">
                  <c:v>65.91478628253401</c:v>
                </c:pt>
                <c:pt idx="3046">
                  <c:v>65.897691895889182</c:v>
                </c:pt>
                <c:pt idx="3047">
                  <c:v>65.896733334944471</c:v>
                </c:pt>
                <c:pt idx="3048">
                  <c:v>65.908076325130523</c:v>
                </c:pt>
                <c:pt idx="3049">
                  <c:v>65.905360394122027</c:v>
                </c:pt>
                <c:pt idx="3050">
                  <c:v>65.909993454334511</c:v>
                </c:pt>
                <c:pt idx="3051">
                  <c:v>65.907117760973307</c:v>
                </c:pt>
                <c:pt idx="3052">
                  <c:v>65.932360049359701</c:v>
                </c:pt>
                <c:pt idx="3053">
                  <c:v>65.933158859310936</c:v>
                </c:pt>
                <c:pt idx="3054">
                  <c:v>65.928525764460346</c:v>
                </c:pt>
                <c:pt idx="3055">
                  <c:v>65.920537686159335</c:v>
                </c:pt>
                <c:pt idx="3056">
                  <c:v>65.923093868975101</c:v>
                </c:pt>
                <c:pt idx="3057">
                  <c:v>65.924052438074668</c:v>
                </c:pt>
                <c:pt idx="3058">
                  <c:v>65.929324573423074</c:v>
                </c:pt>
                <c:pt idx="3059">
                  <c:v>65.907117760973307</c:v>
                </c:pt>
                <c:pt idx="3060">
                  <c:v>65.935555290400274</c:v>
                </c:pt>
                <c:pt idx="3061">
                  <c:v>65.94146649501171</c:v>
                </c:pt>
                <c:pt idx="3062">
                  <c:v>65.934436955661226</c:v>
                </c:pt>
                <c:pt idx="3063">
                  <c:v>65.935076004034116</c:v>
                </c:pt>
                <c:pt idx="3064">
                  <c:v>65.947856999169375</c:v>
                </c:pt>
                <c:pt idx="3065">
                  <c:v>65.93954934633453</c:v>
                </c:pt>
                <c:pt idx="3066">
                  <c:v>65.942425069795121</c:v>
                </c:pt>
                <c:pt idx="3067">
                  <c:v>65.964312608041041</c:v>
                </c:pt>
                <c:pt idx="3068">
                  <c:v>65.951691307990416</c:v>
                </c:pt>
                <c:pt idx="3069">
                  <c:v>65.967348118254208</c:v>
                </c:pt>
                <c:pt idx="3070">
                  <c:v>65.952170596926635</c:v>
                </c:pt>
                <c:pt idx="3071">
                  <c:v>65.960478283601475</c:v>
                </c:pt>
                <c:pt idx="3072">
                  <c:v>65.97230079919666</c:v>
                </c:pt>
                <c:pt idx="3073">
                  <c:v>65.966389535760342</c:v>
                </c:pt>
                <c:pt idx="3074">
                  <c:v>65.953768227249569</c:v>
                </c:pt>
                <c:pt idx="3075">
                  <c:v>65.99291042748753</c:v>
                </c:pt>
                <c:pt idx="3076">
                  <c:v>65.971821507146544</c:v>
                </c:pt>
                <c:pt idx="3077">
                  <c:v>65.986679595174735</c:v>
                </c:pt>
                <c:pt idx="3078">
                  <c:v>65.983484301413142</c:v>
                </c:pt>
                <c:pt idx="3079">
                  <c:v>65.98859677301337</c:v>
                </c:pt>
                <c:pt idx="3080">
                  <c:v>65.977413252344149</c:v>
                </c:pt>
                <c:pt idx="3081">
                  <c:v>65.98412335990183</c:v>
                </c:pt>
                <c:pt idx="3082">
                  <c:v>65.994987374376265</c:v>
                </c:pt>
                <c:pt idx="3083">
                  <c:v>65.999141272330277</c:v>
                </c:pt>
                <c:pt idx="3084">
                  <c:v>65.988916302768473</c:v>
                </c:pt>
                <c:pt idx="3085">
                  <c:v>65.98092806877635</c:v>
                </c:pt>
                <c:pt idx="3086">
                  <c:v>66.008088148376473</c:v>
                </c:pt>
                <c:pt idx="3087">
                  <c:v>65.997863149289742</c:v>
                </c:pt>
                <c:pt idx="3088">
                  <c:v>66.011443233554232</c:v>
                </c:pt>
                <c:pt idx="3089">
                  <c:v>66.003454941484478</c:v>
                </c:pt>
                <c:pt idx="3090">
                  <c:v>66.024703843860081</c:v>
                </c:pt>
                <c:pt idx="3091">
                  <c:v>65.995306904790368</c:v>
                </c:pt>
                <c:pt idx="3092">
                  <c:v>66.010963935449254</c:v>
                </c:pt>
                <c:pt idx="3093">
                  <c:v>66.017514349301251</c:v>
                </c:pt>
                <c:pt idx="3094">
                  <c:v>66.014159257549494</c:v>
                </c:pt>
                <c:pt idx="3095">
                  <c:v>66.0106444034205</c:v>
                </c:pt>
                <c:pt idx="3096">
                  <c:v>66.028857781653457</c:v>
                </c:pt>
                <c:pt idx="3097">
                  <c:v>66.005851426942954</c:v>
                </c:pt>
                <c:pt idx="3098">
                  <c:v>66.037804743508048</c:v>
                </c:pt>
                <c:pt idx="3099">
                  <c:v>66.025502677618647</c:v>
                </c:pt>
                <c:pt idx="3100">
                  <c:v>66.030135917479541</c:v>
                </c:pt>
                <c:pt idx="3101">
                  <c:v>66.033011725015896</c:v>
                </c:pt>
                <c:pt idx="3102">
                  <c:v>66.027899180129964</c:v>
                </c:pt>
                <c:pt idx="3103">
                  <c:v>66.043875910908653</c:v>
                </c:pt>
                <c:pt idx="3104">
                  <c:v>66.030455451518407</c:v>
                </c:pt>
                <c:pt idx="3105">
                  <c:v>66.033491026531465</c:v>
                </c:pt>
                <c:pt idx="3106">
                  <c:v>66.040041488008441</c:v>
                </c:pt>
                <c:pt idx="3107">
                  <c:v>66.036207069853489</c:v>
                </c:pt>
                <c:pt idx="3108">
                  <c:v>66.052663147952742</c:v>
                </c:pt>
                <c:pt idx="3109">
                  <c:v>66.027100345753581</c:v>
                </c:pt>
                <c:pt idx="3110">
                  <c:v>66.047710338554097</c:v>
                </c:pt>
                <c:pt idx="3111">
                  <c:v>66.062409021821892</c:v>
                </c:pt>
                <c:pt idx="3112">
                  <c:v>66.044514981853339</c:v>
                </c:pt>
                <c:pt idx="3113">
                  <c:v>66.061769947186377</c:v>
                </c:pt>
                <c:pt idx="3114">
                  <c:v>66.064645784084291</c:v>
                </c:pt>
                <c:pt idx="3115">
                  <c:v>66.057296428428586</c:v>
                </c:pt>
                <c:pt idx="3116">
                  <c:v>66.067681392594551</c:v>
                </c:pt>
                <c:pt idx="3117">
                  <c:v>66.069279082478729</c:v>
                </c:pt>
                <c:pt idx="3118">
                  <c:v>66.070077927729812</c:v>
                </c:pt>
                <c:pt idx="3119">
                  <c:v>66.068000930505448</c:v>
                </c:pt>
                <c:pt idx="3120">
                  <c:v>66.075829619617394</c:v>
                </c:pt>
                <c:pt idx="3121">
                  <c:v>66.056657354847559</c:v>
                </c:pt>
                <c:pt idx="3122">
                  <c:v>66.067361854716566</c:v>
                </c:pt>
                <c:pt idx="3123">
                  <c:v>66.073592849281255</c:v>
                </c:pt>
                <c:pt idx="3124">
                  <c:v>66.079025008613002</c:v>
                </c:pt>
                <c:pt idx="3125">
                  <c:v>66.069119313453228</c:v>
                </c:pt>
                <c:pt idx="3126">
                  <c:v>66.088131885330128</c:v>
                </c:pt>
                <c:pt idx="3127">
                  <c:v>66.079823856376791</c:v>
                </c:pt>
                <c:pt idx="3128">
                  <c:v>66.080782473965272</c:v>
                </c:pt>
                <c:pt idx="3129">
                  <c:v>66.080462934736119</c:v>
                </c:pt>
                <c:pt idx="3130">
                  <c:v>66.095481314128094</c:v>
                </c:pt>
                <c:pt idx="3131">
                  <c:v>66.09020889604929</c:v>
                </c:pt>
                <c:pt idx="3132">
                  <c:v>66.114014733725767</c:v>
                </c:pt>
                <c:pt idx="3133">
                  <c:v>66.075350311552299</c:v>
                </c:pt>
                <c:pt idx="3134">
                  <c:v>66.097238788814821</c:v>
                </c:pt>
                <c:pt idx="3135">
                  <c:v>66.099795117411418</c:v>
                </c:pt>
                <c:pt idx="3136">
                  <c:v>66.094203151345724</c:v>
                </c:pt>
                <c:pt idx="3137">
                  <c:v>66.09612039571698</c:v>
                </c:pt>
                <c:pt idx="3138">
                  <c:v>66.118168791258299</c:v>
                </c:pt>
                <c:pt idx="3139">
                  <c:v>66.116091761795872</c:v>
                </c:pt>
                <c:pt idx="3140">
                  <c:v>66.112417020773165</c:v>
                </c:pt>
                <c:pt idx="3141">
                  <c:v>66.103310072675498</c:v>
                </c:pt>
                <c:pt idx="3142">
                  <c:v>66.104907780931967</c:v>
                </c:pt>
                <c:pt idx="3143">
                  <c:v>66.106185948130303</c:v>
                </c:pt>
                <c:pt idx="3144">
                  <c:v>66.116571076163623</c:v>
                </c:pt>
                <c:pt idx="3145">
                  <c:v>66.119287192314843</c:v>
                </c:pt>
                <c:pt idx="3146">
                  <c:v>66.129832136409618</c:v>
                </c:pt>
                <c:pt idx="3147">
                  <c:v>66.117529705121555</c:v>
                </c:pt>
                <c:pt idx="3148">
                  <c:v>66.13830007204318</c:v>
                </c:pt>
                <c:pt idx="3149">
                  <c:v>66.129193047867105</c:v>
                </c:pt>
                <c:pt idx="3150">
                  <c:v>66.143572571959155</c:v>
                </c:pt>
                <c:pt idx="3151">
                  <c:v>66.135264394343523</c:v>
                </c:pt>
                <c:pt idx="3152">
                  <c:v>66.123121713287745</c:v>
                </c:pt>
                <c:pt idx="3153">
                  <c:v>66.144371436365489</c:v>
                </c:pt>
                <c:pt idx="3154">
                  <c:v>66.136223029085244</c:v>
                </c:pt>
                <c:pt idx="3155">
                  <c:v>66.137820754313935</c:v>
                </c:pt>
                <c:pt idx="3156">
                  <c:v>66.145969165796117</c:v>
                </c:pt>
                <c:pt idx="3157">
                  <c:v>66.124559659876084</c:v>
                </c:pt>
                <c:pt idx="3158">
                  <c:v>66.144371436365489</c:v>
                </c:pt>
                <c:pt idx="3159">
                  <c:v>66.111458393397072</c:v>
                </c:pt>
                <c:pt idx="3160">
                  <c:v>66.158591257262884</c:v>
                </c:pt>
                <c:pt idx="3161">
                  <c:v>66.156993521323315</c:v>
                </c:pt>
                <c:pt idx="3162">
                  <c:v>66.159549899222114</c:v>
                </c:pt>
                <c:pt idx="3163">
                  <c:v>66.165781079187141</c:v>
                </c:pt>
                <c:pt idx="3164">
                  <c:v>66.182397620361499</c:v>
                </c:pt>
                <c:pt idx="3165">
                  <c:v>66.168497238478409</c:v>
                </c:pt>
                <c:pt idx="3166">
                  <c:v>66.175527308877705</c:v>
                </c:pt>
                <c:pt idx="3167">
                  <c:v>66.176805505209501</c:v>
                </c:pt>
                <c:pt idx="3168">
                  <c:v>66.170893851595196</c:v>
                </c:pt>
                <c:pt idx="3169">
                  <c:v>66.176166406977686</c:v>
                </c:pt>
                <c:pt idx="3170">
                  <c:v>66.175527308877705</c:v>
                </c:pt>
                <c:pt idx="3171">
                  <c:v>66.171532948739426</c:v>
                </c:pt>
                <c:pt idx="3172">
                  <c:v>66.17073407732974</c:v>
                </c:pt>
                <c:pt idx="3173">
                  <c:v>66.184474694274357</c:v>
                </c:pt>
                <c:pt idx="3174">
                  <c:v>66.180959646929836</c:v>
                </c:pt>
                <c:pt idx="3175">
                  <c:v>66.180160773089483</c:v>
                </c:pt>
                <c:pt idx="3176">
                  <c:v>66.16945588350265</c:v>
                </c:pt>
                <c:pt idx="3177">
                  <c:v>66.182078070652338</c:v>
                </c:pt>
                <c:pt idx="3178">
                  <c:v>66.184474694274357</c:v>
                </c:pt>
                <c:pt idx="3179">
                  <c:v>66.201730439079611</c:v>
                </c:pt>
                <c:pt idx="3180">
                  <c:v>66.191025474966764</c:v>
                </c:pt>
                <c:pt idx="3181">
                  <c:v>66.179521674165557</c:v>
                </c:pt>
                <c:pt idx="3182">
                  <c:v>66.202369542584748</c:v>
                </c:pt>
                <c:pt idx="3183">
                  <c:v>66.207003046939434</c:v>
                </c:pt>
                <c:pt idx="3184">
                  <c:v>66.18751042019025</c:v>
                </c:pt>
                <c:pt idx="3185">
                  <c:v>66.200132680893617</c:v>
                </c:pt>
                <c:pt idx="3186">
                  <c:v>66.192143902322911</c:v>
                </c:pt>
                <c:pt idx="3187">
                  <c:v>66.209879018644997</c:v>
                </c:pt>
                <c:pt idx="3188">
                  <c:v>66.197895820817465</c:v>
                </c:pt>
                <c:pt idx="3189">
                  <c:v>66.222341593551732</c:v>
                </c:pt>
                <c:pt idx="3190">
                  <c:v>66.198854474938017</c:v>
                </c:pt>
                <c:pt idx="3191">
                  <c:v>66.196777391384984</c:v>
                </c:pt>
                <c:pt idx="3192">
                  <c:v>66.21227566377226</c:v>
                </c:pt>
                <c:pt idx="3193">
                  <c:v>66.215471193492519</c:v>
                </c:pt>
                <c:pt idx="3194">
                  <c:v>66.223140478268306</c:v>
                </c:pt>
                <c:pt idx="3195">
                  <c:v>66.235123773736476</c:v>
                </c:pt>
                <c:pt idx="3196">
                  <c:v>66.209559466101425</c:v>
                </c:pt>
                <c:pt idx="3197">
                  <c:v>66.220584047900331</c:v>
                </c:pt>
                <c:pt idx="3198">
                  <c:v>66.219465610277638</c:v>
                </c:pt>
                <c:pt idx="3199">
                  <c:v>66.228253345332377</c:v>
                </c:pt>
                <c:pt idx="3200">
                  <c:v>66.249983124486832</c:v>
                </c:pt>
                <c:pt idx="3201">
                  <c:v>66.227614236487952</c:v>
                </c:pt>
                <c:pt idx="3202">
                  <c:v>66.236881327635928</c:v>
                </c:pt>
                <c:pt idx="3203">
                  <c:v>66.245189777748394</c:v>
                </c:pt>
                <c:pt idx="3204">
                  <c:v>66.261806744815885</c:v>
                </c:pt>
                <c:pt idx="3205">
                  <c:v>66.237839993819478</c:v>
                </c:pt>
                <c:pt idx="3206">
                  <c:v>66.247426671970089</c:v>
                </c:pt>
                <c:pt idx="3207">
                  <c:v>66.246787559170528</c:v>
                </c:pt>
                <c:pt idx="3208">
                  <c:v>66.233366220834043</c:v>
                </c:pt>
                <c:pt idx="3209">
                  <c:v>66.256853601077935</c:v>
                </c:pt>
                <c:pt idx="3210">
                  <c:v>66.233206443346887</c:v>
                </c:pt>
                <c:pt idx="3211">
                  <c:v>66.26468276739439</c:v>
                </c:pt>
                <c:pt idx="3212">
                  <c:v>66.249344011159906</c:v>
                </c:pt>
                <c:pt idx="3213">
                  <c:v>66.27283151253188</c:v>
                </c:pt>
                <c:pt idx="3214">
                  <c:v>66.258770946101677</c:v>
                </c:pt>
                <c:pt idx="3215">
                  <c:v>66.269316364942</c:v>
                </c:pt>
                <c:pt idx="3216">
                  <c:v>66.27842380100806</c:v>
                </c:pt>
                <c:pt idx="3217">
                  <c:v>66.278743360654445</c:v>
                </c:pt>
                <c:pt idx="3218">
                  <c:v>66.272032615002161</c:v>
                </c:pt>
                <c:pt idx="3219">
                  <c:v>66.254297142892128</c:v>
                </c:pt>
                <c:pt idx="3220">
                  <c:v>66.277465122266676</c:v>
                </c:pt>
                <c:pt idx="3221">
                  <c:v>66.272352173989304</c:v>
                </c:pt>
                <c:pt idx="3222">
                  <c:v>66.292164895566302</c:v>
                </c:pt>
                <c:pt idx="3223">
                  <c:v>66.274908647073246</c:v>
                </c:pt>
                <c:pt idx="3224">
                  <c:v>66.258930724907216</c:v>
                </c:pt>
                <c:pt idx="3225">
                  <c:v>66.287051923029665</c:v>
                </c:pt>
                <c:pt idx="3226">
                  <c:v>66.281938958931121</c:v>
                </c:pt>
                <c:pt idx="3227">
                  <c:v>66.304308239159113</c:v>
                </c:pt>
                <c:pt idx="3228">
                  <c:v>66.272511953495254</c:v>
                </c:pt>
                <c:pt idx="3229">
                  <c:v>66.279382480046095</c:v>
                </c:pt>
                <c:pt idx="3230">
                  <c:v>66.285294340669054</c:v>
                </c:pt>
                <c:pt idx="3231">
                  <c:v>66.302071303868331</c:v>
                </c:pt>
                <c:pt idx="3232">
                  <c:v>66.297277876541003</c:v>
                </c:pt>
                <c:pt idx="3233">
                  <c:v>66.294881165658467</c:v>
                </c:pt>
                <c:pt idx="3234">
                  <c:v>66.30287020914389</c:v>
                </c:pt>
                <c:pt idx="3235">
                  <c:v>66.287850824432283</c:v>
                </c:pt>
                <c:pt idx="3236">
                  <c:v>66.312457088519764</c:v>
                </c:pt>
                <c:pt idx="3237">
                  <c:v>66.300153932047408</c:v>
                </c:pt>
                <c:pt idx="3238">
                  <c:v>66.301911522837926</c:v>
                </c:pt>
                <c:pt idx="3239">
                  <c:v>66.318528794134934</c:v>
                </c:pt>
                <c:pt idx="3240">
                  <c:v>66.307663645123625</c:v>
                </c:pt>
                <c:pt idx="3241">
                  <c:v>66.295360507686638</c:v>
                </c:pt>
                <c:pt idx="3242">
                  <c:v>66.309421240174402</c:v>
                </c:pt>
                <c:pt idx="3243">
                  <c:v>66.297916999756126</c:v>
                </c:pt>
                <c:pt idx="3244">
                  <c:v>66.329234198810866</c:v>
                </c:pt>
                <c:pt idx="3245">
                  <c:v>66.320925523311246</c:v>
                </c:pt>
                <c:pt idx="3246">
                  <c:v>66.334027675581197</c:v>
                </c:pt>
                <c:pt idx="3247">
                  <c:v>66.319966831418157</c:v>
                </c:pt>
                <c:pt idx="3248">
                  <c:v>66.324920076058689</c:v>
                </c:pt>
                <c:pt idx="3249">
                  <c:v>66.321884215500887</c:v>
                </c:pt>
                <c:pt idx="3250">
                  <c:v>66.340738555519536</c:v>
                </c:pt>
                <c:pt idx="3251">
                  <c:v>66.331630936268965</c:v>
                </c:pt>
                <c:pt idx="3252">
                  <c:v>66.32571898722621</c:v>
                </c:pt>
                <c:pt idx="3253">
                  <c:v>66.349846201544139</c:v>
                </c:pt>
                <c:pt idx="3254">
                  <c:v>66.34553205008973</c:v>
                </c:pt>
                <c:pt idx="3255">
                  <c:v>66.328595069135162</c:v>
                </c:pt>
                <c:pt idx="3256">
                  <c:v>66.339620074520326</c:v>
                </c:pt>
                <c:pt idx="3257">
                  <c:v>66.326677680899195</c:v>
                </c:pt>
                <c:pt idx="3258">
                  <c:v>66.339140725644256</c:v>
                </c:pt>
                <c:pt idx="3259">
                  <c:v>66.342016820013029</c:v>
                </c:pt>
                <c:pt idx="3260">
                  <c:v>66.340099423470519</c:v>
                </c:pt>
                <c:pt idx="3261">
                  <c:v>66.355438629037408</c:v>
                </c:pt>
                <c:pt idx="3262">
                  <c:v>66.363587612885482</c:v>
                </c:pt>
                <c:pt idx="3263">
                  <c:v>66.348567933820277</c:v>
                </c:pt>
                <c:pt idx="3264">
                  <c:v>66.351763604118915</c:v>
                </c:pt>
                <c:pt idx="3265">
                  <c:v>66.342336386218875</c:v>
                </c:pt>
                <c:pt idx="3266">
                  <c:v>66.351923387720348</c:v>
                </c:pt>
                <c:pt idx="3267">
                  <c:v>66.359433226284679</c:v>
                </c:pt>
                <c:pt idx="3268">
                  <c:v>66.37684973046585</c:v>
                </c:pt>
                <c:pt idx="3269">
                  <c:v>66.375571451600308</c:v>
                </c:pt>
                <c:pt idx="3270">
                  <c:v>66.366144161254923</c:v>
                </c:pt>
                <c:pt idx="3271">
                  <c:v>66.378287794820025</c:v>
                </c:pt>
                <c:pt idx="3272">
                  <c:v>66.38404005891212</c:v>
                </c:pt>
                <c:pt idx="3273">
                  <c:v>66.370777910551681</c:v>
                </c:pt>
                <c:pt idx="3274">
                  <c:v>66.383880273654185</c:v>
                </c:pt>
                <c:pt idx="3275">
                  <c:v>66.381323710648815</c:v>
                </c:pt>
                <c:pt idx="3276">
                  <c:v>66.385318341271898</c:v>
                </c:pt>
                <c:pt idx="3277">
                  <c:v>66.393467403714141</c:v>
                </c:pt>
                <c:pt idx="3278">
                  <c:v>66.389792333684525</c:v>
                </c:pt>
                <c:pt idx="3279">
                  <c:v>66.39123040404651</c:v>
                </c:pt>
                <c:pt idx="3280">
                  <c:v>66.368860496209038</c:v>
                </c:pt>
                <c:pt idx="3281">
                  <c:v>66.383720488404578</c:v>
                </c:pt>
                <c:pt idx="3282">
                  <c:v>66.398101193878162</c:v>
                </c:pt>
                <c:pt idx="3283">
                  <c:v>66.399539268096987</c:v>
                </c:pt>
                <c:pt idx="3284">
                  <c:v>66.403054563442041</c:v>
                </c:pt>
                <c:pt idx="3285">
                  <c:v>66.406250289944282</c:v>
                </c:pt>
                <c:pt idx="3286">
                  <c:v>66.396663120326977</c:v>
                </c:pt>
                <c:pt idx="3287">
                  <c:v>66.396822906244111</c:v>
                </c:pt>
                <c:pt idx="3288">
                  <c:v>66.396663120326977</c:v>
                </c:pt>
                <c:pt idx="3289">
                  <c:v>66.394106546772946</c:v>
                </c:pt>
                <c:pt idx="3290">
                  <c:v>66.408007940925629</c:v>
                </c:pt>
                <c:pt idx="3291">
                  <c:v>66.422388759138855</c:v>
                </c:pt>
                <c:pt idx="3292">
                  <c:v>66.406569862775825</c:v>
                </c:pt>
                <c:pt idx="3293">
                  <c:v>66.397781621920174</c:v>
                </c:pt>
                <c:pt idx="3294">
                  <c:v>66.400657770728657</c:v>
                </c:pt>
                <c:pt idx="3295">
                  <c:v>66.408327513938474</c:v>
                </c:pt>
                <c:pt idx="3296">
                  <c:v>66.422548546382913</c:v>
                </c:pt>
                <c:pt idx="3297">
                  <c:v>66.438367524335433</c:v>
                </c:pt>
                <c:pt idx="3298">
                  <c:v>66.411842819255412</c:v>
                </c:pt>
                <c:pt idx="3299">
                  <c:v>66.445717784000621</c:v>
                </c:pt>
                <c:pt idx="3300">
                  <c:v>66.445557995561629</c:v>
                </c:pt>
                <c:pt idx="3301">
                  <c:v>66.437568584118267</c:v>
                </c:pt>
                <c:pt idx="3302">
                  <c:v>66.435331552606286</c:v>
                </c:pt>
                <c:pt idx="3303">
                  <c:v>66.429419405671922</c:v>
                </c:pt>
                <c:pt idx="3304">
                  <c:v>66.46201624807432</c:v>
                </c:pt>
                <c:pt idx="3305">
                  <c:v>66.455784472274246</c:v>
                </c:pt>
                <c:pt idx="3306">
                  <c:v>66.448434188725031</c:v>
                </c:pt>
                <c:pt idx="3307">
                  <c:v>66.457542151358922</c:v>
                </c:pt>
                <c:pt idx="3308">
                  <c:v>66.446516726319373</c:v>
                </c:pt>
                <c:pt idx="3309">
                  <c:v>66.446836303304565</c:v>
                </c:pt>
                <c:pt idx="3310">
                  <c:v>66.440125193538435</c:v>
                </c:pt>
                <c:pt idx="3311">
                  <c:v>66.443320958280594</c:v>
                </c:pt>
                <c:pt idx="3312">
                  <c:v>66.453707216459918</c:v>
                </c:pt>
                <c:pt idx="3313">
                  <c:v>66.44779503445794</c:v>
                </c:pt>
                <c:pt idx="3314">
                  <c:v>66.453387638765932</c:v>
                </c:pt>
                <c:pt idx="3315">
                  <c:v>66.465691403781392</c:v>
                </c:pt>
                <c:pt idx="3316">
                  <c:v>66.465212035398466</c:v>
                </c:pt>
                <c:pt idx="3317">
                  <c:v>66.464093509460014</c:v>
                </c:pt>
                <c:pt idx="3318">
                  <c:v>66.457861729481451</c:v>
                </c:pt>
                <c:pt idx="3319">
                  <c:v>66.466010982744592</c:v>
                </c:pt>
                <c:pt idx="3320">
                  <c:v>66.467768667631447</c:v>
                </c:pt>
                <c:pt idx="3321">
                  <c:v>66.476077736959837</c:v>
                </c:pt>
                <c:pt idx="3322">
                  <c:v>66.461856458794671</c:v>
                </c:pt>
                <c:pt idx="3323">
                  <c:v>66.46313477326278</c:v>
                </c:pt>
                <c:pt idx="3324">
                  <c:v>66.479912699550951</c:v>
                </c:pt>
                <c:pt idx="3325">
                  <c:v>66.490299080408121</c:v>
                </c:pt>
                <c:pt idx="3326">
                  <c:v>66.475118997053784</c:v>
                </c:pt>
                <c:pt idx="3327">
                  <c:v>66.48262913425863</c:v>
                </c:pt>
                <c:pt idx="3328">
                  <c:v>66.479912699550951</c:v>
                </c:pt>
                <c:pt idx="3329">
                  <c:v>66.469046984539105</c:v>
                </c:pt>
                <c:pt idx="3330">
                  <c:v>66.485505361839373</c:v>
                </c:pt>
                <c:pt idx="3331">
                  <c:v>66.490458871154871</c:v>
                </c:pt>
                <c:pt idx="3332">
                  <c:v>66.48965991750373</c:v>
                </c:pt>
                <c:pt idx="3333">
                  <c:v>66.503401949009572</c:v>
                </c:pt>
                <c:pt idx="3334">
                  <c:v>66.493654687819813</c:v>
                </c:pt>
                <c:pt idx="3335">
                  <c:v>66.484866199923999</c:v>
                </c:pt>
                <c:pt idx="3336">
                  <c:v>66.495092806394538</c:v>
                </c:pt>
                <c:pt idx="3337">
                  <c:v>66.509154445413785</c:v>
                </c:pt>
                <c:pt idx="3338">
                  <c:v>66.500845287369756</c:v>
                </c:pt>
                <c:pt idx="3339">
                  <c:v>66.502762783401849</c:v>
                </c:pt>
                <c:pt idx="3340">
                  <c:v>66.509154445413785</c:v>
                </c:pt>
                <c:pt idx="3341">
                  <c:v>66.520180093378727</c:v>
                </c:pt>
                <c:pt idx="3342">
                  <c:v>66.519860508827463</c:v>
                </c:pt>
                <c:pt idx="3343">
                  <c:v>66.510432779398656</c:v>
                </c:pt>
                <c:pt idx="3344">
                  <c:v>66.524814073075945</c:v>
                </c:pt>
                <c:pt idx="3345">
                  <c:v>66.520979054900948</c:v>
                </c:pt>
                <c:pt idx="3346">
                  <c:v>66.524015110564648</c:v>
                </c:pt>
                <c:pt idx="3347">
                  <c:v>66.509154445413785</c:v>
                </c:pt>
                <c:pt idx="3348">
                  <c:v>66.539515020060691</c:v>
                </c:pt>
                <c:pt idx="3349">
                  <c:v>66.519540924309226</c:v>
                </c:pt>
                <c:pt idx="3350">
                  <c:v>66.536958328617303</c:v>
                </c:pt>
                <c:pt idx="3351">
                  <c:v>66.511551322068115</c:v>
                </c:pt>
                <c:pt idx="3352">
                  <c:v>66.532643916591155</c:v>
                </c:pt>
                <c:pt idx="3353">
                  <c:v>66.553417066713948</c:v>
                </c:pt>
                <c:pt idx="3354">
                  <c:v>66.545587170695441</c:v>
                </c:pt>
                <c:pt idx="3355">
                  <c:v>66.546705726057809</c:v>
                </c:pt>
                <c:pt idx="3356">
                  <c:v>66.544149028679968</c:v>
                </c:pt>
                <c:pt idx="3357">
                  <c:v>66.542710887332163</c:v>
                </c:pt>
                <c:pt idx="3358">
                  <c:v>66.563643899481548</c:v>
                </c:pt>
                <c:pt idx="3359">
                  <c:v>66.556453154168196</c:v>
                </c:pt>
                <c:pt idx="3360">
                  <c:v>66.558051096128764</c:v>
                </c:pt>
                <c:pt idx="3361">
                  <c:v>66.544788202826666</c:v>
                </c:pt>
                <c:pt idx="3362">
                  <c:v>66.556453154168196</c:v>
                </c:pt>
                <c:pt idx="3363">
                  <c:v>66.535200604473872</c:v>
                </c:pt>
                <c:pt idx="3364">
                  <c:v>66.540793366573624</c:v>
                </c:pt>
                <c:pt idx="3365">
                  <c:v>66.57131404621299</c:v>
                </c:pt>
                <c:pt idx="3366">
                  <c:v>66.564762461363742</c:v>
                </c:pt>
                <c:pt idx="3367">
                  <c:v>66.566679996958626</c:v>
                </c:pt>
                <c:pt idx="3368">
                  <c:v>66.588571945794186</c:v>
                </c:pt>
                <c:pt idx="3369">
                  <c:v>66.57211302092297</c:v>
                </c:pt>
                <c:pt idx="3370">
                  <c:v>66.575628512094994</c:v>
                </c:pt>
                <c:pt idx="3371">
                  <c:v>66.568597533740345</c:v>
                </c:pt>
                <c:pt idx="3372">
                  <c:v>66.577386259177075</c:v>
                </c:pt>
                <c:pt idx="3373">
                  <c:v>66.578824416622325</c:v>
                </c:pt>
                <c:pt idx="3374">
                  <c:v>66.592566843659881</c:v>
                </c:pt>
                <c:pt idx="3375">
                  <c:v>66.586814192365281</c:v>
                </c:pt>
                <c:pt idx="3376">
                  <c:v>66.585695622520745</c:v>
                </c:pt>
                <c:pt idx="3377">
                  <c:v>66.582339915410543</c:v>
                </c:pt>
                <c:pt idx="3378">
                  <c:v>66.592726639681644</c:v>
                </c:pt>
                <c:pt idx="3379">
                  <c:v>66.595123580997509</c:v>
                </c:pt>
                <c:pt idx="3380">
                  <c:v>66.598958690960572</c:v>
                </c:pt>
                <c:pt idx="3381">
                  <c:v>66.605670144820309</c:v>
                </c:pt>
                <c:pt idx="3382">
                  <c:v>66.59975767280045</c:v>
                </c:pt>
                <c:pt idx="3383">
                  <c:v>66.609505267839864</c:v>
                </c:pt>
                <c:pt idx="3384">
                  <c:v>66.607747502533215</c:v>
                </c:pt>
                <c:pt idx="3385">
                  <c:v>66.601036044172915</c:v>
                </c:pt>
                <c:pt idx="3386">
                  <c:v>66.592726639681644</c:v>
                </c:pt>
                <c:pt idx="3387">
                  <c:v>66.616216744548751</c:v>
                </c:pt>
                <c:pt idx="3388">
                  <c:v>66.611103237165963</c:v>
                </c:pt>
                <c:pt idx="3389">
                  <c:v>66.59080908796426</c:v>
                </c:pt>
                <c:pt idx="3390">
                  <c:v>66.620211678064621</c:v>
                </c:pt>
                <c:pt idx="3391">
                  <c:v>66.626763380183334</c:v>
                </c:pt>
                <c:pt idx="3392">
                  <c:v>66.621490057877807</c:v>
                </c:pt>
                <c:pt idx="3393">
                  <c:v>66.621649855391496</c:v>
                </c:pt>
                <c:pt idx="3394">
                  <c:v>66.621969450443714</c:v>
                </c:pt>
                <c:pt idx="3395">
                  <c:v>66.63555227064063</c:v>
                </c:pt>
                <c:pt idx="3396">
                  <c:v>66.640506019886359</c:v>
                </c:pt>
                <c:pt idx="3397">
                  <c:v>66.639866825990225</c:v>
                </c:pt>
                <c:pt idx="3398">
                  <c:v>66.639547229091576</c:v>
                </c:pt>
                <c:pt idx="3399">
                  <c:v>66.636351261918705</c:v>
                </c:pt>
                <c:pt idx="3400">
                  <c:v>66.652810528094236</c:v>
                </c:pt>
                <c:pt idx="3401">
                  <c:v>66.637310051724313</c:v>
                </c:pt>
                <c:pt idx="3402">
                  <c:v>66.652171331659204</c:v>
                </c:pt>
                <c:pt idx="3403">
                  <c:v>66.634114086859498</c:v>
                </c:pt>
                <c:pt idx="3404">
                  <c:v>66.647696960306618</c:v>
                </c:pt>
                <c:pt idx="3405">
                  <c:v>66.67006888169648</c:v>
                </c:pt>
                <c:pt idx="3406">
                  <c:v>66.656485910155496</c:v>
                </c:pt>
                <c:pt idx="3407">
                  <c:v>66.647217563759227</c:v>
                </c:pt>
                <c:pt idx="3408">
                  <c:v>66.667991482191184</c:v>
                </c:pt>
                <c:pt idx="3409">
                  <c:v>66.667032682889328</c:v>
                </c:pt>
                <c:pt idx="3410">
                  <c:v>66.663836687359904</c:v>
                </c:pt>
                <c:pt idx="3411">
                  <c:v>66.660960294202624</c:v>
                </c:pt>
                <c:pt idx="3412">
                  <c:v>66.6639964870581</c:v>
                </c:pt>
                <c:pt idx="3413">
                  <c:v>66.672146282594909</c:v>
                </c:pt>
                <c:pt idx="3414">
                  <c:v>66.679976498502995</c:v>
                </c:pt>
                <c:pt idx="3415">
                  <c:v>66.681414703576337</c:v>
                </c:pt>
                <c:pt idx="3416">
                  <c:v>66.673744284234004</c:v>
                </c:pt>
                <c:pt idx="3417">
                  <c:v>66.67198648247637</c:v>
                </c:pt>
                <c:pt idx="3418">
                  <c:v>66.689724345963512</c:v>
                </c:pt>
                <c:pt idx="3419">
                  <c:v>66.671027681938028</c:v>
                </c:pt>
                <c:pt idx="3420">
                  <c:v>66.683012709996618</c:v>
                </c:pt>
                <c:pt idx="3421">
                  <c:v>66.671826682366003</c:v>
                </c:pt>
                <c:pt idx="3422">
                  <c:v>66.676940289985183</c:v>
                </c:pt>
                <c:pt idx="3423">
                  <c:v>66.680935301811033</c:v>
                </c:pt>
                <c:pt idx="3424">
                  <c:v>66.710977955792842</c:v>
                </c:pt>
                <c:pt idx="3425">
                  <c:v>66.688605738959282</c:v>
                </c:pt>
                <c:pt idx="3426">
                  <c:v>66.710977955792842</c:v>
                </c:pt>
                <c:pt idx="3427">
                  <c:v>66.702987859804225</c:v>
                </c:pt>
                <c:pt idx="3428">
                  <c:v>66.698193812103412</c:v>
                </c:pt>
                <c:pt idx="3429">
                  <c:v>66.696276195100424</c:v>
                </c:pt>
                <c:pt idx="3430">
                  <c:v>66.72008669035894</c:v>
                </c:pt>
                <c:pt idx="3431">
                  <c:v>66.7039466702347</c:v>
                </c:pt>
                <c:pt idx="3432">
                  <c:v>66.728236633463354</c:v>
                </c:pt>
                <c:pt idx="3433">
                  <c:v>66.70985934111377</c:v>
                </c:pt>
                <c:pt idx="3434">
                  <c:v>66.70234865301542</c:v>
                </c:pt>
                <c:pt idx="3435">
                  <c:v>66.718648467330979</c:v>
                </c:pt>
                <c:pt idx="3436">
                  <c:v>66.708261320844343</c:v>
                </c:pt>
                <c:pt idx="3437">
                  <c:v>66.709379934946412</c:v>
                </c:pt>
                <c:pt idx="3438">
                  <c:v>66.725679786259619</c:v>
                </c:pt>
                <c:pt idx="3439">
                  <c:v>66.727917027447461</c:v>
                </c:pt>
                <c:pt idx="3440">
                  <c:v>66.71577202327839</c:v>
                </c:pt>
                <c:pt idx="3441">
                  <c:v>66.718169059803415</c:v>
                </c:pt>
                <c:pt idx="3442">
                  <c:v>66.742778742069888</c:v>
                </c:pt>
                <c:pt idx="3443">
                  <c:v>66.743737564816527</c:v>
                </c:pt>
                <c:pt idx="3444">
                  <c:v>66.751248353266433</c:v>
                </c:pt>
                <c:pt idx="3445">
                  <c:v>66.736546401450667</c:v>
                </c:pt>
                <c:pt idx="3446">
                  <c:v>66.739103257623768</c:v>
                </c:pt>
                <c:pt idx="3447">
                  <c:v>66.719767085183918</c:v>
                </c:pt>
                <c:pt idx="3448">
                  <c:v>66.735427777538547</c:v>
                </c:pt>
                <c:pt idx="3449">
                  <c:v>66.752526787156697</c:v>
                </c:pt>
                <c:pt idx="3450">
                  <c:v>66.763713106202644</c:v>
                </c:pt>
                <c:pt idx="3451">
                  <c:v>66.74693364278211</c:v>
                </c:pt>
                <c:pt idx="3452">
                  <c:v>66.74022188286304</c:v>
                </c:pt>
                <c:pt idx="3453">
                  <c:v>66.748052270849115</c:v>
                </c:pt>
                <c:pt idx="3454">
                  <c:v>66.73239151467061</c:v>
                </c:pt>
                <c:pt idx="3455">
                  <c:v>66.765151350153531</c:v>
                </c:pt>
                <c:pt idx="3456">
                  <c:v>66.736226794577405</c:v>
                </c:pt>
                <c:pt idx="3457">
                  <c:v>66.748691487068797</c:v>
                </c:pt>
                <c:pt idx="3458">
                  <c:v>66.751248353266433</c:v>
                </c:pt>
                <c:pt idx="3459">
                  <c:v>66.784327999975815</c:v>
                </c:pt>
                <c:pt idx="3460">
                  <c:v>66.755563069760655</c:v>
                </c:pt>
                <c:pt idx="3461">
                  <c:v>66.774579854814135</c:v>
                </c:pt>
                <c:pt idx="3462">
                  <c:v>66.767548424889043</c:v>
                </c:pt>
                <c:pt idx="3463">
                  <c:v>66.775698492864706</c:v>
                </c:pt>
                <c:pt idx="3464">
                  <c:v>66.76307388688322</c:v>
                </c:pt>
                <c:pt idx="3465">
                  <c:v>66.808618593509408</c:v>
                </c:pt>
                <c:pt idx="3466">
                  <c:v>66.784008388172666</c:v>
                </c:pt>
                <c:pt idx="3467">
                  <c:v>66.795834046853258</c:v>
                </c:pt>
                <c:pt idx="3468">
                  <c:v>66.770265111831719</c:v>
                </c:pt>
                <c:pt idx="3469">
                  <c:v>66.783848582283397</c:v>
                </c:pt>
                <c:pt idx="3470">
                  <c:v>66.798390951963384</c:v>
                </c:pt>
                <c:pt idx="3471">
                  <c:v>66.803025347854884</c:v>
                </c:pt>
                <c:pt idx="3472">
                  <c:v>66.804623417011342</c:v>
                </c:pt>
                <c:pt idx="3473">
                  <c:v>66.792318305773037</c:v>
                </c:pt>
                <c:pt idx="3474">
                  <c:v>66.796153659876595</c:v>
                </c:pt>
                <c:pt idx="3475">
                  <c:v>66.801107665955428</c:v>
                </c:pt>
                <c:pt idx="3476">
                  <c:v>66.791519274265852</c:v>
                </c:pt>
                <c:pt idx="3477">
                  <c:v>66.802705734122526</c:v>
                </c:pt>
                <c:pt idx="3478">
                  <c:v>66.816449154392672</c:v>
                </c:pt>
                <c:pt idx="3479">
                  <c:v>66.805582258900898</c:v>
                </c:pt>
                <c:pt idx="3480">
                  <c:v>66.805102837919023</c:v>
                </c:pt>
                <c:pt idx="3481">
                  <c:v>66.810056858310034</c:v>
                </c:pt>
                <c:pt idx="3482">
                  <c:v>66.816768769543131</c:v>
                </c:pt>
                <c:pt idx="3483">
                  <c:v>66.824439543046125</c:v>
                </c:pt>
                <c:pt idx="3484">
                  <c:v>66.815809924190859</c:v>
                </c:pt>
                <c:pt idx="3485">
                  <c:v>66.828115128748109</c:v>
                </c:pt>
                <c:pt idx="3486">
                  <c:v>66.814052041815884</c:v>
                </c:pt>
                <c:pt idx="3487">
                  <c:v>66.823161079476534</c:v>
                </c:pt>
                <c:pt idx="3488">
                  <c:v>66.814371656718947</c:v>
                </c:pt>
                <c:pt idx="3489">
                  <c:v>66.831311293773183</c:v>
                </c:pt>
                <c:pt idx="3490">
                  <c:v>66.827795512426974</c:v>
                </c:pt>
                <c:pt idx="3491">
                  <c:v>66.825558199102431</c:v>
                </c:pt>
                <c:pt idx="3492">
                  <c:v>66.844095986852096</c:v>
                </c:pt>
                <c:pt idx="3493">
                  <c:v>66.822521847889632</c:v>
                </c:pt>
                <c:pt idx="3494">
                  <c:v>66.842657706246499</c:v>
                </c:pt>
                <c:pt idx="3495">
                  <c:v>66.835306504692113</c:v>
                </c:pt>
                <c:pt idx="3496">
                  <c:v>66.847931405065154</c:v>
                </c:pt>
                <c:pt idx="3497">
                  <c:v>66.839301720763999</c:v>
                </c:pt>
                <c:pt idx="3498">
                  <c:v>66.843456750944895</c:v>
                </c:pt>
                <c:pt idx="3499">
                  <c:v>66.858958258880989</c:v>
                </c:pt>
                <c:pt idx="3500">
                  <c:v>66.839461529514011</c:v>
                </c:pt>
                <c:pt idx="3501">
                  <c:v>66.852885493952314</c:v>
                </c:pt>
                <c:pt idx="3502">
                  <c:v>66.847931405065154</c:v>
                </c:pt>
                <c:pt idx="3503">
                  <c:v>66.865830086185099</c:v>
                </c:pt>
                <c:pt idx="3504">
                  <c:v>66.858638639377475</c:v>
                </c:pt>
                <c:pt idx="3505">
                  <c:v>66.852885493952314</c:v>
                </c:pt>
                <c:pt idx="3506">
                  <c:v>66.872701928733903</c:v>
                </c:pt>
                <c:pt idx="3507">
                  <c:v>66.866788947020879</c:v>
                </c:pt>
                <c:pt idx="3508">
                  <c:v>66.885486792645821</c:v>
                </c:pt>
                <c:pt idx="3509">
                  <c:v>66.879573786527658</c:v>
                </c:pt>
                <c:pt idx="3510">
                  <c:v>66.87909435409388</c:v>
                </c:pt>
                <c:pt idx="3511">
                  <c:v>66.867747808153496</c:v>
                </c:pt>
                <c:pt idx="3512">
                  <c:v>66.865989896303759</c:v>
                </c:pt>
                <c:pt idx="3513">
                  <c:v>66.8949156635897</c:v>
                </c:pt>
                <c:pt idx="3514">
                  <c:v>66.884847548196959</c:v>
                </c:pt>
                <c:pt idx="3515">
                  <c:v>66.877016814404911</c:v>
                </c:pt>
                <c:pt idx="3516">
                  <c:v>66.885646603778611</c:v>
                </c:pt>
                <c:pt idx="3517">
                  <c:v>66.907380994653906</c:v>
                </c:pt>
                <c:pt idx="3518">
                  <c:v>66.913613678997507</c:v>
                </c:pt>
                <c:pt idx="3519">
                  <c:v>66.896993215283459</c:v>
                </c:pt>
                <c:pt idx="3520">
                  <c:v>66.887084904345073</c:v>
                </c:pt>
                <c:pt idx="3521">
                  <c:v>66.915531430549379</c:v>
                </c:pt>
                <c:pt idx="3522">
                  <c:v>66.893637170932266</c:v>
                </c:pt>
                <c:pt idx="3523">
                  <c:v>66.909458554708308</c:v>
                </c:pt>
                <c:pt idx="3524">
                  <c:v>66.909298742347005</c:v>
                </c:pt>
                <c:pt idx="3525">
                  <c:v>66.918887498622055</c:v>
                </c:pt>
                <c:pt idx="3526">
                  <c:v>66.912335178622598</c:v>
                </c:pt>
                <c:pt idx="3527">
                  <c:v>66.888523205579375</c:v>
                </c:pt>
                <c:pt idx="3528">
                  <c:v>66.901308134792203</c:v>
                </c:pt>
                <c:pt idx="3529">
                  <c:v>66.905623060311697</c:v>
                </c:pt>
                <c:pt idx="3530">
                  <c:v>66.913453866421733</c:v>
                </c:pt>
                <c:pt idx="3531">
                  <c:v>66.914572554625011</c:v>
                </c:pt>
                <c:pt idx="3532">
                  <c:v>66.914732367258495</c:v>
                </c:pt>
                <c:pt idx="3533">
                  <c:v>66.902746442630828</c:v>
                </c:pt>
                <c:pt idx="3534">
                  <c:v>66.926558525013974</c:v>
                </c:pt>
                <c:pt idx="3535">
                  <c:v>66.923362261708647</c:v>
                </c:pt>
                <c:pt idx="3536">
                  <c:v>66.908499680663951</c:v>
                </c:pt>
                <c:pt idx="3537">
                  <c:v>66.916490306770541</c:v>
                </c:pt>
                <c:pt idx="3538">
                  <c:v>66.926238898535075</c:v>
                </c:pt>
                <c:pt idx="3539">
                  <c:v>66.937905286384733</c:v>
                </c:pt>
                <c:pt idx="3540">
                  <c:v>66.932311807274942</c:v>
                </c:pt>
                <c:pt idx="3541">
                  <c:v>66.925120206118493</c:v>
                </c:pt>
                <c:pt idx="3542">
                  <c:v>66.925120206118493</c:v>
                </c:pt>
                <c:pt idx="3543">
                  <c:v>66.94301933326706</c:v>
                </c:pt>
                <c:pt idx="3544">
                  <c:v>66.925280019296096</c:v>
                </c:pt>
                <c:pt idx="3545">
                  <c:v>66.956124116942703</c:v>
                </c:pt>
                <c:pt idx="3546">
                  <c:v>66.942699705089538</c:v>
                </c:pt>
                <c:pt idx="3547">
                  <c:v>66.935508079815165</c:v>
                </c:pt>
                <c:pt idx="3548">
                  <c:v>66.963795235552269</c:v>
                </c:pt>
                <c:pt idx="3549">
                  <c:v>66.950051161516825</c:v>
                </c:pt>
                <c:pt idx="3550">
                  <c:v>66.959480228996739</c:v>
                </c:pt>
                <c:pt idx="3551">
                  <c:v>66.943338961477593</c:v>
                </c:pt>
                <c:pt idx="3552">
                  <c:v>66.952448379341533</c:v>
                </c:pt>
                <c:pt idx="3553">
                  <c:v>66.95069041942196</c:v>
                </c:pt>
                <c:pt idx="3554">
                  <c:v>66.952128750191036</c:v>
                </c:pt>
                <c:pt idx="3555">
                  <c:v>66.968589694330689</c:v>
                </c:pt>
                <c:pt idx="3556">
                  <c:v>66.958521339467396</c:v>
                </c:pt>
                <c:pt idx="3557">
                  <c:v>66.95388671092681</c:v>
                </c:pt>
                <c:pt idx="3558">
                  <c:v>66.978178634150964</c:v>
                </c:pt>
                <c:pt idx="3559">
                  <c:v>66.950210975980724</c:v>
                </c:pt>
                <c:pt idx="3560">
                  <c:v>66.973224344870744</c:v>
                </c:pt>
                <c:pt idx="3561">
                  <c:v>66.964913941936828</c:v>
                </c:pt>
                <c:pt idx="3562">
                  <c:v>66.982813299038668</c:v>
                </c:pt>
                <c:pt idx="3563">
                  <c:v>66.989685401119402</c:v>
                </c:pt>
                <c:pt idx="3564">
                  <c:v>66.972425266696646</c:v>
                </c:pt>
                <c:pt idx="3565">
                  <c:v>66.969069140616668</c:v>
                </c:pt>
                <c:pt idx="3566">
                  <c:v>66.995438800633607</c:v>
                </c:pt>
                <c:pt idx="3567">
                  <c:v>66.990804116854633</c:v>
                </c:pt>
                <c:pt idx="3568">
                  <c:v>66.971306557599291</c:v>
                </c:pt>
                <c:pt idx="3569">
                  <c:v>66.992242466250843</c:v>
                </c:pt>
                <c:pt idx="3570">
                  <c:v>67.004388554452689</c:v>
                </c:pt>
                <c:pt idx="3571">
                  <c:v>66.979457161703266</c:v>
                </c:pt>
                <c:pt idx="3572">
                  <c:v>67.003909102699694</c:v>
                </c:pt>
                <c:pt idx="3573">
                  <c:v>67.021808685145913</c:v>
                </c:pt>
                <c:pt idx="3574">
                  <c:v>66.997036969061853</c:v>
                </c:pt>
                <c:pt idx="3575">
                  <c:v>67.001032393740161</c:v>
                </c:pt>
                <c:pt idx="3576">
                  <c:v>67.002470747885994</c:v>
                </c:pt>
                <c:pt idx="3577">
                  <c:v>67.006785814330954</c:v>
                </c:pt>
                <c:pt idx="3578">
                  <c:v>67.015895418789185</c:v>
                </c:pt>
                <c:pt idx="3579">
                  <c:v>67.018292687573179</c:v>
                </c:pt>
                <c:pt idx="3580">
                  <c:v>67.003110016609625</c:v>
                </c:pt>
                <c:pt idx="3581">
                  <c:v>67.004708188995934</c:v>
                </c:pt>
                <c:pt idx="3582">
                  <c:v>67.018132869596556</c:v>
                </c:pt>
                <c:pt idx="3583">
                  <c:v>67.037950361587178</c:v>
                </c:pt>
                <c:pt idx="3584">
                  <c:v>67.028680873743781</c:v>
                </c:pt>
                <c:pt idx="3585">
                  <c:v>67.036352172048879</c:v>
                </c:pt>
                <c:pt idx="3586">
                  <c:v>67.026443415317047</c:v>
                </c:pt>
                <c:pt idx="3587">
                  <c:v>67.029479966430813</c:v>
                </c:pt>
                <c:pt idx="3588">
                  <c:v>67.036511990965565</c:v>
                </c:pt>
                <c:pt idx="3589">
                  <c:v>67.027242507426806</c:v>
                </c:pt>
                <c:pt idx="3590">
                  <c:v>67.019890867793293</c:v>
                </c:pt>
                <c:pt idx="3591">
                  <c:v>67.042744935149798</c:v>
                </c:pt>
                <c:pt idx="3592">
                  <c:v>67.024205958506528</c:v>
                </c:pt>
                <c:pt idx="3593">
                  <c:v>67.032676339240282</c:v>
                </c:pt>
                <c:pt idx="3594">
                  <c:v>67.059206360864849</c:v>
                </c:pt>
                <c:pt idx="3595">
                  <c:v>67.036192353140351</c:v>
                </c:pt>
                <c:pt idx="3596">
                  <c:v>67.029799603563305</c:v>
                </c:pt>
                <c:pt idx="3597">
                  <c:v>67.022767594267535</c:v>
                </c:pt>
                <c:pt idx="3598">
                  <c:v>67.038909275705933</c:v>
                </c:pt>
                <c:pt idx="3599">
                  <c:v>67.040507466563639</c:v>
                </c:pt>
                <c:pt idx="3600">
                  <c:v>67.068475940061319</c:v>
                </c:pt>
                <c:pt idx="3601">
                  <c:v>67.039548551950077</c:v>
                </c:pt>
                <c:pt idx="3602">
                  <c:v>67.047539516134123</c:v>
                </c:pt>
                <c:pt idx="3603">
                  <c:v>67.048338613686369</c:v>
                </c:pt>
                <c:pt idx="3604">
                  <c:v>67.051375186265247</c:v>
                </c:pt>
                <c:pt idx="3605">
                  <c:v>67.051375186265247</c:v>
                </c:pt>
                <c:pt idx="3606">
                  <c:v>67.072311636119167</c:v>
                </c:pt>
                <c:pt idx="3607">
                  <c:v>67.058886720697714</c:v>
                </c:pt>
                <c:pt idx="3608">
                  <c:v>67.060165281564252</c:v>
                </c:pt>
                <c:pt idx="3609">
                  <c:v>67.044822585998432</c:v>
                </c:pt>
                <c:pt idx="3610">
                  <c:v>67.073750023365534</c:v>
                </c:pt>
                <c:pt idx="3611">
                  <c:v>67.076626799862083</c:v>
                </c:pt>
                <c:pt idx="3612">
                  <c:v>67.062882225158063</c:v>
                </c:pt>
                <c:pt idx="3613">
                  <c:v>67.06511970990708</c:v>
                </c:pt>
                <c:pt idx="3614">
                  <c:v>67.065918811994877</c:v>
                </c:pt>
                <c:pt idx="3615">
                  <c:v>67.062083123853682</c:v>
                </c:pt>
                <c:pt idx="3616">
                  <c:v>67.088453575752752</c:v>
                </c:pt>
                <c:pt idx="3617">
                  <c:v>67.076466978875558</c:v>
                </c:pt>
                <c:pt idx="3618">
                  <c:v>67.083179467411881</c:v>
                </c:pt>
                <c:pt idx="3619">
                  <c:v>67.073430381697506</c:v>
                </c:pt>
                <c:pt idx="3620">
                  <c:v>67.097883064561969</c:v>
                </c:pt>
                <c:pt idx="3621">
                  <c:v>67.074549127679887</c:v>
                </c:pt>
                <c:pt idx="3622">
                  <c:v>67.079343757895558</c:v>
                </c:pt>
                <c:pt idx="3623">
                  <c:v>67.095006268322848</c:v>
                </c:pt>
                <c:pt idx="3624">
                  <c:v>67.08381875279305</c:v>
                </c:pt>
                <c:pt idx="3625">
                  <c:v>67.084937502527652</c:v>
                </c:pt>
                <c:pt idx="3626">
                  <c:v>67.078864294540011</c:v>
                </c:pt>
                <c:pt idx="3627">
                  <c:v>67.112586731512494</c:v>
                </c:pt>
                <c:pt idx="3628">
                  <c:v>67.101718797037009</c:v>
                </c:pt>
                <c:pt idx="3629">
                  <c:v>67.098522352977895</c:v>
                </c:pt>
                <c:pt idx="3630">
                  <c:v>67.111148326230619</c:v>
                </c:pt>
                <c:pt idx="3631">
                  <c:v>67.107792049837343</c:v>
                </c:pt>
                <c:pt idx="3632">
                  <c:v>67.091969652969297</c:v>
                </c:pt>
                <c:pt idx="3633">
                  <c:v>67.094526802542816</c:v>
                </c:pt>
                <c:pt idx="3634">
                  <c:v>67.112586731512494</c:v>
                </c:pt>
                <c:pt idx="3635">
                  <c:v>67.109230453560542</c:v>
                </c:pt>
                <c:pt idx="3636">
                  <c:v>67.115303721089717</c:v>
                </c:pt>
                <c:pt idx="3637">
                  <c:v>67.127290468264547</c:v>
                </c:pt>
                <c:pt idx="3638">
                  <c:v>67.104275954659414</c:v>
                </c:pt>
                <c:pt idx="3639">
                  <c:v>67.106513469310784</c:v>
                </c:pt>
                <c:pt idx="3640">
                  <c:v>67.113066200088213</c:v>
                </c:pt>
                <c:pt idx="3641">
                  <c:v>67.11913947513851</c:v>
                </c:pt>
                <c:pt idx="3642">
                  <c:v>67.123294880718589</c:v>
                </c:pt>
                <c:pt idx="3643">
                  <c:v>67.143113045566608</c:v>
                </c:pt>
                <c:pt idx="3644">
                  <c:v>67.134802186804848</c:v>
                </c:pt>
                <c:pt idx="3645">
                  <c:v>67.128888704726123</c:v>
                </c:pt>
                <c:pt idx="3646">
                  <c:v>67.136080779008992</c:v>
                </c:pt>
                <c:pt idx="3647">
                  <c:v>67.122176117129385</c:v>
                </c:pt>
                <c:pt idx="3648">
                  <c:v>67.132085180123454</c:v>
                </c:pt>
                <c:pt idx="3649">
                  <c:v>67.145830061921828</c:v>
                </c:pt>
                <c:pt idx="3650">
                  <c:v>67.135601306870598</c:v>
                </c:pt>
                <c:pt idx="3651">
                  <c:v>67.120737707394142</c:v>
                </c:pt>
                <c:pt idx="3652">
                  <c:v>67.149665853775019</c:v>
                </c:pt>
                <c:pt idx="3653">
                  <c:v>67.169644013145756</c:v>
                </c:pt>
                <c:pt idx="3654">
                  <c:v>67.14503093921698</c:v>
                </c:pt>
                <c:pt idx="3655">
                  <c:v>67.12968782326621</c:v>
                </c:pt>
                <c:pt idx="3656">
                  <c:v>67.146629184832818</c:v>
                </c:pt>
                <c:pt idx="3657">
                  <c:v>67.145510412815185</c:v>
                </c:pt>
                <c:pt idx="3658">
                  <c:v>67.13895761339819</c:v>
                </c:pt>
                <c:pt idx="3659">
                  <c:v>67.146309535643738</c:v>
                </c:pt>
                <c:pt idx="3660">
                  <c:v>67.153022175543299</c:v>
                </c:pt>
                <c:pt idx="3661">
                  <c:v>67.158456228022203</c:v>
                </c:pt>
                <c:pt idx="3662">
                  <c:v>67.13400306694524</c:v>
                </c:pt>
                <c:pt idx="3663">
                  <c:v>67.145350588274169</c:v>
                </c:pt>
                <c:pt idx="3664">
                  <c:v>67.157337451732488</c:v>
                </c:pt>
                <c:pt idx="3665">
                  <c:v>67.157017801438215</c:v>
                </c:pt>
                <c:pt idx="3666">
                  <c:v>67.155419550461701</c:v>
                </c:pt>
                <c:pt idx="3667">
                  <c:v>67.17188157501991</c:v>
                </c:pt>
                <c:pt idx="3668">
                  <c:v>67.169164535811632</c:v>
                </c:pt>
                <c:pt idx="3669">
                  <c:v>67.155739200591029</c:v>
                </c:pt>
                <c:pt idx="3670">
                  <c:v>67.185466806813608</c:v>
                </c:pt>
                <c:pt idx="3671">
                  <c:v>67.156538326058694</c:v>
                </c:pt>
                <c:pt idx="3672">
                  <c:v>67.183389061620701</c:v>
                </c:pt>
                <c:pt idx="3673">
                  <c:v>67.174119138510548</c:v>
                </c:pt>
                <c:pt idx="3674">
                  <c:v>67.184827500451902</c:v>
                </c:pt>
                <c:pt idx="3675">
                  <c:v>67.16053395648953</c:v>
                </c:pt>
                <c:pt idx="3676">
                  <c:v>67.16309116267044</c:v>
                </c:pt>
                <c:pt idx="3677">
                  <c:v>67.172520878709435</c:v>
                </c:pt>
                <c:pt idx="3678">
                  <c:v>67.177635312975937</c:v>
                </c:pt>
                <c:pt idx="3679">
                  <c:v>67.186265939951269</c:v>
                </c:pt>
                <c:pt idx="3680">
                  <c:v>67.170922619733034</c:v>
                </c:pt>
                <c:pt idx="3681">
                  <c:v>67.172840530603651</c:v>
                </c:pt>
                <c:pt idx="3682">
                  <c:v>67.196335035151719</c:v>
                </c:pt>
                <c:pt idx="3683">
                  <c:v>67.192019704629018</c:v>
                </c:pt>
                <c:pt idx="3684">
                  <c:v>67.193138493446412</c:v>
                </c:pt>
                <c:pt idx="3685">
                  <c:v>67.181311317821581</c:v>
                </c:pt>
                <c:pt idx="3686">
                  <c:v>67.186265939951269</c:v>
                </c:pt>
                <c:pt idx="3687">
                  <c:v>67.194576936805603</c:v>
                </c:pt>
                <c:pt idx="3688">
                  <c:v>67.18658559326407</c:v>
                </c:pt>
                <c:pt idx="3689">
                  <c:v>67.2126374491652</c:v>
                </c:pt>
                <c:pt idx="3690">
                  <c:v>67.200011062191322</c:v>
                </c:pt>
                <c:pt idx="3691">
                  <c:v>67.203527266050799</c:v>
                </c:pt>
                <c:pt idx="3692">
                  <c:v>67.208961407139824</c:v>
                </c:pt>
                <c:pt idx="3693">
                  <c:v>67.204805886625735</c:v>
                </c:pt>
                <c:pt idx="3694">
                  <c:v>67.218870747788472</c:v>
                </c:pt>
                <c:pt idx="3695">
                  <c:v>67.213116933229401</c:v>
                </c:pt>
                <c:pt idx="3696">
                  <c:v>67.204006748704529</c:v>
                </c:pt>
                <c:pt idx="3697">
                  <c:v>67.212157965175351</c:v>
                </c:pt>
                <c:pt idx="3698">
                  <c:v>67.206404163086759</c:v>
                </c:pt>
                <c:pt idx="3699">
                  <c:v>67.209440890634809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E1F-499B-BBA3-EA2813A742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4665936"/>
        <c:axId val="1174660176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1"/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blocks_ft!$AG$3:$AG$703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</c:v>
                      </c:pt>
                      <c:pt idx="1">
                        <c:v>0.1</c:v>
                      </c:pt>
                      <c:pt idx="2">
                        <c:v>0.2</c:v>
                      </c:pt>
                      <c:pt idx="3">
                        <c:v>0.3</c:v>
                      </c:pt>
                      <c:pt idx="4">
                        <c:v>0.4</c:v>
                      </c:pt>
                      <c:pt idx="5">
                        <c:v>0.5</c:v>
                      </c:pt>
                      <c:pt idx="6">
                        <c:v>0.6</c:v>
                      </c:pt>
                      <c:pt idx="7">
                        <c:v>0.7</c:v>
                      </c:pt>
                      <c:pt idx="8">
                        <c:v>0.8</c:v>
                      </c:pt>
                      <c:pt idx="9">
                        <c:v>0.9</c:v>
                      </c:pt>
                      <c:pt idx="10">
                        <c:v>1</c:v>
                      </c:pt>
                      <c:pt idx="11">
                        <c:v>1.1000000000000001</c:v>
                      </c:pt>
                      <c:pt idx="12">
                        <c:v>1.2</c:v>
                      </c:pt>
                      <c:pt idx="13">
                        <c:v>1.3</c:v>
                      </c:pt>
                      <c:pt idx="14">
                        <c:v>1.4</c:v>
                      </c:pt>
                      <c:pt idx="15">
                        <c:v>1.5</c:v>
                      </c:pt>
                      <c:pt idx="16">
                        <c:v>1.6</c:v>
                      </c:pt>
                      <c:pt idx="17">
                        <c:v>1.7</c:v>
                      </c:pt>
                      <c:pt idx="18">
                        <c:v>1.8</c:v>
                      </c:pt>
                      <c:pt idx="19">
                        <c:v>1.9</c:v>
                      </c:pt>
                      <c:pt idx="20">
                        <c:v>2</c:v>
                      </c:pt>
                      <c:pt idx="21">
                        <c:v>2.1</c:v>
                      </c:pt>
                      <c:pt idx="22">
                        <c:v>2.2000000000000002</c:v>
                      </c:pt>
                      <c:pt idx="23">
                        <c:v>2.2999999999999998</c:v>
                      </c:pt>
                      <c:pt idx="24">
                        <c:v>2.4</c:v>
                      </c:pt>
                      <c:pt idx="25">
                        <c:v>2.5</c:v>
                      </c:pt>
                      <c:pt idx="26">
                        <c:v>2.6</c:v>
                      </c:pt>
                      <c:pt idx="27">
                        <c:v>2.7</c:v>
                      </c:pt>
                      <c:pt idx="28">
                        <c:v>2.8</c:v>
                      </c:pt>
                      <c:pt idx="29">
                        <c:v>2.9</c:v>
                      </c:pt>
                      <c:pt idx="30">
                        <c:v>3</c:v>
                      </c:pt>
                      <c:pt idx="31">
                        <c:v>3.1</c:v>
                      </c:pt>
                      <c:pt idx="32">
                        <c:v>3.2</c:v>
                      </c:pt>
                      <c:pt idx="33">
                        <c:v>3.3</c:v>
                      </c:pt>
                      <c:pt idx="34">
                        <c:v>3.4</c:v>
                      </c:pt>
                      <c:pt idx="35">
                        <c:v>3.5</c:v>
                      </c:pt>
                      <c:pt idx="36">
                        <c:v>3.6</c:v>
                      </c:pt>
                      <c:pt idx="37">
                        <c:v>3.7</c:v>
                      </c:pt>
                      <c:pt idx="38">
                        <c:v>3.8</c:v>
                      </c:pt>
                      <c:pt idx="39">
                        <c:v>3.9</c:v>
                      </c:pt>
                      <c:pt idx="40">
                        <c:v>4</c:v>
                      </c:pt>
                      <c:pt idx="41">
                        <c:v>4.0999999999999996</c:v>
                      </c:pt>
                      <c:pt idx="42">
                        <c:v>4.2</c:v>
                      </c:pt>
                      <c:pt idx="43">
                        <c:v>4.3</c:v>
                      </c:pt>
                      <c:pt idx="44">
                        <c:v>4.4000000000000004</c:v>
                      </c:pt>
                      <c:pt idx="45">
                        <c:v>4.5</c:v>
                      </c:pt>
                      <c:pt idx="46">
                        <c:v>4.5999999999999996</c:v>
                      </c:pt>
                      <c:pt idx="47">
                        <c:v>4.7</c:v>
                      </c:pt>
                      <c:pt idx="48">
                        <c:v>4.8</c:v>
                      </c:pt>
                      <c:pt idx="49">
                        <c:v>4.9000000000000004</c:v>
                      </c:pt>
                      <c:pt idx="50">
                        <c:v>5</c:v>
                      </c:pt>
                      <c:pt idx="51">
                        <c:v>5.0999999999999996</c:v>
                      </c:pt>
                      <c:pt idx="52">
                        <c:v>5.2</c:v>
                      </c:pt>
                      <c:pt idx="53">
                        <c:v>5.3</c:v>
                      </c:pt>
                      <c:pt idx="54">
                        <c:v>5.4</c:v>
                      </c:pt>
                      <c:pt idx="55">
                        <c:v>5.5</c:v>
                      </c:pt>
                      <c:pt idx="56">
                        <c:v>5.6</c:v>
                      </c:pt>
                      <c:pt idx="57">
                        <c:v>5.7</c:v>
                      </c:pt>
                      <c:pt idx="58">
                        <c:v>5.8</c:v>
                      </c:pt>
                      <c:pt idx="59">
                        <c:v>5.9</c:v>
                      </c:pt>
                      <c:pt idx="60">
                        <c:v>6</c:v>
                      </c:pt>
                      <c:pt idx="61">
                        <c:v>6.1</c:v>
                      </c:pt>
                      <c:pt idx="62">
                        <c:v>6.2</c:v>
                      </c:pt>
                      <c:pt idx="63">
                        <c:v>6.3</c:v>
                      </c:pt>
                      <c:pt idx="64">
                        <c:v>6.4</c:v>
                      </c:pt>
                      <c:pt idx="65">
                        <c:v>6.5</c:v>
                      </c:pt>
                      <c:pt idx="66">
                        <c:v>6.6</c:v>
                      </c:pt>
                      <c:pt idx="67">
                        <c:v>6.7</c:v>
                      </c:pt>
                      <c:pt idx="68">
                        <c:v>6.8</c:v>
                      </c:pt>
                      <c:pt idx="69">
                        <c:v>6.9</c:v>
                      </c:pt>
                      <c:pt idx="70">
                        <c:v>7</c:v>
                      </c:pt>
                      <c:pt idx="71">
                        <c:v>7.1</c:v>
                      </c:pt>
                      <c:pt idx="72">
                        <c:v>7.2</c:v>
                      </c:pt>
                      <c:pt idx="73">
                        <c:v>7.3</c:v>
                      </c:pt>
                      <c:pt idx="74">
                        <c:v>7.4</c:v>
                      </c:pt>
                      <c:pt idx="75">
                        <c:v>7.5</c:v>
                      </c:pt>
                      <c:pt idx="76">
                        <c:v>7.6</c:v>
                      </c:pt>
                      <c:pt idx="77">
                        <c:v>7.7</c:v>
                      </c:pt>
                      <c:pt idx="78">
                        <c:v>7.8</c:v>
                      </c:pt>
                      <c:pt idx="79">
                        <c:v>7.9</c:v>
                      </c:pt>
                      <c:pt idx="80">
                        <c:v>8</c:v>
                      </c:pt>
                      <c:pt idx="81">
                        <c:v>8.1</c:v>
                      </c:pt>
                      <c:pt idx="82">
                        <c:v>8.1999999999999993</c:v>
                      </c:pt>
                      <c:pt idx="83">
                        <c:v>8.3000000000000007</c:v>
                      </c:pt>
                      <c:pt idx="84">
                        <c:v>8.4</c:v>
                      </c:pt>
                      <c:pt idx="85">
                        <c:v>8.5</c:v>
                      </c:pt>
                      <c:pt idx="86">
                        <c:v>8.6</c:v>
                      </c:pt>
                      <c:pt idx="87">
                        <c:v>8.6999999999999993</c:v>
                      </c:pt>
                      <c:pt idx="88">
                        <c:v>8.8000000000000007</c:v>
                      </c:pt>
                      <c:pt idx="89">
                        <c:v>8.9</c:v>
                      </c:pt>
                      <c:pt idx="90">
                        <c:v>9</c:v>
                      </c:pt>
                      <c:pt idx="91">
                        <c:v>9.1</c:v>
                      </c:pt>
                      <c:pt idx="92">
                        <c:v>9.1999999999999993</c:v>
                      </c:pt>
                      <c:pt idx="93">
                        <c:v>9.3000000000000007</c:v>
                      </c:pt>
                      <c:pt idx="94">
                        <c:v>9.4</c:v>
                      </c:pt>
                      <c:pt idx="95">
                        <c:v>9.5</c:v>
                      </c:pt>
                      <c:pt idx="96">
                        <c:v>9.6</c:v>
                      </c:pt>
                      <c:pt idx="97">
                        <c:v>9.6999999999999993</c:v>
                      </c:pt>
                      <c:pt idx="98">
                        <c:v>9.8000000000000007</c:v>
                      </c:pt>
                      <c:pt idx="99">
                        <c:v>9.9</c:v>
                      </c:pt>
                      <c:pt idx="100">
                        <c:v>10</c:v>
                      </c:pt>
                      <c:pt idx="101">
                        <c:v>10.1</c:v>
                      </c:pt>
                      <c:pt idx="102">
                        <c:v>10.199999999999999</c:v>
                      </c:pt>
                      <c:pt idx="103">
                        <c:v>10.3</c:v>
                      </c:pt>
                      <c:pt idx="104">
                        <c:v>10.4</c:v>
                      </c:pt>
                      <c:pt idx="105">
                        <c:v>10.5</c:v>
                      </c:pt>
                      <c:pt idx="106">
                        <c:v>10.6</c:v>
                      </c:pt>
                      <c:pt idx="107">
                        <c:v>10.7</c:v>
                      </c:pt>
                      <c:pt idx="108">
                        <c:v>10.8</c:v>
                      </c:pt>
                      <c:pt idx="109">
                        <c:v>10.9</c:v>
                      </c:pt>
                      <c:pt idx="110">
                        <c:v>11</c:v>
                      </c:pt>
                      <c:pt idx="111">
                        <c:v>11.1</c:v>
                      </c:pt>
                      <c:pt idx="112">
                        <c:v>11.2</c:v>
                      </c:pt>
                      <c:pt idx="113">
                        <c:v>11.3</c:v>
                      </c:pt>
                      <c:pt idx="114">
                        <c:v>11.4</c:v>
                      </c:pt>
                      <c:pt idx="115">
                        <c:v>11.5</c:v>
                      </c:pt>
                      <c:pt idx="116">
                        <c:v>11.6</c:v>
                      </c:pt>
                      <c:pt idx="117">
                        <c:v>11.7</c:v>
                      </c:pt>
                      <c:pt idx="118">
                        <c:v>11.8</c:v>
                      </c:pt>
                      <c:pt idx="119">
                        <c:v>11.9</c:v>
                      </c:pt>
                      <c:pt idx="120">
                        <c:v>12</c:v>
                      </c:pt>
                      <c:pt idx="121">
                        <c:v>12.1</c:v>
                      </c:pt>
                      <c:pt idx="122">
                        <c:v>12.2</c:v>
                      </c:pt>
                      <c:pt idx="123">
                        <c:v>12.3</c:v>
                      </c:pt>
                      <c:pt idx="124">
                        <c:v>12.4</c:v>
                      </c:pt>
                      <c:pt idx="125">
                        <c:v>12.5</c:v>
                      </c:pt>
                      <c:pt idx="126">
                        <c:v>12.6</c:v>
                      </c:pt>
                      <c:pt idx="127">
                        <c:v>12.7</c:v>
                      </c:pt>
                      <c:pt idx="128">
                        <c:v>12.8</c:v>
                      </c:pt>
                      <c:pt idx="129">
                        <c:v>12.9</c:v>
                      </c:pt>
                      <c:pt idx="130">
                        <c:v>13</c:v>
                      </c:pt>
                      <c:pt idx="131">
                        <c:v>13.1</c:v>
                      </c:pt>
                      <c:pt idx="132">
                        <c:v>13.2</c:v>
                      </c:pt>
                      <c:pt idx="133">
                        <c:v>13.3</c:v>
                      </c:pt>
                      <c:pt idx="134">
                        <c:v>13.4</c:v>
                      </c:pt>
                      <c:pt idx="135">
                        <c:v>13.5</c:v>
                      </c:pt>
                      <c:pt idx="136">
                        <c:v>13.6</c:v>
                      </c:pt>
                      <c:pt idx="137">
                        <c:v>13.7</c:v>
                      </c:pt>
                      <c:pt idx="138">
                        <c:v>13.8</c:v>
                      </c:pt>
                      <c:pt idx="139">
                        <c:v>13.9</c:v>
                      </c:pt>
                      <c:pt idx="140">
                        <c:v>14</c:v>
                      </c:pt>
                      <c:pt idx="141">
                        <c:v>14.1</c:v>
                      </c:pt>
                      <c:pt idx="142">
                        <c:v>14.2</c:v>
                      </c:pt>
                      <c:pt idx="143">
                        <c:v>14.3</c:v>
                      </c:pt>
                      <c:pt idx="144">
                        <c:v>14.4</c:v>
                      </c:pt>
                      <c:pt idx="145">
                        <c:v>14.5</c:v>
                      </c:pt>
                      <c:pt idx="146">
                        <c:v>14.6</c:v>
                      </c:pt>
                      <c:pt idx="147">
                        <c:v>14.7</c:v>
                      </c:pt>
                      <c:pt idx="148">
                        <c:v>14.8</c:v>
                      </c:pt>
                      <c:pt idx="149">
                        <c:v>14.9</c:v>
                      </c:pt>
                      <c:pt idx="150">
                        <c:v>15</c:v>
                      </c:pt>
                      <c:pt idx="151">
                        <c:v>15.1</c:v>
                      </c:pt>
                      <c:pt idx="152">
                        <c:v>15.2</c:v>
                      </c:pt>
                      <c:pt idx="153">
                        <c:v>15.3</c:v>
                      </c:pt>
                      <c:pt idx="154">
                        <c:v>15.4</c:v>
                      </c:pt>
                      <c:pt idx="155">
                        <c:v>15.5</c:v>
                      </c:pt>
                      <c:pt idx="156">
                        <c:v>15.6</c:v>
                      </c:pt>
                      <c:pt idx="157">
                        <c:v>15.7</c:v>
                      </c:pt>
                      <c:pt idx="158">
                        <c:v>15.8</c:v>
                      </c:pt>
                      <c:pt idx="159">
                        <c:v>15.9</c:v>
                      </c:pt>
                      <c:pt idx="160">
                        <c:v>16</c:v>
                      </c:pt>
                      <c:pt idx="161">
                        <c:v>16.100000000000001</c:v>
                      </c:pt>
                      <c:pt idx="162">
                        <c:v>16.2</c:v>
                      </c:pt>
                      <c:pt idx="163">
                        <c:v>16.3</c:v>
                      </c:pt>
                      <c:pt idx="164">
                        <c:v>16.399999999999999</c:v>
                      </c:pt>
                      <c:pt idx="165">
                        <c:v>16.5</c:v>
                      </c:pt>
                      <c:pt idx="166">
                        <c:v>16.600000000000001</c:v>
                      </c:pt>
                      <c:pt idx="167">
                        <c:v>16.7</c:v>
                      </c:pt>
                      <c:pt idx="168">
                        <c:v>16.8</c:v>
                      </c:pt>
                      <c:pt idx="169">
                        <c:v>16.899999999999999</c:v>
                      </c:pt>
                      <c:pt idx="170">
                        <c:v>17</c:v>
                      </c:pt>
                      <c:pt idx="171">
                        <c:v>17.100000000000001</c:v>
                      </c:pt>
                      <c:pt idx="172">
                        <c:v>17.2</c:v>
                      </c:pt>
                      <c:pt idx="173">
                        <c:v>17.3</c:v>
                      </c:pt>
                      <c:pt idx="174">
                        <c:v>17.399999999999999</c:v>
                      </c:pt>
                      <c:pt idx="175">
                        <c:v>17.5</c:v>
                      </c:pt>
                      <c:pt idx="176">
                        <c:v>17.600000000000001</c:v>
                      </c:pt>
                      <c:pt idx="177">
                        <c:v>17.7</c:v>
                      </c:pt>
                      <c:pt idx="178">
                        <c:v>17.8</c:v>
                      </c:pt>
                      <c:pt idx="179">
                        <c:v>17.899999999999999</c:v>
                      </c:pt>
                      <c:pt idx="180">
                        <c:v>18</c:v>
                      </c:pt>
                      <c:pt idx="181">
                        <c:v>18.100000000000001</c:v>
                      </c:pt>
                      <c:pt idx="182">
                        <c:v>18.2</c:v>
                      </c:pt>
                      <c:pt idx="183">
                        <c:v>18.3</c:v>
                      </c:pt>
                      <c:pt idx="184">
                        <c:v>18.399999999999999</c:v>
                      </c:pt>
                      <c:pt idx="185">
                        <c:v>18.5</c:v>
                      </c:pt>
                      <c:pt idx="186">
                        <c:v>18.600000000000001</c:v>
                      </c:pt>
                      <c:pt idx="187">
                        <c:v>18.7</c:v>
                      </c:pt>
                      <c:pt idx="188">
                        <c:v>18.8</c:v>
                      </c:pt>
                      <c:pt idx="189">
                        <c:v>18.899999999999999</c:v>
                      </c:pt>
                      <c:pt idx="190">
                        <c:v>19</c:v>
                      </c:pt>
                      <c:pt idx="191">
                        <c:v>19.100000000000001</c:v>
                      </c:pt>
                      <c:pt idx="192">
                        <c:v>19.2</c:v>
                      </c:pt>
                      <c:pt idx="193">
                        <c:v>19.3</c:v>
                      </c:pt>
                      <c:pt idx="194">
                        <c:v>19.399999999999999</c:v>
                      </c:pt>
                      <c:pt idx="195">
                        <c:v>19.5</c:v>
                      </c:pt>
                      <c:pt idx="196">
                        <c:v>19.600000000000001</c:v>
                      </c:pt>
                      <c:pt idx="197">
                        <c:v>19.7</c:v>
                      </c:pt>
                      <c:pt idx="198">
                        <c:v>19.8</c:v>
                      </c:pt>
                      <c:pt idx="199">
                        <c:v>19.899999999999999</c:v>
                      </c:pt>
                      <c:pt idx="200">
                        <c:v>20</c:v>
                      </c:pt>
                      <c:pt idx="201">
                        <c:v>20.100000000000001</c:v>
                      </c:pt>
                      <c:pt idx="202">
                        <c:v>20.2</c:v>
                      </c:pt>
                      <c:pt idx="203">
                        <c:v>20.3</c:v>
                      </c:pt>
                      <c:pt idx="204">
                        <c:v>20.399999999999999</c:v>
                      </c:pt>
                      <c:pt idx="205">
                        <c:v>20.5</c:v>
                      </c:pt>
                      <c:pt idx="206">
                        <c:v>20.6</c:v>
                      </c:pt>
                      <c:pt idx="207">
                        <c:v>20.7</c:v>
                      </c:pt>
                      <c:pt idx="208">
                        <c:v>20.8</c:v>
                      </c:pt>
                      <c:pt idx="209">
                        <c:v>20.9</c:v>
                      </c:pt>
                      <c:pt idx="210">
                        <c:v>21</c:v>
                      </c:pt>
                      <c:pt idx="211">
                        <c:v>21.1</c:v>
                      </c:pt>
                      <c:pt idx="212">
                        <c:v>21.2</c:v>
                      </c:pt>
                      <c:pt idx="213">
                        <c:v>21.3</c:v>
                      </c:pt>
                      <c:pt idx="214">
                        <c:v>21.4</c:v>
                      </c:pt>
                      <c:pt idx="215">
                        <c:v>21.5</c:v>
                      </c:pt>
                      <c:pt idx="216">
                        <c:v>21.6</c:v>
                      </c:pt>
                      <c:pt idx="217">
                        <c:v>21.7</c:v>
                      </c:pt>
                      <c:pt idx="218">
                        <c:v>21.8</c:v>
                      </c:pt>
                      <c:pt idx="219">
                        <c:v>21.9</c:v>
                      </c:pt>
                      <c:pt idx="220">
                        <c:v>22</c:v>
                      </c:pt>
                      <c:pt idx="221">
                        <c:v>22.1</c:v>
                      </c:pt>
                      <c:pt idx="222">
                        <c:v>22.2</c:v>
                      </c:pt>
                      <c:pt idx="223">
                        <c:v>22.3</c:v>
                      </c:pt>
                      <c:pt idx="224">
                        <c:v>22.4</c:v>
                      </c:pt>
                      <c:pt idx="225">
                        <c:v>22.5</c:v>
                      </c:pt>
                      <c:pt idx="226">
                        <c:v>22.6</c:v>
                      </c:pt>
                      <c:pt idx="227">
                        <c:v>22.7</c:v>
                      </c:pt>
                      <c:pt idx="228">
                        <c:v>22.8</c:v>
                      </c:pt>
                      <c:pt idx="229">
                        <c:v>22.9</c:v>
                      </c:pt>
                      <c:pt idx="230">
                        <c:v>23</c:v>
                      </c:pt>
                      <c:pt idx="231">
                        <c:v>23.1</c:v>
                      </c:pt>
                      <c:pt idx="232">
                        <c:v>23.2</c:v>
                      </c:pt>
                      <c:pt idx="233">
                        <c:v>23.3</c:v>
                      </c:pt>
                      <c:pt idx="234">
                        <c:v>23.4</c:v>
                      </c:pt>
                      <c:pt idx="235">
                        <c:v>23.5</c:v>
                      </c:pt>
                      <c:pt idx="236">
                        <c:v>23.6</c:v>
                      </c:pt>
                      <c:pt idx="237">
                        <c:v>23.7</c:v>
                      </c:pt>
                      <c:pt idx="238">
                        <c:v>23.8</c:v>
                      </c:pt>
                      <c:pt idx="239">
                        <c:v>23.9</c:v>
                      </c:pt>
                      <c:pt idx="240">
                        <c:v>24</c:v>
                      </c:pt>
                      <c:pt idx="241">
                        <c:v>24.1</c:v>
                      </c:pt>
                      <c:pt idx="242">
                        <c:v>24.2</c:v>
                      </c:pt>
                      <c:pt idx="243">
                        <c:v>24.3</c:v>
                      </c:pt>
                      <c:pt idx="244">
                        <c:v>24.4</c:v>
                      </c:pt>
                      <c:pt idx="245">
                        <c:v>24.5</c:v>
                      </c:pt>
                      <c:pt idx="246">
                        <c:v>24.6</c:v>
                      </c:pt>
                      <c:pt idx="247">
                        <c:v>24.7</c:v>
                      </c:pt>
                      <c:pt idx="248">
                        <c:v>24.8</c:v>
                      </c:pt>
                      <c:pt idx="249">
                        <c:v>24.9</c:v>
                      </c:pt>
                      <c:pt idx="250">
                        <c:v>25</c:v>
                      </c:pt>
                      <c:pt idx="251">
                        <c:v>25.1</c:v>
                      </c:pt>
                      <c:pt idx="252">
                        <c:v>25.2</c:v>
                      </c:pt>
                      <c:pt idx="253">
                        <c:v>25.3</c:v>
                      </c:pt>
                      <c:pt idx="254">
                        <c:v>25.4</c:v>
                      </c:pt>
                      <c:pt idx="255">
                        <c:v>25.5</c:v>
                      </c:pt>
                      <c:pt idx="256">
                        <c:v>25.6</c:v>
                      </c:pt>
                      <c:pt idx="257">
                        <c:v>25.7</c:v>
                      </c:pt>
                      <c:pt idx="258">
                        <c:v>25.8</c:v>
                      </c:pt>
                      <c:pt idx="259">
                        <c:v>25.9</c:v>
                      </c:pt>
                      <c:pt idx="260">
                        <c:v>26</c:v>
                      </c:pt>
                      <c:pt idx="261">
                        <c:v>26.1</c:v>
                      </c:pt>
                      <c:pt idx="262">
                        <c:v>26.2</c:v>
                      </c:pt>
                      <c:pt idx="263">
                        <c:v>26.3</c:v>
                      </c:pt>
                      <c:pt idx="264">
                        <c:v>26.4</c:v>
                      </c:pt>
                      <c:pt idx="265">
                        <c:v>26.5</c:v>
                      </c:pt>
                      <c:pt idx="266">
                        <c:v>26.6</c:v>
                      </c:pt>
                      <c:pt idx="267">
                        <c:v>26.7</c:v>
                      </c:pt>
                      <c:pt idx="268">
                        <c:v>26.8</c:v>
                      </c:pt>
                      <c:pt idx="269">
                        <c:v>26.9</c:v>
                      </c:pt>
                      <c:pt idx="270">
                        <c:v>27</c:v>
                      </c:pt>
                      <c:pt idx="271">
                        <c:v>27.1</c:v>
                      </c:pt>
                      <c:pt idx="272">
                        <c:v>27.2</c:v>
                      </c:pt>
                      <c:pt idx="273">
                        <c:v>27.3</c:v>
                      </c:pt>
                      <c:pt idx="274">
                        <c:v>27.4</c:v>
                      </c:pt>
                      <c:pt idx="275">
                        <c:v>27.5</c:v>
                      </c:pt>
                      <c:pt idx="276">
                        <c:v>27.6</c:v>
                      </c:pt>
                      <c:pt idx="277">
                        <c:v>27.7</c:v>
                      </c:pt>
                      <c:pt idx="278">
                        <c:v>27.8</c:v>
                      </c:pt>
                      <c:pt idx="279">
                        <c:v>27.9</c:v>
                      </c:pt>
                      <c:pt idx="280">
                        <c:v>28</c:v>
                      </c:pt>
                      <c:pt idx="281">
                        <c:v>28.1</c:v>
                      </c:pt>
                      <c:pt idx="282">
                        <c:v>28.2</c:v>
                      </c:pt>
                      <c:pt idx="283">
                        <c:v>28.3</c:v>
                      </c:pt>
                      <c:pt idx="284">
                        <c:v>28.4</c:v>
                      </c:pt>
                      <c:pt idx="285">
                        <c:v>28.5</c:v>
                      </c:pt>
                      <c:pt idx="286">
                        <c:v>28.6</c:v>
                      </c:pt>
                      <c:pt idx="287">
                        <c:v>28.7</c:v>
                      </c:pt>
                      <c:pt idx="288">
                        <c:v>28.8</c:v>
                      </c:pt>
                      <c:pt idx="289">
                        <c:v>28.9</c:v>
                      </c:pt>
                      <c:pt idx="290">
                        <c:v>29</c:v>
                      </c:pt>
                      <c:pt idx="291">
                        <c:v>29.1</c:v>
                      </c:pt>
                      <c:pt idx="292">
                        <c:v>29.2</c:v>
                      </c:pt>
                      <c:pt idx="293">
                        <c:v>29.3</c:v>
                      </c:pt>
                      <c:pt idx="294">
                        <c:v>29.4</c:v>
                      </c:pt>
                      <c:pt idx="295">
                        <c:v>29.5</c:v>
                      </c:pt>
                      <c:pt idx="296">
                        <c:v>29.6</c:v>
                      </c:pt>
                      <c:pt idx="297">
                        <c:v>29.7</c:v>
                      </c:pt>
                      <c:pt idx="298">
                        <c:v>29.8</c:v>
                      </c:pt>
                      <c:pt idx="299">
                        <c:v>29.9</c:v>
                      </c:pt>
                      <c:pt idx="300">
                        <c:v>30</c:v>
                      </c:pt>
                      <c:pt idx="301">
                        <c:v>30.1</c:v>
                      </c:pt>
                      <c:pt idx="302">
                        <c:v>30.2</c:v>
                      </c:pt>
                      <c:pt idx="303">
                        <c:v>30.3</c:v>
                      </c:pt>
                      <c:pt idx="304">
                        <c:v>30.4</c:v>
                      </c:pt>
                      <c:pt idx="305">
                        <c:v>30.5</c:v>
                      </c:pt>
                      <c:pt idx="306">
                        <c:v>30.6</c:v>
                      </c:pt>
                      <c:pt idx="307">
                        <c:v>30.7</c:v>
                      </c:pt>
                      <c:pt idx="308">
                        <c:v>30.8</c:v>
                      </c:pt>
                      <c:pt idx="309">
                        <c:v>30.9</c:v>
                      </c:pt>
                      <c:pt idx="310">
                        <c:v>31</c:v>
                      </c:pt>
                      <c:pt idx="311">
                        <c:v>31.1</c:v>
                      </c:pt>
                      <c:pt idx="312">
                        <c:v>31.2</c:v>
                      </c:pt>
                      <c:pt idx="313">
                        <c:v>31.3</c:v>
                      </c:pt>
                      <c:pt idx="314">
                        <c:v>31.4</c:v>
                      </c:pt>
                      <c:pt idx="315">
                        <c:v>31.5</c:v>
                      </c:pt>
                      <c:pt idx="316">
                        <c:v>31.6</c:v>
                      </c:pt>
                      <c:pt idx="317">
                        <c:v>31.7</c:v>
                      </c:pt>
                      <c:pt idx="318">
                        <c:v>31.8</c:v>
                      </c:pt>
                      <c:pt idx="319">
                        <c:v>31.9</c:v>
                      </c:pt>
                      <c:pt idx="320">
                        <c:v>32</c:v>
                      </c:pt>
                      <c:pt idx="321">
                        <c:v>32.1</c:v>
                      </c:pt>
                      <c:pt idx="322">
                        <c:v>32.200000000000003</c:v>
                      </c:pt>
                      <c:pt idx="323">
                        <c:v>32.299999999999997</c:v>
                      </c:pt>
                      <c:pt idx="324">
                        <c:v>32.4</c:v>
                      </c:pt>
                      <c:pt idx="325">
                        <c:v>32.5</c:v>
                      </c:pt>
                      <c:pt idx="326">
                        <c:v>32.6</c:v>
                      </c:pt>
                      <c:pt idx="327">
                        <c:v>32.700000000000003</c:v>
                      </c:pt>
                      <c:pt idx="328">
                        <c:v>32.799999999999997</c:v>
                      </c:pt>
                      <c:pt idx="329">
                        <c:v>32.9</c:v>
                      </c:pt>
                      <c:pt idx="330">
                        <c:v>33</c:v>
                      </c:pt>
                      <c:pt idx="331">
                        <c:v>33.1</c:v>
                      </c:pt>
                      <c:pt idx="332">
                        <c:v>33.200000000000003</c:v>
                      </c:pt>
                      <c:pt idx="333">
                        <c:v>33.299999999999997</c:v>
                      </c:pt>
                      <c:pt idx="334">
                        <c:v>33.4</c:v>
                      </c:pt>
                      <c:pt idx="335">
                        <c:v>33.5</c:v>
                      </c:pt>
                      <c:pt idx="336">
                        <c:v>33.6</c:v>
                      </c:pt>
                      <c:pt idx="337">
                        <c:v>33.700000000000003</c:v>
                      </c:pt>
                      <c:pt idx="338">
                        <c:v>33.799999999999997</c:v>
                      </c:pt>
                      <c:pt idx="339">
                        <c:v>33.9</c:v>
                      </c:pt>
                      <c:pt idx="340">
                        <c:v>34</c:v>
                      </c:pt>
                      <c:pt idx="341">
                        <c:v>34.1</c:v>
                      </c:pt>
                      <c:pt idx="342">
                        <c:v>34.200000000000003</c:v>
                      </c:pt>
                      <c:pt idx="343">
                        <c:v>34.299999999999997</c:v>
                      </c:pt>
                      <c:pt idx="344">
                        <c:v>34.4</c:v>
                      </c:pt>
                      <c:pt idx="345">
                        <c:v>34.5</c:v>
                      </c:pt>
                      <c:pt idx="346">
                        <c:v>34.6</c:v>
                      </c:pt>
                      <c:pt idx="347">
                        <c:v>34.700000000000003</c:v>
                      </c:pt>
                      <c:pt idx="348">
                        <c:v>34.799999999999997</c:v>
                      </c:pt>
                      <c:pt idx="349">
                        <c:v>34.9</c:v>
                      </c:pt>
                      <c:pt idx="350">
                        <c:v>35</c:v>
                      </c:pt>
                      <c:pt idx="351">
                        <c:v>35.1</c:v>
                      </c:pt>
                      <c:pt idx="352">
                        <c:v>35.200000000000003</c:v>
                      </c:pt>
                      <c:pt idx="353">
                        <c:v>35.299999999999997</c:v>
                      </c:pt>
                      <c:pt idx="354">
                        <c:v>35.4</c:v>
                      </c:pt>
                      <c:pt idx="355">
                        <c:v>35.5</c:v>
                      </c:pt>
                      <c:pt idx="356">
                        <c:v>35.6</c:v>
                      </c:pt>
                      <c:pt idx="357">
                        <c:v>35.700000000000003</c:v>
                      </c:pt>
                      <c:pt idx="358">
                        <c:v>35.799999999999997</c:v>
                      </c:pt>
                      <c:pt idx="359">
                        <c:v>35.9</c:v>
                      </c:pt>
                      <c:pt idx="360">
                        <c:v>36</c:v>
                      </c:pt>
                      <c:pt idx="361">
                        <c:v>36.1</c:v>
                      </c:pt>
                      <c:pt idx="362">
                        <c:v>36.200000000000003</c:v>
                      </c:pt>
                      <c:pt idx="363">
                        <c:v>36.299999999999997</c:v>
                      </c:pt>
                      <c:pt idx="364">
                        <c:v>36.4</c:v>
                      </c:pt>
                      <c:pt idx="365">
                        <c:v>36.5</c:v>
                      </c:pt>
                      <c:pt idx="366">
                        <c:v>36.6</c:v>
                      </c:pt>
                      <c:pt idx="367">
                        <c:v>36.700000000000003</c:v>
                      </c:pt>
                      <c:pt idx="368">
                        <c:v>36.799999999999997</c:v>
                      </c:pt>
                      <c:pt idx="369">
                        <c:v>36.9</c:v>
                      </c:pt>
                      <c:pt idx="370">
                        <c:v>37</c:v>
                      </c:pt>
                      <c:pt idx="371">
                        <c:v>37.1</c:v>
                      </c:pt>
                      <c:pt idx="372">
                        <c:v>37.200000000000003</c:v>
                      </c:pt>
                      <c:pt idx="373">
                        <c:v>37.299999999999997</c:v>
                      </c:pt>
                      <c:pt idx="374">
                        <c:v>37.4</c:v>
                      </c:pt>
                      <c:pt idx="375">
                        <c:v>37.5</c:v>
                      </c:pt>
                      <c:pt idx="376">
                        <c:v>37.6</c:v>
                      </c:pt>
                      <c:pt idx="377">
                        <c:v>37.700000000000003</c:v>
                      </c:pt>
                      <c:pt idx="378">
                        <c:v>37.799999999999997</c:v>
                      </c:pt>
                      <c:pt idx="379">
                        <c:v>37.9</c:v>
                      </c:pt>
                      <c:pt idx="380">
                        <c:v>38</c:v>
                      </c:pt>
                      <c:pt idx="381">
                        <c:v>38.1</c:v>
                      </c:pt>
                      <c:pt idx="382">
                        <c:v>38.200000000000003</c:v>
                      </c:pt>
                      <c:pt idx="383">
                        <c:v>38.299999999999997</c:v>
                      </c:pt>
                      <c:pt idx="384">
                        <c:v>38.4</c:v>
                      </c:pt>
                      <c:pt idx="385">
                        <c:v>38.5</c:v>
                      </c:pt>
                      <c:pt idx="386">
                        <c:v>38.6</c:v>
                      </c:pt>
                      <c:pt idx="387">
                        <c:v>38.700000000000003</c:v>
                      </c:pt>
                      <c:pt idx="388">
                        <c:v>38.799999999999997</c:v>
                      </c:pt>
                      <c:pt idx="389">
                        <c:v>38.9</c:v>
                      </c:pt>
                      <c:pt idx="390">
                        <c:v>39</c:v>
                      </c:pt>
                      <c:pt idx="391">
                        <c:v>39.1</c:v>
                      </c:pt>
                      <c:pt idx="392">
                        <c:v>39.200000000000003</c:v>
                      </c:pt>
                      <c:pt idx="393">
                        <c:v>39.299999999999997</c:v>
                      </c:pt>
                      <c:pt idx="394">
                        <c:v>39.4</c:v>
                      </c:pt>
                      <c:pt idx="395">
                        <c:v>39.5</c:v>
                      </c:pt>
                      <c:pt idx="396">
                        <c:v>39.6</c:v>
                      </c:pt>
                      <c:pt idx="397">
                        <c:v>39.700000000000003</c:v>
                      </c:pt>
                      <c:pt idx="398">
                        <c:v>39.799999999999997</c:v>
                      </c:pt>
                      <c:pt idx="399">
                        <c:v>39.9</c:v>
                      </c:pt>
                      <c:pt idx="400">
                        <c:v>40</c:v>
                      </c:pt>
                      <c:pt idx="401">
                        <c:v>40.1</c:v>
                      </c:pt>
                      <c:pt idx="402">
                        <c:v>40.200000000000003</c:v>
                      </c:pt>
                      <c:pt idx="403">
                        <c:v>40.299999999999997</c:v>
                      </c:pt>
                      <c:pt idx="404">
                        <c:v>40.4</c:v>
                      </c:pt>
                      <c:pt idx="405">
                        <c:v>40.5</c:v>
                      </c:pt>
                      <c:pt idx="406">
                        <c:v>40.6</c:v>
                      </c:pt>
                      <c:pt idx="407">
                        <c:v>40.700000000000003</c:v>
                      </c:pt>
                      <c:pt idx="408">
                        <c:v>40.799999999999997</c:v>
                      </c:pt>
                      <c:pt idx="409">
                        <c:v>40.9</c:v>
                      </c:pt>
                      <c:pt idx="410">
                        <c:v>41</c:v>
                      </c:pt>
                      <c:pt idx="411">
                        <c:v>41.1</c:v>
                      </c:pt>
                      <c:pt idx="412">
                        <c:v>41.2</c:v>
                      </c:pt>
                      <c:pt idx="413">
                        <c:v>41.3</c:v>
                      </c:pt>
                      <c:pt idx="414">
                        <c:v>41.4</c:v>
                      </c:pt>
                      <c:pt idx="415">
                        <c:v>41.5</c:v>
                      </c:pt>
                      <c:pt idx="416">
                        <c:v>41.6</c:v>
                      </c:pt>
                      <c:pt idx="417">
                        <c:v>41.7</c:v>
                      </c:pt>
                      <c:pt idx="418">
                        <c:v>41.8</c:v>
                      </c:pt>
                      <c:pt idx="419">
                        <c:v>41.9</c:v>
                      </c:pt>
                      <c:pt idx="420">
                        <c:v>42</c:v>
                      </c:pt>
                      <c:pt idx="421">
                        <c:v>42.1</c:v>
                      </c:pt>
                      <c:pt idx="422">
                        <c:v>42.2</c:v>
                      </c:pt>
                      <c:pt idx="423">
                        <c:v>42.3</c:v>
                      </c:pt>
                      <c:pt idx="424">
                        <c:v>42.4</c:v>
                      </c:pt>
                      <c:pt idx="425">
                        <c:v>42.5</c:v>
                      </c:pt>
                      <c:pt idx="426">
                        <c:v>42.6</c:v>
                      </c:pt>
                      <c:pt idx="427">
                        <c:v>42.7</c:v>
                      </c:pt>
                      <c:pt idx="428">
                        <c:v>42.8</c:v>
                      </c:pt>
                      <c:pt idx="429">
                        <c:v>42.9</c:v>
                      </c:pt>
                      <c:pt idx="430">
                        <c:v>43</c:v>
                      </c:pt>
                      <c:pt idx="431">
                        <c:v>43.1</c:v>
                      </c:pt>
                      <c:pt idx="432">
                        <c:v>43.2</c:v>
                      </c:pt>
                      <c:pt idx="433">
                        <c:v>43.3</c:v>
                      </c:pt>
                      <c:pt idx="434">
                        <c:v>43.4</c:v>
                      </c:pt>
                      <c:pt idx="435">
                        <c:v>43.5</c:v>
                      </c:pt>
                      <c:pt idx="436">
                        <c:v>43.6</c:v>
                      </c:pt>
                      <c:pt idx="437">
                        <c:v>43.7</c:v>
                      </c:pt>
                      <c:pt idx="438">
                        <c:v>43.8</c:v>
                      </c:pt>
                      <c:pt idx="439">
                        <c:v>43.9</c:v>
                      </c:pt>
                      <c:pt idx="440">
                        <c:v>44</c:v>
                      </c:pt>
                      <c:pt idx="441">
                        <c:v>44.1</c:v>
                      </c:pt>
                      <c:pt idx="442">
                        <c:v>44.2</c:v>
                      </c:pt>
                      <c:pt idx="443">
                        <c:v>44.3</c:v>
                      </c:pt>
                      <c:pt idx="444">
                        <c:v>44.4</c:v>
                      </c:pt>
                      <c:pt idx="445">
                        <c:v>44.5</c:v>
                      </c:pt>
                      <c:pt idx="446">
                        <c:v>44.6</c:v>
                      </c:pt>
                      <c:pt idx="447">
                        <c:v>44.7</c:v>
                      </c:pt>
                      <c:pt idx="448">
                        <c:v>44.8</c:v>
                      </c:pt>
                      <c:pt idx="449">
                        <c:v>44.9</c:v>
                      </c:pt>
                      <c:pt idx="450">
                        <c:v>45</c:v>
                      </c:pt>
                      <c:pt idx="451">
                        <c:v>45.1</c:v>
                      </c:pt>
                      <c:pt idx="452">
                        <c:v>45.2</c:v>
                      </c:pt>
                      <c:pt idx="453">
                        <c:v>45.3</c:v>
                      </c:pt>
                      <c:pt idx="454">
                        <c:v>45.4</c:v>
                      </c:pt>
                      <c:pt idx="455">
                        <c:v>45.5</c:v>
                      </c:pt>
                      <c:pt idx="456">
                        <c:v>45.6</c:v>
                      </c:pt>
                      <c:pt idx="457">
                        <c:v>45.7</c:v>
                      </c:pt>
                      <c:pt idx="458">
                        <c:v>45.8</c:v>
                      </c:pt>
                      <c:pt idx="459">
                        <c:v>45.9</c:v>
                      </c:pt>
                      <c:pt idx="460">
                        <c:v>46</c:v>
                      </c:pt>
                      <c:pt idx="461">
                        <c:v>46.1</c:v>
                      </c:pt>
                      <c:pt idx="462">
                        <c:v>46.2</c:v>
                      </c:pt>
                      <c:pt idx="463">
                        <c:v>46.3</c:v>
                      </c:pt>
                      <c:pt idx="464">
                        <c:v>46.4</c:v>
                      </c:pt>
                      <c:pt idx="465">
                        <c:v>46.5</c:v>
                      </c:pt>
                      <c:pt idx="466">
                        <c:v>46.6</c:v>
                      </c:pt>
                      <c:pt idx="467">
                        <c:v>46.7</c:v>
                      </c:pt>
                      <c:pt idx="468">
                        <c:v>46.8</c:v>
                      </c:pt>
                      <c:pt idx="469">
                        <c:v>46.9</c:v>
                      </c:pt>
                      <c:pt idx="470">
                        <c:v>47</c:v>
                      </c:pt>
                      <c:pt idx="471">
                        <c:v>47.1</c:v>
                      </c:pt>
                      <c:pt idx="472">
                        <c:v>47.2</c:v>
                      </c:pt>
                      <c:pt idx="473">
                        <c:v>47.3</c:v>
                      </c:pt>
                      <c:pt idx="474">
                        <c:v>47.4</c:v>
                      </c:pt>
                      <c:pt idx="475">
                        <c:v>47.5</c:v>
                      </c:pt>
                      <c:pt idx="476">
                        <c:v>47.6</c:v>
                      </c:pt>
                      <c:pt idx="477">
                        <c:v>47.7</c:v>
                      </c:pt>
                      <c:pt idx="478">
                        <c:v>47.8</c:v>
                      </c:pt>
                      <c:pt idx="479">
                        <c:v>47.9</c:v>
                      </c:pt>
                      <c:pt idx="480">
                        <c:v>48</c:v>
                      </c:pt>
                      <c:pt idx="481">
                        <c:v>48.1</c:v>
                      </c:pt>
                      <c:pt idx="482">
                        <c:v>48.2</c:v>
                      </c:pt>
                      <c:pt idx="483">
                        <c:v>48.3</c:v>
                      </c:pt>
                      <c:pt idx="484">
                        <c:v>48.4</c:v>
                      </c:pt>
                      <c:pt idx="485">
                        <c:v>48.5</c:v>
                      </c:pt>
                      <c:pt idx="486">
                        <c:v>48.6</c:v>
                      </c:pt>
                      <c:pt idx="487">
                        <c:v>48.7</c:v>
                      </c:pt>
                      <c:pt idx="488">
                        <c:v>48.8</c:v>
                      </c:pt>
                      <c:pt idx="489">
                        <c:v>48.9</c:v>
                      </c:pt>
                      <c:pt idx="490">
                        <c:v>49</c:v>
                      </c:pt>
                      <c:pt idx="491">
                        <c:v>49.1</c:v>
                      </c:pt>
                      <c:pt idx="492">
                        <c:v>49.2</c:v>
                      </c:pt>
                      <c:pt idx="493">
                        <c:v>49.3</c:v>
                      </c:pt>
                      <c:pt idx="494">
                        <c:v>49.4</c:v>
                      </c:pt>
                      <c:pt idx="495">
                        <c:v>49.5</c:v>
                      </c:pt>
                      <c:pt idx="496">
                        <c:v>49.6</c:v>
                      </c:pt>
                      <c:pt idx="497">
                        <c:v>49.7</c:v>
                      </c:pt>
                      <c:pt idx="498">
                        <c:v>49.8</c:v>
                      </c:pt>
                      <c:pt idx="499">
                        <c:v>49.9</c:v>
                      </c:pt>
                      <c:pt idx="500">
                        <c:v>50</c:v>
                      </c:pt>
                      <c:pt idx="501">
                        <c:v>50.1</c:v>
                      </c:pt>
                      <c:pt idx="502">
                        <c:v>50.2</c:v>
                      </c:pt>
                      <c:pt idx="503">
                        <c:v>50.3</c:v>
                      </c:pt>
                      <c:pt idx="504">
                        <c:v>50.4</c:v>
                      </c:pt>
                      <c:pt idx="505">
                        <c:v>50.5</c:v>
                      </c:pt>
                      <c:pt idx="506">
                        <c:v>50.6</c:v>
                      </c:pt>
                      <c:pt idx="507">
                        <c:v>50.7</c:v>
                      </c:pt>
                      <c:pt idx="508">
                        <c:v>50.8</c:v>
                      </c:pt>
                      <c:pt idx="509">
                        <c:v>50.9</c:v>
                      </c:pt>
                      <c:pt idx="510">
                        <c:v>51</c:v>
                      </c:pt>
                      <c:pt idx="511">
                        <c:v>51.1</c:v>
                      </c:pt>
                      <c:pt idx="512">
                        <c:v>51.2</c:v>
                      </c:pt>
                      <c:pt idx="513">
                        <c:v>51.3</c:v>
                      </c:pt>
                      <c:pt idx="514">
                        <c:v>51.4</c:v>
                      </c:pt>
                      <c:pt idx="515">
                        <c:v>51.5</c:v>
                      </c:pt>
                      <c:pt idx="516">
                        <c:v>51.6</c:v>
                      </c:pt>
                      <c:pt idx="517">
                        <c:v>51.7</c:v>
                      </c:pt>
                      <c:pt idx="518">
                        <c:v>51.8</c:v>
                      </c:pt>
                      <c:pt idx="519">
                        <c:v>51.9</c:v>
                      </c:pt>
                      <c:pt idx="520">
                        <c:v>52</c:v>
                      </c:pt>
                      <c:pt idx="521">
                        <c:v>52.1</c:v>
                      </c:pt>
                      <c:pt idx="522">
                        <c:v>52.2</c:v>
                      </c:pt>
                      <c:pt idx="523">
                        <c:v>52.3</c:v>
                      </c:pt>
                      <c:pt idx="524">
                        <c:v>52.4</c:v>
                      </c:pt>
                      <c:pt idx="525">
                        <c:v>52.5</c:v>
                      </c:pt>
                      <c:pt idx="526">
                        <c:v>52.6</c:v>
                      </c:pt>
                      <c:pt idx="527">
                        <c:v>52.7</c:v>
                      </c:pt>
                      <c:pt idx="528">
                        <c:v>52.8</c:v>
                      </c:pt>
                      <c:pt idx="529">
                        <c:v>52.9</c:v>
                      </c:pt>
                      <c:pt idx="530">
                        <c:v>53</c:v>
                      </c:pt>
                      <c:pt idx="531">
                        <c:v>53.1</c:v>
                      </c:pt>
                      <c:pt idx="532">
                        <c:v>53.2</c:v>
                      </c:pt>
                      <c:pt idx="533">
                        <c:v>53.3</c:v>
                      </c:pt>
                      <c:pt idx="534">
                        <c:v>53.4</c:v>
                      </c:pt>
                      <c:pt idx="535">
                        <c:v>53.5</c:v>
                      </c:pt>
                      <c:pt idx="536">
                        <c:v>53.6</c:v>
                      </c:pt>
                      <c:pt idx="537">
                        <c:v>53.7</c:v>
                      </c:pt>
                      <c:pt idx="538">
                        <c:v>53.8</c:v>
                      </c:pt>
                      <c:pt idx="539">
                        <c:v>53.9</c:v>
                      </c:pt>
                      <c:pt idx="540">
                        <c:v>54</c:v>
                      </c:pt>
                      <c:pt idx="541">
                        <c:v>54.1</c:v>
                      </c:pt>
                      <c:pt idx="542">
                        <c:v>54.2</c:v>
                      </c:pt>
                      <c:pt idx="543">
                        <c:v>54.3</c:v>
                      </c:pt>
                      <c:pt idx="544">
                        <c:v>54.4</c:v>
                      </c:pt>
                      <c:pt idx="545">
                        <c:v>54.5</c:v>
                      </c:pt>
                      <c:pt idx="546">
                        <c:v>54.6</c:v>
                      </c:pt>
                      <c:pt idx="547">
                        <c:v>54.7</c:v>
                      </c:pt>
                      <c:pt idx="548">
                        <c:v>54.8</c:v>
                      </c:pt>
                      <c:pt idx="549">
                        <c:v>54.9</c:v>
                      </c:pt>
                      <c:pt idx="550">
                        <c:v>55</c:v>
                      </c:pt>
                      <c:pt idx="551">
                        <c:v>55.1</c:v>
                      </c:pt>
                      <c:pt idx="552">
                        <c:v>55.2</c:v>
                      </c:pt>
                      <c:pt idx="553">
                        <c:v>55.3</c:v>
                      </c:pt>
                      <c:pt idx="554">
                        <c:v>55.4</c:v>
                      </c:pt>
                      <c:pt idx="555">
                        <c:v>55.5</c:v>
                      </c:pt>
                      <c:pt idx="556">
                        <c:v>55.6</c:v>
                      </c:pt>
                      <c:pt idx="557">
                        <c:v>55.7</c:v>
                      </c:pt>
                      <c:pt idx="558">
                        <c:v>55.8</c:v>
                      </c:pt>
                      <c:pt idx="559">
                        <c:v>55.9</c:v>
                      </c:pt>
                      <c:pt idx="560">
                        <c:v>56</c:v>
                      </c:pt>
                      <c:pt idx="561">
                        <c:v>56.1</c:v>
                      </c:pt>
                      <c:pt idx="562">
                        <c:v>56.2</c:v>
                      </c:pt>
                      <c:pt idx="563">
                        <c:v>56.3</c:v>
                      </c:pt>
                      <c:pt idx="564">
                        <c:v>56.4</c:v>
                      </c:pt>
                      <c:pt idx="565">
                        <c:v>56.5</c:v>
                      </c:pt>
                      <c:pt idx="566">
                        <c:v>56.6</c:v>
                      </c:pt>
                      <c:pt idx="567">
                        <c:v>56.7</c:v>
                      </c:pt>
                      <c:pt idx="568">
                        <c:v>56.8</c:v>
                      </c:pt>
                      <c:pt idx="569">
                        <c:v>56.9</c:v>
                      </c:pt>
                      <c:pt idx="570">
                        <c:v>57</c:v>
                      </c:pt>
                      <c:pt idx="571">
                        <c:v>57.1</c:v>
                      </c:pt>
                      <c:pt idx="572">
                        <c:v>57.2</c:v>
                      </c:pt>
                      <c:pt idx="573">
                        <c:v>57.3</c:v>
                      </c:pt>
                      <c:pt idx="574">
                        <c:v>57.4</c:v>
                      </c:pt>
                      <c:pt idx="575">
                        <c:v>57.5</c:v>
                      </c:pt>
                      <c:pt idx="576">
                        <c:v>57.6</c:v>
                      </c:pt>
                      <c:pt idx="577">
                        <c:v>57.7</c:v>
                      </c:pt>
                      <c:pt idx="578">
                        <c:v>57.8</c:v>
                      </c:pt>
                      <c:pt idx="579">
                        <c:v>57.9</c:v>
                      </c:pt>
                      <c:pt idx="580">
                        <c:v>58</c:v>
                      </c:pt>
                      <c:pt idx="581">
                        <c:v>58.1</c:v>
                      </c:pt>
                      <c:pt idx="582">
                        <c:v>58.2</c:v>
                      </c:pt>
                      <c:pt idx="583">
                        <c:v>58.3</c:v>
                      </c:pt>
                      <c:pt idx="584">
                        <c:v>58.4</c:v>
                      </c:pt>
                      <c:pt idx="585">
                        <c:v>58.5</c:v>
                      </c:pt>
                      <c:pt idx="586">
                        <c:v>58.6</c:v>
                      </c:pt>
                      <c:pt idx="587">
                        <c:v>58.7</c:v>
                      </c:pt>
                      <c:pt idx="588">
                        <c:v>58.8</c:v>
                      </c:pt>
                      <c:pt idx="589">
                        <c:v>58.9</c:v>
                      </c:pt>
                      <c:pt idx="590">
                        <c:v>59</c:v>
                      </c:pt>
                      <c:pt idx="591">
                        <c:v>59.1</c:v>
                      </c:pt>
                      <c:pt idx="592">
                        <c:v>59.2</c:v>
                      </c:pt>
                      <c:pt idx="593">
                        <c:v>59.3</c:v>
                      </c:pt>
                      <c:pt idx="594">
                        <c:v>59.4</c:v>
                      </c:pt>
                      <c:pt idx="595">
                        <c:v>59.5</c:v>
                      </c:pt>
                      <c:pt idx="596">
                        <c:v>59.6</c:v>
                      </c:pt>
                      <c:pt idx="597">
                        <c:v>59.7</c:v>
                      </c:pt>
                      <c:pt idx="598">
                        <c:v>59.8</c:v>
                      </c:pt>
                      <c:pt idx="599">
                        <c:v>59.9</c:v>
                      </c:pt>
                      <c:pt idx="600">
                        <c:v>60</c:v>
                      </c:pt>
                      <c:pt idx="601">
                        <c:v>60.1</c:v>
                      </c:pt>
                      <c:pt idx="602">
                        <c:v>60.2</c:v>
                      </c:pt>
                      <c:pt idx="603">
                        <c:v>60.3</c:v>
                      </c:pt>
                      <c:pt idx="604">
                        <c:v>60.4</c:v>
                      </c:pt>
                      <c:pt idx="605">
                        <c:v>60.5</c:v>
                      </c:pt>
                      <c:pt idx="606">
                        <c:v>60.6</c:v>
                      </c:pt>
                      <c:pt idx="607">
                        <c:v>60.7</c:v>
                      </c:pt>
                      <c:pt idx="608">
                        <c:v>60.8</c:v>
                      </c:pt>
                      <c:pt idx="609">
                        <c:v>60.9</c:v>
                      </c:pt>
                      <c:pt idx="610">
                        <c:v>61</c:v>
                      </c:pt>
                      <c:pt idx="611">
                        <c:v>61.1</c:v>
                      </c:pt>
                      <c:pt idx="612">
                        <c:v>61.2</c:v>
                      </c:pt>
                      <c:pt idx="613">
                        <c:v>61.3</c:v>
                      </c:pt>
                      <c:pt idx="614">
                        <c:v>61.4</c:v>
                      </c:pt>
                      <c:pt idx="615">
                        <c:v>61.5</c:v>
                      </c:pt>
                      <c:pt idx="616">
                        <c:v>61.6</c:v>
                      </c:pt>
                      <c:pt idx="617">
                        <c:v>61.7</c:v>
                      </c:pt>
                      <c:pt idx="618">
                        <c:v>61.8</c:v>
                      </c:pt>
                      <c:pt idx="619">
                        <c:v>61.9</c:v>
                      </c:pt>
                      <c:pt idx="620">
                        <c:v>62</c:v>
                      </c:pt>
                      <c:pt idx="621">
                        <c:v>62.1</c:v>
                      </c:pt>
                      <c:pt idx="622">
                        <c:v>62.2</c:v>
                      </c:pt>
                      <c:pt idx="623">
                        <c:v>62.3</c:v>
                      </c:pt>
                      <c:pt idx="624">
                        <c:v>62.4</c:v>
                      </c:pt>
                      <c:pt idx="625">
                        <c:v>62.5</c:v>
                      </c:pt>
                      <c:pt idx="626">
                        <c:v>62.6</c:v>
                      </c:pt>
                      <c:pt idx="627">
                        <c:v>62.7</c:v>
                      </c:pt>
                      <c:pt idx="628">
                        <c:v>62.8</c:v>
                      </c:pt>
                      <c:pt idx="629">
                        <c:v>62.9</c:v>
                      </c:pt>
                      <c:pt idx="630">
                        <c:v>63</c:v>
                      </c:pt>
                      <c:pt idx="631">
                        <c:v>63.1</c:v>
                      </c:pt>
                      <c:pt idx="632">
                        <c:v>63.2</c:v>
                      </c:pt>
                      <c:pt idx="633">
                        <c:v>63.3</c:v>
                      </c:pt>
                      <c:pt idx="634">
                        <c:v>63.4</c:v>
                      </c:pt>
                      <c:pt idx="635">
                        <c:v>63.5</c:v>
                      </c:pt>
                      <c:pt idx="636">
                        <c:v>63.6</c:v>
                      </c:pt>
                      <c:pt idx="637">
                        <c:v>63.7</c:v>
                      </c:pt>
                      <c:pt idx="638">
                        <c:v>63.8</c:v>
                      </c:pt>
                      <c:pt idx="639">
                        <c:v>63.9</c:v>
                      </c:pt>
                      <c:pt idx="640">
                        <c:v>64</c:v>
                      </c:pt>
                      <c:pt idx="641">
                        <c:v>64.099999999999994</c:v>
                      </c:pt>
                      <c:pt idx="642">
                        <c:v>64.2</c:v>
                      </c:pt>
                      <c:pt idx="643">
                        <c:v>64.3</c:v>
                      </c:pt>
                      <c:pt idx="644">
                        <c:v>64.400000000000006</c:v>
                      </c:pt>
                      <c:pt idx="645">
                        <c:v>64.5</c:v>
                      </c:pt>
                      <c:pt idx="646">
                        <c:v>64.599999999999994</c:v>
                      </c:pt>
                      <c:pt idx="647">
                        <c:v>64.7</c:v>
                      </c:pt>
                      <c:pt idx="648">
                        <c:v>64.8</c:v>
                      </c:pt>
                      <c:pt idx="649">
                        <c:v>64.900000000000006</c:v>
                      </c:pt>
                      <c:pt idx="650">
                        <c:v>65</c:v>
                      </c:pt>
                      <c:pt idx="651">
                        <c:v>65.099999999999994</c:v>
                      </c:pt>
                      <c:pt idx="652">
                        <c:v>65.2</c:v>
                      </c:pt>
                      <c:pt idx="653">
                        <c:v>65.3</c:v>
                      </c:pt>
                      <c:pt idx="654">
                        <c:v>65.400000000000006</c:v>
                      </c:pt>
                      <c:pt idx="655">
                        <c:v>65.5</c:v>
                      </c:pt>
                      <c:pt idx="656">
                        <c:v>65.599999999999994</c:v>
                      </c:pt>
                      <c:pt idx="657">
                        <c:v>65.7</c:v>
                      </c:pt>
                      <c:pt idx="658">
                        <c:v>65.8</c:v>
                      </c:pt>
                      <c:pt idx="659">
                        <c:v>65.900000000000006</c:v>
                      </c:pt>
                      <c:pt idx="660">
                        <c:v>66</c:v>
                      </c:pt>
                      <c:pt idx="661">
                        <c:v>66.099999999999994</c:v>
                      </c:pt>
                      <c:pt idx="662">
                        <c:v>66.2</c:v>
                      </c:pt>
                      <c:pt idx="663">
                        <c:v>66.3</c:v>
                      </c:pt>
                      <c:pt idx="664">
                        <c:v>66.400000000000006</c:v>
                      </c:pt>
                      <c:pt idx="665">
                        <c:v>66.5</c:v>
                      </c:pt>
                      <c:pt idx="666">
                        <c:v>66.599999999999994</c:v>
                      </c:pt>
                      <c:pt idx="667">
                        <c:v>66.7</c:v>
                      </c:pt>
                      <c:pt idx="668">
                        <c:v>66.8</c:v>
                      </c:pt>
                      <c:pt idx="669">
                        <c:v>66.900000000000006</c:v>
                      </c:pt>
                      <c:pt idx="670">
                        <c:v>67</c:v>
                      </c:pt>
                      <c:pt idx="671">
                        <c:v>67.099999999999994</c:v>
                      </c:pt>
                      <c:pt idx="672">
                        <c:v>67.2</c:v>
                      </c:pt>
                      <c:pt idx="673">
                        <c:v>67.3</c:v>
                      </c:pt>
                      <c:pt idx="674">
                        <c:v>67.400000000000006</c:v>
                      </c:pt>
                      <c:pt idx="675">
                        <c:v>67.5</c:v>
                      </c:pt>
                      <c:pt idx="676">
                        <c:v>67.599999999999994</c:v>
                      </c:pt>
                      <c:pt idx="677">
                        <c:v>67.7</c:v>
                      </c:pt>
                      <c:pt idx="678">
                        <c:v>67.8</c:v>
                      </c:pt>
                      <c:pt idx="679">
                        <c:v>67.900000000000006</c:v>
                      </c:pt>
                      <c:pt idx="680">
                        <c:v>68</c:v>
                      </c:pt>
                      <c:pt idx="681">
                        <c:v>68.099999999999994</c:v>
                      </c:pt>
                      <c:pt idx="682">
                        <c:v>68.2</c:v>
                      </c:pt>
                      <c:pt idx="683">
                        <c:v>68.3</c:v>
                      </c:pt>
                      <c:pt idx="684">
                        <c:v>68.400000000000006</c:v>
                      </c:pt>
                      <c:pt idx="685">
                        <c:v>68.5</c:v>
                      </c:pt>
                      <c:pt idx="686">
                        <c:v>68.599999999999994</c:v>
                      </c:pt>
                      <c:pt idx="687">
                        <c:v>68.7</c:v>
                      </c:pt>
                      <c:pt idx="688">
                        <c:v>68.8</c:v>
                      </c:pt>
                      <c:pt idx="689">
                        <c:v>68.900000000000006</c:v>
                      </c:pt>
                      <c:pt idx="690">
                        <c:v>69</c:v>
                      </c:pt>
                      <c:pt idx="691">
                        <c:v>69.099999999999994</c:v>
                      </c:pt>
                      <c:pt idx="692">
                        <c:v>69.2</c:v>
                      </c:pt>
                      <c:pt idx="693">
                        <c:v>69.3</c:v>
                      </c:pt>
                      <c:pt idx="694">
                        <c:v>69.400000000000006</c:v>
                      </c:pt>
                      <c:pt idx="695">
                        <c:v>69.5</c:v>
                      </c:pt>
                      <c:pt idx="696">
                        <c:v>69.599999999999994</c:v>
                      </c:pt>
                      <c:pt idx="697">
                        <c:v>69.7</c:v>
                      </c:pt>
                      <c:pt idx="698">
                        <c:v>69.8</c:v>
                      </c:pt>
                      <c:pt idx="699">
                        <c:v>69.900000000000006</c:v>
                      </c:pt>
                      <c:pt idx="700">
                        <c:v>70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blocks_ft!$AH$3:$AH$703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21.277999999999999</c:v>
                      </c:pt>
                      <c:pt idx="1">
                        <c:v>20.643000000000001</c:v>
                      </c:pt>
                      <c:pt idx="2">
                        <c:v>22.707000000000001</c:v>
                      </c:pt>
                      <c:pt idx="3">
                        <c:v>23.687999999999999</c:v>
                      </c:pt>
                      <c:pt idx="4">
                        <c:v>25.198</c:v>
                      </c:pt>
                      <c:pt idx="5">
                        <c:v>27.138999999999999</c:v>
                      </c:pt>
                      <c:pt idx="6">
                        <c:v>29.606000000000002</c:v>
                      </c:pt>
                      <c:pt idx="7">
                        <c:v>32.072000000000003</c:v>
                      </c:pt>
                      <c:pt idx="8">
                        <c:v>34.539000000000001</c:v>
                      </c:pt>
                      <c:pt idx="9">
                        <c:v>37.005000000000003</c:v>
                      </c:pt>
                      <c:pt idx="10">
                        <c:v>39.158999999999999</c:v>
                      </c:pt>
                      <c:pt idx="11">
                        <c:v>41.277000000000001</c:v>
                      </c:pt>
                      <c:pt idx="12">
                        <c:v>43.395000000000003</c:v>
                      </c:pt>
                      <c:pt idx="13">
                        <c:v>45.514000000000003</c:v>
                      </c:pt>
                      <c:pt idx="14">
                        <c:v>47.368000000000002</c:v>
                      </c:pt>
                      <c:pt idx="15">
                        <c:v>48.731999999999999</c:v>
                      </c:pt>
                      <c:pt idx="16">
                        <c:v>50.095999999999997</c:v>
                      </c:pt>
                      <c:pt idx="17">
                        <c:v>51.46</c:v>
                      </c:pt>
                      <c:pt idx="18">
                        <c:v>52.823999999999998</c:v>
                      </c:pt>
                      <c:pt idx="19">
                        <c:v>54.188000000000002</c:v>
                      </c:pt>
                      <c:pt idx="20">
                        <c:v>55.552</c:v>
                      </c:pt>
                      <c:pt idx="21">
                        <c:v>56.915999999999997</c:v>
                      </c:pt>
                      <c:pt idx="22">
                        <c:v>58.28</c:v>
                      </c:pt>
                      <c:pt idx="23">
                        <c:v>59.491999999999997</c:v>
                      </c:pt>
                      <c:pt idx="24">
                        <c:v>60.246000000000002</c:v>
                      </c:pt>
                      <c:pt idx="25">
                        <c:v>61</c:v>
                      </c:pt>
                      <c:pt idx="26">
                        <c:v>61.753999999999998</c:v>
                      </c:pt>
                      <c:pt idx="27">
                        <c:v>62.508000000000003</c:v>
                      </c:pt>
                      <c:pt idx="28">
                        <c:v>63.262</c:v>
                      </c:pt>
                      <c:pt idx="29">
                        <c:v>64.016000000000005</c:v>
                      </c:pt>
                      <c:pt idx="30">
                        <c:v>64.77</c:v>
                      </c:pt>
                      <c:pt idx="31">
                        <c:v>65.524000000000001</c:v>
                      </c:pt>
                      <c:pt idx="32">
                        <c:v>66.231999999999999</c:v>
                      </c:pt>
                      <c:pt idx="33">
                        <c:v>66.677999999999997</c:v>
                      </c:pt>
                      <c:pt idx="34">
                        <c:v>67.123000000000005</c:v>
                      </c:pt>
                      <c:pt idx="35">
                        <c:v>67.567999999999998</c:v>
                      </c:pt>
                      <c:pt idx="36">
                        <c:v>68.013999999999996</c:v>
                      </c:pt>
                      <c:pt idx="37">
                        <c:v>68.459000000000003</c:v>
                      </c:pt>
                      <c:pt idx="38">
                        <c:v>68.903999999999996</c:v>
                      </c:pt>
                      <c:pt idx="39">
                        <c:v>69.349999999999994</c:v>
                      </c:pt>
                      <c:pt idx="40">
                        <c:v>69.795000000000002</c:v>
                      </c:pt>
                      <c:pt idx="41">
                        <c:v>70.231999999999999</c:v>
                      </c:pt>
                      <c:pt idx="42">
                        <c:v>70.510999999999996</c:v>
                      </c:pt>
                      <c:pt idx="43">
                        <c:v>70.789000000000001</c:v>
                      </c:pt>
                      <c:pt idx="44">
                        <c:v>71.067999999999998</c:v>
                      </c:pt>
                      <c:pt idx="45">
                        <c:v>71.346999999999994</c:v>
                      </c:pt>
                      <c:pt idx="46">
                        <c:v>71.625</c:v>
                      </c:pt>
                      <c:pt idx="47">
                        <c:v>71.903999999999996</c:v>
                      </c:pt>
                      <c:pt idx="48">
                        <c:v>72.183000000000007</c:v>
                      </c:pt>
                      <c:pt idx="49">
                        <c:v>72.460999999999999</c:v>
                      </c:pt>
                      <c:pt idx="50">
                        <c:v>72.739999999999995</c:v>
                      </c:pt>
                      <c:pt idx="51">
                        <c:v>72.894999999999996</c:v>
                      </c:pt>
                      <c:pt idx="52">
                        <c:v>73.043999999999997</c:v>
                      </c:pt>
                      <c:pt idx="53">
                        <c:v>73.192999999999998</c:v>
                      </c:pt>
                      <c:pt idx="54">
                        <c:v>73.341999999999999</c:v>
                      </c:pt>
                      <c:pt idx="55">
                        <c:v>73.491</c:v>
                      </c:pt>
                      <c:pt idx="56">
                        <c:v>73.64</c:v>
                      </c:pt>
                      <c:pt idx="57">
                        <c:v>73.789000000000001</c:v>
                      </c:pt>
                      <c:pt idx="58">
                        <c:v>73.938000000000002</c:v>
                      </c:pt>
                      <c:pt idx="59">
                        <c:v>74.087000000000003</c:v>
                      </c:pt>
                      <c:pt idx="60">
                        <c:v>74.236000000000004</c:v>
                      </c:pt>
                      <c:pt idx="61">
                        <c:v>74.384</c:v>
                      </c:pt>
                      <c:pt idx="62">
                        <c:v>74.533000000000001</c:v>
                      </c:pt>
                      <c:pt idx="63">
                        <c:v>74.682000000000002</c:v>
                      </c:pt>
                      <c:pt idx="64">
                        <c:v>74.831000000000003</c:v>
                      </c:pt>
                      <c:pt idx="65">
                        <c:v>74.98</c:v>
                      </c:pt>
                      <c:pt idx="66">
                        <c:v>75.129000000000005</c:v>
                      </c:pt>
                      <c:pt idx="67">
                        <c:v>75.278000000000006</c:v>
                      </c:pt>
                      <c:pt idx="68">
                        <c:v>75.427000000000007</c:v>
                      </c:pt>
                      <c:pt idx="69">
                        <c:v>75.509</c:v>
                      </c:pt>
                      <c:pt idx="70">
                        <c:v>75.567999999999998</c:v>
                      </c:pt>
                      <c:pt idx="71">
                        <c:v>75.626999999999995</c:v>
                      </c:pt>
                      <c:pt idx="72">
                        <c:v>75.686000000000007</c:v>
                      </c:pt>
                      <c:pt idx="73">
                        <c:v>75.745999999999995</c:v>
                      </c:pt>
                      <c:pt idx="74">
                        <c:v>75.805000000000007</c:v>
                      </c:pt>
                      <c:pt idx="75">
                        <c:v>75.864000000000004</c:v>
                      </c:pt>
                      <c:pt idx="76">
                        <c:v>75.924000000000007</c:v>
                      </c:pt>
                      <c:pt idx="77">
                        <c:v>75.983000000000004</c:v>
                      </c:pt>
                      <c:pt idx="78">
                        <c:v>76.042000000000002</c:v>
                      </c:pt>
                      <c:pt idx="79">
                        <c:v>76.102000000000004</c:v>
                      </c:pt>
                      <c:pt idx="80">
                        <c:v>76.161000000000001</c:v>
                      </c:pt>
                      <c:pt idx="81">
                        <c:v>76.22</c:v>
                      </c:pt>
                      <c:pt idx="82">
                        <c:v>76.278999999999996</c:v>
                      </c:pt>
                      <c:pt idx="83">
                        <c:v>76.338999999999999</c:v>
                      </c:pt>
                      <c:pt idx="84">
                        <c:v>76.397999999999996</c:v>
                      </c:pt>
                      <c:pt idx="85">
                        <c:v>76.456999999999994</c:v>
                      </c:pt>
                      <c:pt idx="86">
                        <c:v>76.516999999999996</c:v>
                      </c:pt>
                      <c:pt idx="87">
                        <c:v>76.552000000000007</c:v>
                      </c:pt>
                      <c:pt idx="88">
                        <c:v>76.567999999999998</c:v>
                      </c:pt>
                      <c:pt idx="89">
                        <c:v>76.584999999999994</c:v>
                      </c:pt>
                      <c:pt idx="90">
                        <c:v>76.600999999999999</c:v>
                      </c:pt>
                      <c:pt idx="91">
                        <c:v>76.617000000000004</c:v>
                      </c:pt>
                      <c:pt idx="92">
                        <c:v>76.632999999999996</c:v>
                      </c:pt>
                      <c:pt idx="93">
                        <c:v>76.650000000000006</c:v>
                      </c:pt>
                      <c:pt idx="94">
                        <c:v>76.665999999999997</c:v>
                      </c:pt>
                      <c:pt idx="95">
                        <c:v>76.682000000000002</c:v>
                      </c:pt>
                      <c:pt idx="96">
                        <c:v>76.697999999999993</c:v>
                      </c:pt>
                      <c:pt idx="97">
                        <c:v>76.715000000000003</c:v>
                      </c:pt>
                      <c:pt idx="98">
                        <c:v>76.730999999999995</c:v>
                      </c:pt>
                      <c:pt idx="99">
                        <c:v>76.747</c:v>
                      </c:pt>
                      <c:pt idx="100">
                        <c:v>76.763000000000005</c:v>
                      </c:pt>
                      <c:pt idx="101">
                        <c:v>76.78</c:v>
                      </c:pt>
                      <c:pt idx="102">
                        <c:v>76.796000000000006</c:v>
                      </c:pt>
                      <c:pt idx="103">
                        <c:v>76.811999999999998</c:v>
                      </c:pt>
                      <c:pt idx="104">
                        <c:v>76.828000000000003</c:v>
                      </c:pt>
                      <c:pt idx="105">
                        <c:v>76.837000000000003</c:v>
                      </c:pt>
                      <c:pt idx="106">
                        <c:v>76.831999999999994</c:v>
                      </c:pt>
                      <c:pt idx="107">
                        <c:v>76.825999999999993</c:v>
                      </c:pt>
                      <c:pt idx="108">
                        <c:v>76.820999999999998</c:v>
                      </c:pt>
                      <c:pt idx="109">
                        <c:v>76.816000000000003</c:v>
                      </c:pt>
                      <c:pt idx="110">
                        <c:v>76.81</c:v>
                      </c:pt>
                      <c:pt idx="111">
                        <c:v>76.805000000000007</c:v>
                      </c:pt>
                      <c:pt idx="112">
                        <c:v>76.8</c:v>
                      </c:pt>
                      <c:pt idx="113">
                        <c:v>76.793999999999997</c:v>
                      </c:pt>
                      <c:pt idx="114">
                        <c:v>76.789000000000001</c:v>
                      </c:pt>
                      <c:pt idx="115">
                        <c:v>76.784000000000006</c:v>
                      </c:pt>
                      <c:pt idx="116">
                        <c:v>76.778000000000006</c:v>
                      </c:pt>
                      <c:pt idx="117">
                        <c:v>76.772999999999996</c:v>
                      </c:pt>
                      <c:pt idx="118">
                        <c:v>76.768000000000001</c:v>
                      </c:pt>
                      <c:pt idx="119">
                        <c:v>76.762</c:v>
                      </c:pt>
                      <c:pt idx="120">
                        <c:v>76.757000000000005</c:v>
                      </c:pt>
                      <c:pt idx="121">
                        <c:v>76.751999999999995</c:v>
                      </c:pt>
                      <c:pt idx="122">
                        <c:v>76.745999999999995</c:v>
                      </c:pt>
                      <c:pt idx="123">
                        <c:v>76.741</c:v>
                      </c:pt>
                      <c:pt idx="124">
                        <c:v>76.736000000000004</c:v>
                      </c:pt>
                      <c:pt idx="125">
                        <c:v>76.73</c:v>
                      </c:pt>
                      <c:pt idx="126">
                        <c:v>76.724999999999994</c:v>
                      </c:pt>
                      <c:pt idx="127">
                        <c:v>76.72</c:v>
                      </c:pt>
                      <c:pt idx="128">
                        <c:v>76.713999999999999</c:v>
                      </c:pt>
                      <c:pt idx="129">
                        <c:v>76.709000000000003</c:v>
                      </c:pt>
                      <c:pt idx="130">
                        <c:v>76.703999999999994</c:v>
                      </c:pt>
                      <c:pt idx="131">
                        <c:v>76.697999999999993</c:v>
                      </c:pt>
                      <c:pt idx="132">
                        <c:v>76.692999999999998</c:v>
                      </c:pt>
                      <c:pt idx="133">
                        <c:v>76.688000000000002</c:v>
                      </c:pt>
                      <c:pt idx="134">
                        <c:v>76.682000000000002</c:v>
                      </c:pt>
                      <c:pt idx="135">
                        <c:v>76.677000000000007</c:v>
                      </c:pt>
                      <c:pt idx="136">
                        <c:v>76.671999999999997</c:v>
                      </c:pt>
                      <c:pt idx="137">
                        <c:v>76.665999999999997</c:v>
                      </c:pt>
                      <c:pt idx="138">
                        <c:v>76.661000000000001</c:v>
                      </c:pt>
                      <c:pt idx="139">
                        <c:v>76.656000000000006</c:v>
                      </c:pt>
                      <c:pt idx="140">
                        <c:v>76.650999999999996</c:v>
                      </c:pt>
                      <c:pt idx="141">
                        <c:v>76.644999999999996</c:v>
                      </c:pt>
                      <c:pt idx="142">
                        <c:v>76.622</c:v>
                      </c:pt>
                      <c:pt idx="143">
                        <c:v>76.597999999999999</c:v>
                      </c:pt>
                      <c:pt idx="144">
                        <c:v>76.573999999999998</c:v>
                      </c:pt>
                      <c:pt idx="145">
                        <c:v>76.551000000000002</c:v>
                      </c:pt>
                      <c:pt idx="146">
                        <c:v>76.527000000000001</c:v>
                      </c:pt>
                      <c:pt idx="147">
                        <c:v>76.503</c:v>
                      </c:pt>
                      <c:pt idx="148">
                        <c:v>76.478999999999999</c:v>
                      </c:pt>
                      <c:pt idx="149">
                        <c:v>76.454999999999998</c:v>
                      </c:pt>
                      <c:pt idx="150">
                        <c:v>76.430999999999997</c:v>
                      </c:pt>
                      <c:pt idx="151">
                        <c:v>76.406999999999996</c:v>
                      </c:pt>
                      <c:pt idx="152">
                        <c:v>76.382999999999996</c:v>
                      </c:pt>
                      <c:pt idx="153">
                        <c:v>76.358999999999995</c:v>
                      </c:pt>
                      <c:pt idx="154">
                        <c:v>76.334999999999994</c:v>
                      </c:pt>
                      <c:pt idx="155">
                        <c:v>76.311000000000007</c:v>
                      </c:pt>
                      <c:pt idx="156">
                        <c:v>76.287000000000006</c:v>
                      </c:pt>
                      <c:pt idx="157">
                        <c:v>76.263999999999996</c:v>
                      </c:pt>
                      <c:pt idx="158">
                        <c:v>76.239999999999995</c:v>
                      </c:pt>
                      <c:pt idx="159">
                        <c:v>76.215999999999994</c:v>
                      </c:pt>
                      <c:pt idx="160">
                        <c:v>76.191999999999993</c:v>
                      </c:pt>
                      <c:pt idx="161">
                        <c:v>76.168000000000006</c:v>
                      </c:pt>
                      <c:pt idx="162">
                        <c:v>76.144000000000005</c:v>
                      </c:pt>
                      <c:pt idx="163">
                        <c:v>76.12</c:v>
                      </c:pt>
                      <c:pt idx="164">
                        <c:v>76.096000000000004</c:v>
                      </c:pt>
                      <c:pt idx="165">
                        <c:v>76.072000000000003</c:v>
                      </c:pt>
                      <c:pt idx="166">
                        <c:v>76.048000000000002</c:v>
                      </c:pt>
                      <c:pt idx="167">
                        <c:v>76.024000000000001</c:v>
                      </c:pt>
                      <c:pt idx="168">
                        <c:v>76.001000000000005</c:v>
                      </c:pt>
                      <c:pt idx="169">
                        <c:v>75.977000000000004</c:v>
                      </c:pt>
                      <c:pt idx="170">
                        <c:v>75.953000000000003</c:v>
                      </c:pt>
                      <c:pt idx="171">
                        <c:v>75.929000000000002</c:v>
                      </c:pt>
                      <c:pt idx="172">
                        <c:v>75.905000000000001</c:v>
                      </c:pt>
                      <c:pt idx="173">
                        <c:v>75.881</c:v>
                      </c:pt>
                      <c:pt idx="174">
                        <c:v>75.856999999999999</c:v>
                      </c:pt>
                      <c:pt idx="175">
                        <c:v>75.832999999999998</c:v>
                      </c:pt>
                      <c:pt idx="176">
                        <c:v>75.808999999999997</c:v>
                      </c:pt>
                      <c:pt idx="177">
                        <c:v>75.784999999999997</c:v>
                      </c:pt>
                      <c:pt idx="178">
                        <c:v>75.760999999999996</c:v>
                      </c:pt>
                      <c:pt idx="179">
                        <c:v>75.736999999999995</c:v>
                      </c:pt>
                      <c:pt idx="180">
                        <c:v>75.712999999999994</c:v>
                      </c:pt>
                      <c:pt idx="181">
                        <c:v>75.688999999999993</c:v>
                      </c:pt>
                      <c:pt idx="182">
                        <c:v>75.665000000000006</c:v>
                      </c:pt>
                      <c:pt idx="183">
                        <c:v>75.641000000000005</c:v>
                      </c:pt>
                      <c:pt idx="184">
                        <c:v>75.617000000000004</c:v>
                      </c:pt>
                      <c:pt idx="185">
                        <c:v>75.593000000000004</c:v>
                      </c:pt>
                      <c:pt idx="186">
                        <c:v>75.569000000000003</c:v>
                      </c:pt>
                      <c:pt idx="187">
                        <c:v>75.545000000000002</c:v>
                      </c:pt>
                      <c:pt idx="188">
                        <c:v>75.521000000000001</c:v>
                      </c:pt>
                      <c:pt idx="189">
                        <c:v>75.497</c:v>
                      </c:pt>
                      <c:pt idx="190">
                        <c:v>75.472999999999999</c:v>
                      </c:pt>
                      <c:pt idx="191">
                        <c:v>75.448999999999998</c:v>
                      </c:pt>
                      <c:pt idx="192">
                        <c:v>75.424999999999997</c:v>
                      </c:pt>
                      <c:pt idx="193">
                        <c:v>75.400999999999996</c:v>
                      </c:pt>
                      <c:pt idx="194">
                        <c:v>75.376999999999995</c:v>
                      </c:pt>
                      <c:pt idx="195">
                        <c:v>75.352999999999994</c:v>
                      </c:pt>
                      <c:pt idx="196">
                        <c:v>75.328999999999994</c:v>
                      </c:pt>
                      <c:pt idx="197">
                        <c:v>75.305000000000007</c:v>
                      </c:pt>
                      <c:pt idx="198">
                        <c:v>75.281000000000006</c:v>
                      </c:pt>
                      <c:pt idx="199">
                        <c:v>75.257000000000005</c:v>
                      </c:pt>
                      <c:pt idx="200">
                        <c:v>75.233000000000004</c:v>
                      </c:pt>
                      <c:pt idx="201">
                        <c:v>75.209000000000003</c:v>
                      </c:pt>
                      <c:pt idx="202">
                        <c:v>75.185000000000002</c:v>
                      </c:pt>
                      <c:pt idx="203">
                        <c:v>75.161000000000001</c:v>
                      </c:pt>
                      <c:pt idx="204">
                        <c:v>75.137</c:v>
                      </c:pt>
                      <c:pt idx="205">
                        <c:v>75.113</c:v>
                      </c:pt>
                      <c:pt idx="206">
                        <c:v>75.088999999999999</c:v>
                      </c:pt>
                      <c:pt idx="207">
                        <c:v>75.064999999999998</c:v>
                      </c:pt>
                      <c:pt idx="208">
                        <c:v>75.040999999999997</c:v>
                      </c:pt>
                      <c:pt idx="209">
                        <c:v>75.016999999999996</c:v>
                      </c:pt>
                      <c:pt idx="210">
                        <c:v>74.992999999999995</c:v>
                      </c:pt>
                      <c:pt idx="211">
                        <c:v>74.968999999999994</c:v>
                      </c:pt>
                      <c:pt idx="212">
                        <c:v>74.944999999999993</c:v>
                      </c:pt>
                      <c:pt idx="213">
                        <c:v>74.921000000000006</c:v>
                      </c:pt>
                      <c:pt idx="214">
                        <c:v>74.897999999999996</c:v>
                      </c:pt>
                      <c:pt idx="215">
                        <c:v>74.879000000000005</c:v>
                      </c:pt>
                      <c:pt idx="216">
                        <c:v>74.861000000000004</c:v>
                      </c:pt>
                      <c:pt idx="217">
                        <c:v>74.841999999999999</c:v>
                      </c:pt>
                      <c:pt idx="218">
                        <c:v>74.823999999999998</c:v>
                      </c:pt>
                      <c:pt idx="219">
                        <c:v>74.805999999999997</c:v>
                      </c:pt>
                      <c:pt idx="220">
                        <c:v>74.787000000000006</c:v>
                      </c:pt>
                      <c:pt idx="221">
                        <c:v>74.769000000000005</c:v>
                      </c:pt>
                      <c:pt idx="222">
                        <c:v>74.75</c:v>
                      </c:pt>
                      <c:pt idx="223">
                        <c:v>74.731999999999999</c:v>
                      </c:pt>
                      <c:pt idx="224">
                        <c:v>74.713999999999999</c:v>
                      </c:pt>
                      <c:pt idx="225">
                        <c:v>74.694999999999993</c:v>
                      </c:pt>
                      <c:pt idx="226">
                        <c:v>74.677000000000007</c:v>
                      </c:pt>
                      <c:pt idx="227">
                        <c:v>74.658000000000001</c:v>
                      </c:pt>
                      <c:pt idx="228">
                        <c:v>74.64</c:v>
                      </c:pt>
                      <c:pt idx="229">
                        <c:v>74.622</c:v>
                      </c:pt>
                      <c:pt idx="230">
                        <c:v>74.602999999999994</c:v>
                      </c:pt>
                      <c:pt idx="231">
                        <c:v>74.584999999999994</c:v>
                      </c:pt>
                      <c:pt idx="232">
                        <c:v>74.566000000000003</c:v>
                      </c:pt>
                      <c:pt idx="233">
                        <c:v>74.548000000000002</c:v>
                      </c:pt>
                      <c:pt idx="234">
                        <c:v>74.53</c:v>
                      </c:pt>
                      <c:pt idx="235">
                        <c:v>74.510999999999996</c:v>
                      </c:pt>
                      <c:pt idx="236">
                        <c:v>74.492999999999995</c:v>
                      </c:pt>
                      <c:pt idx="237">
                        <c:v>74.474999999999994</c:v>
                      </c:pt>
                      <c:pt idx="238">
                        <c:v>74.456000000000003</c:v>
                      </c:pt>
                      <c:pt idx="239">
                        <c:v>74.438000000000002</c:v>
                      </c:pt>
                      <c:pt idx="240">
                        <c:v>74.418999999999997</c:v>
                      </c:pt>
                      <c:pt idx="241">
                        <c:v>74.400999999999996</c:v>
                      </c:pt>
                      <c:pt idx="242">
                        <c:v>74.382999999999996</c:v>
                      </c:pt>
                      <c:pt idx="243">
                        <c:v>74.364000000000004</c:v>
                      </c:pt>
                      <c:pt idx="244">
                        <c:v>74.346000000000004</c:v>
                      </c:pt>
                      <c:pt idx="245">
                        <c:v>74.326999999999998</c:v>
                      </c:pt>
                      <c:pt idx="246">
                        <c:v>74.308999999999997</c:v>
                      </c:pt>
                      <c:pt idx="247">
                        <c:v>74.290999999999997</c:v>
                      </c:pt>
                      <c:pt idx="248">
                        <c:v>74.272000000000006</c:v>
                      </c:pt>
                      <c:pt idx="249">
                        <c:v>74.254000000000005</c:v>
                      </c:pt>
                      <c:pt idx="250">
                        <c:v>74.234999999999999</c:v>
                      </c:pt>
                      <c:pt idx="251">
                        <c:v>74.216999999999999</c:v>
                      </c:pt>
                      <c:pt idx="252">
                        <c:v>74.198999999999998</c:v>
                      </c:pt>
                      <c:pt idx="253">
                        <c:v>74.180000000000007</c:v>
                      </c:pt>
                      <c:pt idx="254">
                        <c:v>74.162000000000006</c:v>
                      </c:pt>
                      <c:pt idx="255">
                        <c:v>74.143000000000001</c:v>
                      </c:pt>
                      <c:pt idx="256">
                        <c:v>74.125</c:v>
                      </c:pt>
                      <c:pt idx="257">
                        <c:v>74.106999999999999</c:v>
                      </c:pt>
                      <c:pt idx="258">
                        <c:v>74.087999999999994</c:v>
                      </c:pt>
                      <c:pt idx="259">
                        <c:v>74.069999999999993</c:v>
                      </c:pt>
                      <c:pt idx="260">
                        <c:v>74.051000000000002</c:v>
                      </c:pt>
                      <c:pt idx="261">
                        <c:v>74.033000000000001</c:v>
                      </c:pt>
                      <c:pt idx="262">
                        <c:v>74.015000000000001</c:v>
                      </c:pt>
                      <c:pt idx="263">
                        <c:v>73.995999999999995</c:v>
                      </c:pt>
                      <c:pt idx="264">
                        <c:v>73.977999999999994</c:v>
                      </c:pt>
                      <c:pt idx="265">
                        <c:v>73.959000000000003</c:v>
                      </c:pt>
                      <c:pt idx="266">
                        <c:v>73.941000000000003</c:v>
                      </c:pt>
                      <c:pt idx="267">
                        <c:v>73.923000000000002</c:v>
                      </c:pt>
                      <c:pt idx="268">
                        <c:v>73.903999999999996</c:v>
                      </c:pt>
                      <c:pt idx="269">
                        <c:v>73.885999999999996</c:v>
                      </c:pt>
                      <c:pt idx="270">
                        <c:v>73.867000000000004</c:v>
                      </c:pt>
                      <c:pt idx="271">
                        <c:v>73.849000000000004</c:v>
                      </c:pt>
                      <c:pt idx="272">
                        <c:v>73.831000000000003</c:v>
                      </c:pt>
                      <c:pt idx="273">
                        <c:v>73.811999999999998</c:v>
                      </c:pt>
                      <c:pt idx="274">
                        <c:v>73.793999999999997</c:v>
                      </c:pt>
                      <c:pt idx="275">
                        <c:v>73.775999999999996</c:v>
                      </c:pt>
                      <c:pt idx="276">
                        <c:v>73.757000000000005</c:v>
                      </c:pt>
                      <c:pt idx="277">
                        <c:v>73.739000000000004</c:v>
                      </c:pt>
                      <c:pt idx="278">
                        <c:v>73.72</c:v>
                      </c:pt>
                      <c:pt idx="279">
                        <c:v>73.701999999999998</c:v>
                      </c:pt>
                      <c:pt idx="280">
                        <c:v>73.683999999999997</c:v>
                      </c:pt>
                      <c:pt idx="281">
                        <c:v>73.665000000000006</c:v>
                      </c:pt>
                      <c:pt idx="282">
                        <c:v>73.647000000000006</c:v>
                      </c:pt>
                      <c:pt idx="283">
                        <c:v>73.628</c:v>
                      </c:pt>
                      <c:pt idx="284">
                        <c:v>73.611000000000004</c:v>
                      </c:pt>
                      <c:pt idx="285">
                        <c:v>73.602999999999994</c:v>
                      </c:pt>
                      <c:pt idx="286">
                        <c:v>73.594999999999999</c:v>
                      </c:pt>
                      <c:pt idx="287">
                        <c:v>73.587000000000003</c:v>
                      </c:pt>
                      <c:pt idx="288">
                        <c:v>73.578999999999994</c:v>
                      </c:pt>
                      <c:pt idx="289">
                        <c:v>73.570999999999998</c:v>
                      </c:pt>
                      <c:pt idx="290">
                        <c:v>73.561999999999998</c:v>
                      </c:pt>
                      <c:pt idx="291">
                        <c:v>73.554000000000002</c:v>
                      </c:pt>
                      <c:pt idx="292">
                        <c:v>73.546000000000006</c:v>
                      </c:pt>
                      <c:pt idx="293">
                        <c:v>73.537999999999997</c:v>
                      </c:pt>
                      <c:pt idx="294">
                        <c:v>73.53</c:v>
                      </c:pt>
                      <c:pt idx="295">
                        <c:v>73.521000000000001</c:v>
                      </c:pt>
                      <c:pt idx="296">
                        <c:v>73.513000000000005</c:v>
                      </c:pt>
                      <c:pt idx="297">
                        <c:v>73.504999999999995</c:v>
                      </c:pt>
                      <c:pt idx="298">
                        <c:v>73.497</c:v>
                      </c:pt>
                      <c:pt idx="299">
                        <c:v>73.489000000000004</c:v>
                      </c:pt>
                      <c:pt idx="300">
                        <c:v>73.48</c:v>
                      </c:pt>
                      <c:pt idx="301">
                        <c:v>73.471999999999994</c:v>
                      </c:pt>
                      <c:pt idx="302">
                        <c:v>73.463999999999999</c:v>
                      </c:pt>
                      <c:pt idx="303">
                        <c:v>73.456000000000003</c:v>
                      </c:pt>
                      <c:pt idx="304">
                        <c:v>73.447999999999993</c:v>
                      </c:pt>
                      <c:pt idx="305">
                        <c:v>73.438999999999993</c:v>
                      </c:pt>
                      <c:pt idx="306">
                        <c:v>73.430999999999997</c:v>
                      </c:pt>
                      <c:pt idx="307">
                        <c:v>73.423000000000002</c:v>
                      </c:pt>
                      <c:pt idx="308">
                        <c:v>73.415000000000006</c:v>
                      </c:pt>
                      <c:pt idx="309">
                        <c:v>73.406999999999996</c:v>
                      </c:pt>
                      <c:pt idx="310">
                        <c:v>73.397999999999996</c:v>
                      </c:pt>
                      <c:pt idx="311">
                        <c:v>73.39</c:v>
                      </c:pt>
                      <c:pt idx="312">
                        <c:v>73.382000000000005</c:v>
                      </c:pt>
                      <c:pt idx="313">
                        <c:v>73.373999999999995</c:v>
                      </c:pt>
                      <c:pt idx="314">
                        <c:v>73.366</c:v>
                      </c:pt>
                      <c:pt idx="315">
                        <c:v>73.356999999999999</c:v>
                      </c:pt>
                      <c:pt idx="316">
                        <c:v>73.349000000000004</c:v>
                      </c:pt>
                      <c:pt idx="317">
                        <c:v>73.340999999999994</c:v>
                      </c:pt>
                      <c:pt idx="318">
                        <c:v>73.332999999999998</c:v>
                      </c:pt>
                      <c:pt idx="319">
                        <c:v>73.325000000000003</c:v>
                      </c:pt>
                      <c:pt idx="320">
                        <c:v>73.316999999999993</c:v>
                      </c:pt>
                      <c:pt idx="321">
                        <c:v>73.308000000000007</c:v>
                      </c:pt>
                      <c:pt idx="322">
                        <c:v>73.3</c:v>
                      </c:pt>
                      <c:pt idx="323">
                        <c:v>73.292000000000002</c:v>
                      </c:pt>
                      <c:pt idx="324">
                        <c:v>73.284000000000006</c:v>
                      </c:pt>
                      <c:pt idx="325">
                        <c:v>73.275999999999996</c:v>
                      </c:pt>
                      <c:pt idx="326">
                        <c:v>73.266999999999996</c:v>
                      </c:pt>
                      <c:pt idx="327">
                        <c:v>73.259</c:v>
                      </c:pt>
                      <c:pt idx="328">
                        <c:v>73.251000000000005</c:v>
                      </c:pt>
                      <c:pt idx="329">
                        <c:v>73.242999999999995</c:v>
                      </c:pt>
                      <c:pt idx="330">
                        <c:v>73.234999999999999</c:v>
                      </c:pt>
                      <c:pt idx="331">
                        <c:v>73.225999999999999</c:v>
                      </c:pt>
                      <c:pt idx="332">
                        <c:v>73.218000000000004</c:v>
                      </c:pt>
                      <c:pt idx="333">
                        <c:v>73.209999999999994</c:v>
                      </c:pt>
                      <c:pt idx="334">
                        <c:v>73.201999999999998</c:v>
                      </c:pt>
                      <c:pt idx="335">
                        <c:v>73.194000000000003</c:v>
                      </c:pt>
                      <c:pt idx="336">
                        <c:v>73.185000000000002</c:v>
                      </c:pt>
                      <c:pt idx="337">
                        <c:v>73.177000000000007</c:v>
                      </c:pt>
                      <c:pt idx="338">
                        <c:v>73.168999999999997</c:v>
                      </c:pt>
                      <c:pt idx="339">
                        <c:v>73.161000000000001</c:v>
                      </c:pt>
                      <c:pt idx="340">
                        <c:v>73.153000000000006</c:v>
                      </c:pt>
                      <c:pt idx="341">
                        <c:v>73.144000000000005</c:v>
                      </c:pt>
                      <c:pt idx="342">
                        <c:v>73.135999999999996</c:v>
                      </c:pt>
                      <c:pt idx="343">
                        <c:v>73.128</c:v>
                      </c:pt>
                      <c:pt idx="344">
                        <c:v>73.12</c:v>
                      </c:pt>
                      <c:pt idx="345">
                        <c:v>73.111999999999995</c:v>
                      </c:pt>
                      <c:pt idx="346">
                        <c:v>73.102999999999994</c:v>
                      </c:pt>
                      <c:pt idx="347">
                        <c:v>73.094999999999999</c:v>
                      </c:pt>
                      <c:pt idx="348">
                        <c:v>73.087000000000003</c:v>
                      </c:pt>
                      <c:pt idx="349">
                        <c:v>73.078999999999994</c:v>
                      </c:pt>
                      <c:pt idx="350">
                        <c:v>73.070999999999998</c:v>
                      </c:pt>
                      <c:pt idx="351">
                        <c:v>73.063000000000002</c:v>
                      </c:pt>
                      <c:pt idx="352">
                        <c:v>73.054000000000002</c:v>
                      </c:pt>
                      <c:pt idx="353">
                        <c:v>73.046000000000006</c:v>
                      </c:pt>
                      <c:pt idx="354">
                        <c:v>73.039000000000001</c:v>
                      </c:pt>
                      <c:pt idx="355">
                        <c:v>73.037000000000006</c:v>
                      </c:pt>
                      <c:pt idx="356">
                        <c:v>73.034999999999997</c:v>
                      </c:pt>
                      <c:pt idx="357">
                        <c:v>73.031999999999996</c:v>
                      </c:pt>
                      <c:pt idx="358">
                        <c:v>73.03</c:v>
                      </c:pt>
                      <c:pt idx="359">
                        <c:v>73.028000000000006</c:v>
                      </c:pt>
                      <c:pt idx="360">
                        <c:v>73.025999999999996</c:v>
                      </c:pt>
                      <c:pt idx="361">
                        <c:v>73.024000000000001</c:v>
                      </c:pt>
                      <c:pt idx="362">
                        <c:v>73.022000000000006</c:v>
                      </c:pt>
                      <c:pt idx="363">
                        <c:v>73.019000000000005</c:v>
                      </c:pt>
                      <c:pt idx="364">
                        <c:v>73.016999999999996</c:v>
                      </c:pt>
                      <c:pt idx="365">
                        <c:v>73.015000000000001</c:v>
                      </c:pt>
                      <c:pt idx="366">
                        <c:v>73.013000000000005</c:v>
                      </c:pt>
                      <c:pt idx="367">
                        <c:v>73.010999999999996</c:v>
                      </c:pt>
                      <c:pt idx="368">
                        <c:v>73.009</c:v>
                      </c:pt>
                      <c:pt idx="369">
                        <c:v>73.006</c:v>
                      </c:pt>
                      <c:pt idx="370">
                        <c:v>73.004000000000005</c:v>
                      </c:pt>
                      <c:pt idx="371">
                        <c:v>73.001999999999995</c:v>
                      </c:pt>
                      <c:pt idx="372">
                        <c:v>73</c:v>
                      </c:pt>
                      <c:pt idx="373">
                        <c:v>72.998000000000005</c:v>
                      </c:pt>
                      <c:pt idx="374">
                        <c:v>72.995999999999995</c:v>
                      </c:pt>
                      <c:pt idx="375">
                        <c:v>72.992999999999995</c:v>
                      </c:pt>
                      <c:pt idx="376">
                        <c:v>72.991</c:v>
                      </c:pt>
                      <c:pt idx="377">
                        <c:v>72.989000000000004</c:v>
                      </c:pt>
                      <c:pt idx="378">
                        <c:v>72.986999999999995</c:v>
                      </c:pt>
                      <c:pt idx="379">
                        <c:v>72.984999999999999</c:v>
                      </c:pt>
                      <c:pt idx="380">
                        <c:v>72.983000000000004</c:v>
                      </c:pt>
                      <c:pt idx="381">
                        <c:v>72.98</c:v>
                      </c:pt>
                      <c:pt idx="382">
                        <c:v>72.977999999999994</c:v>
                      </c:pt>
                      <c:pt idx="383">
                        <c:v>72.975999999999999</c:v>
                      </c:pt>
                      <c:pt idx="384">
                        <c:v>72.974000000000004</c:v>
                      </c:pt>
                      <c:pt idx="385">
                        <c:v>72.971999999999994</c:v>
                      </c:pt>
                      <c:pt idx="386">
                        <c:v>72.97</c:v>
                      </c:pt>
                      <c:pt idx="387">
                        <c:v>72.968000000000004</c:v>
                      </c:pt>
                      <c:pt idx="388">
                        <c:v>72.965000000000003</c:v>
                      </c:pt>
                      <c:pt idx="389">
                        <c:v>72.962999999999994</c:v>
                      </c:pt>
                      <c:pt idx="390">
                        <c:v>72.960999999999999</c:v>
                      </c:pt>
                      <c:pt idx="391">
                        <c:v>72.959000000000003</c:v>
                      </c:pt>
                      <c:pt idx="392">
                        <c:v>72.956999999999994</c:v>
                      </c:pt>
                      <c:pt idx="393">
                        <c:v>72.954999999999998</c:v>
                      </c:pt>
                      <c:pt idx="394">
                        <c:v>72.951999999999998</c:v>
                      </c:pt>
                      <c:pt idx="395">
                        <c:v>72.95</c:v>
                      </c:pt>
                      <c:pt idx="396">
                        <c:v>72.947999999999993</c:v>
                      </c:pt>
                      <c:pt idx="397">
                        <c:v>72.945999999999998</c:v>
                      </c:pt>
                      <c:pt idx="398">
                        <c:v>72.944000000000003</c:v>
                      </c:pt>
                      <c:pt idx="399">
                        <c:v>72.941999999999993</c:v>
                      </c:pt>
                      <c:pt idx="400">
                        <c:v>72.938999999999993</c:v>
                      </c:pt>
                      <c:pt idx="401">
                        <c:v>72.936999999999998</c:v>
                      </c:pt>
                      <c:pt idx="402">
                        <c:v>72.935000000000002</c:v>
                      </c:pt>
                      <c:pt idx="403">
                        <c:v>72.933000000000007</c:v>
                      </c:pt>
                      <c:pt idx="404">
                        <c:v>72.930999999999997</c:v>
                      </c:pt>
                      <c:pt idx="405">
                        <c:v>72.929000000000002</c:v>
                      </c:pt>
                      <c:pt idx="406">
                        <c:v>72.926000000000002</c:v>
                      </c:pt>
                      <c:pt idx="407">
                        <c:v>72.924000000000007</c:v>
                      </c:pt>
                      <c:pt idx="408">
                        <c:v>72.921999999999997</c:v>
                      </c:pt>
                      <c:pt idx="409">
                        <c:v>72.92</c:v>
                      </c:pt>
                      <c:pt idx="410">
                        <c:v>72.918000000000006</c:v>
                      </c:pt>
                      <c:pt idx="411">
                        <c:v>72.915999999999997</c:v>
                      </c:pt>
                      <c:pt idx="412">
                        <c:v>72.912999999999997</c:v>
                      </c:pt>
                      <c:pt idx="413">
                        <c:v>72.911000000000001</c:v>
                      </c:pt>
                      <c:pt idx="414">
                        <c:v>72.909000000000006</c:v>
                      </c:pt>
                      <c:pt idx="415">
                        <c:v>72.906999999999996</c:v>
                      </c:pt>
                      <c:pt idx="416">
                        <c:v>72.905000000000001</c:v>
                      </c:pt>
                      <c:pt idx="417">
                        <c:v>72.903000000000006</c:v>
                      </c:pt>
                      <c:pt idx="418">
                        <c:v>72.900000000000006</c:v>
                      </c:pt>
                      <c:pt idx="419">
                        <c:v>72.897999999999996</c:v>
                      </c:pt>
                      <c:pt idx="420">
                        <c:v>72.896000000000001</c:v>
                      </c:pt>
                      <c:pt idx="421">
                        <c:v>72.894000000000005</c:v>
                      </c:pt>
                      <c:pt idx="422">
                        <c:v>72.891999999999996</c:v>
                      </c:pt>
                      <c:pt idx="423">
                        <c:v>72.89</c:v>
                      </c:pt>
                      <c:pt idx="424">
                        <c:v>72.887</c:v>
                      </c:pt>
                      <c:pt idx="425">
                        <c:v>72.884</c:v>
                      </c:pt>
                      <c:pt idx="426">
                        <c:v>72.881</c:v>
                      </c:pt>
                      <c:pt idx="427">
                        <c:v>72.876999999999995</c:v>
                      </c:pt>
                      <c:pt idx="428">
                        <c:v>72.873999999999995</c:v>
                      </c:pt>
                      <c:pt idx="429">
                        <c:v>72.87</c:v>
                      </c:pt>
                      <c:pt idx="430">
                        <c:v>72.867000000000004</c:v>
                      </c:pt>
                      <c:pt idx="431">
                        <c:v>72.864000000000004</c:v>
                      </c:pt>
                      <c:pt idx="432">
                        <c:v>72.86</c:v>
                      </c:pt>
                      <c:pt idx="433">
                        <c:v>72.856999999999999</c:v>
                      </c:pt>
                      <c:pt idx="434">
                        <c:v>72.852999999999994</c:v>
                      </c:pt>
                      <c:pt idx="435">
                        <c:v>72.849999999999994</c:v>
                      </c:pt>
                      <c:pt idx="436">
                        <c:v>72.846999999999994</c:v>
                      </c:pt>
                      <c:pt idx="437">
                        <c:v>72.843000000000004</c:v>
                      </c:pt>
                      <c:pt idx="438">
                        <c:v>72.84</c:v>
                      </c:pt>
                      <c:pt idx="439">
                        <c:v>72.835999999999999</c:v>
                      </c:pt>
                      <c:pt idx="440">
                        <c:v>72.832999999999998</c:v>
                      </c:pt>
                      <c:pt idx="441">
                        <c:v>72.83</c:v>
                      </c:pt>
                      <c:pt idx="442">
                        <c:v>72.825999999999993</c:v>
                      </c:pt>
                      <c:pt idx="443">
                        <c:v>72.822999999999993</c:v>
                      </c:pt>
                      <c:pt idx="444">
                        <c:v>72.819000000000003</c:v>
                      </c:pt>
                      <c:pt idx="445">
                        <c:v>72.816000000000003</c:v>
                      </c:pt>
                      <c:pt idx="446">
                        <c:v>72.813000000000002</c:v>
                      </c:pt>
                      <c:pt idx="447">
                        <c:v>72.808999999999997</c:v>
                      </c:pt>
                      <c:pt idx="448">
                        <c:v>72.805999999999997</c:v>
                      </c:pt>
                      <c:pt idx="449">
                        <c:v>72.802000000000007</c:v>
                      </c:pt>
                      <c:pt idx="450">
                        <c:v>72.799000000000007</c:v>
                      </c:pt>
                      <c:pt idx="451">
                        <c:v>72.796000000000006</c:v>
                      </c:pt>
                      <c:pt idx="452">
                        <c:v>72.792000000000002</c:v>
                      </c:pt>
                      <c:pt idx="453">
                        <c:v>72.789000000000001</c:v>
                      </c:pt>
                      <c:pt idx="454">
                        <c:v>72.784999999999997</c:v>
                      </c:pt>
                      <c:pt idx="455">
                        <c:v>72.781999999999996</c:v>
                      </c:pt>
                      <c:pt idx="456">
                        <c:v>72.778999999999996</c:v>
                      </c:pt>
                      <c:pt idx="457">
                        <c:v>72.775000000000006</c:v>
                      </c:pt>
                      <c:pt idx="458">
                        <c:v>72.772000000000006</c:v>
                      </c:pt>
                      <c:pt idx="459">
                        <c:v>72.768000000000001</c:v>
                      </c:pt>
                      <c:pt idx="460">
                        <c:v>72.765000000000001</c:v>
                      </c:pt>
                      <c:pt idx="461">
                        <c:v>72.762</c:v>
                      </c:pt>
                      <c:pt idx="462">
                        <c:v>72.757999999999996</c:v>
                      </c:pt>
                      <c:pt idx="463">
                        <c:v>72.754999999999995</c:v>
                      </c:pt>
                      <c:pt idx="464">
                        <c:v>72.751999999999995</c:v>
                      </c:pt>
                      <c:pt idx="465">
                        <c:v>72.748000000000005</c:v>
                      </c:pt>
                      <c:pt idx="466">
                        <c:v>72.745000000000005</c:v>
                      </c:pt>
                      <c:pt idx="467">
                        <c:v>72.741</c:v>
                      </c:pt>
                      <c:pt idx="468">
                        <c:v>72.738</c:v>
                      </c:pt>
                      <c:pt idx="469">
                        <c:v>72.734999999999999</c:v>
                      </c:pt>
                      <c:pt idx="470">
                        <c:v>72.730999999999995</c:v>
                      </c:pt>
                      <c:pt idx="471">
                        <c:v>72.727999999999994</c:v>
                      </c:pt>
                      <c:pt idx="472">
                        <c:v>72.724000000000004</c:v>
                      </c:pt>
                      <c:pt idx="473">
                        <c:v>72.721000000000004</c:v>
                      </c:pt>
                      <c:pt idx="474">
                        <c:v>72.718000000000004</c:v>
                      </c:pt>
                      <c:pt idx="475">
                        <c:v>72.713999999999999</c:v>
                      </c:pt>
                      <c:pt idx="476">
                        <c:v>72.710999999999999</c:v>
                      </c:pt>
                      <c:pt idx="477">
                        <c:v>72.706999999999994</c:v>
                      </c:pt>
                      <c:pt idx="478">
                        <c:v>72.703999999999994</c:v>
                      </c:pt>
                      <c:pt idx="479">
                        <c:v>72.700999999999993</c:v>
                      </c:pt>
                      <c:pt idx="480">
                        <c:v>72.697000000000003</c:v>
                      </c:pt>
                      <c:pt idx="481">
                        <c:v>72.694000000000003</c:v>
                      </c:pt>
                      <c:pt idx="482">
                        <c:v>72.69</c:v>
                      </c:pt>
                      <c:pt idx="483">
                        <c:v>72.686999999999998</c:v>
                      </c:pt>
                      <c:pt idx="484">
                        <c:v>72.683999999999997</c:v>
                      </c:pt>
                      <c:pt idx="485">
                        <c:v>72.680000000000007</c:v>
                      </c:pt>
                      <c:pt idx="486">
                        <c:v>72.677000000000007</c:v>
                      </c:pt>
                      <c:pt idx="487">
                        <c:v>72.673000000000002</c:v>
                      </c:pt>
                      <c:pt idx="488">
                        <c:v>72.67</c:v>
                      </c:pt>
                      <c:pt idx="489">
                        <c:v>72.667000000000002</c:v>
                      </c:pt>
                      <c:pt idx="490">
                        <c:v>72.662999999999997</c:v>
                      </c:pt>
                      <c:pt idx="491">
                        <c:v>72.66</c:v>
                      </c:pt>
                      <c:pt idx="492">
                        <c:v>72.656000000000006</c:v>
                      </c:pt>
                      <c:pt idx="493">
                        <c:v>72.653000000000006</c:v>
                      </c:pt>
                      <c:pt idx="494">
                        <c:v>72.650000000000006</c:v>
                      </c:pt>
                      <c:pt idx="495">
                        <c:v>72.647000000000006</c:v>
                      </c:pt>
                      <c:pt idx="496">
                        <c:v>72.644999999999996</c:v>
                      </c:pt>
                      <c:pt idx="497">
                        <c:v>72.643000000000001</c:v>
                      </c:pt>
                      <c:pt idx="498">
                        <c:v>72.64</c:v>
                      </c:pt>
                      <c:pt idx="499">
                        <c:v>72.638000000000005</c:v>
                      </c:pt>
                      <c:pt idx="500">
                        <c:v>72.635999999999996</c:v>
                      </c:pt>
                      <c:pt idx="501">
                        <c:v>72.634</c:v>
                      </c:pt>
                      <c:pt idx="502">
                        <c:v>72.632000000000005</c:v>
                      </c:pt>
                      <c:pt idx="503">
                        <c:v>72.629000000000005</c:v>
                      </c:pt>
                      <c:pt idx="504">
                        <c:v>72.626999999999995</c:v>
                      </c:pt>
                      <c:pt idx="505">
                        <c:v>72.625</c:v>
                      </c:pt>
                      <c:pt idx="506">
                        <c:v>72.623000000000005</c:v>
                      </c:pt>
                      <c:pt idx="507">
                        <c:v>72.620999999999995</c:v>
                      </c:pt>
                      <c:pt idx="508">
                        <c:v>72.619</c:v>
                      </c:pt>
                      <c:pt idx="509">
                        <c:v>72.617000000000004</c:v>
                      </c:pt>
                      <c:pt idx="510">
                        <c:v>72.614999999999995</c:v>
                      </c:pt>
                      <c:pt idx="511">
                        <c:v>72.613</c:v>
                      </c:pt>
                      <c:pt idx="512">
                        <c:v>72.611000000000004</c:v>
                      </c:pt>
                      <c:pt idx="513">
                        <c:v>72.61</c:v>
                      </c:pt>
                      <c:pt idx="514">
                        <c:v>72.608000000000004</c:v>
                      </c:pt>
                      <c:pt idx="515">
                        <c:v>72.605999999999995</c:v>
                      </c:pt>
                      <c:pt idx="516">
                        <c:v>72.603999999999999</c:v>
                      </c:pt>
                      <c:pt idx="517">
                        <c:v>72.602000000000004</c:v>
                      </c:pt>
                      <c:pt idx="518">
                        <c:v>72.600999999999999</c:v>
                      </c:pt>
                      <c:pt idx="519">
                        <c:v>72.599000000000004</c:v>
                      </c:pt>
                      <c:pt idx="520">
                        <c:v>72.596999999999994</c:v>
                      </c:pt>
                      <c:pt idx="521">
                        <c:v>72.596000000000004</c:v>
                      </c:pt>
                      <c:pt idx="522">
                        <c:v>72.593999999999994</c:v>
                      </c:pt>
                      <c:pt idx="523">
                        <c:v>72.593000000000004</c:v>
                      </c:pt>
                      <c:pt idx="524">
                        <c:v>72.590999999999994</c:v>
                      </c:pt>
                      <c:pt idx="525">
                        <c:v>72.588999999999999</c:v>
                      </c:pt>
                      <c:pt idx="526">
                        <c:v>72.587999999999994</c:v>
                      </c:pt>
                      <c:pt idx="527">
                        <c:v>72.585999999999999</c:v>
                      </c:pt>
                      <c:pt idx="528">
                        <c:v>72.584999999999994</c:v>
                      </c:pt>
                      <c:pt idx="529">
                        <c:v>72.584000000000003</c:v>
                      </c:pt>
                      <c:pt idx="530">
                        <c:v>72.581999999999994</c:v>
                      </c:pt>
                      <c:pt idx="531">
                        <c:v>72.581000000000003</c:v>
                      </c:pt>
                      <c:pt idx="532">
                        <c:v>72.58</c:v>
                      </c:pt>
                      <c:pt idx="533">
                        <c:v>72.578000000000003</c:v>
                      </c:pt>
                      <c:pt idx="534">
                        <c:v>72.576999999999998</c:v>
                      </c:pt>
                      <c:pt idx="535">
                        <c:v>72.575999999999993</c:v>
                      </c:pt>
                      <c:pt idx="536">
                        <c:v>72.575000000000003</c:v>
                      </c:pt>
                      <c:pt idx="537">
                        <c:v>72.572999999999993</c:v>
                      </c:pt>
                      <c:pt idx="538">
                        <c:v>72.572000000000003</c:v>
                      </c:pt>
                      <c:pt idx="539">
                        <c:v>72.570999999999998</c:v>
                      </c:pt>
                      <c:pt idx="540">
                        <c:v>72.569999999999993</c:v>
                      </c:pt>
                      <c:pt idx="541">
                        <c:v>72.569000000000003</c:v>
                      </c:pt>
                      <c:pt idx="542">
                        <c:v>72.567999999999998</c:v>
                      </c:pt>
                      <c:pt idx="543">
                        <c:v>72.566999999999993</c:v>
                      </c:pt>
                      <c:pt idx="544">
                        <c:v>72.566000000000003</c:v>
                      </c:pt>
                      <c:pt idx="545">
                        <c:v>72.564999999999998</c:v>
                      </c:pt>
                      <c:pt idx="546">
                        <c:v>72.563999999999993</c:v>
                      </c:pt>
                      <c:pt idx="547">
                        <c:v>72.563000000000002</c:v>
                      </c:pt>
                      <c:pt idx="548">
                        <c:v>72.561999999999998</c:v>
                      </c:pt>
                      <c:pt idx="549">
                        <c:v>72.561999999999998</c:v>
                      </c:pt>
                      <c:pt idx="550">
                        <c:v>72.561000000000007</c:v>
                      </c:pt>
                      <c:pt idx="551">
                        <c:v>72.56</c:v>
                      </c:pt>
                      <c:pt idx="552">
                        <c:v>72.558999999999997</c:v>
                      </c:pt>
                      <c:pt idx="553">
                        <c:v>72.558999999999997</c:v>
                      </c:pt>
                      <c:pt idx="554">
                        <c:v>72.558000000000007</c:v>
                      </c:pt>
                      <c:pt idx="555">
                        <c:v>72.557000000000002</c:v>
                      </c:pt>
                      <c:pt idx="556">
                        <c:v>72.557000000000002</c:v>
                      </c:pt>
                      <c:pt idx="557">
                        <c:v>72.555999999999997</c:v>
                      </c:pt>
                      <c:pt idx="558">
                        <c:v>72.555000000000007</c:v>
                      </c:pt>
                      <c:pt idx="559">
                        <c:v>72.555000000000007</c:v>
                      </c:pt>
                      <c:pt idx="560">
                        <c:v>72.554000000000002</c:v>
                      </c:pt>
                      <c:pt idx="561">
                        <c:v>72.554000000000002</c:v>
                      </c:pt>
                      <c:pt idx="562">
                        <c:v>72.552999999999997</c:v>
                      </c:pt>
                      <c:pt idx="563">
                        <c:v>72.552999999999997</c:v>
                      </c:pt>
                      <c:pt idx="564">
                        <c:v>72.552999999999997</c:v>
                      </c:pt>
                      <c:pt idx="565">
                        <c:v>72.554000000000002</c:v>
                      </c:pt>
                      <c:pt idx="566">
                        <c:v>72.555999999999997</c:v>
                      </c:pt>
                      <c:pt idx="567">
                        <c:v>72.557000000000002</c:v>
                      </c:pt>
                      <c:pt idx="568">
                        <c:v>72.558999999999997</c:v>
                      </c:pt>
                      <c:pt idx="569">
                        <c:v>72.56</c:v>
                      </c:pt>
                      <c:pt idx="570">
                        <c:v>72.561999999999998</c:v>
                      </c:pt>
                      <c:pt idx="571">
                        <c:v>72.563999999999993</c:v>
                      </c:pt>
                      <c:pt idx="572">
                        <c:v>72.566000000000003</c:v>
                      </c:pt>
                      <c:pt idx="573">
                        <c:v>72.567999999999998</c:v>
                      </c:pt>
                      <c:pt idx="574">
                        <c:v>72.569999999999993</c:v>
                      </c:pt>
                      <c:pt idx="575">
                        <c:v>72.572000000000003</c:v>
                      </c:pt>
                      <c:pt idx="576">
                        <c:v>72.573999999999998</c:v>
                      </c:pt>
                      <c:pt idx="577">
                        <c:v>72.575999999999993</c:v>
                      </c:pt>
                      <c:pt idx="578">
                        <c:v>72.578999999999994</c:v>
                      </c:pt>
                      <c:pt idx="579">
                        <c:v>72.581000000000003</c:v>
                      </c:pt>
                      <c:pt idx="580">
                        <c:v>72.582999999999998</c:v>
                      </c:pt>
                      <c:pt idx="581">
                        <c:v>72.585999999999999</c:v>
                      </c:pt>
                      <c:pt idx="582">
                        <c:v>72.588999999999999</c:v>
                      </c:pt>
                      <c:pt idx="583">
                        <c:v>72.590999999999994</c:v>
                      </c:pt>
                      <c:pt idx="584">
                        <c:v>72.593999999999994</c:v>
                      </c:pt>
                      <c:pt idx="585">
                        <c:v>72.596999999999994</c:v>
                      </c:pt>
                      <c:pt idx="586">
                        <c:v>72.599999999999994</c:v>
                      </c:pt>
                      <c:pt idx="587">
                        <c:v>72.602999999999994</c:v>
                      </c:pt>
                      <c:pt idx="588">
                        <c:v>72.605999999999995</c:v>
                      </c:pt>
                      <c:pt idx="589">
                        <c:v>72.608999999999995</c:v>
                      </c:pt>
                      <c:pt idx="590">
                        <c:v>72.613</c:v>
                      </c:pt>
                      <c:pt idx="591">
                        <c:v>72.616</c:v>
                      </c:pt>
                      <c:pt idx="592">
                        <c:v>72.619</c:v>
                      </c:pt>
                      <c:pt idx="593">
                        <c:v>72.623000000000005</c:v>
                      </c:pt>
                      <c:pt idx="594">
                        <c:v>72.626000000000005</c:v>
                      </c:pt>
                      <c:pt idx="595">
                        <c:v>72.63</c:v>
                      </c:pt>
                      <c:pt idx="596">
                        <c:v>72.634</c:v>
                      </c:pt>
                      <c:pt idx="597">
                        <c:v>72.638000000000005</c:v>
                      </c:pt>
                      <c:pt idx="598">
                        <c:v>72.641000000000005</c:v>
                      </c:pt>
                      <c:pt idx="599">
                        <c:v>72.644999999999996</c:v>
                      </c:pt>
                      <c:pt idx="600">
                        <c:v>72.649000000000001</c:v>
                      </c:pt>
                      <c:pt idx="601">
                        <c:v>72.653999999999996</c:v>
                      </c:pt>
                      <c:pt idx="602">
                        <c:v>72.658000000000001</c:v>
                      </c:pt>
                      <c:pt idx="603">
                        <c:v>72.662000000000006</c:v>
                      </c:pt>
                      <c:pt idx="604">
                        <c:v>72.665999999999997</c:v>
                      </c:pt>
                      <c:pt idx="605">
                        <c:v>72.671000000000006</c:v>
                      </c:pt>
                      <c:pt idx="606">
                        <c:v>72.674999999999997</c:v>
                      </c:pt>
                      <c:pt idx="607">
                        <c:v>72.680000000000007</c:v>
                      </c:pt>
                      <c:pt idx="608">
                        <c:v>72.683999999999997</c:v>
                      </c:pt>
                      <c:pt idx="609">
                        <c:v>72.688999999999993</c:v>
                      </c:pt>
                      <c:pt idx="610">
                        <c:v>72.694000000000003</c:v>
                      </c:pt>
                      <c:pt idx="611">
                        <c:v>72.698999999999998</c:v>
                      </c:pt>
                      <c:pt idx="612">
                        <c:v>72.703999999999994</c:v>
                      </c:pt>
                      <c:pt idx="613">
                        <c:v>72.709000000000003</c:v>
                      </c:pt>
                      <c:pt idx="614">
                        <c:v>72.713999999999999</c:v>
                      </c:pt>
                      <c:pt idx="615">
                        <c:v>72.718999999999994</c:v>
                      </c:pt>
                      <c:pt idx="616">
                        <c:v>72.724000000000004</c:v>
                      </c:pt>
                      <c:pt idx="617">
                        <c:v>72.73</c:v>
                      </c:pt>
                      <c:pt idx="618">
                        <c:v>72.734999999999999</c:v>
                      </c:pt>
                      <c:pt idx="619">
                        <c:v>72.741</c:v>
                      </c:pt>
                      <c:pt idx="620">
                        <c:v>72.745999999999995</c:v>
                      </c:pt>
                      <c:pt idx="621">
                        <c:v>72.751999999999995</c:v>
                      </c:pt>
                      <c:pt idx="622">
                        <c:v>72.757000000000005</c:v>
                      </c:pt>
                      <c:pt idx="623">
                        <c:v>72.763000000000005</c:v>
                      </c:pt>
                      <c:pt idx="624">
                        <c:v>72.769000000000005</c:v>
                      </c:pt>
                      <c:pt idx="625">
                        <c:v>72.775000000000006</c:v>
                      </c:pt>
                      <c:pt idx="626">
                        <c:v>72.781000000000006</c:v>
                      </c:pt>
                      <c:pt idx="627">
                        <c:v>72.787000000000006</c:v>
                      </c:pt>
                      <c:pt idx="628">
                        <c:v>72.793000000000006</c:v>
                      </c:pt>
                      <c:pt idx="629">
                        <c:v>72.8</c:v>
                      </c:pt>
                      <c:pt idx="630">
                        <c:v>72.805999999999997</c:v>
                      </c:pt>
                      <c:pt idx="631">
                        <c:v>72.811999999999998</c:v>
                      </c:pt>
                      <c:pt idx="632">
                        <c:v>72.819000000000003</c:v>
                      </c:pt>
                      <c:pt idx="633">
                        <c:v>72.825000000000003</c:v>
                      </c:pt>
                      <c:pt idx="634">
                        <c:v>72.831000000000003</c:v>
                      </c:pt>
                      <c:pt idx="635">
                        <c:v>72.832999999999998</c:v>
                      </c:pt>
                      <c:pt idx="636">
                        <c:v>72.834000000000003</c:v>
                      </c:pt>
                      <c:pt idx="637">
                        <c:v>72.834999999999994</c:v>
                      </c:pt>
                      <c:pt idx="638">
                        <c:v>72.835999999999999</c:v>
                      </c:pt>
                      <c:pt idx="639">
                        <c:v>72.837999999999994</c:v>
                      </c:pt>
                      <c:pt idx="640">
                        <c:v>72.838999999999999</c:v>
                      </c:pt>
                      <c:pt idx="641">
                        <c:v>72.84</c:v>
                      </c:pt>
                      <c:pt idx="642">
                        <c:v>72.840999999999994</c:v>
                      </c:pt>
                      <c:pt idx="643">
                        <c:v>72.840999999999994</c:v>
                      </c:pt>
                      <c:pt idx="644">
                        <c:v>72.841999999999999</c:v>
                      </c:pt>
                      <c:pt idx="645">
                        <c:v>72.843000000000004</c:v>
                      </c:pt>
                      <c:pt idx="646">
                        <c:v>72.843999999999994</c:v>
                      </c:pt>
                      <c:pt idx="647">
                        <c:v>72.843999999999994</c:v>
                      </c:pt>
                      <c:pt idx="648">
                        <c:v>72.844999999999999</c:v>
                      </c:pt>
                      <c:pt idx="649">
                        <c:v>72.844999999999999</c:v>
                      </c:pt>
                      <c:pt idx="650">
                        <c:v>72.844999999999999</c:v>
                      </c:pt>
                      <c:pt idx="651">
                        <c:v>72.846000000000004</c:v>
                      </c:pt>
                      <c:pt idx="652">
                        <c:v>72.846000000000004</c:v>
                      </c:pt>
                      <c:pt idx="653">
                        <c:v>72.846000000000004</c:v>
                      </c:pt>
                      <c:pt idx="654">
                        <c:v>72.846000000000004</c:v>
                      </c:pt>
                      <c:pt idx="655">
                        <c:v>72.846000000000004</c:v>
                      </c:pt>
                      <c:pt idx="656">
                        <c:v>72.846000000000004</c:v>
                      </c:pt>
                      <c:pt idx="657">
                        <c:v>72.846000000000004</c:v>
                      </c:pt>
                      <c:pt idx="658">
                        <c:v>72.846000000000004</c:v>
                      </c:pt>
                      <c:pt idx="659">
                        <c:v>72.844999999999999</c:v>
                      </c:pt>
                      <c:pt idx="660">
                        <c:v>72.844999999999999</c:v>
                      </c:pt>
                      <c:pt idx="661">
                        <c:v>72.844999999999999</c:v>
                      </c:pt>
                      <c:pt idx="662">
                        <c:v>72.843999999999994</c:v>
                      </c:pt>
                      <c:pt idx="663">
                        <c:v>72.843000000000004</c:v>
                      </c:pt>
                      <c:pt idx="664">
                        <c:v>72.843000000000004</c:v>
                      </c:pt>
                      <c:pt idx="665">
                        <c:v>72.841999999999999</c:v>
                      </c:pt>
                      <c:pt idx="666">
                        <c:v>72.840999999999994</c:v>
                      </c:pt>
                      <c:pt idx="667">
                        <c:v>72.84</c:v>
                      </c:pt>
                      <c:pt idx="668">
                        <c:v>72.838999999999999</c:v>
                      </c:pt>
                      <c:pt idx="669">
                        <c:v>72.837999999999994</c:v>
                      </c:pt>
                      <c:pt idx="670">
                        <c:v>72.837000000000003</c:v>
                      </c:pt>
                      <c:pt idx="671">
                        <c:v>72.835999999999999</c:v>
                      </c:pt>
                      <c:pt idx="672">
                        <c:v>72.834999999999994</c:v>
                      </c:pt>
                      <c:pt idx="673">
                        <c:v>72.834000000000003</c:v>
                      </c:pt>
                      <c:pt idx="674">
                        <c:v>72.831999999999994</c:v>
                      </c:pt>
                      <c:pt idx="675">
                        <c:v>72.831000000000003</c:v>
                      </c:pt>
                      <c:pt idx="676">
                        <c:v>72.828999999999994</c:v>
                      </c:pt>
                      <c:pt idx="677">
                        <c:v>72.828000000000003</c:v>
                      </c:pt>
                      <c:pt idx="678">
                        <c:v>72.825999999999993</c:v>
                      </c:pt>
                      <c:pt idx="679">
                        <c:v>72.823999999999998</c:v>
                      </c:pt>
                      <c:pt idx="680">
                        <c:v>72.822999999999993</c:v>
                      </c:pt>
                      <c:pt idx="681">
                        <c:v>72.820999999999998</c:v>
                      </c:pt>
                      <c:pt idx="682">
                        <c:v>72.819000000000003</c:v>
                      </c:pt>
                      <c:pt idx="683">
                        <c:v>72.816999999999993</c:v>
                      </c:pt>
                      <c:pt idx="684">
                        <c:v>72.814999999999998</c:v>
                      </c:pt>
                      <c:pt idx="685">
                        <c:v>72.813000000000002</c:v>
                      </c:pt>
                      <c:pt idx="686">
                        <c:v>72.81</c:v>
                      </c:pt>
                      <c:pt idx="687">
                        <c:v>72.808000000000007</c:v>
                      </c:pt>
                      <c:pt idx="688">
                        <c:v>72.805999999999997</c:v>
                      </c:pt>
                      <c:pt idx="689">
                        <c:v>72.802999999999997</c:v>
                      </c:pt>
                      <c:pt idx="690">
                        <c:v>72.801000000000002</c:v>
                      </c:pt>
                      <c:pt idx="691">
                        <c:v>72.798000000000002</c:v>
                      </c:pt>
                      <c:pt idx="692">
                        <c:v>72.795000000000002</c:v>
                      </c:pt>
                      <c:pt idx="693">
                        <c:v>72.793000000000006</c:v>
                      </c:pt>
                      <c:pt idx="694">
                        <c:v>72.790000000000006</c:v>
                      </c:pt>
                      <c:pt idx="695">
                        <c:v>72.787000000000006</c:v>
                      </c:pt>
                      <c:pt idx="696">
                        <c:v>72.784000000000006</c:v>
                      </c:pt>
                      <c:pt idx="697">
                        <c:v>72.781000000000006</c:v>
                      </c:pt>
                      <c:pt idx="698">
                        <c:v>72.778000000000006</c:v>
                      </c:pt>
                      <c:pt idx="699">
                        <c:v>72.775000000000006</c:v>
                      </c:pt>
                      <c:pt idx="700">
                        <c:v>72.772000000000006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3-BE1F-499B-BBA3-EA2813A742BB}"/>
                  </c:ext>
                </c:extLst>
              </c15:ser>
            </c15:filteredScatterSeries>
            <c15:filteredScatterSeries>
              <c15:ser>
                <c:idx val="4"/>
                <c:order val="3"/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blocks_ft!$AG$3:$AG$703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</c:v>
                      </c:pt>
                      <c:pt idx="1">
                        <c:v>0.1</c:v>
                      </c:pt>
                      <c:pt idx="2">
                        <c:v>0.2</c:v>
                      </c:pt>
                      <c:pt idx="3">
                        <c:v>0.3</c:v>
                      </c:pt>
                      <c:pt idx="4">
                        <c:v>0.4</c:v>
                      </c:pt>
                      <c:pt idx="5">
                        <c:v>0.5</c:v>
                      </c:pt>
                      <c:pt idx="6">
                        <c:v>0.6</c:v>
                      </c:pt>
                      <c:pt idx="7">
                        <c:v>0.7</c:v>
                      </c:pt>
                      <c:pt idx="8">
                        <c:v>0.8</c:v>
                      </c:pt>
                      <c:pt idx="9">
                        <c:v>0.9</c:v>
                      </c:pt>
                      <c:pt idx="10">
                        <c:v>1</c:v>
                      </c:pt>
                      <c:pt idx="11">
                        <c:v>1.1000000000000001</c:v>
                      </c:pt>
                      <c:pt idx="12">
                        <c:v>1.2</c:v>
                      </c:pt>
                      <c:pt idx="13">
                        <c:v>1.3</c:v>
                      </c:pt>
                      <c:pt idx="14">
                        <c:v>1.4</c:v>
                      </c:pt>
                      <c:pt idx="15">
                        <c:v>1.5</c:v>
                      </c:pt>
                      <c:pt idx="16">
                        <c:v>1.6</c:v>
                      </c:pt>
                      <c:pt idx="17">
                        <c:v>1.7</c:v>
                      </c:pt>
                      <c:pt idx="18">
                        <c:v>1.8</c:v>
                      </c:pt>
                      <c:pt idx="19">
                        <c:v>1.9</c:v>
                      </c:pt>
                      <c:pt idx="20">
                        <c:v>2</c:v>
                      </c:pt>
                      <c:pt idx="21">
                        <c:v>2.1</c:v>
                      </c:pt>
                      <c:pt idx="22">
                        <c:v>2.2000000000000002</c:v>
                      </c:pt>
                      <c:pt idx="23">
                        <c:v>2.2999999999999998</c:v>
                      </c:pt>
                      <c:pt idx="24">
                        <c:v>2.4</c:v>
                      </c:pt>
                      <c:pt idx="25">
                        <c:v>2.5</c:v>
                      </c:pt>
                      <c:pt idx="26">
                        <c:v>2.6</c:v>
                      </c:pt>
                      <c:pt idx="27">
                        <c:v>2.7</c:v>
                      </c:pt>
                      <c:pt idx="28">
                        <c:v>2.8</c:v>
                      </c:pt>
                      <c:pt idx="29">
                        <c:v>2.9</c:v>
                      </c:pt>
                      <c:pt idx="30">
                        <c:v>3</c:v>
                      </c:pt>
                      <c:pt idx="31">
                        <c:v>3.1</c:v>
                      </c:pt>
                      <c:pt idx="32">
                        <c:v>3.2</c:v>
                      </c:pt>
                      <c:pt idx="33">
                        <c:v>3.3</c:v>
                      </c:pt>
                      <c:pt idx="34">
                        <c:v>3.4</c:v>
                      </c:pt>
                      <c:pt idx="35">
                        <c:v>3.5</c:v>
                      </c:pt>
                      <c:pt idx="36">
                        <c:v>3.6</c:v>
                      </c:pt>
                      <c:pt idx="37">
                        <c:v>3.7</c:v>
                      </c:pt>
                      <c:pt idx="38">
                        <c:v>3.8</c:v>
                      </c:pt>
                      <c:pt idx="39">
                        <c:v>3.9</c:v>
                      </c:pt>
                      <c:pt idx="40">
                        <c:v>4</c:v>
                      </c:pt>
                      <c:pt idx="41">
                        <c:v>4.0999999999999996</c:v>
                      </c:pt>
                      <c:pt idx="42">
                        <c:v>4.2</c:v>
                      </c:pt>
                      <c:pt idx="43">
                        <c:v>4.3</c:v>
                      </c:pt>
                      <c:pt idx="44">
                        <c:v>4.4000000000000004</c:v>
                      </c:pt>
                      <c:pt idx="45">
                        <c:v>4.5</c:v>
                      </c:pt>
                      <c:pt idx="46">
                        <c:v>4.5999999999999996</c:v>
                      </c:pt>
                      <c:pt idx="47">
                        <c:v>4.7</c:v>
                      </c:pt>
                      <c:pt idx="48">
                        <c:v>4.8</c:v>
                      </c:pt>
                      <c:pt idx="49">
                        <c:v>4.9000000000000004</c:v>
                      </c:pt>
                      <c:pt idx="50">
                        <c:v>5</c:v>
                      </c:pt>
                      <c:pt idx="51">
                        <c:v>5.0999999999999996</c:v>
                      </c:pt>
                      <c:pt idx="52">
                        <c:v>5.2</c:v>
                      </c:pt>
                      <c:pt idx="53">
                        <c:v>5.3</c:v>
                      </c:pt>
                      <c:pt idx="54">
                        <c:v>5.4</c:v>
                      </c:pt>
                      <c:pt idx="55">
                        <c:v>5.5</c:v>
                      </c:pt>
                      <c:pt idx="56">
                        <c:v>5.6</c:v>
                      </c:pt>
                      <c:pt idx="57">
                        <c:v>5.7</c:v>
                      </c:pt>
                      <c:pt idx="58">
                        <c:v>5.8</c:v>
                      </c:pt>
                      <c:pt idx="59">
                        <c:v>5.9</c:v>
                      </c:pt>
                      <c:pt idx="60">
                        <c:v>6</c:v>
                      </c:pt>
                      <c:pt idx="61">
                        <c:v>6.1</c:v>
                      </c:pt>
                      <c:pt idx="62">
                        <c:v>6.2</c:v>
                      </c:pt>
                      <c:pt idx="63">
                        <c:v>6.3</c:v>
                      </c:pt>
                      <c:pt idx="64">
                        <c:v>6.4</c:v>
                      </c:pt>
                      <c:pt idx="65">
                        <c:v>6.5</c:v>
                      </c:pt>
                      <c:pt idx="66">
                        <c:v>6.6</c:v>
                      </c:pt>
                      <c:pt idx="67">
                        <c:v>6.7</c:v>
                      </c:pt>
                      <c:pt idx="68">
                        <c:v>6.8</c:v>
                      </c:pt>
                      <c:pt idx="69">
                        <c:v>6.9</c:v>
                      </c:pt>
                      <c:pt idx="70">
                        <c:v>7</c:v>
                      </c:pt>
                      <c:pt idx="71">
                        <c:v>7.1</c:v>
                      </c:pt>
                      <c:pt idx="72">
                        <c:v>7.2</c:v>
                      </c:pt>
                      <c:pt idx="73">
                        <c:v>7.3</c:v>
                      </c:pt>
                      <c:pt idx="74">
                        <c:v>7.4</c:v>
                      </c:pt>
                      <c:pt idx="75">
                        <c:v>7.5</c:v>
                      </c:pt>
                      <c:pt idx="76">
                        <c:v>7.6</c:v>
                      </c:pt>
                      <c:pt idx="77">
                        <c:v>7.7</c:v>
                      </c:pt>
                      <c:pt idx="78">
                        <c:v>7.8</c:v>
                      </c:pt>
                      <c:pt idx="79">
                        <c:v>7.9</c:v>
                      </c:pt>
                      <c:pt idx="80">
                        <c:v>8</c:v>
                      </c:pt>
                      <c:pt idx="81">
                        <c:v>8.1</c:v>
                      </c:pt>
                      <c:pt idx="82">
                        <c:v>8.1999999999999993</c:v>
                      </c:pt>
                      <c:pt idx="83">
                        <c:v>8.3000000000000007</c:v>
                      </c:pt>
                      <c:pt idx="84">
                        <c:v>8.4</c:v>
                      </c:pt>
                      <c:pt idx="85">
                        <c:v>8.5</c:v>
                      </c:pt>
                      <c:pt idx="86">
                        <c:v>8.6</c:v>
                      </c:pt>
                      <c:pt idx="87">
                        <c:v>8.6999999999999993</c:v>
                      </c:pt>
                      <c:pt idx="88">
                        <c:v>8.8000000000000007</c:v>
                      </c:pt>
                      <c:pt idx="89">
                        <c:v>8.9</c:v>
                      </c:pt>
                      <c:pt idx="90">
                        <c:v>9</c:v>
                      </c:pt>
                      <c:pt idx="91">
                        <c:v>9.1</c:v>
                      </c:pt>
                      <c:pt idx="92">
                        <c:v>9.1999999999999993</c:v>
                      </c:pt>
                      <c:pt idx="93">
                        <c:v>9.3000000000000007</c:v>
                      </c:pt>
                      <c:pt idx="94">
                        <c:v>9.4</c:v>
                      </c:pt>
                      <c:pt idx="95">
                        <c:v>9.5</c:v>
                      </c:pt>
                      <c:pt idx="96">
                        <c:v>9.6</c:v>
                      </c:pt>
                      <c:pt idx="97">
                        <c:v>9.6999999999999993</c:v>
                      </c:pt>
                      <c:pt idx="98">
                        <c:v>9.8000000000000007</c:v>
                      </c:pt>
                      <c:pt idx="99">
                        <c:v>9.9</c:v>
                      </c:pt>
                      <c:pt idx="100">
                        <c:v>10</c:v>
                      </c:pt>
                      <c:pt idx="101">
                        <c:v>10.1</c:v>
                      </c:pt>
                      <c:pt idx="102">
                        <c:v>10.199999999999999</c:v>
                      </c:pt>
                      <c:pt idx="103">
                        <c:v>10.3</c:v>
                      </c:pt>
                      <c:pt idx="104">
                        <c:v>10.4</c:v>
                      </c:pt>
                      <c:pt idx="105">
                        <c:v>10.5</c:v>
                      </c:pt>
                      <c:pt idx="106">
                        <c:v>10.6</c:v>
                      </c:pt>
                      <c:pt idx="107">
                        <c:v>10.7</c:v>
                      </c:pt>
                      <c:pt idx="108">
                        <c:v>10.8</c:v>
                      </c:pt>
                      <c:pt idx="109">
                        <c:v>10.9</c:v>
                      </c:pt>
                      <c:pt idx="110">
                        <c:v>11</c:v>
                      </c:pt>
                      <c:pt idx="111">
                        <c:v>11.1</c:v>
                      </c:pt>
                      <c:pt idx="112">
                        <c:v>11.2</c:v>
                      </c:pt>
                      <c:pt idx="113">
                        <c:v>11.3</c:v>
                      </c:pt>
                      <c:pt idx="114">
                        <c:v>11.4</c:v>
                      </c:pt>
                      <c:pt idx="115">
                        <c:v>11.5</c:v>
                      </c:pt>
                      <c:pt idx="116">
                        <c:v>11.6</c:v>
                      </c:pt>
                      <c:pt idx="117">
                        <c:v>11.7</c:v>
                      </c:pt>
                      <c:pt idx="118">
                        <c:v>11.8</c:v>
                      </c:pt>
                      <c:pt idx="119">
                        <c:v>11.9</c:v>
                      </c:pt>
                      <c:pt idx="120">
                        <c:v>12</c:v>
                      </c:pt>
                      <c:pt idx="121">
                        <c:v>12.1</c:v>
                      </c:pt>
                      <c:pt idx="122">
                        <c:v>12.2</c:v>
                      </c:pt>
                      <c:pt idx="123">
                        <c:v>12.3</c:v>
                      </c:pt>
                      <c:pt idx="124">
                        <c:v>12.4</c:v>
                      </c:pt>
                      <c:pt idx="125">
                        <c:v>12.5</c:v>
                      </c:pt>
                      <c:pt idx="126">
                        <c:v>12.6</c:v>
                      </c:pt>
                      <c:pt idx="127">
                        <c:v>12.7</c:v>
                      </c:pt>
                      <c:pt idx="128">
                        <c:v>12.8</c:v>
                      </c:pt>
                      <c:pt idx="129">
                        <c:v>12.9</c:v>
                      </c:pt>
                      <c:pt idx="130">
                        <c:v>13</c:v>
                      </c:pt>
                      <c:pt idx="131">
                        <c:v>13.1</c:v>
                      </c:pt>
                      <c:pt idx="132">
                        <c:v>13.2</c:v>
                      </c:pt>
                      <c:pt idx="133">
                        <c:v>13.3</c:v>
                      </c:pt>
                      <c:pt idx="134">
                        <c:v>13.4</c:v>
                      </c:pt>
                      <c:pt idx="135">
                        <c:v>13.5</c:v>
                      </c:pt>
                      <c:pt idx="136">
                        <c:v>13.6</c:v>
                      </c:pt>
                      <c:pt idx="137">
                        <c:v>13.7</c:v>
                      </c:pt>
                      <c:pt idx="138">
                        <c:v>13.8</c:v>
                      </c:pt>
                      <c:pt idx="139">
                        <c:v>13.9</c:v>
                      </c:pt>
                      <c:pt idx="140">
                        <c:v>14</c:v>
                      </c:pt>
                      <c:pt idx="141">
                        <c:v>14.1</c:v>
                      </c:pt>
                      <c:pt idx="142">
                        <c:v>14.2</c:v>
                      </c:pt>
                      <c:pt idx="143">
                        <c:v>14.3</c:v>
                      </c:pt>
                      <c:pt idx="144">
                        <c:v>14.4</c:v>
                      </c:pt>
                      <c:pt idx="145">
                        <c:v>14.5</c:v>
                      </c:pt>
                      <c:pt idx="146">
                        <c:v>14.6</c:v>
                      </c:pt>
                      <c:pt idx="147">
                        <c:v>14.7</c:v>
                      </c:pt>
                      <c:pt idx="148">
                        <c:v>14.8</c:v>
                      </c:pt>
                      <c:pt idx="149">
                        <c:v>14.9</c:v>
                      </c:pt>
                      <c:pt idx="150">
                        <c:v>15</c:v>
                      </c:pt>
                      <c:pt idx="151">
                        <c:v>15.1</c:v>
                      </c:pt>
                      <c:pt idx="152">
                        <c:v>15.2</c:v>
                      </c:pt>
                      <c:pt idx="153">
                        <c:v>15.3</c:v>
                      </c:pt>
                      <c:pt idx="154">
                        <c:v>15.4</c:v>
                      </c:pt>
                      <c:pt idx="155">
                        <c:v>15.5</c:v>
                      </c:pt>
                      <c:pt idx="156">
                        <c:v>15.6</c:v>
                      </c:pt>
                      <c:pt idx="157">
                        <c:v>15.7</c:v>
                      </c:pt>
                      <c:pt idx="158">
                        <c:v>15.8</c:v>
                      </c:pt>
                      <c:pt idx="159">
                        <c:v>15.9</c:v>
                      </c:pt>
                      <c:pt idx="160">
                        <c:v>16</c:v>
                      </c:pt>
                      <c:pt idx="161">
                        <c:v>16.100000000000001</c:v>
                      </c:pt>
                      <c:pt idx="162">
                        <c:v>16.2</c:v>
                      </c:pt>
                      <c:pt idx="163">
                        <c:v>16.3</c:v>
                      </c:pt>
                      <c:pt idx="164">
                        <c:v>16.399999999999999</c:v>
                      </c:pt>
                      <c:pt idx="165">
                        <c:v>16.5</c:v>
                      </c:pt>
                      <c:pt idx="166">
                        <c:v>16.600000000000001</c:v>
                      </c:pt>
                      <c:pt idx="167">
                        <c:v>16.7</c:v>
                      </c:pt>
                      <c:pt idx="168">
                        <c:v>16.8</c:v>
                      </c:pt>
                      <c:pt idx="169">
                        <c:v>16.899999999999999</c:v>
                      </c:pt>
                      <c:pt idx="170">
                        <c:v>17</c:v>
                      </c:pt>
                      <c:pt idx="171">
                        <c:v>17.100000000000001</c:v>
                      </c:pt>
                      <c:pt idx="172">
                        <c:v>17.2</c:v>
                      </c:pt>
                      <c:pt idx="173">
                        <c:v>17.3</c:v>
                      </c:pt>
                      <c:pt idx="174">
                        <c:v>17.399999999999999</c:v>
                      </c:pt>
                      <c:pt idx="175">
                        <c:v>17.5</c:v>
                      </c:pt>
                      <c:pt idx="176">
                        <c:v>17.600000000000001</c:v>
                      </c:pt>
                      <c:pt idx="177">
                        <c:v>17.7</c:v>
                      </c:pt>
                      <c:pt idx="178">
                        <c:v>17.8</c:v>
                      </c:pt>
                      <c:pt idx="179">
                        <c:v>17.899999999999999</c:v>
                      </c:pt>
                      <c:pt idx="180">
                        <c:v>18</c:v>
                      </c:pt>
                      <c:pt idx="181">
                        <c:v>18.100000000000001</c:v>
                      </c:pt>
                      <c:pt idx="182">
                        <c:v>18.2</c:v>
                      </c:pt>
                      <c:pt idx="183">
                        <c:v>18.3</c:v>
                      </c:pt>
                      <c:pt idx="184">
                        <c:v>18.399999999999999</c:v>
                      </c:pt>
                      <c:pt idx="185">
                        <c:v>18.5</c:v>
                      </c:pt>
                      <c:pt idx="186">
                        <c:v>18.600000000000001</c:v>
                      </c:pt>
                      <c:pt idx="187">
                        <c:v>18.7</c:v>
                      </c:pt>
                      <c:pt idx="188">
                        <c:v>18.8</c:v>
                      </c:pt>
                      <c:pt idx="189">
                        <c:v>18.899999999999999</c:v>
                      </c:pt>
                      <c:pt idx="190">
                        <c:v>19</c:v>
                      </c:pt>
                      <c:pt idx="191">
                        <c:v>19.100000000000001</c:v>
                      </c:pt>
                      <c:pt idx="192">
                        <c:v>19.2</c:v>
                      </c:pt>
                      <c:pt idx="193">
                        <c:v>19.3</c:v>
                      </c:pt>
                      <c:pt idx="194">
                        <c:v>19.399999999999999</c:v>
                      </c:pt>
                      <c:pt idx="195">
                        <c:v>19.5</c:v>
                      </c:pt>
                      <c:pt idx="196">
                        <c:v>19.600000000000001</c:v>
                      </c:pt>
                      <c:pt idx="197">
                        <c:v>19.7</c:v>
                      </c:pt>
                      <c:pt idx="198">
                        <c:v>19.8</c:v>
                      </c:pt>
                      <c:pt idx="199">
                        <c:v>19.899999999999999</c:v>
                      </c:pt>
                      <c:pt idx="200">
                        <c:v>20</c:v>
                      </c:pt>
                      <c:pt idx="201">
                        <c:v>20.100000000000001</c:v>
                      </c:pt>
                      <c:pt idx="202">
                        <c:v>20.2</c:v>
                      </c:pt>
                      <c:pt idx="203">
                        <c:v>20.3</c:v>
                      </c:pt>
                      <c:pt idx="204">
                        <c:v>20.399999999999999</c:v>
                      </c:pt>
                      <c:pt idx="205">
                        <c:v>20.5</c:v>
                      </c:pt>
                      <c:pt idx="206">
                        <c:v>20.6</c:v>
                      </c:pt>
                      <c:pt idx="207">
                        <c:v>20.7</c:v>
                      </c:pt>
                      <c:pt idx="208">
                        <c:v>20.8</c:v>
                      </c:pt>
                      <c:pt idx="209">
                        <c:v>20.9</c:v>
                      </c:pt>
                      <c:pt idx="210">
                        <c:v>21</c:v>
                      </c:pt>
                      <c:pt idx="211">
                        <c:v>21.1</c:v>
                      </c:pt>
                      <c:pt idx="212">
                        <c:v>21.2</c:v>
                      </c:pt>
                      <c:pt idx="213">
                        <c:v>21.3</c:v>
                      </c:pt>
                      <c:pt idx="214">
                        <c:v>21.4</c:v>
                      </c:pt>
                      <c:pt idx="215">
                        <c:v>21.5</c:v>
                      </c:pt>
                      <c:pt idx="216">
                        <c:v>21.6</c:v>
                      </c:pt>
                      <c:pt idx="217">
                        <c:v>21.7</c:v>
                      </c:pt>
                      <c:pt idx="218">
                        <c:v>21.8</c:v>
                      </c:pt>
                      <c:pt idx="219">
                        <c:v>21.9</c:v>
                      </c:pt>
                      <c:pt idx="220">
                        <c:v>22</c:v>
                      </c:pt>
                      <c:pt idx="221">
                        <c:v>22.1</c:v>
                      </c:pt>
                      <c:pt idx="222">
                        <c:v>22.2</c:v>
                      </c:pt>
                      <c:pt idx="223">
                        <c:v>22.3</c:v>
                      </c:pt>
                      <c:pt idx="224">
                        <c:v>22.4</c:v>
                      </c:pt>
                      <c:pt idx="225">
                        <c:v>22.5</c:v>
                      </c:pt>
                      <c:pt idx="226">
                        <c:v>22.6</c:v>
                      </c:pt>
                      <c:pt idx="227">
                        <c:v>22.7</c:v>
                      </c:pt>
                      <c:pt idx="228">
                        <c:v>22.8</c:v>
                      </c:pt>
                      <c:pt idx="229">
                        <c:v>22.9</c:v>
                      </c:pt>
                      <c:pt idx="230">
                        <c:v>23</c:v>
                      </c:pt>
                      <c:pt idx="231">
                        <c:v>23.1</c:v>
                      </c:pt>
                      <c:pt idx="232">
                        <c:v>23.2</c:v>
                      </c:pt>
                      <c:pt idx="233">
                        <c:v>23.3</c:v>
                      </c:pt>
                      <c:pt idx="234">
                        <c:v>23.4</c:v>
                      </c:pt>
                      <c:pt idx="235">
                        <c:v>23.5</c:v>
                      </c:pt>
                      <c:pt idx="236">
                        <c:v>23.6</c:v>
                      </c:pt>
                      <c:pt idx="237">
                        <c:v>23.7</c:v>
                      </c:pt>
                      <c:pt idx="238">
                        <c:v>23.8</c:v>
                      </c:pt>
                      <c:pt idx="239">
                        <c:v>23.9</c:v>
                      </c:pt>
                      <c:pt idx="240">
                        <c:v>24</c:v>
                      </c:pt>
                      <c:pt idx="241">
                        <c:v>24.1</c:v>
                      </c:pt>
                      <c:pt idx="242">
                        <c:v>24.2</c:v>
                      </c:pt>
                      <c:pt idx="243">
                        <c:v>24.3</c:v>
                      </c:pt>
                      <c:pt idx="244">
                        <c:v>24.4</c:v>
                      </c:pt>
                      <c:pt idx="245">
                        <c:v>24.5</c:v>
                      </c:pt>
                      <c:pt idx="246">
                        <c:v>24.6</c:v>
                      </c:pt>
                      <c:pt idx="247">
                        <c:v>24.7</c:v>
                      </c:pt>
                      <c:pt idx="248">
                        <c:v>24.8</c:v>
                      </c:pt>
                      <c:pt idx="249">
                        <c:v>24.9</c:v>
                      </c:pt>
                      <c:pt idx="250">
                        <c:v>25</c:v>
                      </c:pt>
                      <c:pt idx="251">
                        <c:v>25.1</c:v>
                      </c:pt>
                      <c:pt idx="252">
                        <c:v>25.2</c:v>
                      </c:pt>
                      <c:pt idx="253">
                        <c:v>25.3</c:v>
                      </c:pt>
                      <c:pt idx="254">
                        <c:v>25.4</c:v>
                      </c:pt>
                      <c:pt idx="255">
                        <c:v>25.5</c:v>
                      </c:pt>
                      <c:pt idx="256">
                        <c:v>25.6</c:v>
                      </c:pt>
                      <c:pt idx="257">
                        <c:v>25.7</c:v>
                      </c:pt>
                      <c:pt idx="258">
                        <c:v>25.8</c:v>
                      </c:pt>
                      <c:pt idx="259">
                        <c:v>25.9</c:v>
                      </c:pt>
                      <c:pt idx="260">
                        <c:v>26</c:v>
                      </c:pt>
                      <c:pt idx="261">
                        <c:v>26.1</c:v>
                      </c:pt>
                      <c:pt idx="262">
                        <c:v>26.2</c:v>
                      </c:pt>
                      <c:pt idx="263">
                        <c:v>26.3</c:v>
                      </c:pt>
                      <c:pt idx="264">
                        <c:v>26.4</c:v>
                      </c:pt>
                      <c:pt idx="265">
                        <c:v>26.5</c:v>
                      </c:pt>
                      <c:pt idx="266">
                        <c:v>26.6</c:v>
                      </c:pt>
                      <c:pt idx="267">
                        <c:v>26.7</c:v>
                      </c:pt>
                      <c:pt idx="268">
                        <c:v>26.8</c:v>
                      </c:pt>
                      <c:pt idx="269">
                        <c:v>26.9</c:v>
                      </c:pt>
                      <c:pt idx="270">
                        <c:v>27</c:v>
                      </c:pt>
                      <c:pt idx="271">
                        <c:v>27.1</c:v>
                      </c:pt>
                      <c:pt idx="272">
                        <c:v>27.2</c:v>
                      </c:pt>
                      <c:pt idx="273">
                        <c:v>27.3</c:v>
                      </c:pt>
                      <c:pt idx="274">
                        <c:v>27.4</c:v>
                      </c:pt>
                      <c:pt idx="275">
                        <c:v>27.5</c:v>
                      </c:pt>
                      <c:pt idx="276">
                        <c:v>27.6</c:v>
                      </c:pt>
                      <c:pt idx="277">
                        <c:v>27.7</c:v>
                      </c:pt>
                      <c:pt idx="278">
                        <c:v>27.8</c:v>
                      </c:pt>
                      <c:pt idx="279">
                        <c:v>27.9</c:v>
                      </c:pt>
                      <c:pt idx="280">
                        <c:v>28</c:v>
                      </c:pt>
                      <c:pt idx="281">
                        <c:v>28.1</c:v>
                      </c:pt>
                      <c:pt idx="282">
                        <c:v>28.2</c:v>
                      </c:pt>
                      <c:pt idx="283">
                        <c:v>28.3</c:v>
                      </c:pt>
                      <c:pt idx="284">
                        <c:v>28.4</c:v>
                      </c:pt>
                      <c:pt idx="285">
                        <c:v>28.5</c:v>
                      </c:pt>
                      <c:pt idx="286">
                        <c:v>28.6</c:v>
                      </c:pt>
                      <c:pt idx="287">
                        <c:v>28.7</c:v>
                      </c:pt>
                      <c:pt idx="288">
                        <c:v>28.8</c:v>
                      </c:pt>
                      <c:pt idx="289">
                        <c:v>28.9</c:v>
                      </c:pt>
                      <c:pt idx="290">
                        <c:v>29</c:v>
                      </c:pt>
                      <c:pt idx="291">
                        <c:v>29.1</c:v>
                      </c:pt>
                      <c:pt idx="292">
                        <c:v>29.2</c:v>
                      </c:pt>
                      <c:pt idx="293">
                        <c:v>29.3</c:v>
                      </c:pt>
                      <c:pt idx="294">
                        <c:v>29.4</c:v>
                      </c:pt>
                      <c:pt idx="295">
                        <c:v>29.5</c:v>
                      </c:pt>
                      <c:pt idx="296">
                        <c:v>29.6</c:v>
                      </c:pt>
                      <c:pt idx="297">
                        <c:v>29.7</c:v>
                      </c:pt>
                      <c:pt idx="298">
                        <c:v>29.8</c:v>
                      </c:pt>
                      <c:pt idx="299">
                        <c:v>29.9</c:v>
                      </c:pt>
                      <c:pt idx="300">
                        <c:v>30</c:v>
                      </c:pt>
                      <c:pt idx="301">
                        <c:v>30.1</c:v>
                      </c:pt>
                      <c:pt idx="302">
                        <c:v>30.2</c:v>
                      </c:pt>
                      <c:pt idx="303">
                        <c:v>30.3</c:v>
                      </c:pt>
                      <c:pt idx="304">
                        <c:v>30.4</c:v>
                      </c:pt>
                      <c:pt idx="305">
                        <c:v>30.5</c:v>
                      </c:pt>
                      <c:pt idx="306">
                        <c:v>30.6</c:v>
                      </c:pt>
                      <c:pt idx="307">
                        <c:v>30.7</c:v>
                      </c:pt>
                      <c:pt idx="308">
                        <c:v>30.8</c:v>
                      </c:pt>
                      <c:pt idx="309">
                        <c:v>30.9</c:v>
                      </c:pt>
                      <c:pt idx="310">
                        <c:v>31</c:v>
                      </c:pt>
                      <c:pt idx="311">
                        <c:v>31.1</c:v>
                      </c:pt>
                      <c:pt idx="312">
                        <c:v>31.2</c:v>
                      </c:pt>
                      <c:pt idx="313">
                        <c:v>31.3</c:v>
                      </c:pt>
                      <c:pt idx="314">
                        <c:v>31.4</c:v>
                      </c:pt>
                      <c:pt idx="315">
                        <c:v>31.5</c:v>
                      </c:pt>
                      <c:pt idx="316">
                        <c:v>31.6</c:v>
                      </c:pt>
                      <c:pt idx="317">
                        <c:v>31.7</c:v>
                      </c:pt>
                      <c:pt idx="318">
                        <c:v>31.8</c:v>
                      </c:pt>
                      <c:pt idx="319">
                        <c:v>31.9</c:v>
                      </c:pt>
                      <c:pt idx="320">
                        <c:v>32</c:v>
                      </c:pt>
                      <c:pt idx="321">
                        <c:v>32.1</c:v>
                      </c:pt>
                      <c:pt idx="322">
                        <c:v>32.200000000000003</c:v>
                      </c:pt>
                      <c:pt idx="323">
                        <c:v>32.299999999999997</c:v>
                      </c:pt>
                      <c:pt idx="324">
                        <c:v>32.4</c:v>
                      </c:pt>
                      <c:pt idx="325">
                        <c:v>32.5</c:v>
                      </c:pt>
                      <c:pt idx="326">
                        <c:v>32.6</c:v>
                      </c:pt>
                      <c:pt idx="327">
                        <c:v>32.700000000000003</c:v>
                      </c:pt>
                      <c:pt idx="328">
                        <c:v>32.799999999999997</c:v>
                      </c:pt>
                      <c:pt idx="329">
                        <c:v>32.9</c:v>
                      </c:pt>
                      <c:pt idx="330">
                        <c:v>33</c:v>
                      </c:pt>
                      <c:pt idx="331">
                        <c:v>33.1</c:v>
                      </c:pt>
                      <c:pt idx="332">
                        <c:v>33.200000000000003</c:v>
                      </c:pt>
                      <c:pt idx="333">
                        <c:v>33.299999999999997</c:v>
                      </c:pt>
                      <c:pt idx="334">
                        <c:v>33.4</c:v>
                      </c:pt>
                      <c:pt idx="335">
                        <c:v>33.5</c:v>
                      </c:pt>
                      <c:pt idx="336">
                        <c:v>33.6</c:v>
                      </c:pt>
                      <c:pt idx="337">
                        <c:v>33.700000000000003</c:v>
                      </c:pt>
                      <c:pt idx="338">
                        <c:v>33.799999999999997</c:v>
                      </c:pt>
                      <c:pt idx="339">
                        <c:v>33.9</c:v>
                      </c:pt>
                      <c:pt idx="340">
                        <c:v>34</c:v>
                      </c:pt>
                      <c:pt idx="341">
                        <c:v>34.1</c:v>
                      </c:pt>
                      <c:pt idx="342">
                        <c:v>34.200000000000003</c:v>
                      </c:pt>
                      <c:pt idx="343">
                        <c:v>34.299999999999997</c:v>
                      </c:pt>
                      <c:pt idx="344">
                        <c:v>34.4</c:v>
                      </c:pt>
                      <c:pt idx="345">
                        <c:v>34.5</c:v>
                      </c:pt>
                      <c:pt idx="346">
                        <c:v>34.6</c:v>
                      </c:pt>
                      <c:pt idx="347">
                        <c:v>34.700000000000003</c:v>
                      </c:pt>
                      <c:pt idx="348">
                        <c:v>34.799999999999997</c:v>
                      </c:pt>
                      <c:pt idx="349">
                        <c:v>34.9</c:v>
                      </c:pt>
                      <c:pt idx="350">
                        <c:v>35</c:v>
                      </c:pt>
                      <c:pt idx="351">
                        <c:v>35.1</c:v>
                      </c:pt>
                      <c:pt idx="352">
                        <c:v>35.200000000000003</c:v>
                      </c:pt>
                      <c:pt idx="353">
                        <c:v>35.299999999999997</c:v>
                      </c:pt>
                      <c:pt idx="354">
                        <c:v>35.4</c:v>
                      </c:pt>
                      <c:pt idx="355">
                        <c:v>35.5</c:v>
                      </c:pt>
                      <c:pt idx="356">
                        <c:v>35.6</c:v>
                      </c:pt>
                      <c:pt idx="357">
                        <c:v>35.700000000000003</c:v>
                      </c:pt>
                      <c:pt idx="358">
                        <c:v>35.799999999999997</c:v>
                      </c:pt>
                      <c:pt idx="359">
                        <c:v>35.9</c:v>
                      </c:pt>
                      <c:pt idx="360">
                        <c:v>36</c:v>
                      </c:pt>
                      <c:pt idx="361">
                        <c:v>36.1</c:v>
                      </c:pt>
                      <c:pt idx="362">
                        <c:v>36.200000000000003</c:v>
                      </c:pt>
                      <c:pt idx="363">
                        <c:v>36.299999999999997</c:v>
                      </c:pt>
                      <c:pt idx="364">
                        <c:v>36.4</c:v>
                      </c:pt>
                      <c:pt idx="365">
                        <c:v>36.5</c:v>
                      </c:pt>
                      <c:pt idx="366">
                        <c:v>36.6</c:v>
                      </c:pt>
                      <c:pt idx="367">
                        <c:v>36.700000000000003</c:v>
                      </c:pt>
                      <c:pt idx="368">
                        <c:v>36.799999999999997</c:v>
                      </c:pt>
                      <c:pt idx="369">
                        <c:v>36.9</c:v>
                      </c:pt>
                      <c:pt idx="370">
                        <c:v>37</c:v>
                      </c:pt>
                      <c:pt idx="371">
                        <c:v>37.1</c:v>
                      </c:pt>
                      <c:pt idx="372">
                        <c:v>37.200000000000003</c:v>
                      </c:pt>
                      <c:pt idx="373">
                        <c:v>37.299999999999997</c:v>
                      </c:pt>
                      <c:pt idx="374">
                        <c:v>37.4</c:v>
                      </c:pt>
                      <c:pt idx="375">
                        <c:v>37.5</c:v>
                      </c:pt>
                      <c:pt idx="376">
                        <c:v>37.6</c:v>
                      </c:pt>
                      <c:pt idx="377">
                        <c:v>37.700000000000003</c:v>
                      </c:pt>
                      <c:pt idx="378">
                        <c:v>37.799999999999997</c:v>
                      </c:pt>
                      <c:pt idx="379">
                        <c:v>37.9</c:v>
                      </c:pt>
                      <c:pt idx="380">
                        <c:v>38</c:v>
                      </c:pt>
                      <c:pt idx="381">
                        <c:v>38.1</c:v>
                      </c:pt>
                      <c:pt idx="382">
                        <c:v>38.200000000000003</c:v>
                      </c:pt>
                      <c:pt idx="383">
                        <c:v>38.299999999999997</c:v>
                      </c:pt>
                      <c:pt idx="384">
                        <c:v>38.4</c:v>
                      </c:pt>
                      <c:pt idx="385">
                        <c:v>38.5</c:v>
                      </c:pt>
                      <c:pt idx="386">
                        <c:v>38.6</c:v>
                      </c:pt>
                      <c:pt idx="387">
                        <c:v>38.700000000000003</c:v>
                      </c:pt>
                      <c:pt idx="388">
                        <c:v>38.799999999999997</c:v>
                      </c:pt>
                      <c:pt idx="389">
                        <c:v>38.9</c:v>
                      </c:pt>
                      <c:pt idx="390">
                        <c:v>39</c:v>
                      </c:pt>
                      <c:pt idx="391">
                        <c:v>39.1</c:v>
                      </c:pt>
                      <c:pt idx="392">
                        <c:v>39.200000000000003</c:v>
                      </c:pt>
                      <c:pt idx="393">
                        <c:v>39.299999999999997</c:v>
                      </c:pt>
                      <c:pt idx="394">
                        <c:v>39.4</c:v>
                      </c:pt>
                      <c:pt idx="395">
                        <c:v>39.5</c:v>
                      </c:pt>
                      <c:pt idx="396">
                        <c:v>39.6</c:v>
                      </c:pt>
                      <c:pt idx="397">
                        <c:v>39.700000000000003</c:v>
                      </c:pt>
                      <c:pt idx="398">
                        <c:v>39.799999999999997</c:v>
                      </c:pt>
                      <c:pt idx="399">
                        <c:v>39.9</c:v>
                      </c:pt>
                      <c:pt idx="400">
                        <c:v>40</c:v>
                      </c:pt>
                      <c:pt idx="401">
                        <c:v>40.1</c:v>
                      </c:pt>
                      <c:pt idx="402">
                        <c:v>40.200000000000003</c:v>
                      </c:pt>
                      <c:pt idx="403">
                        <c:v>40.299999999999997</c:v>
                      </c:pt>
                      <c:pt idx="404">
                        <c:v>40.4</c:v>
                      </c:pt>
                      <c:pt idx="405">
                        <c:v>40.5</c:v>
                      </c:pt>
                      <c:pt idx="406">
                        <c:v>40.6</c:v>
                      </c:pt>
                      <c:pt idx="407">
                        <c:v>40.700000000000003</c:v>
                      </c:pt>
                      <c:pt idx="408">
                        <c:v>40.799999999999997</c:v>
                      </c:pt>
                      <c:pt idx="409">
                        <c:v>40.9</c:v>
                      </c:pt>
                      <c:pt idx="410">
                        <c:v>41</c:v>
                      </c:pt>
                      <c:pt idx="411">
                        <c:v>41.1</c:v>
                      </c:pt>
                      <c:pt idx="412">
                        <c:v>41.2</c:v>
                      </c:pt>
                      <c:pt idx="413">
                        <c:v>41.3</c:v>
                      </c:pt>
                      <c:pt idx="414">
                        <c:v>41.4</c:v>
                      </c:pt>
                      <c:pt idx="415">
                        <c:v>41.5</c:v>
                      </c:pt>
                      <c:pt idx="416">
                        <c:v>41.6</c:v>
                      </c:pt>
                      <c:pt idx="417">
                        <c:v>41.7</c:v>
                      </c:pt>
                      <c:pt idx="418">
                        <c:v>41.8</c:v>
                      </c:pt>
                      <c:pt idx="419">
                        <c:v>41.9</c:v>
                      </c:pt>
                      <c:pt idx="420">
                        <c:v>42</c:v>
                      </c:pt>
                      <c:pt idx="421">
                        <c:v>42.1</c:v>
                      </c:pt>
                      <c:pt idx="422">
                        <c:v>42.2</c:v>
                      </c:pt>
                      <c:pt idx="423">
                        <c:v>42.3</c:v>
                      </c:pt>
                      <c:pt idx="424">
                        <c:v>42.4</c:v>
                      </c:pt>
                      <c:pt idx="425">
                        <c:v>42.5</c:v>
                      </c:pt>
                      <c:pt idx="426">
                        <c:v>42.6</c:v>
                      </c:pt>
                      <c:pt idx="427">
                        <c:v>42.7</c:v>
                      </c:pt>
                      <c:pt idx="428">
                        <c:v>42.8</c:v>
                      </c:pt>
                      <c:pt idx="429">
                        <c:v>42.9</c:v>
                      </c:pt>
                      <c:pt idx="430">
                        <c:v>43</c:v>
                      </c:pt>
                      <c:pt idx="431">
                        <c:v>43.1</c:v>
                      </c:pt>
                      <c:pt idx="432">
                        <c:v>43.2</c:v>
                      </c:pt>
                      <c:pt idx="433">
                        <c:v>43.3</c:v>
                      </c:pt>
                      <c:pt idx="434">
                        <c:v>43.4</c:v>
                      </c:pt>
                      <c:pt idx="435">
                        <c:v>43.5</c:v>
                      </c:pt>
                      <c:pt idx="436">
                        <c:v>43.6</c:v>
                      </c:pt>
                      <c:pt idx="437">
                        <c:v>43.7</c:v>
                      </c:pt>
                      <c:pt idx="438">
                        <c:v>43.8</c:v>
                      </c:pt>
                      <c:pt idx="439">
                        <c:v>43.9</c:v>
                      </c:pt>
                      <c:pt idx="440">
                        <c:v>44</c:v>
                      </c:pt>
                      <c:pt idx="441">
                        <c:v>44.1</c:v>
                      </c:pt>
                      <c:pt idx="442">
                        <c:v>44.2</c:v>
                      </c:pt>
                      <c:pt idx="443">
                        <c:v>44.3</c:v>
                      </c:pt>
                      <c:pt idx="444">
                        <c:v>44.4</c:v>
                      </c:pt>
                      <c:pt idx="445">
                        <c:v>44.5</c:v>
                      </c:pt>
                      <c:pt idx="446">
                        <c:v>44.6</c:v>
                      </c:pt>
                      <c:pt idx="447">
                        <c:v>44.7</c:v>
                      </c:pt>
                      <c:pt idx="448">
                        <c:v>44.8</c:v>
                      </c:pt>
                      <c:pt idx="449">
                        <c:v>44.9</c:v>
                      </c:pt>
                      <c:pt idx="450">
                        <c:v>45</c:v>
                      </c:pt>
                      <c:pt idx="451">
                        <c:v>45.1</c:v>
                      </c:pt>
                      <c:pt idx="452">
                        <c:v>45.2</c:v>
                      </c:pt>
                      <c:pt idx="453">
                        <c:v>45.3</c:v>
                      </c:pt>
                      <c:pt idx="454">
                        <c:v>45.4</c:v>
                      </c:pt>
                      <c:pt idx="455">
                        <c:v>45.5</c:v>
                      </c:pt>
                      <c:pt idx="456">
                        <c:v>45.6</c:v>
                      </c:pt>
                      <c:pt idx="457">
                        <c:v>45.7</c:v>
                      </c:pt>
                      <c:pt idx="458">
                        <c:v>45.8</c:v>
                      </c:pt>
                      <c:pt idx="459">
                        <c:v>45.9</c:v>
                      </c:pt>
                      <c:pt idx="460">
                        <c:v>46</c:v>
                      </c:pt>
                      <c:pt idx="461">
                        <c:v>46.1</c:v>
                      </c:pt>
                      <c:pt idx="462">
                        <c:v>46.2</c:v>
                      </c:pt>
                      <c:pt idx="463">
                        <c:v>46.3</c:v>
                      </c:pt>
                      <c:pt idx="464">
                        <c:v>46.4</c:v>
                      </c:pt>
                      <c:pt idx="465">
                        <c:v>46.5</c:v>
                      </c:pt>
                      <c:pt idx="466">
                        <c:v>46.6</c:v>
                      </c:pt>
                      <c:pt idx="467">
                        <c:v>46.7</c:v>
                      </c:pt>
                      <c:pt idx="468">
                        <c:v>46.8</c:v>
                      </c:pt>
                      <c:pt idx="469">
                        <c:v>46.9</c:v>
                      </c:pt>
                      <c:pt idx="470">
                        <c:v>47</c:v>
                      </c:pt>
                      <c:pt idx="471">
                        <c:v>47.1</c:v>
                      </c:pt>
                      <c:pt idx="472">
                        <c:v>47.2</c:v>
                      </c:pt>
                      <c:pt idx="473">
                        <c:v>47.3</c:v>
                      </c:pt>
                      <c:pt idx="474">
                        <c:v>47.4</c:v>
                      </c:pt>
                      <c:pt idx="475">
                        <c:v>47.5</c:v>
                      </c:pt>
                      <c:pt idx="476">
                        <c:v>47.6</c:v>
                      </c:pt>
                      <c:pt idx="477">
                        <c:v>47.7</c:v>
                      </c:pt>
                      <c:pt idx="478">
                        <c:v>47.8</c:v>
                      </c:pt>
                      <c:pt idx="479">
                        <c:v>47.9</c:v>
                      </c:pt>
                      <c:pt idx="480">
                        <c:v>48</c:v>
                      </c:pt>
                      <c:pt idx="481">
                        <c:v>48.1</c:v>
                      </c:pt>
                      <c:pt idx="482">
                        <c:v>48.2</c:v>
                      </c:pt>
                      <c:pt idx="483">
                        <c:v>48.3</c:v>
                      </c:pt>
                      <c:pt idx="484">
                        <c:v>48.4</c:v>
                      </c:pt>
                      <c:pt idx="485">
                        <c:v>48.5</c:v>
                      </c:pt>
                      <c:pt idx="486">
                        <c:v>48.6</c:v>
                      </c:pt>
                      <c:pt idx="487">
                        <c:v>48.7</c:v>
                      </c:pt>
                      <c:pt idx="488">
                        <c:v>48.8</c:v>
                      </c:pt>
                      <c:pt idx="489">
                        <c:v>48.9</c:v>
                      </c:pt>
                      <c:pt idx="490">
                        <c:v>49</c:v>
                      </c:pt>
                      <c:pt idx="491">
                        <c:v>49.1</c:v>
                      </c:pt>
                      <c:pt idx="492">
                        <c:v>49.2</c:v>
                      </c:pt>
                      <c:pt idx="493">
                        <c:v>49.3</c:v>
                      </c:pt>
                      <c:pt idx="494">
                        <c:v>49.4</c:v>
                      </c:pt>
                      <c:pt idx="495">
                        <c:v>49.5</c:v>
                      </c:pt>
                      <c:pt idx="496">
                        <c:v>49.6</c:v>
                      </c:pt>
                      <c:pt idx="497">
                        <c:v>49.7</c:v>
                      </c:pt>
                      <c:pt idx="498">
                        <c:v>49.8</c:v>
                      </c:pt>
                      <c:pt idx="499">
                        <c:v>49.9</c:v>
                      </c:pt>
                      <c:pt idx="500">
                        <c:v>50</c:v>
                      </c:pt>
                      <c:pt idx="501">
                        <c:v>50.1</c:v>
                      </c:pt>
                      <c:pt idx="502">
                        <c:v>50.2</c:v>
                      </c:pt>
                      <c:pt idx="503">
                        <c:v>50.3</c:v>
                      </c:pt>
                      <c:pt idx="504">
                        <c:v>50.4</c:v>
                      </c:pt>
                      <c:pt idx="505">
                        <c:v>50.5</c:v>
                      </c:pt>
                      <c:pt idx="506">
                        <c:v>50.6</c:v>
                      </c:pt>
                      <c:pt idx="507">
                        <c:v>50.7</c:v>
                      </c:pt>
                      <c:pt idx="508">
                        <c:v>50.8</c:v>
                      </c:pt>
                      <c:pt idx="509">
                        <c:v>50.9</c:v>
                      </c:pt>
                      <c:pt idx="510">
                        <c:v>51</c:v>
                      </c:pt>
                      <c:pt idx="511">
                        <c:v>51.1</c:v>
                      </c:pt>
                      <c:pt idx="512">
                        <c:v>51.2</c:v>
                      </c:pt>
                      <c:pt idx="513">
                        <c:v>51.3</c:v>
                      </c:pt>
                      <c:pt idx="514">
                        <c:v>51.4</c:v>
                      </c:pt>
                      <c:pt idx="515">
                        <c:v>51.5</c:v>
                      </c:pt>
                      <c:pt idx="516">
                        <c:v>51.6</c:v>
                      </c:pt>
                      <c:pt idx="517">
                        <c:v>51.7</c:v>
                      </c:pt>
                      <c:pt idx="518">
                        <c:v>51.8</c:v>
                      </c:pt>
                      <c:pt idx="519">
                        <c:v>51.9</c:v>
                      </c:pt>
                      <c:pt idx="520">
                        <c:v>52</c:v>
                      </c:pt>
                      <c:pt idx="521">
                        <c:v>52.1</c:v>
                      </c:pt>
                      <c:pt idx="522">
                        <c:v>52.2</c:v>
                      </c:pt>
                      <c:pt idx="523">
                        <c:v>52.3</c:v>
                      </c:pt>
                      <c:pt idx="524">
                        <c:v>52.4</c:v>
                      </c:pt>
                      <c:pt idx="525">
                        <c:v>52.5</c:v>
                      </c:pt>
                      <c:pt idx="526">
                        <c:v>52.6</c:v>
                      </c:pt>
                      <c:pt idx="527">
                        <c:v>52.7</c:v>
                      </c:pt>
                      <c:pt idx="528">
                        <c:v>52.8</c:v>
                      </c:pt>
                      <c:pt idx="529">
                        <c:v>52.9</c:v>
                      </c:pt>
                      <c:pt idx="530">
                        <c:v>53</c:v>
                      </c:pt>
                      <c:pt idx="531">
                        <c:v>53.1</c:v>
                      </c:pt>
                      <c:pt idx="532">
                        <c:v>53.2</c:v>
                      </c:pt>
                      <c:pt idx="533">
                        <c:v>53.3</c:v>
                      </c:pt>
                      <c:pt idx="534">
                        <c:v>53.4</c:v>
                      </c:pt>
                      <c:pt idx="535">
                        <c:v>53.5</c:v>
                      </c:pt>
                      <c:pt idx="536">
                        <c:v>53.6</c:v>
                      </c:pt>
                      <c:pt idx="537">
                        <c:v>53.7</c:v>
                      </c:pt>
                      <c:pt idx="538">
                        <c:v>53.8</c:v>
                      </c:pt>
                      <c:pt idx="539">
                        <c:v>53.9</c:v>
                      </c:pt>
                      <c:pt idx="540">
                        <c:v>54</c:v>
                      </c:pt>
                      <c:pt idx="541">
                        <c:v>54.1</c:v>
                      </c:pt>
                      <c:pt idx="542">
                        <c:v>54.2</c:v>
                      </c:pt>
                      <c:pt idx="543">
                        <c:v>54.3</c:v>
                      </c:pt>
                      <c:pt idx="544">
                        <c:v>54.4</c:v>
                      </c:pt>
                      <c:pt idx="545">
                        <c:v>54.5</c:v>
                      </c:pt>
                      <c:pt idx="546">
                        <c:v>54.6</c:v>
                      </c:pt>
                      <c:pt idx="547">
                        <c:v>54.7</c:v>
                      </c:pt>
                      <c:pt idx="548">
                        <c:v>54.8</c:v>
                      </c:pt>
                      <c:pt idx="549">
                        <c:v>54.9</c:v>
                      </c:pt>
                      <c:pt idx="550">
                        <c:v>55</c:v>
                      </c:pt>
                      <c:pt idx="551">
                        <c:v>55.1</c:v>
                      </c:pt>
                      <c:pt idx="552">
                        <c:v>55.2</c:v>
                      </c:pt>
                      <c:pt idx="553">
                        <c:v>55.3</c:v>
                      </c:pt>
                      <c:pt idx="554">
                        <c:v>55.4</c:v>
                      </c:pt>
                      <c:pt idx="555">
                        <c:v>55.5</c:v>
                      </c:pt>
                      <c:pt idx="556">
                        <c:v>55.6</c:v>
                      </c:pt>
                      <c:pt idx="557">
                        <c:v>55.7</c:v>
                      </c:pt>
                      <c:pt idx="558">
                        <c:v>55.8</c:v>
                      </c:pt>
                      <c:pt idx="559">
                        <c:v>55.9</c:v>
                      </c:pt>
                      <c:pt idx="560">
                        <c:v>56</c:v>
                      </c:pt>
                      <c:pt idx="561">
                        <c:v>56.1</c:v>
                      </c:pt>
                      <c:pt idx="562">
                        <c:v>56.2</c:v>
                      </c:pt>
                      <c:pt idx="563">
                        <c:v>56.3</c:v>
                      </c:pt>
                      <c:pt idx="564">
                        <c:v>56.4</c:v>
                      </c:pt>
                      <c:pt idx="565">
                        <c:v>56.5</c:v>
                      </c:pt>
                      <c:pt idx="566">
                        <c:v>56.6</c:v>
                      </c:pt>
                      <c:pt idx="567">
                        <c:v>56.7</c:v>
                      </c:pt>
                      <c:pt idx="568">
                        <c:v>56.8</c:v>
                      </c:pt>
                      <c:pt idx="569">
                        <c:v>56.9</c:v>
                      </c:pt>
                      <c:pt idx="570">
                        <c:v>57</c:v>
                      </c:pt>
                      <c:pt idx="571">
                        <c:v>57.1</c:v>
                      </c:pt>
                      <c:pt idx="572">
                        <c:v>57.2</c:v>
                      </c:pt>
                      <c:pt idx="573">
                        <c:v>57.3</c:v>
                      </c:pt>
                      <c:pt idx="574">
                        <c:v>57.4</c:v>
                      </c:pt>
                      <c:pt idx="575">
                        <c:v>57.5</c:v>
                      </c:pt>
                      <c:pt idx="576">
                        <c:v>57.6</c:v>
                      </c:pt>
                      <c:pt idx="577">
                        <c:v>57.7</c:v>
                      </c:pt>
                      <c:pt idx="578">
                        <c:v>57.8</c:v>
                      </c:pt>
                      <c:pt idx="579">
                        <c:v>57.9</c:v>
                      </c:pt>
                      <c:pt idx="580">
                        <c:v>58</c:v>
                      </c:pt>
                      <c:pt idx="581">
                        <c:v>58.1</c:v>
                      </c:pt>
                      <c:pt idx="582">
                        <c:v>58.2</c:v>
                      </c:pt>
                      <c:pt idx="583">
                        <c:v>58.3</c:v>
                      </c:pt>
                      <c:pt idx="584">
                        <c:v>58.4</c:v>
                      </c:pt>
                      <c:pt idx="585">
                        <c:v>58.5</c:v>
                      </c:pt>
                      <c:pt idx="586">
                        <c:v>58.6</c:v>
                      </c:pt>
                      <c:pt idx="587">
                        <c:v>58.7</c:v>
                      </c:pt>
                      <c:pt idx="588">
                        <c:v>58.8</c:v>
                      </c:pt>
                      <c:pt idx="589">
                        <c:v>58.9</c:v>
                      </c:pt>
                      <c:pt idx="590">
                        <c:v>59</c:v>
                      </c:pt>
                      <c:pt idx="591">
                        <c:v>59.1</c:v>
                      </c:pt>
                      <c:pt idx="592">
                        <c:v>59.2</c:v>
                      </c:pt>
                      <c:pt idx="593">
                        <c:v>59.3</c:v>
                      </c:pt>
                      <c:pt idx="594">
                        <c:v>59.4</c:v>
                      </c:pt>
                      <c:pt idx="595">
                        <c:v>59.5</c:v>
                      </c:pt>
                      <c:pt idx="596">
                        <c:v>59.6</c:v>
                      </c:pt>
                      <c:pt idx="597">
                        <c:v>59.7</c:v>
                      </c:pt>
                      <c:pt idx="598">
                        <c:v>59.8</c:v>
                      </c:pt>
                      <c:pt idx="599">
                        <c:v>59.9</c:v>
                      </c:pt>
                      <c:pt idx="600">
                        <c:v>60</c:v>
                      </c:pt>
                      <c:pt idx="601">
                        <c:v>60.1</c:v>
                      </c:pt>
                      <c:pt idx="602">
                        <c:v>60.2</c:v>
                      </c:pt>
                      <c:pt idx="603">
                        <c:v>60.3</c:v>
                      </c:pt>
                      <c:pt idx="604">
                        <c:v>60.4</c:v>
                      </c:pt>
                      <c:pt idx="605">
                        <c:v>60.5</c:v>
                      </c:pt>
                      <c:pt idx="606">
                        <c:v>60.6</c:v>
                      </c:pt>
                      <c:pt idx="607">
                        <c:v>60.7</c:v>
                      </c:pt>
                      <c:pt idx="608">
                        <c:v>60.8</c:v>
                      </c:pt>
                      <c:pt idx="609">
                        <c:v>60.9</c:v>
                      </c:pt>
                      <c:pt idx="610">
                        <c:v>61</c:v>
                      </c:pt>
                      <c:pt idx="611">
                        <c:v>61.1</c:v>
                      </c:pt>
                      <c:pt idx="612">
                        <c:v>61.2</c:v>
                      </c:pt>
                      <c:pt idx="613">
                        <c:v>61.3</c:v>
                      </c:pt>
                      <c:pt idx="614">
                        <c:v>61.4</c:v>
                      </c:pt>
                      <c:pt idx="615">
                        <c:v>61.5</c:v>
                      </c:pt>
                      <c:pt idx="616">
                        <c:v>61.6</c:v>
                      </c:pt>
                      <c:pt idx="617">
                        <c:v>61.7</c:v>
                      </c:pt>
                      <c:pt idx="618">
                        <c:v>61.8</c:v>
                      </c:pt>
                      <c:pt idx="619">
                        <c:v>61.9</c:v>
                      </c:pt>
                      <c:pt idx="620">
                        <c:v>62</c:v>
                      </c:pt>
                      <c:pt idx="621">
                        <c:v>62.1</c:v>
                      </c:pt>
                      <c:pt idx="622">
                        <c:v>62.2</c:v>
                      </c:pt>
                      <c:pt idx="623">
                        <c:v>62.3</c:v>
                      </c:pt>
                      <c:pt idx="624">
                        <c:v>62.4</c:v>
                      </c:pt>
                      <c:pt idx="625">
                        <c:v>62.5</c:v>
                      </c:pt>
                      <c:pt idx="626">
                        <c:v>62.6</c:v>
                      </c:pt>
                      <c:pt idx="627">
                        <c:v>62.7</c:v>
                      </c:pt>
                      <c:pt idx="628">
                        <c:v>62.8</c:v>
                      </c:pt>
                      <c:pt idx="629">
                        <c:v>62.9</c:v>
                      </c:pt>
                      <c:pt idx="630">
                        <c:v>63</c:v>
                      </c:pt>
                      <c:pt idx="631">
                        <c:v>63.1</c:v>
                      </c:pt>
                      <c:pt idx="632">
                        <c:v>63.2</c:v>
                      </c:pt>
                      <c:pt idx="633">
                        <c:v>63.3</c:v>
                      </c:pt>
                      <c:pt idx="634">
                        <c:v>63.4</c:v>
                      </c:pt>
                      <c:pt idx="635">
                        <c:v>63.5</c:v>
                      </c:pt>
                      <c:pt idx="636">
                        <c:v>63.6</c:v>
                      </c:pt>
                      <c:pt idx="637">
                        <c:v>63.7</c:v>
                      </c:pt>
                      <c:pt idx="638">
                        <c:v>63.8</c:v>
                      </c:pt>
                      <c:pt idx="639">
                        <c:v>63.9</c:v>
                      </c:pt>
                      <c:pt idx="640">
                        <c:v>64</c:v>
                      </c:pt>
                      <c:pt idx="641">
                        <c:v>64.099999999999994</c:v>
                      </c:pt>
                      <c:pt idx="642">
                        <c:v>64.2</c:v>
                      </c:pt>
                      <c:pt idx="643">
                        <c:v>64.3</c:v>
                      </c:pt>
                      <c:pt idx="644">
                        <c:v>64.400000000000006</c:v>
                      </c:pt>
                      <c:pt idx="645">
                        <c:v>64.5</c:v>
                      </c:pt>
                      <c:pt idx="646">
                        <c:v>64.599999999999994</c:v>
                      </c:pt>
                      <c:pt idx="647">
                        <c:v>64.7</c:v>
                      </c:pt>
                      <c:pt idx="648">
                        <c:v>64.8</c:v>
                      </c:pt>
                      <c:pt idx="649">
                        <c:v>64.900000000000006</c:v>
                      </c:pt>
                      <c:pt idx="650">
                        <c:v>65</c:v>
                      </c:pt>
                      <c:pt idx="651">
                        <c:v>65.099999999999994</c:v>
                      </c:pt>
                      <c:pt idx="652">
                        <c:v>65.2</c:v>
                      </c:pt>
                      <c:pt idx="653">
                        <c:v>65.3</c:v>
                      </c:pt>
                      <c:pt idx="654">
                        <c:v>65.400000000000006</c:v>
                      </c:pt>
                      <c:pt idx="655">
                        <c:v>65.5</c:v>
                      </c:pt>
                      <c:pt idx="656">
                        <c:v>65.599999999999994</c:v>
                      </c:pt>
                      <c:pt idx="657">
                        <c:v>65.7</c:v>
                      </c:pt>
                      <c:pt idx="658">
                        <c:v>65.8</c:v>
                      </c:pt>
                      <c:pt idx="659">
                        <c:v>65.900000000000006</c:v>
                      </c:pt>
                      <c:pt idx="660">
                        <c:v>66</c:v>
                      </c:pt>
                      <c:pt idx="661">
                        <c:v>66.099999999999994</c:v>
                      </c:pt>
                      <c:pt idx="662">
                        <c:v>66.2</c:v>
                      </c:pt>
                      <c:pt idx="663">
                        <c:v>66.3</c:v>
                      </c:pt>
                      <c:pt idx="664">
                        <c:v>66.400000000000006</c:v>
                      </c:pt>
                      <c:pt idx="665">
                        <c:v>66.5</c:v>
                      </c:pt>
                      <c:pt idx="666">
                        <c:v>66.599999999999994</c:v>
                      </c:pt>
                      <c:pt idx="667">
                        <c:v>66.7</c:v>
                      </c:pt>
                      <c:pt idx="668">
                        <c:v>66.8</c:v>
                      </c:pt>
                      <c:pt idx="669">
                        <c:v>66.900000000000006</c:v>
                      </c:pt>
                      <c:pt idx="670">
                        <c:v>67</c:v>
                      </c:pt>
                      <c:pt idx="671">
                        <c:v>67.099999999999994</c:v>
                      </c:pt>
                      <c:pt idx="672">
                        <c:v>67.2</c:v>
                      </c:pt>
                      <c:pt idx="673">
                        <c:v>67.3</c:v>
                      </c:pt>
                      <c:pt idx="674">
                        <c:v>67.400000000000006</c:v>
                      </c:pt>
                      <c:pt idx="675">
                        <c:v>67.5</c:v>
                      </c:pt>
                      <c:pt idx="676">
                        <c:v>67.599999999999994</c:v>
                      </c:pt>
                      <c:pt idx="677">
                        <c:v>67.7</c:v>
                      </c:pt>
                      <c:pt idx="678">
                        <c:v>67.8</c:v>
                      </c:pt>
                      <c:pt idx="679">
                        <c:v>67.900000000000006</c:v>
                      </c:pt>
                      <c:pt idx="680">
                        <c:v>68</c:v>
                      </c:pt>
                      <c:pt idx="681">
                        <c:v>68.099999999999994</c:v>
                      </c:pt>
                      <c:pt idx="682">
                        <c:v>68.2</c:v>
                      </c:pt>
                      <c:pt idx="683">
                        <c:v>68.3</c:v>
                      </c:pt>
                      <c:pt idx="684">
                        <c:v>68.400000000000006</c:v>
                      </c:pt>
                      <c:pt idx="685">
                        <c:v>68.5</c:v>
                      </c:pt>
                      <c:pt idx="686">
                        <c:v>68.599999999999994</c:v>
                      </c:pt>
                      <c:pt idx="687">
                        <c:v>68.7</c:v>
                      </c:pt>
                      <c:pt idx="688">
                        <c:v>68.8</c:v>
                      </c:pt>
                      <c:pt idx="689">
                        <c:v>68.900000000000006</c:v>
                      </c:pt>
                      <c:pt idx="690">
                        <c:v>69</c:v>
                      </c:pt>
                      <c:pt idx="691">
                        <c:v>69.099999999999994</c:v>
                      </c:pt>
                      <c:pt idx="692">
                        <c:v>69.2</c:v>
                      </c:pt>
                      <c:pt idx="693">
                        <c:v>69.3</c:v>
                      </c:pt>
                      <c:pt idx="694">
                        <c:v>69.400000000000006</c:v>
                      </c:pt>
                      <c:pt idx="695">
                        <c:v>69.5</c:v>
                      </c:pt>
                      <c:pt idx="696">
                        <c:v>69.599999999999994</c:v>
                      </c:pt>
                      <c:pt idx="697">
                        <c:v>69.7</c:v>
                      </c:pt>
                      <c:pt idx="698">
                        <c:v>69.8</c:v>
                      </c:pt>
                      <c:pt idx="699">
                        <c:v>69.900000000000006</c:v>
                      </c:pt>
                      <c:pt idx="700">
                        <c:v>70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blocks_ft!$AJ$3:$AJ$703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22</c:v>
                      </c:pt>
                      <c:pt idx="1">
                        <c:v>22</c:v>
                      </c:pt>
                      <c:pt idx="2">
                        <c:v>22</c:v>
                      </c:pt>
                      <c:pt idx="3">
                        <c:v>22</c:v>
                      </c:pt>
                      <c:pt idx="4">
                        <c:v>22</c:v>
                      </c:pt>
                      <c:pt idx="5">
                        <c:v>22.003</c:v>
                      </c:pt>
                      <c:pt idx="6">
                        <c:v>22.009</c:v>
                      </c:pt>
                      <c:pt idx="7">
                        <c:v>22.015000000000001</c:v>
                      </c:pt>
                      <c:pt idx="8">
                        <c:v>22.021000000000001</c:v>
                      </c:pt>
                      <c:pt idx="9">
                        <c:v>22.027000000000001</c:v>
                      </c:pt>
                      <c:pt idx="10">
                        <c:v>22.050999999999998</c:v>
                      </c:pt>
                      <c:pt idx="11">
                        <c:v>22.077000000000002</c:v>
                      </c:pt>
                      <c:pt idx="12">
                        <c:v>22.103000000000002</c:v>
                      </c:pt>
                      <c:pt idx="13">
                        <c:v>22.129000000000001</c:v>
                      </c:pt>
                      <c:pt idx="14">
                        <c:v>22.198</c:v>
                      </c:pt>
                      <c:pt idx="15">
                        <c:v>22.347999999999999</c:v>
                      </c:pt>
                      <c:pt idx="16">
                        <c:v>22.498000000000001</c:v>
                      </c:pt>
                      <c:pt idx="17">
                        <c:v>22.648</c:v>
                      </c:pt>
                      <c:pt idx="18">
                        <c:v>22.797000000000001</c:v>
                      </c:pt>
                      <c:pt idx="19">
                        <c:v>22.946999999999999</c:v>
                      </c:pt>
                      <c:pt idx="20">
                        <c:v>23.097000000000001</c:v>
                      </c:pt>
                      <c:pt idx="21">
                        <c:v>23.245999999999999</c:v>
                      </c:pt>
                      <c:pt idx="22">
                        <c:v>23.396000000000001</c:v>
                      </c:pt>
                      <c:pt idx="23">
                        <c:v>23.582000000000001</c:v>
                      </c:pt>
                      <c:pt idx="24">
                        <c:v>23.876000000000001</c:v>
                      </c:pt>
                      <c:pt idx="25">
                        <c:v>24.169</c:v>
                      </c:pt>
                      <c:pt idx="26">
                        <c:v>24.463000000000001</c:v>
                      </c:pt>
                      <c:pt idx="27">
                        <c:v>24.757000000000001</c:v>
                      </c:pt>
                      <c:pt idx="28">
                        <c:v>25.05</c:v>
                      </c:pt>
                      <c:pt idx="29">
                        <c:v>25.344000000000001</c:v>
                      </c:pt>
                      <c:pt idx="30">
                        <c:v>25.638000000000002</c:v>
                      </c:pt>
                      <c:pt idx="31">
                        <c:v>25.931000000000001</c:v>
                      </c:pt>
                      <c:pt idx="32">
                        <c:v>26.239000000000001</c:v>
                      </c:pt>
                      <c:pt idx="33">
                        <c:v>26.63</c:v>
                      </c:pt>
                      <c:pt idx="34">
                        <c:v>27.02</c:v>
                      </c:pt>
                      <c:pt idx="35">
                        <c:v>27.411000000000001</c:v>
                      </c:pt>
                      <c:pt idx="36">
                        <c:v>27.800999999999998</c:v>
                      </c:pt>
                      <c:pt idx="37">
                        <c:v>28.192</c:v>
                      </c:pt>
                      <c:pt idx="38">
                        <c:v>28.582999999999998</c:v>
                      </c:pt>
                      <c:pt idx="39">
                        <c:v>28.972999999999999</c:v>
                      </c:pt>
                      <c:pt idx="40">
                        <c:v>29.364000000000001</c:v>
                      </c:pt>
                      <c:pt idx="41">
                        <c:v>29.754999999999999</c:v>
                      </c:pt>
                      <c:pt idx="42">
                        <c:v>30.17</c:v>
                      </c:pt>
                      <c:pt idx="43">
                        <c:v>30.584</c:v>
                      </c:pt>
                      <c:pt idx="44">
                        <c:v>30.998000000000001</c:v>
                      </c:pt>
                      <c:pt idx="45">
                        <c:v>31.411999999999999</c:v>
                      </c:pt>
                      <c:pt idx="46">
                        <c:v>31.826000000000001</c:v>
                      </c:pt>
                      <c:pt idx="47">
                        <c:v>32.24</c:v>
                      </c:pt>
                      <c:pt idx="48">
                        <c:v>32.655000000000001</c:v>
                      </c:pt>
                      <c:pt idx="49">
                        <c:v>33.069000000000003</c:v>
                      </c:pt>
                      <c:pt idx="50">
                        <c:v>33.482999999999997</c:v>
                      </c:pt>
                      <c:pt idx="51">
                        <c:v>33.826000000000001</c:v>
                      </c:pt>
                      <c:pt idx="52">
                        <c:v>34.164000000000001</c:v>
                      </c:pt>
                      <c:pt idx="53">
                        <c:v>34.503</c:v>
                      </c:pt>
                      <c:pt idx="54">
                        <c:v>34.841999999999999</c:v>
                      </c:pt>
                      <c:pt idx="55">
                        <c:v>35.180999999999997</c:v>
                      </c:pt>
                      <c:pt idx="56">
                        <c:v>35.520000000000003</c:v>
                      </c:pt>
                      <c:pt idx="57">
                        <c:v>35.857999999999997</c:v>
                      </c:pt>
                      <c:pt idx="58">
                        <c:v>36.197000000000003</c:v>
                      </c:pt>
                      <c:pt idx="59">
                        <c:v>36.536000000000001</c:v>
                      </c:pt>
                      <c:pt idx="60">
                        <c:v>36.875</c:v>
                      </c:pt>
                      <c:pt idx="61">
                        <c:v>37.213999999999999</c:v>
                      </c:pt>
                      <c:pt idx="62">
                        <c:v>37.552</c:v>
                      </c:pt>
                      <c:pt idx="63">
                        <c:v>37.890999999999998</c:v>
                      </c:pt>
                      <c:pt idx="64">
                        <c:v>38.229999999999997</c:v>
                      </c:pt>
                      <c:pt idx="65">
                        <c:v>38.569000000000003</c:v>
                      </c:pt>
                      <c:pt idx="66">
                        <c:v>38.906999999999996</c:v>
                      </c:pt>
                      <c:pt idx="67">
                        <c:v>39.246000000000002</c:v>
                      </c:pt>
                      <c:pt idx="68">
                        <c:v>39.585000000000001</c:v>
                      </c:pt>
                      <c:pt idx="69">
                        <c:v>39.86</c:v>
                      </c:pt>
                      <c:pt idx="70">
                        <c:v>40.113</c:v>
                      </c:pt>
                      <c:pt idx="71">
                        <c:v>40.366</c:v>
                      </c:pt>
                      <c:pt idx="72">
                        <c:v>40.619</c:v>
                      </c:pt>
                      <c:pt idx="73">
                        <c:v>40.872</c:v>
                      </c:pt>
                      <c:pt idx="74">
                        <c:v>41.125</c:v>
                      </c:pt>
                      <c:pt idx="75">
                        <c:v>41.378</c:v>
                      </c:pt>
                      <c:pt idx="76">
                        <c:v>41.631999999999998</c:v>
                      </c:pt>
                      <c:pt idx="77">
                        <c:v>41.884999999999998</c:v>
                      </c:pt>
                      <c:pt idx="78">
                        <c:v>42.137999999999998</c:v>
                      </c:pt>
                      <c:pt idx="79">
                        <c:v>42.390999999999998</c:v>
                      </c:pt>
                      <c:pt idx="80">
                        <c:v>42.643999999999998</c:v>
                      </c:pt>
                      <c:pt idx="81">
                        <c:v>42.896999999999998</c:v>
                      </c:pt>
                      <c:pt idx="82">
                        <c:v>43.151000000000003</c:v>
                      </c:pt>
                      <c:pt idx="83">
                        <c:v>43.404000000000003</c:v>
                      </c:pt>
                      <c:pt idx="84">
                        <c:v>43.656999999999996</c:v>
                      </c:pt>
                      <c:pt idx="85">
                        <c:v>43.91</c:v>
                      </c:pt>
                      <c:pt idx="86">
                        <c:v>44.162999999999997</c:v>
                      </c:pt>
                      <c:pt idx="87">
                        <c:v>44.381</c:v>
                      </c:pt>
                      <c:pt idx="88">
                        <c:v>44.57</c:v>
                      </c:pt>
                      <c:pt idx="89">
                        <c:v>44.76</c:v>
                      </c:pt>
                      <c:pt idx="90">
                        <c:v>44.948999999999998</c:v>
                      </c:pt>
                      <c:pt idx="91">
                        <c:v>45.137999999999998</c:v>
                      </c:pt>
                      <c:pt idx="92">
                        <c:v>45.326999999999998</c:v>
                      </c:pt>
                      <c:pt idx="93">
                        <c:v>45.517000000000003</c:v>
                      </c:pt>
                      <c:pt idx="94">
                        <c:v>45.706000000000003</c:v>
                      </c:pt>
                      <c:pt idx="95">
                        <c:v>45.895000000000003</c:v>
                      </c:pt>
                      <c:pt idx="96">
                        <c:v>46.084000000000003</c:v>
                      </c:pt>
                      <c:pt idx="97">
                        <c:v>46.274000000000001</c:v>
                      </c:pt>
                      <c:pt idx="98">
                        <c:v>46.463000000000001</c:v>
                      </c:pt>
                      <c:pt idx="99">
                        <c:v>46.652000000000001</c:v>
                      </c:pt>
                      <c:pt idx="100">
                        <c:v>46.841000000000001</c:v>
                      </c:pt>
                      <c:pt idx="101">
                        <c:v>47.030999999999999</c:v>
                      </c:pt>
                      <c:pt idx="102">
                        <c:v>47.22</c:v>
                      </c:pt>
                      <c:pt idx="103">
                        <c:v>47.408999999999999</c:v>
                      </c:pt>
                      <c:pt idx="104">
                        <c:v>47.597999999999999</c:v>
                      </c:pt>
                      <c:pt idx="105">
                        <c:v>47.765000000000001</c:v>
                      </c:pt>
                      <c:pt idx="106">
                        <c:v>47.89</c:v>
                      </c:pt>
                      <c:pt idx="107">
                        <c:v>48.015000000000001</c:v>
                      </c:pt>
                      <c:pt idx="108">
                        <c:v>48.14</c:v>
                      </c:pt>
                      <c:pt idx="109">
                        <c:v>48.265000000000001</c:v>
                      </c:pt>
                      <c:pt idx="110">
                        <c:v>48.39</c:v>
                      </c:pt>
                      <c:pt idx="111">
                        <c:v>48.515000000000001</c:v>
                      </c:pt>
                      <c:pt idx="112">
                        <c:v>48.64</c:v>
                      </c:pt>
                      <c:pt idx="113">
                        <c:v>48.764000000000003</c:v>
                      </c:pt>
                      <c:pt idx="114">
                        <c:v>48.889000000000003</c:v>
                      </c:pt>
                      <c:pt idx="115">
                        <c:v>49.014000000000003</c:v>
                      </c:pt>
                      <c:pt idx="116">
                        <c:v>49.139000000000003</c:v>
                      </c:pt>
                      <c:pt idx="117">
                        <c:v>49.264000000000003</c:v>
                      </c:pt>
                      <c:pt idx="118">
                        <c:v>49.389000000000003</c:v>
                      </c:pt>
                      <c:pt idx="119">
                        <c:v>49.514000000000003</c:v>
                      </c:pt>
                      <c:pt idx="120">
                        <c:v>49.639000000000003</c:v>
                      </c:pt>
                      <c:pt idx="121">
                        <c:v>49.764000000000003</c:v>
                      </c:pt>
                      <c:pt idx="122">
                        <c:v>49.889000000000003</c:v>
                      </c:pt>
                      <c:pt idx="123">
                        <c:v>50.012999999999998</c:v>
                      </c:pt>
                      <c:pt idx="124">
                        <c:v>50.137999999999998</c:v>
                      </c:pt>
                      <c:pt idx="125">
                        <c:v>50.262999999999998</c:v>
                      </c:pt>
                      <c:pt idx="126">
                        <c:v>50.387999999999998</c:v>
                      </c:pt>
                      <c:pt idx="127">
                        <c:v>50.512999999999998</c:v>
                      </c:pt>
                      <c:pt idx="128">
                        <c:v>50.637999999999998</c:v>
                      </c:pt>
                      <c:pt idx="129">
                        <c:v>50.762999999999998</c:v>
                      </c:pt>
                      <c:pt idx="130">
                        <c:v>50.887999999999998</c:v>
                      </c:pt>
                      <c:pt idx="131">
                        <c:v>51.012999999999998</c:v>
                      </c:pt>
                      <c:pt idx="132">
                        <c:v>51.137999999999998</c:v>
                      </c:pt>
                      <c:pt idx="133">
                        <c:v>51.262</c:v>
                      </c:pt>
                      <c:pt idx="134">
                        <c:v>51.387</c:v>
                      </c:pt>
                      <c:pt idx="135">
                        <c:v>51.512</c:v>
                      </c:pt>
                      <c:pt idx="136">
                        <c:v>51.637</c:v>
                      </c:pt>
                      <c:pt idx="137">
                        <c:v>51.762</c:v>
                      </c:pt>
                      <c:pt idx="138">
                        <c:v>51.887</c:v>
                      </c:pt>
                      <c:pt idx="139">
                        <c:v>52.012</c:v>
                      </c:pt>
                      <c:pt idx="140">
                        <c:v>52.137</c:v>
                      </c:pt>
                      <c:pt idx="141">
                        <c:v>52.262</c:v>
                      </c:pt>
                      <c:pt idx="142">
                        <c:v>52.348999999999997</c:v>
                      </c:pt>
                      <c:pt idx="143">
                        <c:v>52.435000000000002</c:v>
                      </c:pt>
                      <c:pt idx="144">
                        <c:v>52.521000000000001</c:v>
                      </c:pt>
                      <c:pt idx="145">
                        <c:v>52.606000000000002</c:v>
                      </c:pt>
                      <c:pt idx="146">
                        <c:v>52.692</c:v>
                      </c:pt>
                      <c:pt idx="147">
                        <c:v>52.777999999999999</c:v>
                      </c:pt>
                      <c:pt idx="148">
                        <c:v>52.863</c:v>
                      </c:pt>
                      <c:pt idx="149">
                        <c:v>52.948999999999998</c:v>
                      </c:pt>
                      <c:pt idx="150">
                        <c:v>53.034999999999997</c:v>
                      </c:pt>
                      <c:pt idx="151">
                        <c:v>53.121000000000002</c:v>
                      </c:pt>
                      <c:pt idx="152">
                        <c:v>53.206000000000003</c:v>
                      </c:pt>
                      <c:pt idx="153">
                        <c:v>53.292000000000002</c:v>
                      </c:pt>
                      <c:pt idx="154">
                        <c:v>53.378</c:v>
                      </c:pt>
                      <c:pt idx="155">
                        <c:v>53.463000000000001</c:v>
                      </c:pt>
                      <c:pt idx="156">
                        <c:v>53.548999999999999</c:v>
                      </c:pt>
                      <c:pt idx="157">
                        <c:v>53.634999999999998</c:v>
                      </c:pt>
                      <c:pt idx="158">
                        <c:v>53.72</c:v>
                      </c:pt>
                      <c:pt idx="159">
                        <c:v>53.805999999999997</c:v>
                      </c:pt>
                      <c:pt idx="160">
                        <c:v>53.892000000000003</c:v>
                      </c:pt>
                      <c:pt idx="161">
                        <c:v>53.978000000000002</c:v>
                      </c:pt>
                      <c:pt idx="162">
                        <c:v>54.063000000000002</c:v>
                      </c:pt>
                      <c:pt idx="163">
                        <c:v>54.149000000000001</c:v>
                      </c:pt>
                      <c:pt idx="164">
                        <c:v>54.234999999999999</c:v>
                      </c:pt>
                      <c:pt idx="165">
                        <c:v>54.32</c:v>
                      </c:pt>
                      <c:pt idx="166">
                        <c:v>54.405999999999999</c:v>
                      </c:pt>
                      <c:pt idx="167">
                        <c:v>54.491999999999997</c:v>
                      </c:pt>
                      <c:pt idx="168">
                        <c:v>54.576999999999998</c:v>
                      </c:pt>
                      <c:pt idx="169">
                        <c:v>54.662999999999997</c:v>
                      </c:pt>
                      <c:pt idx="170">
                        <c:v>54.749000000000002</c:v>
                      </c:pt>
                      <c:pt idx="171">
                        <c:v>54.834000000000003</c:v>
                      </c:pt>
                      <c:pt idx="172">
                        <c:v>54.92</c:v>
                      </c:pt>
                      <c:pt idx="173">
                        <c:v>55.006</c:v>
                      </c:pt>
                      <c:pt idx="174">
                        <c:v>55.091999999999999</c:v>
                      </c:pt>
                      <c:pt idx="175">
                        <c:v>55.177</c:v>
                      </c:pt>
                      <c:pt idx="176">
                        <c:v>55.262999999999998</c:v>
                      </c:pt>
                      <c:pt idx="177">
                        <c:v>55.348999999999997</c:v>
                      </c:pt>
                      <c:pt idx="178">
                        <c:v>55.420999999999999</c:v>
                      </c:pt>
                      <c:pt idx="179">
                        <c:v>55.481999999999999</c:v>
                      </c:pt>
                      <c:pt idx="180">
                        <c:v>55.543999999999997</c:v>
                      </c:pt>
                      <c:pt idx="181">
                        <c:v>55.604999999999997</c:v>
                      </c:pt>
                      <c:pt idx="182">
                        <c:v>55.665999999999997</c:v>
                      </c:pt>
                      <c:pt idx="183">
                        <c:v>55.728000000000002</c:v>
                      </c:pt>
                      <c:pt idx="184">
                        <c:v>55.789000000000001</c:v>
                      </c:pt>
                      <c:pt idx="185">
                        <c:v>55.85</c:v>
                      </c:pt>
                      <c:pt idx="186">
                        <c:v>55.911999999999999</c:v>
                      </c:pt>
                      <c:pt idx="187">
                        <c:v>55.972999999999999</c:v>
                      </c:pt>
                      <c:pt idx="188">
                        <c:v>56.033999999999999</c:v>
                      </c:pt>
                      <c:pt idx="189">
                        <c:v>56.095999999999997</c:v>
                      </c:pt>
                      <c:pt idx="190">
                        <c:v>56.156999999999996</c:v>
                      </c:pt>
                      <c:pt idx="191">
                        <c:v>56.219000000000001</c:v>
                      </c:pt>
                      <c:pt idx="192">
                        <c:v>56.28</c:v>
                      </c:pt>
                      <c:pt idx="193">
                        <c:v>56.341000000000001</c:v>
                      </c:pt>
                      <c:pt idx="194">
                        <c:v>56.402999999999999</c:v>
                      </c:pt>
                      <c:pt idx="195">
                        <c:v>56.463999999999999</c:v>
                      </c:pt>
                      <c:pt idx="196">
                        <c:v>56.524999999999999</c:v>
                      </c:pt>
                      <c:pt idx="197">
                        <c:v>56.587000000000003</c:v>
                      </c:pt>
                      <c:pt idx="198">
                        <c:v>56.648000000000003</c:v>
                      </c:pt>
                      <c:pt idx="199">
                        <c:v>56.709000000000003</c:v>
                      </c:pt>
                      <c:pt idx="200">
                        <c:v>56.771000000000001</c:v>
                      </c:pt>
                      <c:pt idx="201">
                        <c:v>56.832000000000001</c:v>
                      </c:pt>
                      <c:pt idx="202">
                        <c:v>56.893000000000001</c:v>
                      </c:pt>
                      <c:pt idx="203">
                        <c:v>56.954999999999998</c:v>
                      </c:pt>
                      <c:pt idx="204">
                        <c:v>57.015999999999998</c:v>
                      </c:pt>
                      <c:pt idx="205">
                        <c:v>57.076999999999998</c:v>
                      </c:pt>
                      <c:pt idx="206">
                        <c:v>57.139000000000003</c:v>
                      </c:pt>
                      <c:pt idx="207">
                        <c:v>57.2</c:v>
                      </c:pt>
                      <c:pt idx="208">
                        <c:v>57.261000000000003</c:v>
                      </c:pt>
                      <c:pt idx="209">
                        <c:v>57.323</c:v>
                      </c:pt>
                      <c:pt idx="210">
                        <c:v>57.384</c:v>
                      </c:pt>
                      <c:pt idx="211">
                        <c:v>57.445</c:v>
                      </c:pt>
                      <c:pt idx="212">
                        <c:v>57.506999999999998</c:v>
                      </c:pt>
                      <c:pt idx="213">
                        <c:v>57.567999999999998</c:v>
                      </c:pt>
                      <c:pt idx="214">
                        <c:v>57.625999999999998</c:v>
                      </c:pt>
                      <c:pt idx="215">
                        <c:v>57.664000000000001</c:v>
                      </c:pt>
                      <c:pt idx="216">
                        <c:v>57.701999999999998</c:v>
                      </c:pt>
                      <c:pt idx="217">
                        <c:v>57.74</c:v>
                      </c:pt>
                      <c:pt idx="218">
                        <c:v>57.777999999999999</c:v>
                      </c:pt>
                      <c:pt idx="219">
                        <c:v>57.816000000000003</c:v>
                      </c:pt>
                      <c:pt idx="220">
                        <c:v>57.853999999999999</c:v>
                      </c:pt>
                      <c:pt idx="221">
                        <c:v>57.890999999999998</c:v>
                      </c:pt>
                      <c:pt idx="222">
                        <c:v>57.929000000000002</c:v>
                      </c:pt>
                      <c:pt idx="223">
                        <c:v>57.966999999999999</c:v>
                      </c:pt>
                      <c:pt idx="224">
                        <c:v>58.005000000000003</c:v>
                      </c:pt>
                      <c:pt idx="225">
                        <c:v>58.042999999999999</c:v>
                      </c:pt>
                      <c:pt idx="226">
                        <c:v>58.081000000000003</c:v>
                      </c:pt>
                      <c:pt idx="227">
                        <c:v>58.119</c:v>
                      </c:pt>
                      <c:pt idx="228">
                        <c:v>58.156999999999996</c:v>
                      </c:pt>
                      <c:pt idx="229">
                        <c:v>58.195</c:v>
                      </c:pt>
                      <c:pt idx="230">
                        <c:v>58.232999999999997</c:v>
                      </c:pt>
                      <c:pt idx="231">
                        <c:v>58.271000000000001</c:v>
                      </c:pt>
                      <c:pt idx="232">
                        <c:v>58.308</c:v>
                      </c:pt>
                      <c:pt idx="233">
                        <c:v>58.345999999999997</c:v>
                      </c:pt>
                      <c:pt idx="234">
                        <c:v>58.384</c:v>
                      </c:pt>
                      <c:pt idx="235">
                        <c:v>58.421999999999997</c:v>
                      </c:pt>
                      <c:pt idx="236">
                        <c:v>58.46</c:v>
                      </c:pt>
                      <c:pt idx="237">
                        <c:v>58.497999999999998</c:v>
                      </c:pt>
                      <c:pt idx="238">
                        <c:v>58.536000000000001</c:v>
                      </c:pt>
                      <c:pt idx="239">
                        <c:v>58.573999999999998</c:v>
                      </c:pt>
                      <c:pt idx="240">
                        <c:v>58.612000000000002</c:v>
                      </c:pt>
                      <c:pt idx="241">
                        <c:v>58.65</c:v>
                      </c:pt>
                      <c:pt idx="242">
                        <c:v>58.688000000000002</c:v>
                      </c:pt>
                      <c:pt idx="243">
                        <c:v>58.725999999999999</c:v>
                      </c:pt>
                      <c:pt idx="244">
                        <c:v>58.762999999999998</c:v>
                      </c:pt>
                      <c:pt idx="245">
                        <c:v>58.801000000000002</c:v>
                      </c:pt>
                      <c:pt idx="246">
                        <c:v>58.838999999999999</c:v>
                      </c:pt>
                      <c:pt idx="247">
                        <c:v>58.877000000000002</c:v>
                      </c:pt>
                      <c:pt idx="248">
                        <c:v>58.914999999999999</c:v>
                      </c:pt>
                      <c:pt idx="249">
                        <c:v>58.953000000000003</c:v>
                      </c:pt>
                      <c:pt idx="250">
                        <c:v>58.991</c:v>
                      </c:pt>
                      <c:pt idx="251">
                        <c:v>59.029000000000003</c:v>
                      </c:pt>
                      <c:pt idx="252">
                        <c:v>59.067</c:v>
                      </c:pt>
                      <c:pt idx="253">
                        <c:v>59.104999999999997</c:v>
                      </c:pt>
                      <c:pt idx="254">
                        <c:v>59.143000000000001</c:v>
                      </c:pt>
                      <c:pt idx="255">
                        <c:v>59.180999999999997</c:v>
                      </c:pt>
                      <c:pt idx="256">
                        <c:v>59.218000000000004</c:v>
                      </c:pt>
                      <c:pt idx="257">
                        <c:v>59.256</c:v>
                      </c:pt>
                      <c:pt idx="258">
                        <c:v>59.293999999999997</c:v>
                      </c:pt>
                      <c:pt idx="259">
                        <c:v>59.332000000000001</c:v>
                      </c:pt>
                      <c:pt idx="260">
                        <c:v>59.37</c:v>
                      </c:pt>
                      <c:pt idx="261">
                        <c:v>59.408000000000001</c:v>
                      </c:pt>
                      <c:pt idx="262">
                        <c:v>59.445999999999998</c:v>
                      </c:pt>
                      <c:pt idx="263">
                        <c:v>59.484000000000002</c:v>
                      </c:pt>
                      <c:pt idx="264">
                        <c:v>59.521999999999998</c:v>
                      </c:pt>
                      <c:pt idx="265">
                        <c:v>59.56</c:v>
                      </c:pt>
                      <c:pt idx="266">
                        <c:v>59.597999999999999</c:v>
                      </c:pt>
                      <c:pt idx="267">
                        <c:v>59.634999999999998</c:v>
                      </c:pt>
                      <c:pt idx="268">
                        <c:v>59.673000000000002</c:v>
                      </c:pt>
                      <c:pt idx="269">
                        <c:v>59.710999999999999</c:v>
                      </c:pt>
                      <c:pt idx="270">
                        <c:v>59.749000000000002</c:v>
                      </c:pt>
                      <c:pt idx="271">
                        <c:v>59.786999999999999</c:v>
                      </c:pt>
                      <c:pt idx="272">
                        <c:v>59.825000000000003</c:v>
                      </c:pt>
                      <c:pt idx="273">
                        <c:v>59.863</c:v>
                      </c:pt>
                      <c:pt idx="274">
                        <c:v>59.901000000000003</c:v>
                      </c:pt>
                      <c:pt idx="275">
                        <c:v>59.939</c:v>
                      </c:pt>
                      <c:pt idx="276">
                        <c:v>59.976999999999997</c:v>
                      </c:pt>
                      <c:pt idx="277">
                        <c:v>60.015000000000001</c:v>
                      </c:pt>
                      <c:pt idx="278">
                        <c:v>60.052999999999997</c:v>
                      </c:pt>
                      <c:pt idx="279">
                        <c:v>60.09</c:v>
                      </c:pt>
                      <c:pt idx="280">
                        <c:v>60.128</c:v>
                      </c:pt>
                      <c:pt idx="281">
                        <c:v>60.165999999999997</c:v>
                      </c:pt>
                      <c:pt idx="282">
                        <c:v>60.204000000000001</c:v>
                      </c:pt>
                      <c:pt idx="283">
                        <c:v>60.241999999999997</c:v>
                      </c:pt>
                      <c:pt idx="284">
                        <c:v>60.277999999999999</c:v>
                      </c:pt>
                      <c:pt idx="285">
                        <c:v>60.305</c:v>
                      </c:pt>
                      <c:pt idx="286">
                        <c:v>60.331000000000003</c:v>
                      </c:pt>
                      <c:pt idx="287">
                        <c:v>60.356999999999999</c:v>
                      </c:pt>
                      <c:pt idx="288">
                        <c:v>60.384</c:v>
                      </c:pt>
                      <c:pt idx="289">
                        <c:v>60.41</c:v>
                      </c:pt>
                      <c:pt idx="290">
                        <c:v>60.436</c:v>
                      </c:pt>
                      <c:pt idx="291">
                        <c:v>60.463000000000001</c:v>
                      </c:pt>
                      <c:pt idx="292">
                        <c:v>60.488999999999997</c:v>
                      </c:pt>
                      <c:pt idx="293">
                        <c:v>60.515000000000001</c:v>
                      </c:pt>
                      <c:pt idx="294">
                        <c:v>60.542000000000002</c:v>
                      </c:pt>
                      <c:pt idx="295">
                        <c:v>60.567999999999998</c:v>
                      </c:pt>
                      <c:pt idx="296">
                        <c:v>60.594000000000001</c:v>
                      </c:pt>
                      <c:pt idx="297">
                        <c:v>60.621000000000002</c:v>
                      </c:pt>
                      <c:pt idx="298">
                        <c:v>60.646999999999998</c:v>
                      </c:pt>
                      <c:pt idx="299">
                        <c:v>60.673000000000002</c:v>
                      </c:pt>
                      <c:pt idx="300">
                        <c:v>60.7</c:v>
                      </c:pt>
                      <c:pt idx="301">
                        <c:v>60.725999999999999</c:v>
                      </c:pt>
                      <c:pt idx="302">
                        <c:v>60.752000000000002</c:v>
                      </c:pt>
                      <c:pt idx="303">
                        <c:v>60.779000000000003</c:v>
                      </c:pt>
                      <c:pt idx="304">
                        <c:v>60.805</c:v>
                      </c:pt>
                      <c:pt idx="305">
                        <c:v>60.831000000000003</c:v>
                      </c:pt>
                      <c:pt idx="306">
                        <c:v>60.857999999999997</c:v>
                      </c:pt>
                      <c:pt idx="307">
                        <c:v>60.884</c:v>
                      </c:pt>
                      <c:pt idx="308">
                        <c:v>60.91</c:v>
                      </c:pt>
                      <c:pt idx="309">
                        <c:v>60.936999999999998</c:v>
                      </c:pt>
                      <c:pt idx="310">
                        <c:v>60.963000000000001</c:v>
                      </c:pt>
                      <c:pt idx="311">
                        <c:v>60.988999999999997</c:v>
                      </c:pt>
                      <c:pt idx="312">
                        <c:v>61.015999999999998</c:v>
                      </c:pt>
                      <c:pt idx="313">
                        <c:v>61.042000000000002</c:v>
                      </c:pt>
                      <c:pt idx="314">
                        <c:v>61.067999999999998</c:v>
                      </c:pt>
                      <c:pt idx="315">
                        <c:v>61.094999999999999</c:v>
                      </c:pt>
                      <c:pt idx="316">
                        <c:v>61.121000000000002</c:v>
                      </c:pt>
                      <c:pt idx="317">
                        <c:v>61.146999999999998</c:v>
                      </c:pt>
                      <c:pt idx="318">
                        <c:v>61.173999999999999</c:v>
                      </c:pt>
                      <c:pt idx="319">
                        <c:v>61.2</c:v>
                      </c:pt>
                      <c:pt idx="320">
                        <c:v>61.225999999999999</c:v>
                      </c:pt>
                      <c:pt idx="321">
                        <c:v>61.253</c:v>
                      </c:pt>
                      <c:pt idx="322">
                        <c:v>61.279000000000003</c:v>
                      </c:pt>
                      <c:pt idx="323">
                        <c:v>61.305</c:v>
                      </c:pt>
                      <c:pt idx="324">
                        <c:v>61.332000000000001</c:v>
                      </c:pt>
                      <c:pt idx="325">
                        <c:v>61.357999999999997</c:v>
                      </c:pt>
                      <c:pt idx="326">
                        <c:v>61.384999999999998</c:v>
                      </c:pt>
                      <c:pt idx="327">
                        <c:v>61.411000000000001</c:v>
                      </c:pt>
                      <c:pt idx="328">
                        <c:v>61.436999999999998</c:v>
                      </c:pt>
                      <c:pt idx="329">
                        <c:v>61.463999999999999</c:v>
                      </c:pt>
                      <c:pt idx="330">
                        <c:v>61.49</c:v>
                      </c:pt>
                      <c:pt idx="331">
                        <c:v>61.515999999999998</c:v>
                      </c:pt>
                      <c:pt idx="332">
                        <c:v>61.542999999999999</c:v>
                      </c:pt>
                      <c:pt idx="333">
                        <c:v>61.569000000000003</c:v>
                      </c:pt>
                      <c:pt idx="334">
                        <c:v>61.594999999999999</c:v>
                      </c:pt>
                      <c:pt idx="335">
                        <c:v>61.622</c:v>
                      </c:pt>
                      <c:pt idx="336">
                        <c:v>61.648000000000003</c:v>
                      </c:pt>
                      <c:pt idx="337">
                        <c:v>61.673999999999999</c:v>
                      </c:pt>
                      <c:pt idx="338">
                        <c:v>61.701000000000001</c:v>
                      </c:pt>
                      <c:pt idx="339">
                        <c:v>61.726999999999997</c:v>
                      </c:pt>
                      <c:pt idx="340">
                        <c:v>61.753</c:v>
                      </c:pt>
                      <c:pt idx="341">
                        <c:v>61.78</c:v>
                      </c:pt>
                      <c:pt idx="342">
                        <c:v>61.805999999999997</c:v>
                      </c:pt>
                      <c:pt idx="343">
                        <c:v>61.832000000000001</c:v>
                      </c:pt>
                      <c:pt idx="344">
                        <c:v>61.859000000000002</c:v>
                      </c:pt>
                      <c:pt idx="345">
                        <c:v>61.884999999999998</c:v>
                      </c:pt>
                      <c:pt idx="346">
                        <c:v>61.911000000000001</c:v>
                      </c:pt>
                      <c:pt idx="347">
                        <c:v>61.938000000000002</c:v>
                      </c:pt>
                      <c:pt idx="348">
                        <c:v>61.963999999999999</c:v>
                      </c:pt>
                      <c:pt idx="349">
                        <c:v>61.99</c:v>
                      </c:pt>
                      <c:pt idx="350">
                        <c:v>62.017000000000003</c:v>
                      </c:pt>
                      <c:pt idx="351">
                        <c:v>62.042999999999999</c:v>
                      </c:pt>
                      <c:pt idx="352">
                        <c:v>62.069000000000003</c:v>
                      </c:pt>
                      <c:pt idx="353">
                        <c:v>62.095999999999997</c:v>
                      </c:pt>
                      <c:pt idx="354">
                        <c:v>62.121000000000002</c:v>
                      </c:pt>
                      <c:pt idx="355">
                        <c:v>62.142000000000003</c:v>
                      </c:pt>
                      <c:pt idx="356">
                        <c:v>62.162999999999997</c:v>
                      </c:pt>
                      <c:pt idx="357">
                        <c:v>62.183</c:v>
                      </c:pt>
                      <c:pt idx="358">
                        <c:v>62.204000000000001</c:v>
                      </c:pt>
                      <c:pt idx="359">
                        <c:v>62.225000000000001</c:v>
                      </c:pt>
                      <c:pt idx="360">
                        <c:v>62.246000000000002</c:v>
                      </c:pt>
                      <c:pt idx="361">
                        <c:v>62.265999999999998</c:v>
                      </c:pt>
                      <c:pt idx="362">
                        <c:v>62.286999999999999</c:v>
                      </c:pt>
                      <c:pt idx="363">
                        <c:v>62.308</c:v>
                      </c:pt>
                      <c:pt idx="364">
                        <c:v>62.329000000000001</c:v>
                      </c:pt>
                      <c:pt idx="365">
                        <c:v>62.348999999999997</c:v>
                      </c:pt>
                      <c:pt idx="366">
                        <c:v>62.37</c:v>
                      </c:pt>
                      <c:pt idx="367">
                        <c:v>62.390999999999998</c:v>
                      </c:pt>
                      <c:pt idx="368">
                        <c:v>62.411999999999999</c:v>
                      </c:pt>
                      <c:pt idx="369">
                        <c:v>62.433</c:v>
                      </c:pt>
                      <c:pt idx="370">
                        <c:v>62.453000000000003</c:v>
                      </c:pt>
                      <c:pt idx="371">
                        <c:v>62.473999999999997</c:v>
                      </c:pt>
                      <c:pt idx="372">
                        <c:v>62.494999999999997</c:v>
                      </c:pt>
                      <c:pt idx="373">
                        <c:v>62.515999999999998</c:v>
                      </c:pt>
                      <c:pt idx="374">
                        <c:v>62.536000000000001</c:v>
                      </c:pt>
                      <c:pt idx="375">
                        <c:v>62.557000000000002</c:v>
                      </c:pt>
                      <c:pt idx="376">
                        <c:v>62.578000000000003</c:v>
                      </c:pt>
                      <c:pt idx="377">
                        <c:v>62.598999999999997</c:v>
                      </c:pt>
                      <c:pt idx="378">
                        <c:v>62.619</c:v>
                      </c:pt>
                      <c:pt idx="379">
                        <c:v>62.64</c:v>
                      </c:pt>
                      <c:pt idx="380">
                        <c:v>62.661000000000001</c:v>
                      </c:pt>
                      <c:pt idx="381">
                        <c:v>62.682000000000002</c:v>
                      </c:pt>
                      <c:pt idx="382">
                        <c:v>62.701999999999998</c:v>
                      </c:pt>
                      <c:pt idx="383">
                        <c:v>62.722999999999999</c:v>
                      </c:pt>
                      <c:pt idx="384">
                        <c:v>62.744</c:v>
                      </c:pt>
                      <c:pt idx="385">
                        <c:v>62.765000000000001</c:v>
                      </c:pt>
                      <c:pt idx="386">
                        <c:v>62.784999999999997</c:v>
                      </c:pt>
                      <c:pt idx="387">
                        <c:v>62.805999999999997</c:v>
                      </c:pt>
                      <c:pt idx="388">
                        <c:v>62.826999999999998</c:v>
                      </c:pt>
                      <c:pt idx="389">
                        <c:v>62.847999999999999</c:v>
                      </c:pt>
                      <c:pt idx="390">
                        <c:v>62.868000000000002</c:v>
                      </c:pt>
                      <c:pt idx="391">
                        <c:v>62.889000000000003</c:v>
                      </c:pt>
                      <c:pt idx="392">
                        <c:v>62.91</c:v>
                      </c:pt>
                      <c:pt idx="393">
                        <c:v>62.930999999999997</c:v>
                      </c:pt>
                      <c:pt idx="394">
                        <c:v>62.951000000000001</c:v>
                      </c:pt>
                      <c:pt idx="395">
                        <c:v>62.972000000000001</c:v>
                      </c:pt>
                      <c:pt idx="396">
                        <c:v>62.993000000000002</c:v>
                      </c:pt>
                      <c:pt idx="397">
                        <c:v>63.014000000000003</c:v>
                      </c:pt>
                      <c:pt idx="398">
                        <c:v>63.033999999999999</c:v>
                      </c:pt>
                      <c:pt idx="399">
                        <c:v>63.055</c:v>
                      </c:pt>
                      <c:pt idx="400">
                        <c:v>63.076000000000001</c:v>
                      </c:pt>
                      <c:pt idx="401">
                        <c:v>63.097000000000001</c:v>
                      </c:pt>
                      <c:pt idx="402">
                        <c:v>63.116999999999997</c:v>
                      </c:pt>
                      <c:pt idx="403">
                        <c:v>63.137999999999998</c:v>
                      </c:pt>
                      <c:pt idx="404">
                        <c:v>63.158999999999999</c:v>
                      </c:pt>
                      <c:pt idx="405">
                        <c:v>63.18</c:v>
                      </c:pt>
                      <c:pt idx="406">
                        <c:v>63.201000000000001</c:v>
                      </c:pt>
                      <c:pt idx="407">
                        <c:v>63.220999999999997</c:v>
                      </c:pt>
                      <c:pt idx="408">
                        <c:v>63.241999999999997</c:v>
                      </c:pt>
                      <c:pt idx="409">
                        <c:v>63.262999999999998</c:v>
                      </c:pt>
                      <c:pt idx="410">
                        <c:v>63.283999999999999</c:v>
                      </c:pt>
                      <c:pt idx="411">
                        <c:v>63.304000000000002</c:v>
                      </c:pt>
                      <c:pt idx="412">
                        <c:v>63.325000000000003</c:v>
                      </c:pt>
                      <c:pt idx="413">
                        <c:v>63.345999999999997</c:v>
                      </c:pt>
                      <c:pt idx="414">
                        <c:v>63.366999999999997</c:v>
                      </c:pt>
                      <c:pt idx="415">
                        <c:v>63.387</c:v>
                      </c:pt>
                      <c:pt idx="416">
                        <c:v>63.408000000000001</c:v>
                      </c:pt>
                      <c:pt idx="417">
                        <c:v>63.429000000000002</c:v>
                      </c:pt>
                      <c:pt idx="418">
                        <c:v>63.45</c:v>
                      </c:pt>
                      <c:pt idx="419">
                        <c:v>63.47</c:v>
                      </c:pt>
                      <c:pt idx="420">
                        <c:v>63.491</c:v>
                      </c:pt>
                      <c:pt idx="421">
                        <c:v>63.512</c:v>
                      </c:pt>
                      <c:pt idx="422">
                        <c:v>63.533000000000001</c:v>
                      </c:pt>
                      <c:pt idx="423">
                        <c:v>63.552999999999997</c:v>
                      </c:pt>
                      <c:pt idx="424">
                        <c:v>63.573</c:v>
                      </c:pt>
                      <c:pt idx="425">
                        <c:v>63.59</c:v>
                      </c:pt>
                      <c:pt idx="426">
                        <c:v>63.606000000000002</c:v>
                      </c:pt>
                      <c:pt idx="427">
                        <c:v>63.622</c:v>
                      </c:pt>
                      <c:pt idx="428">
                        <c:v>63.637999999999998</c:v>
                      </c:pt>
                      <c:pt idx="429">
                        <c:v>63.654000000000003</c:v>
                      </c:pt>
                      <c:pt idx="430">
                        <c:v>63.67</c:v>
                      </c:pt>
                      <c:pt idx="431">
                        <c:v>63.686999999999998</c:v>
                      </c:pt>
                      <c:pt idx="432">
                        <c:v>63.703000000000003</c:v>
                      </c:pt>
                      <c:pt idx="433">
                        <c:v>63.719000000000001</c:v>
                      </c:pt>
                      <c:pt idx="434">
                        <c:v>63.734999999999999</c:v>
                      </c:pt>
                      <c:pt idx="435">
                        <c:v>63.750999999999998</c:v>
                      </c:pt>
                      <c:pt idx="436">
                        <c:v>63.767000000000003</c:v>
                      </c:pt>
                      <c:pt idx="437">
                        <c:v>63.783999999999999</c:v>
                      </c:pt>
                      <c:pt idx="438">
                        <c:v>63.8</c:v>
                      </c:pt>
                      <c:pt idx="439">
                        <c:v>63.816000000000003</c:v>
                      </c:pt>
                      <c:pt idx="440">
                        <c:v>63.832000000000001</c:v>
                      </c:pt>
                      <c:pt idx="441">
                        <c:v>63.847999999999999</c:v>
                      </c:pt>
                      <c:pt idx="442">
                        <c:v>63.863999999999997</c:v>
                      </c:pt>
                      <c:pt idx="443">
                        <c:v>63.881</c:v>
                      </c:pt>
                      <c:pt idx="444">
                        <c:v>63.896999999999998</c:v>
                      </c:pt>
                      <c:pt idx="445">
                        <c:v>63.912999999999997</c:v>
                      </c:pt>
                      <c:pt idx="446">
                        <c:v>63.929000000000002</c:v>
                      </c:pt>
                      <c:pt idx="447">
                        <c:v>63.945</c:v>
                      </c:pt>
                      <c:pt idx="448">
                        <c:v>63.960999999999999</c:v>
                      </c:pt>
                      <c:pt idx="449">
                        <c:v>63.978000000000002</c:v>
                      </c:pt>
                      <c:pt idx="450">
                        <c:v>63.994</c:v>
                      </c:pt>
                      <c:pt idx="451">
                        <c:v>64.010000000000005</c:v>
                      </c:pt>
                      <c:pt idx="452">
                        <c:v>64.025999999999996</c:v>
                      </c:pt>
                      <c:pt idx="453">
                        <c:v>64.042000000000002</c:v>
                      </c:pt>
                      <c:pt idx="454">
                        <c:v>64.058000000000007</c:v>
                      </c:pt>
                      <c:pt idx="455">
                        <c:v>64.075000000000003</c:v>
                      </c:pt>
                      <c:pt idx="456">
                        <c:v>64.090999999999994</c:v>
                      </c:pt>
                      <c:pt idx="457">
                        <c:v>64.106999999999999</c:v>
                      </c:pt>
                      <c:pt idx="458">
                        <c:v>64.123000000000005</c:v>
                      </c:pt>
                      <c:pt idx="459">
                        <c:v>64.138999999999996</c:v>
                      </c:pt>
                      <c:pt idx="460">
                        <c:v>64.155000000000001</c:v>
                      </c:pt>
                      <c:pt idx="461">
                        <c:v>64.171999999999997</c:v>
                      </c:pt>
                      <c:pt idx="462">
                        <c:v>64.188000000000002</c:v>
                      </c:pt>
                      <c:pt idx="463">
                        <c:v>64.203999999999994</c:v>
                      </c:pt>
                      <c:pt idx="464">
                        <c:v>64.22</c:v>
                      </c:pt>
                      <c:pt idx="465">
                        <c:v>64.236000000000004</c:v>
                      </c:pt>
                      <c:pt idx="466">
                        <c:v>64.251999999999995</c:v>
                      </c:pt>
                      <c:pt idx="467">
                        <c:v>64.268000000000001</c:v>
                      </c:pt>
                      <c:pt idx="468">
                        <c:v>64.284999999999997</c:v>
                      </c:pt>
                      <c:pt idx="469">
                        <c:v>64.301000000000002</c:v>
                      </c:pt>
                      <c:pt idx="470">
                        <c:v>64.316999999999993</c:v>
                      </c:pt>
                      <c:pt idx="471">
                        <c:v>64.332999999999998</c:v>
                      </c:pt>
                      <c:pt idx="472">
                        <c:v>64.349000000000004</c:v>
                      </c:pt>
                      <c:pt idx="473">
                        <c:v>64.364999999999995</c:v>
                      </c:pt>
                      <c:pt idx="474">
                        <c:v>64.382000000000005</c:v>
                      </c:pt>
                      <c:pt idx="475">
                        <c:v>64.397999999999996</c:v>
                      </c:pt>
                      <c:pt idx="476">
                        <c:v>64.414000000000001</c:v>
                      </c:pt>
                      <c:pt idx="477">
                        <c:v>64.430000000000007</c:v>
                      </c:pt>
                      <c:pt idx="478">
                        <c:v>64.445999999999998</c:v>
                      </c:pt>
                      <c:pt idx="479">
                        <c:v>64.462000000000003</c:v>
                      </c:pt>
                      <c:pt idx="480">
                        <c:v>64.478999999999999</c:v>
                      </c:pt>
                      <c:pt idx="481">
                        <c:v>64.495000000000005</c:v>
                      </c:pt>
                      <c:pt idx="482">
                        <c:v>64.510999999999996</c:v>
                      </c:pt>
                      <c:pt idx="483">
                        <c:v>64.527000000000001</c:v>
                      </c:pt>
                      <c:pt idx="484">
                        <c:v>64.543000000000006</c:v>
                      </c:pt>
                      <c:pt idx="485">
                        <c:v>64.558999999999997</c:v>
                      </c:pt>
                      <c:pt idx="486">
                        <c:v>64.575999999999993</c:v>
                      </c:pt>
                      <c:pt idx="487">
                        <c:v>64.591999999999999</c:v>
                      </c:pt>
                      <c:pt idx="488">
                        <c:v>64.608000000000004</c:v>
                      </c:pt>
                      <c:pt idx="489">
                        <c:v>64.623999999999995</c:v>
                      </c:pt>
                      <c:pt idx="490">
                        <c:v>64.64</c:v>
                      </c:pt>
                      <c:pt idx="491">
                        <c:v>64.656000000000006</c:v>
                      </c:pt>
                      <c:pt idx="492">
                        <c:v>64.673000000000002</c:v>
                      </c:pt>
                      <c:pt idx="493">
                        <c:v>64.688999999999993</c:v>
                      </c:pt>
                      <c:pt idx="494">
                        <c:v>64.704999999999998</c:v>
                      </c:pt>
                      <c:pt idx="495">
                        <c:v>64.72</c:v>
                      </c:pt>
                      <c:pt idx="496">
                        <c:v>64.734999999999999</c:v>
                      </c:pt>
                      <c:pt idx="497">
                        <c:v>64.748999999999995</c:v>
                      </c:pt>
                      <c:pt idx="498">
                        <c:v>64.763999999999996</c:v>
                      </c:pt>
                      <c:pt idx="499">
                        <c:v>64.778999999999996</c:v>
                      </c:pt>
                      <c:pt idx="500">
                        <c:v>64.793999999999997</c:v>
                      </c:pt>
                      <c:pt idx="501">
                        <c:v>64.808999999999997</c:v>
                      </c:pt>
                      <c:pt idx="502">
                        <c:v>64.822999999999993</c:v>
                      </c:pt>
                      <c:pt idx="503">
                        <c:v>64.837999999999994</c:v>
                      </c:pt>
                      <c:pt idx="504">
                        <c:v>64.852999999999994</c:v>
                      </c:pt>
                      <c:pt idx="505">
                        <c:v>64.867000000000004</c:v>
                      </c:pt>
                      <c:pt idx="506">
                        <c:v>64.882000000000005</c:v>
                      </c:pt>
                      <c:pt idx="507">
                        <c:v>64.896000000000001</c:v>
                      </c:pt>
                      <c:pt idx="508">
                        <c:v>64.911000000000001</c:v>
                      </c:pt>
                      <c:pt idx="509">
                        <c:v>64.924999999999997</c:v>
                      </c:pt>
                      <c:pt idx="510">
                        <c:v>64.94</c:v>
                      </c:pt>
                      <c:pt idx="511">
                        <c:v>64.953999999999994</c:v>
                      </c:pt>
                      <c:pt idx="512">
                        <c:v>64.968000000000004</c:v>
                      </c:pt>
                      <c:pt idx="513">
                        <c:v>64.983000000000004</c:v>
                      </c:pt>
                      <c:pt idx="514">
                        <c:v>64.997</c:v>
                      </c:pt>
                      <c:pt idx="515">
                        <c:v>65.010999999999996</c:v>
                      </c:pt>
                      <c:pt idx="516">
                        <c:v>65.025000000000006</c:v>
                      </c:pt>
                      <c:pt idx="517">
                        <c:v>65.040000000000006</c:v>
                      </c:pt>
                      <c:pt idx="518">
                        <c:v>65.054000000000002</c:v>
                      </c:pt>
                      <c:pt idx="519">
                        <c:v>65.067999999999998</c:v>
                      </c:pt>
                      <c:pt idx="520">
                        <c:v>65.081999999999994</c:v>
                      </c:pt>
                      <c:pt idx="521">
                        <c:v>65.096000000000004</c:v>
                      </c:pt>
                      <c:pt idx="522">
                        <c:v>65.11</c:v>
                      </c:pt>
                      <c:pt idx="523">
                        <c:v>65.123999999999995</c:v>
                      </c:pt>
                      <c:pt idx="524">
                        <c:v>65.138000000000005</c:v>
                      </c:pt>
                      <c:pt idx="525">
                        <c:v>65.152000000000001</c:v>
                      </c:pt>
                      <c:pt idx="526">
                        <c:v>65.165999999999997</c:v>
                      </c:pt>
                      <c:pt idx="527">
                        <c:v>65.180000000000007</c:v>
                      </c:pt>
                      <c:pt idx="528">
                        <c:v>65.192999999999998</c:v>
                      </c:pt>
                      <c:pt idx="529">
                        <c:v>65.206999999999994</c:v>
                      </c:pt>
                      <c:pt idx="530">
                        <c:v>65.221000000000004</c:v>
                      </c:pt>
                      <c:pt idx="531">
                        <c:v>65.234999999999999</c:v>
                      </c:pt>
                      <c:pt idx="532">
                        <c:v>65.248000000000005</c:v>
                      </c:pt>
                      <c:pt idx="533">
                        <c:v>65.262</c:v>
                      </c:pt>
                      <c:pt idx="534">
                        <c:v>65.275999999999996</c:v>
                      </c:pt>
                      <c:pt idx="535">
                        <c:v>65.289000000000001</c:v>
                      </c:pt>
                      <c:pt idx="536">
                        <c:v>65.302999999999997</c:v>
                      </c:pt>
                      <c:pt idx="537">
                        <c:v>65.316000000000003</c:v>
                      </c:pt>
                      <c:pt idx="538">
                        <c:v>65.33</c:v>
                      </c:pt>
                      <c:pt idx="539">
                        <c:v>65.343000000000004</c:v>
                      </c:pt>
                      <c:pt idx="540">
                        <c:v>65.355999999999995</c:v>
                      </c:pt>
                      <c:pt idx="541">
                        <c:v>65.37</c:v>
                      </c:pt>
                      <c:pt idx="542">
                        <c:v>65.382999999999996</c:v>
                      </c:pt>
                      <c:pt idx="543">
                        <c:v>65.396000000000001</c:v>
                      </c:pt>
                      <c:pt idx="544">
                        <c:v>65.41</c:v>
                      </c:pt>
                      <c:pt idx="545">
                        <c:v>65.423000000000002</c:v>
                      </c:pt>
                      <c:pt idx="546">
                        <c:v>65.436000000000007</c:v>
                      </c:pt>
                      <c:pt idx="547">
                        <c:v>65.448999999999998</c:v>
                      </c:pt>
                      <c:pt idx="548">
                        <c:v>65.462000000000003</c:v>
                      </c:pt>
                      <c:pt idx="549">
                        <c:v>65.474999999999994</c:v>
                      </c:pt>
                      <c:pt idx="550">
                        <c:v>65.489000000000004</c:v>
                      </c:pt>
                      <c:pt idx="551">
                        <c:v>65.501999999999995</c:v>
                      </c:pt>
                      <c:pt idx="552">
                        <c:v>65.515000000000001</c:v>
                      </c:pt>
                      <c:pt idx="553">
                        <c:v>65.527000000000001</c:v>
                      </c:pt>
                      <c:pt idx="554">
                        <c:v>65.540000000000006</c:v>
                      </c:pt>
                      <c:pt idx="555">
                        <c:v>65.552999999999997</c:v>
                      </c:pt>
                      <c:pt idx="556">
                        <c:v>65.566000000000003</c:v>
                      </c:pt>
                      <c:pt idx="557">
                        <c:v>65.578999999999994</c:v>
                      </c:pt>
                      <c:pt idx="558">
                        <c:v>65.591999999999999</c:v>
                      </c:pt>
                      <c:pt idx="559">
                        <c:v>65.603999999999999</c:v>
                      </c:pt>
                      <c:pt idx="560">
                        <c:v>65.617000000000004</c:v>
                      </c:pt>
                      <c:pt idx="561">
                        <c:v>65.63</c:v>
                      </c:pt>
                      <c:pt idx="562">
                        <c:v>65.641999999999996</c:v>
                      </c:pt>
                      <c:pt idx="563">
                        <c:v>65.655000000000001</c:v>
                      </c:pt>
                      <c:pt idx="564">
                        <c:v>65.668000000000006</c:v>
                      </c:pt>
                      <c:pt idx="565">
                        <c:v>65.680999999999997</c:v>
                      </c:pt>
                      <c:pt idx="566">
                        <c:v>65.694000000000003</c:v>
                      </c:pt>
                      <c:pt idx="567">
                        <c:v>65.706999999999994</c:v>
                      </c:pt>
                      <c:pt idx="568">
                        <c:v>65.72</c:v>
                      </c:pt>
                      <c:pt idx="569">
                        <c:v>65.733999999999995</c:v>
                      </c:pt>
                      <c:pt idx="570">
                        <c:v>65.747</c:v>
                      </c:pt>
                      <c:pt idx="571">
                        <c:v>65.760000000000005</c:v>
                      </c:pt>
                      <c:pt idx="572">
                        <c:v>65.772999999999996</c:v>
                      </c:pt>
                      <c:pt idx="573">
                        <c:v>65.786000000000001</c:v>
                      </c:pt>
                      <c:pt idx="574">
                        <c:v>65.799000000000007</c:v>
                      </c:pt>
                      <c:pt idx="575">
                        <c:v>65.811999999999998</c:v>
                      </c:pt>
                      <c:pt idx="576">
                        <c:v>65.825000000000003</c:v>
                      </c:pt>
                      <c:pt idx="577">
                        <c:v>65.837999999999994</c:v>
                      </c:pt>
                      <c:pt idx="578">
                        <c:v>65.850999999999999</c:v>
                      </c:pt>
                      <c:pt idx="579">
                        <c:v>65.864000000000004</c:v>
                      </c:pt>
                      <c:pt idx="580">
                        <c:v>65.876999999999995</c:v>
                      </c:pt>
                      <c:pt idx="581">
                        <c:v>65.89</c:v>
                      </c:pt>
                      <c:pt idx="582">
                        <c:v>65.903000000000006</c:v>
                      </c:pt>
                      <c:pt idx="583">
                        <c:v>65.915999999999997</c:v>
                      </c:pt>
                      <c:pt idx="584">
                        <c:v>65.929000000000002</c:v>
                      </c:pt>
                      <c:pt idx="585">
                        <c:v>65.941999999999993</c:v>
                      </c:pt>
                      <c:pt idx="586">
                        <c:v>65.953999999999994</c:v>
                      </c:pt>
                      <c:pt idx="587">
                        <c:v>65.966999999999999</c:v>
                      </c:pt>
                      <c:pt idx="588">
                        <c:v>65.98</c:v>
                      </c:pt>
                      <c:pt idx="589">
                        <c:v>65.992999999999995</c:v>
                      </c:pt>
                      <c:pt idx="590">
                        <c:v>66.006</c:v>
                      </c:pt>
                      <c:pt idx="591">
                        <c:v>66.018000000000001</c:v>
                      </c:pt>
                      <c:pt idx="592">
                        <c:v>66.031000000000006</c:v>
                      </c:pt>
                      <c:pt idx="593">
                        <c:v>66.043999999999997</c:v>
                      </c:pt>
                      <c:pt idx="594">
                        <c:v>66.057000000000002</c:v>
                      </c:pt>
                      <c:pt idx="595">
                        <c:v>66.069000000000003</c:v>
                      </c:pt>
                      <c:pt idx="596">
                        <c:v>66.081999999999994</c:v>
                      </c:pt>
                      <c:pt idx="597">
                        <c:v>66.094999999999999</c:v>
                      </c:pt>
                      <c:pt idx="598">
                        <c:v>66.108000000000004</c:v>
                      </c:pt>
                      <c:pt idx="599">
                        <c:v>66.12</c:v>
                      </c:pt>
                      <c:pt idx="600">
                        <c:v>66.132999999999996</c:v>
                      </c:pt>
                      <c:pt idx="601">
                        <c:v>66.144999999999996</c:v>
                      </c:pt>
                      <c:pt idx="602">
                        <c:v>66.158000000000001</c:v>
                      </c:pt>
                      <c:pt idx="603">
                        <c:v>66.171000000000006</c:v>
                      </c:pt>
                      <c:pt idx="604">
                        <c:v>66.183000000000007</c:v>
                      </c:pt>
                      <c:pt idx="605">
                        <c:v>66.195999999999998</c:v>
                      </c:pt>
                      <c:pt idx="606">
                        <c:v>66.207999999999998</c:v>
                      </c:pt>
                      <c:pt idx="607">
                        <c:v>66.221000000000004</c:v>
                      </c:pt>
                      <c:pt idx="608">
                        <c:v>66.233000000000004</c:v>
                      </c:pt>
                      <c:pt idx="609">
                        <c:v>66.245999999999995</c:v>
                      </c:pt>
                      <c:pt idx="610">
                        <c:v>66.257999999999996</c:v>
                      </c:pt>
                      <c:pt idx="611">
                        <c:v>66.271000000000001</c:v>
                      </c:pt>
                      <c:pt idx="612">
                        <c:v>66.283000000000001</c:v>
                      </c:pt>
                      <c:pt idx="613">
                        <c:v>66.296000000000006</c:v>
                      </c:pt>
                      <c:pt idx="614">
                        <c:v>66.308000000000007</c:v>
                      </c:pt>
                      <c:pt idx="615">
                        <c:v>66.320999999999998</c:v>
                      </c:pt>
                      <c:pt idx="616">
                        <c:v>66.332999999999998</c:v>
                      </c:pt>
                      <c:pt idx="617">
                        <c:v>66.344999999999999</c:v>
                      </c:pt>
                      <c:pt idx="618">
                        <c:v>66.358000000000004</c:v>
                      </c:pt>
                      <c:pt idx="619">
                        <c:v>66.37</c:v>
                      </c:pt>
                      <c:pt idx="620">
                        <c:v>66.382000000000005</c:v>
                      </c:pt>
                      <c:pt idx="621">
                        <c:v>66.394999999999996</c:v>
                      </c:pt>
                      <c:pt idx="622">
                        <c:v>66.406999999999996</c:v>
                      </c:pt>
                      <c:pt idx="623">
                        <c:v>66.418999999999997</c:v>
                      </c:pt>
                      <c:pt idx="624">
                        <c:v>66.430999999999997</c:v>
                      </c:pt>
                      <c:pt idx="625">
                        <c:v>66.444000000000003</c:v>
                      </c:pt>
                      <c:pt idx="626">
                        <c:v>66.456000000000003</c:v>
                      </c:pt>
                      <c:pt idx="627">
                        <c:v>66.468000000000004</c:v>
                      </c:pt>
                      <c:pt idx="628">
                        <c:v>66.48</c:v>
                      </c:pt>
                      <c:pt idx="629">
                        <c:v>66.492999999999995</c:v>
                      </c:pt>
                      <c:pt idx="630">
                        <c:v>66.504999999999995</c:v>
                      </c:pt>
                      <c:pt idx="631">
                        <c:v>66.516999999999996</c:v>
                      </c:pt>
                      <c:pt idx="632">
                        <c:v>66.528999999999996</c:v>
                      </c:pt>
                      <c:pt idx="633">
                        <c:v>66.540999999999997</c:v>
                      </c:pt>
                      <c:pt idx="634">
                        <c:v>66.552999999999997</c:v>
                      </c:pt>
                      <c:pt idx="635">
                        <c:v>66.564999999999998</c:v>
                      </c:pt>
                      <c:pt idx="636">
                        <c:v>66.576999999999998</c:v>
                      </c:pt>
                      <c:pt idx="637">
                        <c:v>66.587999999999994</c:v>
                      </c:pt>
                      <c:pt idx="638">
                        <c:v>66.599999999999994</c:v>
                      </c:pt>
                      <c:pt idx="639">
                        <c:v>66.611999999999995</c:v>
                      </c:pt>
                      <c:pt idx="640">
                        <c:v>66.623000000000005</c:v>
                      </c:pt>
                      <c:pt idx="641">
                        <c:v>66.635000000000005</c:v>
                      </c:pt>
                      <c:pt idx="642">
                        <c:v>66.646000000000001</c:v>
                      </c:pt>
                      <c:pt idx="643">
                        <c:v>66.658000000000001</c:v>
                      </c:pt>
                      <c:pt idx="644">
                        <c:v>66.668999999999997</c:v>
                      </c:pt>
                      <c:pt idx="645">
                        <c:v>66.680999999999997</c:v>
                      </c:pt>
                      <c:pt idx="646">
                        <c:v>66.691999999999993</c:v>
                      </c:pt>
                      <c:pt idx="647">
                        <c:v>66.703999999999994</c:v>
                      </c:pt>
                      <c:pt idx="648">
                        <c:v>66.715000000000003</c:v>
                      </c:pt>
                      <c:pt idx="649">
                        <c:v>66.725999999999999</c:v>
                      </c:pt>
                      <c:pt idx="650">
                        <c:v>66.738</c:v>
                      </c:pt>
                      <c:pt idx="651">
                        <c:v>66.748999999999995</c:v>
                      </c:pt>
                      <c:pt idx="652">
                        <c:v>66.760000000000005</c:v>
                      </c:pt>
                      <c:pt idx="653">
                        <c:v>66.772000000000006</c:v>
                      </c:pt>
                      <c:pt idx="654">
                        <c:v>66.783000000000001</c:v>
                      </c:pt>
                      <c:pt idx="655">
                        <c:v>66.793999999999997</c:v>
                      </c:pt>
                      <c:pt idx="656">
                        <c:v>66.805000000000007</c:v>
                      </c:pt>
                      <c:pt idx="657">
                        <c:v>66.816000000000003</c:v>
                      </c:pt>
                      <c:pt idx="658">
                        <c:v>66.826999999999998</c:v>
                      </c:pt>
                      <c:pt idx="659">
                        <c:v>66.838999999999999</c:v>
                      </c:pt>
                      <c:pt idx="660">
                        <c:v>66.849999999999994</c:v>
                      </c:pt>
                      <c:pt idx="661">
                        <c:v>66.861000000000004</c:v>
                      </c:pt>
                      <c:pt idx="662">
                        <c:v>66.872</c:v>
                      </c:pt>
                      <c:pt idx="663">
                        <c:v>66.882999999999996</c:v>
                      </c:pt>
                      <c:pt idx="664">
                        <c:v>66.894000000000005</c:v>
                      </c:pt>
                      <c:pt idx="665">
                        <c:v>66.905000000000001</c:v>
                      </c:pt>
                      <c:pt idx="666">
                        <c:v>66.915999999999997</c:v>
                      </c:pt>
                      <c:pt idx="667">
                        <c:v>66.926000000000002</c:v>
                      </c:pt>
                      <c:pt idx="668">
                        <c:v>66.936999999999998</c:v>
                      </c:pt>
                      <c:pt idx="669">
                        <c:v>66.947999999999993</c:v>
                      </c:pt>
                      <c:pt idx="670">
                        <c:v>66.959000000000003</c:v>
                      </c:pt>
                      <c:pt idx="671">
                        <c:v>66.97</c:v>
                      </c:pt>
                      <c:pt idx="672">
                        <c:v>66.98</c:v>
                      </c:pt>
                      <c:pt idx="673">
                        <c:v>66.991</c:v>
                      </c:pt>
                      <c:pt idx="674">
                        <c:v>67.001999999999995</c:v>
                      </c:pt>
                      <c:pt idx="675">
                        <c:v>67.013000000000005</c:v>
                      </c:pt>
                      <c:pt idx="676">
                        <c:v>67.022999999999996</c:v>
                      </c:pt>
                      <c:pt idx="677">
                        <c:v>67.034000000000006</c:v>
                      </c:pt>
                      <c:pt idx="678">
                        <c:v>67.045000000000002</c:v>
                      </c:pt>
                      <c:pt idx="679">
                        <c:v>67.055000000000007</c:v>
                      </c:pt>
                      <c:pt idx="680">
                        <c:v>67.066000000000003</c:v>
                      </c:pt>
                      <c:pt idx="681">
                        <c:v>67.075999999999993</c:v>
                      </c:pt>
                      <c:pt idx="682">
                        <c:v>67.087000000000003</c:v>
                      </c:pt>
                      <c:pt idx="683">
                        <c:v>67.096999999999994</c:v>
                      </c:pt>
                      <c:pt idx="684">
                        <c:v>67.108000000000004</c:v>
                      </c:pt>
                      <c:pt idx="685">
                        <c:v>67.117999999999995</c:v>
                      </c:pt>
                      <c:pt idx="686">
                        <c:v>67.128</c:v>
                      </c:pt>
                      <c:pt idx="687">
                        <c:v>67.138999999999996</c:v>
                      </c:pt>
                      <c:pt idx="688">
                        <c:v>67.149000000000001</c:v>
                      </c:pt>
                      <c:pt idx="689">
                        <c:v>67.16</c:v>
                      </c:pt>
                      <c:pt idx="690">
                        <c:v>67.17</c:v>
                      </c:pt>
                      <c:pt idx="691">
                        <c:v>67.180000000000007</c:v>
                      </c:pt>
                      <c:pt idx="692">
                        <c:v>67.19</c:v>
                      </c:pt>
                      <c:pt idx="693">
                        <c:v>67.200999999999993</c:v>
                      </c:pt>
                      <c:pt idx="694">
                        <c:v>67.210999999999999</c:v>
                      </c:pt>
                      <c:pt idx="695">
                        <c:v>67.221000000000004</c:v>
                      </c:pt>
                      <c:pt idx="696">
                        <c:v>67.230999999999995</c:v>
                      </c:pt>
                      <c:pt idx="697">
                        <c:v>67.241</c:v>
                      </c:pt>
                      <c:pt idx="698">
                        <c:v>67.251000000000005</c:v>
                      </c:pt>
                      <c:pt idx="699">
                        <c:v>67.260999999999996</c:v>
                      </c:pt>
                      <c:pt idx="700">
                        <c:v>67.271000000000001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BE1F-499B-BBA3-EA2813A742BB}"/>
                  </c:ext>
                </c:extLst>
              </c15:ser>
            </c15:filteredScatterSeries>
            <c15:filteredScatterSeries>
              <c15:ser>
                <c:idx val="0"/>
                <c:order val="4"/>
                <c:tx>
                  <c:v>Inlet (Test)</c:v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'[1]2'!$A$3:$A$3702</c15:sqref>
                        </c15:formulaRef>
                      </c:ext>
                    </c:extLst>
                    <c:numCache>
                      <c:formatCode>General</c:formatCode>
                      <c:ptCount val="3700"/>
                      <c:pt idx="0">
                        <c:v>-8</c:v>
                      </c:pt>
                      <c:pt idx="1">
                        <c:v>-7.98</c:v>
                      </c:pt>
                      <c:pt idx="2">
                        <c:v>-7.9600000000000009</c:v>
                      </c:pt>
                      <c:pt idx="3">
                        <c:v>-7.9400000000000013</c:v>
                      </c:pt>
                      <c:pt idx="4">
                        <c:v>-7.9200000000000017</c:v>
                      </c:pt>
                      <c:pt idx="5">
                        <c:v>-7.9000000000000021</c:v>
                      </c:pt>
                      <c:pt idx="6">
                        <c:v>-7.8800000000000026</c:v>
                      </c:pt>
                      <c:pt idx="7">
                        <c:v>-7.860000000000003</c:v>
                      </c:pt>
                      <c:pt idx="8">
                        <c:v>-7.8400000000000034</c:v>
                      </c:pt>
                      <c:pt idx="9">
                        <c:v>-7.8200000000000038</c:v>
                      </c:pt>
                      <c:pt idx="10">
                        <c:v>-7.8000000000000043</c:v>
                      </c:pt>
                      <c:pt idx="11">
                        <c:v>-7.7800000000000047</c:v>
                      </c:pt>
                      <c:pt idx="12">
                        <c:v>-7.7600000000000051</c:v>
                      </c:pt>
                      <c:pt idx="13">
                        <c:v>-7.7400000000000055</c:v>
                      </c:pt>
                      <c:pt idx="14">
                        <c:v>-7.720000000000006</c:v>
                      </c:pt>
                      <c:pt idx="15">
                        <c:v>-7.7000000000000064</c:v>
                      </c:pt>
                      <c:pt idx="16">
                        <c:v>-7.6800000000000068</c:v>
                      </c:pt>
                      <c:pt idx="17">
                        <c:v>-7.6600000000000072</c:v>
                      </c:pt>
                      <c:pt idx="18">
                        <c:v>-7.6400000000000077</c:v>
                      </c:pt>
                      <c:pt idx="19">
                        <c:v>-7.6200000000000081</c:v>
                      </c:pt>
                      <c:pt idx="20">
                        <c:v>-7.6000000000000085</c:v>
                      </c:pt>
                      <c:pt idx="21">
                        <c:v>-7.580000000000009</c:v>
                      </c:pt>
                      <c:pt idx="22">
                        <c:v>-7.5600000000000094</c:v>
                      </c:pt>
                      <c:pt idx="23">
                        <c:v>-7.5400000000000098</c:v>
                      </c:pt>
                      <c:pt idx="24">
                        <c:v>-7.5200000000000102</c:v>
                      </c:pt>
                      <c:pt idx="25">
                        <c:v>-7.5000000000000107</c:v>
                      </c:pt>
                      <c:pt idx="26">
                        <c:v>-7.4800000000000111</c:v>
                      </c:pt>
                      <c:pt idx="27">
                        <c:v>-7.4600000000000115</c:v>
                      </c:pt>
                      <c:pt idx="28">
                        <c:v>-7.4400000000000119</c:v>
                      </c:pt>
                      <c:pt idx="29">
                        <c:v>-7.4200000000000124</c:v>
                      </c:pt>
                      <c:pt idx="30">
                        <c:v>-7.4000000000000128</c:v>
                      </c:pt>
                      <c:pt idx="31">
                        <c:v>-7.3800000000000132</c:v>
                      </c:pt>
                      <c:pt idx="32">
                        <c:v>-7.3600000000000136</c:v>
                      </c:pt>
                      <c:pt idx="33">
                        <c:v>-7.3400000000000141</c:v>
                      </c:pt>
                      <c:pt idx="34">
                        <c:v>-7.3200000000000145</c:v>
                      </c:pt>
                      <c:pt idx="35">
                        <c:v>-7.3000000000000149</c:v>
                      </c:pt>
                      <c:pt idx="36">
                        <c:v>-7.2800000000000153</c:v>
                      </c:pt>
                      <c:pt idx="37">
                        <c:v>-7.2600000000000158</c:v>
                      </c:pt>
                      <c:pt idx="38">
                        <c:v>-7.2400000000000162</c:v>
                      </c:pt>
                      <c:pt idx="39">
                        <c:v>-7.2200000000000166</c:v>
                      </c:pt>
                      <c:pt idx="40">
                        <c:v>-7.2000000000000171</c:v>
                      </c:pt>
                      <c:pt idx="41">
                        <c:v>-7.1800000000000175</c:v>
                      </c:pt>
                      <c:pt idx="42">
                        <c:v>-7.1600000000000179</c:v>
                      </c:pt>
                      <c:pt idx="43">
                        <c:v>-7.1400000000000183</c:v>
                      </c:pt>
                      <c:pt idx="44">
                        <c:v>-7.1200000000000188</c:v>
                      </c:pt>
                      <c:pt idx="45">
                        <c:v>-7.1000000000000192</c:v>
                      </c:pt>
                      <c:pt idx="46">
                        <c:v>-7.0800000000000196</c:v>
                      </c:pt>
                      <c:pt idx="47">
                        <c:v>-7.06000000000002</c:v>
                      </c:pt>
                      <c:pt idx="48">
                        <c:v>-7.0400000000000205</c:v>
                      </c:pt>
                      <c:pt idx="49">
                        <c:v>-7.0200000000000209</c:v>
                      </c:pt>
                      <c:pt idx="50">
                        <c:v>-7.0000000000000213</c:v>
                      </c:pt>
                      <c:pt idx="51">
                        <c:v>-6.9800000000000217</c:v>
                      </c:pt>
                      <c:pt idx="52">
                        <c:v>-6.9600000000000222</c:v>
                      </c:pt>
                      <c:pt idx="53">
                        <c:v>-6.9400000000000226</c:v>
                      </c:pt>
                      <c:pt idx="54">
                        <c:v>-6.920000000000023</c:v>
                      </c:pt>
                      <c:pt idx="55">
                        <c:v>-6.9000000000000234</c:v>
                      </c:pt>
                      <c:pt idx="56">
                        <c:v>-6.8800000000000239</c:v>
                      </c:pt>
                      <c:pt idx="57">
                        <c:v>-6.8600000000000243</c:v>
                      </c:pt>
                      <c:pt idx="58">
                        <c:v>-6.8400000000000247</c:v>
                      </c:pt>
                      <c:pt idx="59">
                        <c:v>-6.8200000000000252</c:v>
                      </c:pt>
                      <c:pt idx="60">
                        <c:v>-6.8000000000000256</c:v>
                      </c:pt>
                      <c:pt idx="61">
                        <c:v>-6.780000000000026</c:v>
                      </c:pt>
                      <c:pt idx="62">
                        <c:v>-6.7600000000000264</c:v>
                      </c:pt>
                      <c:pt idx="63">
                        <c:v>-6.7400000000000269</c:v>
                      </c:pt>
                      <c:pt idx="64">
                        <c:v>-6.7200000000000273</c:v>
                      </c:pt>
                      <c:pt idx="65">
                        <c:v>-6.7000000000000277</c:v>
                      </c:pt>
                      <c:pt idx="66">
                        <c:v>-6.6800000000000281</c:v>
                      </c:pt>
                      <c:pt idx="67">
                        <c:v>-6.6600000000000286</c:v>
                      </c:pt>
                      <c:pt idx="68">
                        <c:v>-6.640000000000029</c:v>
                      </c:pt>
                      <c:pt idx="69">
                        <c:v>-6.6200000000000294</c:v>
                      </c:pt>
                      <c:pt idx="70">
                        <c:v>-6.6000000000000298</c:v>
                      </c:pt>
                      <c:pt idx="71">
                        <c:v>-6.5800000000000303</c:v>
                      </c:pt>
                      <c:pt idx="72">
                        <c:v>-6.5600000000000307</c:v>
                      </c:pt>
                      <c:pt idx="73">
                        <c:v>-6.5400000000000311</c:v>
                      </c:pt>
                      <c:pt idx="74">
                        <c:v>-6.5200000000000315</c:v>
                      </c:pt>
                      <c:pt idx="75">
                        <c:v>-6.500000000000032</c:v>
                      </c:pt>
                      <c:pt idx="76">
                        <c:v>-6.4800000000000324</c:v>
                      </c:pt>
                      <c:pt idx="77">
                        <c:v>-6.4600000000000328</c:v>
                      </c:pt>
                      <c:pt idx="78">
                        <c:v>-6.4400000000000333</c:v>
                      </c:pt>
                      <c:pt idx="79">
                        <c:v>-6.4200000000000337</c:v>
                      </c:pt>
                      <c:pt idx="80">
                        <c:v>-6.4000000000000341</c:v>
                      </c:pt>
                      <c:pt idx="81">
                        <c:v>-6.3800000000000345</c:v>
                      </c:pt>
                      <c:pt idx="82">
                        <c:v>-6.360000000000035</c:v>
                      </c:pt>
                      <c:pt idx="83">
                        <c:v>-6.3400000000000354</c:v>
                      </c:pt>
                      <c:pt idx="84">
                        <c:v>-6.3200000000000358</c:v>
                      </c:pt>
                      <c:pt idx="85">
                        <c:v>-6.3000000000000362</c:v>
                      </c:pt>
                      <c:pt idx="86">
                        <c:v>-6.2800000000000367</c:v>
                      </c:pt>
                      <c:pt idx="87">
                        <c:v>-6.2600000000000371</c:v>
                      </c:pt>
                      <c:pt idx="88">
                        <c:v>-6.2400000000000375</c:v>
                      </c:pt>
                      <c:pt idx="89">
                        <c:v>-6.2200000000000379</c:v>
                      </c:pt>
                      <c:pt idx="90">
                        <c:v>-6.2000000000000384</c:v>
                      </c:pt>
                      <c:pt idx="91">
                        <c:v>-6.1800000000000388</c:v>
                      </c:pt>
                      <c:pt idx="92">
                        <c:v>-6.1600000000000392</c:v>
                      </c:pt>
                      <c:pt idx="93">
                        <c:v>-6.1400000000000396</c:v>
                      </c:pt>
                      <c:pt idx="94">
                        <c:v>-6.1200000000000401</c:v>
                      </c:pt>
                      <c:pt idx="95">
                        <c:v>-6.1000000000000405</c:v>
                      </c:pt>
                      <c:pt idx="96">
                        <c:v>-6.0800000000000409</c:v>
                      </c:pt>
                      <c:pt idx="97">
                        <c:v>-6.0600000000000414</c:v>
                      </c:pt>
                      <c:pt idx="98">
                        <c:v>-6.0400000000000418</c:v>
                      </c:pt>
                      <c:pt idx="99">
                        <c:v>-6.0200000000000422</c:v>
                      </c:pt>
                      <c:pt idx="100">
                        <c:v>-6.0000000000000426</c:v>
                      </c:pt>
                      <c:pt idx="101">
                        <c:v>-5.9800000000000431</c:v>
                      </c:pt>
                      <c:pt idx="102">
                        <c:v>-5.9600000000000435</c:v>
                      </c:pt>
                      <c:pt idx="103">
                        <c:v>-5.9400000000000439</c:v>
                      </c:pt>
                      <c:pt idx="104">
                        <c:v>-5.9200000000000443</c:v>
                      </c:pt>
                      <c:pt idx="105">
                        <c:v>-5.9000000000000448</c:v>
                      </c:pt>
                      <c:pt idx="106">
                        <c:v>-5.8800000000000452</c:v>
                      </c:pt>
                      <c:pt idx="107">
                        <c:v>-5.8600000000000456</c:v>
                      </c:pt>
                      <c:pt idx="108">
                        <c:v>-5.840000000000046</c:v>
                      </c:pt>
                      <c:pt idx="109">
                        <c:v>-5.8200000000000465</c:v>
                      </c:pt>
                      <c:pt idx="110">
                        <c:v>-5.8000000000000469</c:v>
                      </c:pt>
                      <c:pt idx="111">
                        <c:v>-5.7800000000000473</c:v>
                      </c:pt>
                      <c:pt idx="112">
                        <c:v>-5.7600000000000477</c:v>
                      </c:pt>
                      <c:pt idx="113">
                        <c:v>-5.7400000000000482</c:v>
                      </c:pt>
                      <c:pt idx="114">
                        <c:v>-5.7200000000000486</c:v>
                      </c:pt>
                      <c:pt idx="115">
                        <c:v>-5.700000000000049</c:v>
                      </c:pt>
                      <c:pt idx="116">
                        <c:v>-5.6800000000000495</c:v>
                      </c:pt>
                      <c:pt idx="117">
                        <c:v>-5.6600000000000499</c:v>
                      </c:pt>
                      <c:pt idx="118">
                        <c:v>-5.6400000000000503</c:v>
                      </c:pt>
                      <c:pt idx="119">
                        <c:v>-5.6200000000000507</c:v>
                      </c:pt>
                      <c:pt idx="120">
                        <c:v>-5.6000000000000512</c:v>
                      </c:pt>
                      <c:pt idx="121">
                        <c:v>-5.5800000000000516</c:v>
                      </c:pt>
                      <c:pt idx="122">
                        <c:v>-5.560000000000052</c:v>
                      </c:pt>
                      <c:pt idx="123">
                        <c:v>-5.5400000000000524</c:v>
                      </c:pt>
                      <c:pt idx="124">
                        <c:v>-5.5200000000000529</c:v>
                      </c:pt>
                      <c:pt idx="125">
                        <c:v>-5.5000000000000533</c:v>
                      </c:pt>
                      <c:pt idx="126">
                        <c:v>-5.4800000000000537</c:v>
                      </c:pt>
                      <c:pt idx="127">
                        <c:v>-5.4600000000000541</c:v>
                      </c:pt>
                      <c:pt idx="128">
                        <c:v>-5.4400000000000546</c:v>
                      </c:pt>
                      <c:pt idx="129">
                        <c:v>-5.420000000000055</c:v>
                      </c:pt>
                      <c:pt idx="130">
                        <c:v>-5.4000000000000554</c:v>
                      </c:pt>
                      <c:pt idx="131">
                        <c:v>-5.3800000000000558</c:v>
                      </c:pt>
                      <c:pt idx="132">
                        <c:v>-5.3600000000000563</c:v>
                      </c:pt>
                      <c:pt idx="133">
                        <c:v>-5.3400000000000567</c:v>
                      </c:pt>
                      <c:pt idx="134">
                        <c:v>-5.3200000000000571</c:v>
                      </c:pt>
                      <c:pt idx="135">
                        <c:v>-5.3000000000000576</c:v>
                      </c:pt>
                      <c:pt idx="136">
                        <c:v>-5.280000000000058</c:v>
                      </c:pt>
                      <c:pt idx="137">
                        <c:v>-5.2600000000000584</c:v>
                      </c:pt>
                      <c:pt idx="138">
                        <c:v>-5.2400000000000588</c:v>
                      </c:pt>
                      <c:pt idx="139">
                        <c:v>-5.2200000000000593</c:v>
                      </c:pt>
                      <c:pt idx="140">
                        <c:v>-5.2000000000000597</c:v>
                      </c:pt>
                      <c:pt idx="141">
                        <c:v>-5.1800000000000601</c:v>
                      </c:pt>
                      <c:pt idx="142">
                        <c:v>-5.1600000000000605</c:v>
                      </c:pt>
                      <c:pt idx="143">
                        <c:v>-5.140000000000061</c:v>
                      </c:pt>
                      <c:pt idx="144">
                        <c:v>-5.1200000000000614</c:v>
                      </c:pt>
                      <c:pt idx="145">
                        <c:v>-5.1000000000000618</c:v>
                      </c:pt>
                      <c:pt idx="146">
                        <c:v>-5.0800000000000622</c:v>
                      </c:pt>
                      <c:pt idx="147">
                        <c:v>-5.0600000000000627</c:v>
                      </c:pt>
                      <c:pt idx="148">
                        <c:v>-5.0400000000000631</c:v>
                      </c:pt>
                      <c:pt idx="149">
                        <c:v>-5.0200000000000635</c:v>
                      </c:pt>
                      <c:pt idx="150">
                        <c:v>-5.0000000000000639</c:v>
                      </c:pt>
                      <c:pt idx="151">
                        <c:v>-4.9800000000000644</c:v>
                      </c:pt>
                      <c:pt idx="152">
                        <c:v>-4.9600000000000648</c:v>
                      </c:pt>
                      <c:pt idx="153">
                        <c:v>-4.9400000000000652</c:v>
                      </c:pt>
                      <c:pt idx="154">
                        <c:v>-4.9200000000000657</c:v>
                      </c:pt>
                      <c:pt idx="155">
                        <c:v>-4.9000000000000661</c:v>
                      </c:pt>
                      <c:pt idx="156">
                        <c:v>-4.8800000000000665</c:v>
                      </c:pt>
                      <c:pt idx="157">
                        <c:v>-4.8600000000000669</c:v>
                      </c:pt>
                      <c:pt idx="158">
                        <c:v>-4.8400000000000674</c:v>
                      </c:pt>
                      <c:pt idx="159">
                        <c:v>-4.8200000000000678</c:v>
                      </c:pt>
                      <c:pt idx="160">
                        <c:v>-4.8000000000000682</c:v>
                      </c:pt>
                      <c:pt idx="161">
                        <c:v>-4.7800000000000686</c:v>
                      </c:pt>
                      <c:pt idx="162">
                        <c:v>-4.7600000000000691</c:v>
                      </c:pt>
                      <c:pt idx="163">
                        <c:v>-4.7400000000000695</c:v>
                      </c:pt>
                      <c:pt idx="164">
                        <c:v>-4.7200000000000699</c:v>
                      </c:pt>
                      <c:pt idx="165">
                        <c:v>-4.7000000000000703</c:v>
                      </c:pt>
                      <c:pt idx="166">
                        <c:v>-4.6800000000000708</c:v>
                      </c:pt>
                      <c:pt idx="167">
                        <c:v>-4.6600000000000712</c:v>
                      </c:pt>
                      <c:pt idx="168">
                        <c:v>-4.6400000000000716</c:v>
                      </c:pt>
                      <c:pt idx="169">
                        <c:v>-4.620000000000072</c:v>
                      </c:pt>
                      <c:pt idx="170">
                        <c:v>-4.6000000000000725</c:v>
                      </c:pt>
                      <c:pt idx="171">
                        <c:v>-4.5800000000000729</c:v>
                      </c:pt>
                      <c:pt idx="172">
                        <c:v>-4.5600000000000733</c:v>
                      </c:pt>
                      <c:pt idx="173">
                        <c:v>-4.5400000000000738</c:v>
                      </c:pt>
                      <c:pt idx="174">
                        <c:v>-4.5200000000000742</c:v>
                      </c:pt>
                      <c:pt idx="175">
                        <c:v>-4.5000000000000746</c:v>
                      </c:pt>
                      <c:pt idx="176">
                        <c:v>-4.480000000000075</c:v>
                      </c:pt>
                      <c:pt idx="177">
                        <c:v>-4.4600000000000755</c:v>
                      </c:pt>
                      <c:pt idx="178">
                        <c:v>-4.4400000000000759</c:v>
                      </c:pt>
                      <c:pt idx="179">
                        <c:v>-4.4200000000000763</c:v>
                      </c:pt>
                      <c:pt idx="180">
                        <c:v>-4.4000000000000767</c:v>
                      </c:pt>
                      <c:pt idx="181">
                        <c:v>-4.3800000000000772</c:v>
                      </c:pt>
                      <c:pt idx="182">
                        <c:v>-4.3600000000000776</c:v>
                      </c:pt>
                      <c:pt idx="183">
                        <c:v>-4.340000000000078</c:v>
                      </c:pt>
                      <c:pt idx="184">
                        <c:v>-4.3200000000000784</c:v>
                      </c:pt>
                      <c:pt idx="185">
                        <c:v>-4.3000000000000789</c:v>
                      </c:pt>
                      <c:pt idx="186">
                        <c:v>-4.2800000000000793</c:v>
                      </c:pt>
                      <c:pt idx="187">
                        <c:v>-4.2600000000000797</c:v>
                      </c:pt>
                      <c:pt idx="188">
                        <c:v>-4.2400000000000801</c:v>
                      </c:pt>
                      <c:pt idx="189">
                        <c:v>-4.2200000000000806</c:v>
                      </c:pt>
                      <c:pt idx="190">
                        <c:v>-4.200000000000081</c:v>
                      </c:pt>
                      <c:pt idx="191">
                        <c:v>-4.1800000000000814</c:v>
                      </c:pt>
                      <c:pt idx="192">
                        <c:v>-4.1600000000000819</c:v>
                      </c:pt>
                      <c:pt idx="193">
                        <c:v>-4.1400000000000823</c:v>
                      </c:pt>
                      <c:pt idx="194">
                        <c:v>-4.1200000000000827</c:v>
                      </c:pt>
                      <c:pt idx="195">
                        <c:v>-4.1000000000000831</c:v>
                      </c:pt>
                      <c:pt idx="196">
                        <c:v>-4.0800000000000836</c:v>
                      </c:pt>
                      <c:pt idx="197">
                        <c:v>-4.060000000000084</c:v>
                      </c:pt>
                      <c:pt idx="198">
                        <c:v>-4.0400000000000844</c:v>
                      </c:pt>
                      <c:pt idx="199">
                        <c:v>-4.0200000000000848</c:v>
                      </c:pt>
                      <c:pt idx="200">
                        <c:v>-4.0000000000000853</c:v>
                      </c:pt>
                      <c:pt idx="201">
                        <c:v>-3.9800000000000852</c:v>
                      </c:pt>
                      <c:pt idx="202">
                        <c:v>-3.9600000000000852</c:v>
                      </c:pt>
                      <c:pt idx="203">
                        <c:v>-3.9400000000000852</c:v>
                      </c:pt>
                      <c:pt idx="204">
                        <c:v>-3.9200000000000852</c:v>
                      </c:pt>
                      <c:pt idx="205">
                        <c:v>-3.9000000000000852</c:v>
                      </c:pt>
                      <c:pt idx="206">
                        <c:v>-3.8800000000000852</c:v>
                      </c:pt>
                      <c:pt idx="207">
                        <c:v>-3.8600000000000851</c:v>
                      </c:pt>
                      <c:pt idx="208">
                        <c:v>-3.8400000000000851</c:v>
                      </c:pt>
                      <c:pt idx="209">
                        <c:v>-3.8200000000000851</c:v>
                      </c:pt>
                      <c:pt idx="210">
                        <c:v>-3.8000000000000851</c:v>
                      </c:pt>
                      <c:pt idx="211">
                        <c:v>-3.7800000000000851</c:v>
                      </c:pt>
                      <c:pt idx="212">
                        <c:v>-3.7600000000000851</c:v>
                      </c:pt>
                      <c:pt idx="213">
                        <c:v>-3.740000000000085</c:v>
                      </c:pt>
                      <c:pt idx="214">
                        <c:v>-3.720000000000085</c:v>
                      </c:pt>
                      <c:pt idx="215">
                        <c:v>-3.700000000000085</c:v>
                      </c:pt>
                      <c:pt idx="216">
                        <c:v>-3.680000000000085</c:v>
                      </c:pt>
                      <c:pt idx="217">
                        <c:v>-3.660000000000085</c:v>
                      </c:pt>
                      <c:pt idx="218">
                        <c:v>-3.6400000000000849</c:v>
                      </c:pt>
                      <c:pt idx="219">
                        <c:v>-3.6200000000000849</c:v>
                      </c:pt>
                      <c:pt idx="220">
                        <c:v>-3.6000000000000849</c:v>
                      </c:pt>
                      <c:pt idx="221">
                        <c:v>-3.5800000000000849</c:v>
                      </c:pt>
                      <c:pt idx="222">
                        <c:v>-3.5600000000000849</c:v>
                      </c:pt>
                      <c:pt idx="223">
                        <c:v>-3.5400000000000849</c:v>
                      </c:pt>
                      <c:pt idx="224">
                        <c:v>-3.5200000000000848</c:v>
                      </c:pt>
                      <c:pt idx="225">
                        <c:v>-3.5000000000000848</c:v>
                      </c:pt>
                      <c:pt idx="226">
                        <c:v>-3.4800000000000848</c:v>
                      </c:pt>
                      <c:pt idx="227">
                        <c:v>-3.4600000000000848</c:v>
                      </c:pt>
                      <c:pt idx="228">
                        <c:v>-3.4400000000000848</c:v>
                      </c:pt>
                      <c:pt idx="229">
                        <c:v>-3.4200000000000847</c:v>
                      </c:pt>
                      <c:pt idx="230">
                        <c:v>-3.4000000000000847</c:v>
                      </c:pt>
                      <c:pt idx="231">
                        <c:v>-3.3800000000000847</c:v>
                      </c:pt>
                      <c:pt idx="232">
                        <c:v>-3.3600000000000847</c:v>
                      </c:pt>
                      <c:pt idx="233">
                        <c:v>-3.3400000000000847</c:v>
                      </c:pt>
                      <c:pt idx="234">
                        <c:v>-3.3200000000000847</c:v>
                      </c:pt>
                      <c:pt idx="235">
                        <c:v>-3.3000000000000846</c:v>
                      </c:pt>
                      <c:pt idx="236">
                        <c:v>-3.2800000000000846</c:v>
                      </c:pt>
                      <c:pt idx="237">
                        <c:v>-3.2600000000000846</c:v>
                      </c:pt>
                      <c:pt idx="238">
                        <c:v>-3.2400000000000846</c:v>
                      </c:pt>
                      <c:pt idx="239">
                        <c:v>-3.2200000000000846</c:v>
                      </c:pt>
                      <c:pt idx="240">
                        <c:v>-3.2000000000000846</c:v>
                      </c:pt>
                      <c:pt idx="241">
                        <c:v>-3.1800000000000845</c:v>
                      </c:pt>
                      <c:pt idx="242">
                        <c:v>-3.1600000000000845</c:v>
                      </c:pt>
                      <c:pt idx="243">
                        <c:v>-3.1400000000000845</c:v>
                      </c:pt>
                      <c:pt idx="244">
                        <c:v>-3.1200000000000845</c:v>
                      </c:pt>
                      <c:pt idx="245">
                        <c:v>-3.1000000000000845</c:v>
                      </c:pt>
                      <c:pt idx="246">
                        <c:v>-3.0800000000000844</c:v>
                      </c:pt>
                      <c:pt idx="247">
                        <c:v>-3.0600000000000844</c:v>
                      </c:pt>
                      <c:pt idx="248">
                        <c:v>-3.0400000000000844</c:v>
                      </c:pt>
                      <c:pt idx="249">
                        <c:v>-3.0200000000000844</c:v>
                      </c:pt>
                      <c:pt idx="250">
                        <c:v>-3.0000000000000844</c:v>
                      </c:pt>
                      <c:pt idx="251">
                        <c:v>-2.9800000000000844</c:v>
                      </c:pt>
                      <c:pt idx="252">
                        <c:v>-2.9600000000000843</c:v>
                      </c:pt>
                      <c:pt idx="253">
                        <c:v>-2.9400000000000843</c:v>
                      </c:pt>
                      <c:pt idx="254">
                        <c:v>-2.9200000000000843</c:v>
                      </c:pt>
                      <c:pt idx="255">
                        <c:v>-2.9000000000000843</c:v>
                      </c:pt>
                      <c:pt idx="256">
                        <c:v>-2.8800000000000843</c:v>
                      </c:pt>
                      <c:pt idx="257">
                        <c:v>-2.8600000000000843</c:v>
                      </c:pt>
                      <c:pt idx="258">
                        <c:v>-2.8400000000000842</c:v>
                      </c:pt>
                      <c:pt idx="259">
                        <c:v>-2.8200000000000842</c:v>
                      </c:pt>
                      <c:pt idx="260">
                        <c:v>-2.8000000000000842</c:v>
                      </c:pt>
                      <c:pt idx="261">
                        <c:v>-2.7800000000000842</c:v>
                      </c:pt>
                      <c:pt idx="262">
                        <c:v>-2.7600000000000842</c:v>
                      </c:pt>
                      <c:pt idx="263">
                        <c:v>-2.7400000000000841</c:v>
                      </c:pt>
                      <c:pt idx="264">
                        <c:v>-2.7200000000000841</c:v>
                      </c:pt>
                      <c:pt idx="265">
                        <c:v>-2.7000000000000841</c:v>
                      </c:pt>
                      <c:pt idx="266">
                        <c:v>-2.6800000000000841</c:v>
                      </c:pt>
                      <c:pt idx="267">
                        <c:v>-2.6600000000000841</c:v>
                      </c:pt>
                      <c:pt idx="268">
                        <c:v>-2.6400000000000841</c:v>
                      </c:pt>
                      <c:pt idx="269">
                        <c:v>-2.620000000000084</c:v>
                      </c:pt>
                      <c:pt idx="270">
                        <c:v>-2.600000000000084</c:v>
                      </c:pt>
                      <c:pt idx="271">
                        <c:v>-2.580000000000084</c:v>
                      </c:pt>
                      <c:pt idx="272">
                        <c:v>-2.560000000000084</c:v>
                      </c:pt>
                      <c:pt idx="273">
                        <c:v>-2.540000000000084</c:v>
                      </c:pt>
                      <c:pt idx="274">
                        <c:v>-2.520000000000084</c:v>
                      </c:pt>
                      <c:pt idx="275">
                        <c:v>-2.5000000000000839</c:v>
                      </c:pt>
                      <c:pt idx="276">
                        <c:v>-2.4800000000000839</c:v>
                      </c:pt>
                      <c:pt idx="277">
                        <c:v>-2.4600000000000839</c:v>
                      </c:pt>
                      <c:pt idx="278">
                        <c:v>-2.4400000000000839</c:v>
                      </c:pt>
                      <c:pt idx="279">
                        <c:v>-2.4200000000000839</c:v>
                      </c:pt>
                      <c:pt idx="280">
                        <c:v>-2.4000000000000838</c:v>
                      </c:pt>
                      <c:pt idx="281">
                        <c:v>-2.3800000000000838</c:v>
                      </c:pt>
                      <c:pt idx="282">
                        <c:v>-2.3600000000000838</c:v>
                      </c:pt>
                      <c:pt idx="283">
                        <c:v>-2.3400000000000838</c:v>
                      </c:pt>
                      <c:pt idx="284">
                        <c:v>-2.3200000000000838</c:v>
                      </c:pt>
                      <c:pt idx="285">
                        <c:v>-2.3000000000000838</c:v>
                      </c:pt>
                      <c:pt idx="286">
                        <c:v>-2.2800000000000837</c:v>
                      </c:pt>
                      <c:pt idx="287">
                        <c:v>-2.2600000000000837</c:v>
                      </c:pt>
                      <c:pt idx="288">
                        <c:v>-2.2400000000000837</c:v>
                      </c:pt>
                      <c:pt idx="289">
                        <c:v>-2.2200000000000837</c:v>
                      </c:pt>
                      <c:pt idx="290">
                        <c:v>-2.2000000000000837</c:v>
                      </c:pt>
                      <c:pt idx="291">
                        <c:v>-2.1800000000000836</c:v>
                      </c:pt>
                      <c:pt idx="292">
                        <c:v>-2.1600000000000836</c:v>
                      </c:pt>
                      <c:pt idx="293">
                        <c:v>-2.1400000000000836</c:v>
                      </c:pt>
                      <c:pt idx="294">
                        <c:v>-2.1200000000000836</c:v>
                      </c:pt>
                      <c:pt idx="295">
                        <c:v>-2.1000000000000836</c:v>
                      </c:pt>
                      <c:pt idx="296">
                        <c:v>-2.0800000000000836</c:v>
                      </c:pt>
                      <c:pt idx="297">
                        <c:v>-2.0600000000000835</c:v>
                      </c:pt>
                      <c:pt idx="298">
                        <c:v>-2.0400000000000835</c:v>
                      </c:pt>
                      <c:pt idx="299">
                        <c:v>-2.0200000000000835</c:v>
                      </c:pt>
                      <c:pt idx="300">
                        <c:v>-2.0000000000000835</c:v>
                      </c:pt>
                      <c:pt idx="301">
                        <c:v>-1.9800000000000835</c:v>
                      </c:pt>
                      <c:pt idx="302">
                        <c:v>-1.9600000000000835</c:v>
                      </c:pt>
                      <c:pt idx="303">
                        <c:v>-1.9400000000000834</c:v>
                      </c:pt>
                      <c:pt idx="304">
                        <c:v>-1.9200000000000834</c:v>
                      </c:pt>
                      <c:pt idx="305">
                        <c:v>-1.9000000000000834</c:v>
                      </c:pt>
                      <c:pt idx="306">
                        <c:v>-1.8800000000000834</c:v>
                      </c:pt>
                      <c:pt idx="307">
                        <c:v>-1.8600000000000834</c:v>
                      </c:pt>
                      <c:pt idx="308">
                        <c:v>-1.8400000000000833</c:v>
                      </c:pt>
                      <c:pt idx="309">
                        <c:v>-1.8200000000000833</c:v>
                      </c:pt>
                      <c:pt idx="310">
                        <c:v>-1.8000000000000833</c:v>
                      </c:pt>
                      <c:pt idx="311">
                        <c:v>-1.7800000000000833</c:v>
                      </c:pt>
                      <c:pt idx="312">
                        <c:v>-1.7600000000000833</c:v>
                      </c:pt>
                      <c:pt idx="313">
                        <c:v>-1.7400000000000833</c:v>
                      </c:pt>
                      <c:pt idx="314">
                        <c:v>-1.7200000000000832</c:v>
                      </c:pt>
                      <c:pt idx="315">
                        <c:v>-1.7000000000000832</c:v>
                      </c:pt>
                      <c:pt idx="316">
                        <c:v>-1.6800000000000832</c:v>
                      </c:pt>
                      <c:pt idx="317">
                        <c:v>-1.6600000000000832</c:v>
                      </c:pt>
                      <c:pt idx="318">
                        <c:v>-1.6400000000000832</c:v>
                      </c:pt>
                      <c:pt idx="319">
                        <c:v>-1.6200000000000832</c:v>
                      </c:pt>
                      <c:pt idx="320">
                        <c:v>-1.6000000000000831</c:v>
                      </c:pt>
                      <c:pt idx="321">
                        <c:v>-1.5800000000000831</c:v>
                      </c:pt>
                      <c:pt idx="322">
                        <c:v>-1.5600000000000831</c:v>
                      </c:pt>
                      <c:pt idx="323">
                        <c:v>-1.5400000000000831</c:v>
                      </c:pt>
                      <c:pt idx="324">
                        <c:v>-1.5200000000000831</c:v>
                      </c:pt>
                      <c:pt idx="325">
                        <c:v>-1.500000000000083</c:v>
                      </c:pt>
                      <c:pt idx="326">
                        <c:v>-1.480000000000083</c:v>
                      </c:pt>
                      <c:pt idx="327">
                        <c:v>-1.460000000000083</c:v>
                      </c:pt>
                      <c:pt idx="328">
                        <c:v>-1.440000000000083</c:v>
                      </c:pt>
                      <c:pt idx="329">
                        <c:v>-1.420000000000083</c:v>
                      </c:pt>
                      <c:pt idx="330">
                        <c:v>-1.400000000000083</c:v>
                      </c:pt>
                      <c:pt idx="331">
                        <c:v>-1.3800000000000829</c:v>
                      </c:pt>
                      <c:pt idx="332">
                        <c:v>-1.3600000000000829</c:v>
                      </c:pt>
                      <c:pt idx="333">
                        <c:v>-1.3400000000000829</c:v>
                      </c:pt>
                      <c:pt idx="334">
                        <c:v>-1.3200000000000829</c:v>
                      </c:pt>
                      <c:pt idx="335">
                        <c:v>-1.3000000000000829</c:v>
                      </c:pt>
                      <c:pt idx="336">
                        <c:v>-1.2800000000000828</c:v>
                      </c:pt>
                      <c:pt idx="337">
                        <c:v>-1.2600000000000828</c:v>
                      </c:pt>
                      <c:pt idx="338">
                        <c:v>-1.2400000000000828</c:v>
                      </c:pt>
                      <c:pt idx="339">
                        <c:v>-1.2200000000000828</c:v>
                      </c:pt>
                      <c:pt idx="340">
                        <c:v>-1.2000000000000828</c:v>
                      </c:pt>
                      <c:pt idx="341">
                        <c:v>-1.1800000000000828</c:v>
                      </c:pt>
                      <c:pt idx="342">
                        <c:v>-1.1600000000000827</c:v>
                      </c:pt>
                      <c:pt idx="343">
                        <c:v>-1.1400000000000827</c:v>
                      </c:pt>
                      <c:pt idx="344">
                        <c:v>-1.1200000000000827</c:v>
                      </c:pt>
                      <c:pt idx="345">
                        <c:v>-1.1000000000000827</c:v>
                      </c:pt>
                      <c:pt idx="346">
                        <c:v>-1.0800000000000827</c:v>
                      </c:pt>
                      <c:pt idx="347">
                        <c:v>-1.0600000000000827</c:v>
                      </c:pt>
                      <c:pt idx="348">
                        <c:v>-1.0400000000000826</c:v>
                      </c:pt>
                      <c:pt idx="349">
                        <c:v>-1.0200000000000826</c:v>
                      </c:pt>
                      <c:pt idx="350">
                        <c:v>-1.0000000000000826</c:v>
                      </c:pt>
                      <c:pt idx="351">
                        <c:v>-0.98000000000008258</c:v>
                      </c:pt>
                      <c:pt idx="352">
                        <c:v>-0.96000000000008257</c:v>
                      </c:pt>
                      <c:pt idx="353">
                        <c:v>-0.94000000000008255</c:v>
                      </c:pt>
                      <c:pt idx="354">
                        <c:v>-0.92000000000008253</c:v>
                      </c:pt>
                      <c:pt idx="355">
                        <c:v>-0.90000000000008251</c:v>
                      </c:pt>
                      <c:pt idx="356">
                        <c:v>-0.88000000000008249</c:v>
                      </c:pt>
                      <c:pt idx="357">
                        <c:v>-0.86000000000008248</c:v>
                      </c:pt>
                      <c:pt idx="358">
                        <c:v>-0.84000000000008246</c:v>
                      </c:pt>
                      <c:pt idx="359">
                        <c:v>-0.82000000000008244</c:v>
                      </c:pt>
                      <c:pt idx="360">
                        <c:v>-0.80000000000008242</c:v>
                      </c:pt>
                      <c:pt idx="361">
                        <c:v>-0.78000000000008241</c:v>
                      </c:pt>
                      <c:pt idx="362">
                        <c:v>-0.76000000000008239</c:v>
                      </c:pt>
                      <c:pt idx="363">
                        <c:v>-0.74000000000008237</c:v>
                      </c:pt>
                      <c:pt idx="364">
                        <c:v>-0.72000000000008235</c:v>
                      </c:pt>
                      <c:pt idx="365">
                        <c:v>-0.70000000000008233</c:v>
                      </c:pt>
                      <c:pt idx="366">
                        <c:v>-0.68000000000008232</c:v>
                      </c:pt>
                      <c:pt idx="367">
                        <c:v>-0.6600000000000823</c:v>
                      </c:pt>
                      <c:pt idx="368">
                        <c:v>-0.64000000000008228</c:v>
                      </c:pt>
                      <c:pt idx="369">
                        <c:v>-0.62000000000008226</c:v>
                      </c:pt>
                      <c:pt idx="370">
                        <c:v>-0.60000000000008225</c:v>
                      </c:pt>
                      <c:pt idx="371">
                        <c:v>-0.58000000000008223</c:v>
                      </c:pt>
                      <c:pt idx="372">
                        <c:v>-0.56000000000008221</c:v>
                      </c:pt>
                      <c:pt idx="373">
                        <c:v>-0.54000000000008219</c:v>
                      </c:pt>
                      <c:pt idx="374">
                        <c:v>-0.52000000000008217</c:v>
                      </c:pt>
                      <c:pt idx="375">
                        <c:v>-0.50000000000008216</c:v>
                      </c:pt>
                      <c:pt idx="376">
                        <c:v>-0.48000000000008214</c:v>
                      </c:pt>
                      <c:pt idx="377">
                        <c:v>-0.46000000000008212</c:v>
                      </c:pt>
                      <c:pt idx="378">
                        <c:v>-0.4400000000000821</c:v>
                      </c:pt>
                      <c:pt idx="379">
                        <c:v>-0.42000000000008209</c:v>
                      </c:pt>
                      <c:pt idx="380">
                        <c:v>-0.40000000000008207</c:v>
                      </c:pt>
                      <c:pt idx="381">
                        <c:v>-0.38000000000008205</c:v>
                      </c:pt>
                      <c:pt idx="382">
                        <c:v>-0.36000000000008203</c:v>
                      </c:pt>
                      <c:pt idx="383">
                        <c:v>-0.34000000000008201</c:v>
                      </c:pt>
                      <c:pt idx="384">
                        <c:v>-0.320000000000082</c:v>
                      </c:pt>
                      <c:pt idx="385">
                        <c:v>-0.30000000000008198</c:v>
                      </c:pt>
                      <c:pt idx="386">
                        <c:v>-0.28000000000008196</c:v>
                      </c:pt>
                      <c:pt idx="387">
                        <c:v>-0.26000000000008194</c:v>
                      </c:pt>
                      <c:pt idx="388">
                        <c:v>-0.24000000000008195</c:v>
                      </c:pt>
                      <c:pt idx="389">
                        <c:v>-0.22000000000008196</c:v>
                      </c:pt>
                      <c:pt idx="390">
                        <c:v>-0.20000000000008197</c:v>
                      </c:pt>
                      <c:pt idx="391">
                        <c:v>-0.18000000000008198</c:v>
                      </c:pt>
                      <c:pt idx="392">
                        <c:v>-0.16000000000008199</c:v>
                      </c:pt>
                      <c:pt idx="393">
                        <c:v>-0.140000000000082</c:v>
                      </c:pt>
                      <c:pt idx="394">
                        <c:v>-0.120000000000082</c:v>
                      </c:pt>
                      <c:pt idx="395">
                        <c:v>-0.100000000000082</c:v>
                      </c:pt>
                      <c:pt idx="396">
                        <c:v>-8.0000000000081992E-2</c:v>
                      </c:pt>
                      <c:pt idx="397">
                        <c:v>-6.0000000000081988E-2</c:v>
                      </c:pt>
                      <c:pt idx="398">
                        <c:v>-4.0000000000081984E-2</c:v>
                      </c:pt>
                      <c:pt idx="399">
                        <c:v>-2.0000000000081983E-2</c:v>
                      </c:pt>
                      <c:pt idx="400">
                        <c:v>-8.1983031474663903E-14</c:v>
                      </c:pt>
                      <c:pt idx="401">
                        <c:v>1.9999999999918017E-2</c:v>
                      </c:pt>
                      <c:pt idx="402">
                        <c:v>3.9999999999918018E-2</c:v>
                      </c:pt>
                      <c:pt idx="403">
                        <c:v>5.9999999999918022E-2</c:v>
                      </c:pt>
                      <c:pt idx="404">
                        <c:v>7.9999999999918026E-2</c:v>
                      </c:pt>
                      <c:pt idx="405">
                        <c:v>9.9999999999918029E-2</c:v>
                      </c:pt>
                      <c:pt idx="406">
                        <c:v>0.11999999999991803</c:v>
                      </c:pt>
                      <c:pt idx="407">
                        <c:v>0.13999999999991802</c:v>
                      </c:pt>
                      <c:pt idx="408">
                        <c:v>0.15999999999991801</c:v>
                      </c:pt>
                      <c:pt idx="409">
                        <c:v>0.179999999999918</c:v>
                      </c:pt>
                      <c:pt idx="410">
                        <c:v>0.19999999999991799</c:v>
                      </c:pt>
                      <c:pt idx="411">
                        <c:v>0.21999999999991798</c:v>
                      </c:pt>
                      <c:pt idx="412">
                        <c:v>0.23999999999991797</c:v>
                      </c:pt>
                      <c:pt idx="413">
                        <c:v>0.25999999999991796</c:v>
                      </c:pt>
                      <c:pt idx="414">
                        <c:v>0.27999999999991798</c:v>
                      </c:pt>
                      <c:pt idx="415">
                        <c:v>0.299999999999918</c:v>
                      </c:pt>
                      <c:pt idx="416">
                        <c:v>0.31999999999991802</c:v>
                      </c:pt>
                      <c:pt idx="417">
                        <c:v>0.33999999999991803</c:v>
                      </c:pt>
                      <c:pt idx="418">
                        <c:v>0.35999999999991805</c:v>
                      </c:pt>
                      <c:pt idx="419">
                        <c:v>0.37999999999991807</c:v>
                      </c:pt>
                      <c:pt idx="420">
                        <c:v>0.39999999999991809</c:v>
                      </c:pt>
                      <c:pt idx="421">
                        <c:v>0.41999999999991811</c:v>
                      </c:pt>
                      <c:pt idx="422">
                        <c:v>0.43999999999991812</c:v>
                      </c:pt>
                      <c:pt idx="423">
                        <c:v>0.45999999999991814</c:v>
                      </c:pt>
                      <c:pt idx="424">
                        <c:v>0.47999999999991816</c:v>
                      </c:pt>
                      <c:pt idx="425">
                        <c:v>0.49999999999991818</c:v>
                      </c:pt>
                      <c:pt idx="426">
                        <c:v>0.51999999999991819</c:v>
                      </c:pt>
                      <c:pt idx="427">
                        <c:v>0.53999999999991821</c:v>
                      </c:pt>
                      <c:pt idx="428">
                        <c:v>0.55999999999991823</c:v>
                      </c:pt>
                      <c:pt idx="429">
                        <c:v>0.57999999999991825</c:v>
                      </c:pt>
                      <c:pt idx="430">
                        <c:v>0.59999999999991827</c:v>
                      </c:pt>
                      <c:pt idx="431">
                        <c:v>0.61999999999991828</c:v>
                      </c:pt>
                      <c:pt idx="432">
                        <c:v>0.6399999999999183</c:v>
                      </c:pt>
                      <c:pt idx="433">
                        <c:v>0.65999999999991832</c:v>
                      </c:pt>
                      <c:pt idx="434">
                        <c:v>0.67999999999991834</c:v>
                      </c:pt>
                      <c:pt idx="435">
                        <c:v>0.69999999999991835</c:v>
                      </c:pt>
                      <c:pt idx="436">
                        <c:v>0.71999999999991837</c:v>
                      </c:pt>
                      <c:pt idx="437">
                        <c:v>0.73999999999991839</c:v>
                      </c:pt>
                      <c:pt idx="438">
                        <c:v>0.75999999999991841</c:v>
                      </c:pt>
                      <c:pt idx="439">
                        <c:v>0.77999999999991843</c:v>
                      </c:pt>
                      <c:pt idx="440">
                        <c:v>0.79999999999991844</c:v>
                      </c:pt>
                      <c:pt idx="441">
                        <c:v>0.81999999999991846</c:v>
                      </c:pt>
                      <c:pt idx="442">
                        <c:v>0.83999999999991848</c:v>
                      </c:pt>
                      <c:pt idx="443">
                        <c:v>0.8599999999999185</c:v>
                      </c:pt>
                      <c:pt idx="444">
                        <c:v>0.87999999999991851</c:v>
                      </c:pt>
                      <c:pt idx="445">
                        <c:v>0.89999999999991853</c:v>
                      </c:pt>
                      <c:pt idx="446">
                        <c:v>0.91999999999991855</c:v>
                      </c:pt>
                      <c:pt idx="447">
                        <c:v>0.93999999999991857</c:v>
                      </c:pt>
                      <c:pt idx="448">
                        <c:v>0.95999999999991859</c:v>
                      </c:pt>
                      <c:pt idx="449">
                        <c:v>0.9799999999999186</c:v>
                      </c:pt>
                      <c:pt idx="450">
                        <c:v>0.99999999999991862</c:v>
                      </c:pt>
                      <c:pt idx="451">
                        <c:v>1.0199999999999185</c:v>
                      </c:pt>
                      <c:pt idx="452">
                        <c:v>1.0399999999999185</c:v>
                      </c:pt>
                      <c:pt idx="453">
                        <c:v>1.0599999999999186</c:v>
                      </c:pt>
                      <c:pt idx="454">
                        <c:v>1.0799999999999186</c:v>
                      </c:pt>
                      <c:pt idx="455">
                        <c:v>1.0999999999999186</c:v>
                      </c:pt>
                      <c:pt idx="456">
                        <c:v>1.1199999999999186</c:v>
                      </c:pt>
                      <c:pt idx="457">
                        <c:v>1.1399999999999186</c:v>
                      </c:pt>
                      <c:pt idx="458">
                        <c:v>1.1599999999999187</c:v>
                      </c:pt>
                      <c:pt idx="459">
                        <c:v>1.1799999999999187</c:v>
                      </c:pt>
                      <c:pt idx="460">
                        <c:v>1.1999999999999187</c:v>
                      </c:pt>
                      <c:pt idx="461">
                        <c:v>1.2199999999999187</c:v>
                      </c:pt>
                      <c:pt idx="462">
                        <c:v>1.2399999999999187</c:v>
                      </c:pt>
                      <c:pt idx="463">
                        <c:v>1.2599999999999187</c:v>
                      </c:pt>
                      <c:pt idx="464">
                        <c:v>1.2799999999999188</c:v>
                      </c:pt>
                      <c:pt idx="465">
                        <c:v>1.2999999999999188</c:v>
                      </c:pt>
                      <c:pt idx="466">
                        <c:v>1.3199999999999188</c:v>
                      </c:pt>
                      <c:pt idx="467">
                        <c:v>1.3399999999999188</c:v>
                      </c:pt>
                      <c:pt idx="468">
                        <c:v>1.3599999999999188</c:v>
                      </c:pt>
                      <c:pt idx="469">
                        <c:v>1.3799999999999188</c:v>
                      </c:pt>
                      <c:pt idx="470">
                        <c:v>1.3999999999999189</c:v>
                      </c:pt>
                      <c:pt idx="471">
                        <c:v>1.4199999999999189</c:v>
                      </c:pt>
                      <c:pt idx="472">
                        <c:v>1.4399999999999189</c:v>
                      </c:pt>
                      <c:pt idx="473">
                        <c:v>1.4599999999999189</c:v>
                      </c:pt>
                      <c:pt idx="474">
                        <c:v>1.4799999999999189</c:v>
                      </c:pt>
                      <c:pt idx="475">
                        <c:v>1.499999999999919</c:v>
                      </c:pt>
                      <c:pt idx="476">
                        <c:v>1.519999999999919</c:v>
                      </c:pt>
                      <c:pt idx="477">
                        <c:v>1.539999999999919</c:v>
                      </c:pt>
                      <c:pt idx="478">
                        <c:v>1.559999999999919</c:v>
                      </c:pt>
                      <c:pt idx="479">
                        <c:v>1.579999999999919</c:v>
                      </c:pt>
                      <c:pt idx="480">
                        <c:v>1.599999999999919</c:v>
                      </c:pt>
                      <c:pt idx="481">
                        <c:v>1.6199999999999191</c:v>
                      </c:pt>
                      <c:pt idx="482">
                        <c:v>1.6399999999999191</c:v>
                      </c:pt>
                      <c:pt idx="483">
                        <c:v>1.6599999999999191</c:v>
                      </c:pt>
                      <c:pt idx="484">
                        <c:v>1.6799999999999191</c:v>
                      </c:pt>
                      <c:pt idx="485">
                        <c:v>1.6999999999999191</c:v>
                      </c:pt>
                      <c:pt idx="486">
                        <c:v>1.7199999999999191</c:v>
                      </c:pt>
                      <c:pt idx="487">
                        <c:v>1.7399999999999192</c:v>
                      </c:pt>
                      <c:pt idx="488">
                        <c:v>1.7599999999999192</c:v>
                      </c:pt>
                      <c:pt idx="489">
                        <c:v>1.7799999999999192</c:v>
                      </c:pt>
                      <c:pt idx="490">
                        <c:v>1.7999999999999192</c:v>
                      </c:pt>
                      <c:pt idx="491">
                        <c:v>1.8199999999999192</c:v>
                      </c:pt>
                      <c:pt idx="492">
                        <c:v>1.8399999999999193</c:v>
                      </c:pt>
                      <c:pt idx="493">
                        <c:v>1.8599999999999193</c:v>
                      </c:pt>
                      <c:pt idx="494">
                        <c:v>1.8799999999999193</c:v>
                      </c:pt>
                      <c:pt idx="495">
                        <c:v>1.8999999999999193</c:v>
                      </c:pt>
                      <c:pt idx="496">
                        <c:v>1.9199999999999193</c:v>
                      </c:pt>
                      <c:pt idx="497">
                        <c:v>1.9399999999999193</c:v>
                      </c:pt>
                      <c:pt idx="498">
                        <c:v>1.9599999999999194</c:v>
                      </c:pt>
                      <c:pt idx="499">
                        <c:v>1.9799999999999194</c:v>
                      </c:pt>
                      <c:pt idx="500">
                        <c:v>1.9999999999999194</c:v>
                      </c:pt>
                      <c:pt idx="501">
                        <c:v>2.0199999999999192</c:v>
                      </c:pt>
                      <c:pt idx="502">
                        <c:v>2.0399999999999192</c:v>
                      </c:pt>
                      <c:pt idx="503">
                        <c:v>2.0599999999999192</c:v>
                      </c:pt>
                      <c:pt idx="504">
                        <c:v>2.0799999999999192</c:v>
                      </c:pt>
                      <c:pt idx="505">
                        <c:v>2.0999999999999193</c:v>
                      </c:pt>
                      <c:pt idx="506">
                        <c:v>2.1199999999999193</c:v>
                      </c:pt>
                      <c:pt idx="507">
                        <c:v>2.1399999999999193</c:v>
                      </c:pt>
                      <c:pt idx="508">
                        <c:v>2.1599999999999193</c:v>
                      </c:pt>
                      <c:pt idx="509">
                        <c:v>2.1799999999999193</c:v>
                      </c:pt>
                      <c:pt idx="510">
                        <c:v>2.1999999999999194</c:v>
                      </c:pt>
                      <c:pt idx="511">
                        <c:v>2.2199999999999194</c:v>
                      </c:pt>
                      <c:pt idx="512">
                        <c:v>2.2399999999999194</c:v>
                      </c:pt>
                      <c:pt idx="513">
                        <c:v>2.2599999999999194</c:v>
                      </c:pt>
                      <c:pt idx="514">
                        <c:v>2.2799999999999194</c:v>
                      </c:pt>
                      <c:pt idx="515">
                        <c:v>2.2999999999999194</c:v>
                      </c:pt>
                      <c:pt idx="516">
                        <c:v>2.3199999999999195</c:v>
                      </c:pt>
                      <c:pt idx="517">
                        <c:v>2.3399999999999195</c:v>
                      </c:pt>
                      <c:pt idx="518">
                        <c:v>2.3599999999999195</c:v>
                      </c:pt>
                      <c:pt idx="519">
                        <c:v>2.3799999999999195</c:v>
                      </c:pt>
                      <c:pt idx="520">
                        <c:v>2.3999999999999195</c:v>
                      </c:pt>
                      <c:pt idx="521">
                        <c:v>2.4199999999999195</c:v>
                      </c:pt>
                      <c:pt idx="522">
                        <c:v>2.4399999999999196</c:v>
                      </c:pt>
                      <c:pt idx="523">
                        <c:v>2.4599999999999196</c:v>
                      </c:pt>
                      <c:pt idx="524">
                        <c:v>2.4799999999999196</c:v>
                      </c:pt>
                      <c:pt idx="525">
                        <c:v>2.4999999999999196</c:v>
                      </c:pt>
                      <c:pt idx="526">
                        <c:v>2.5199999999999196</c:v>
                      </c:pt>
                      <c:pt idx="527">
                        <c:v>2.5399999999999197</c:v>
                      </c:pt>
                      <c:pt idx="528">
                        <c:v>2.5599999999999197</c:v>
                      </c:pt>
                      <c:pt idx="529">
                        <c:v>2.5799999999999197</c:v>
                      </c:pt>
                      <c:pt idx="530">
                        <c:v>2.5999999999999197</c:v>
                      </c:pt>
                      <c:pt idx="531">
                        <c:v>2.6199999999999197</c:v>
                      </c:pt>
                      <c:pt idx="532">
                        <c:v>2.6399999999999197</c:v>
                      </c:pt>
                      <c:pt idx="533">
                        <c:v>2.6599999999999198</c:v>
                      </c:pt>
                      <c:pt idx="534">
                        <c:v>2.6799999999999198</c:v>
                      </c:pt>
                      <c:pt idx="535">
                        <c:v>2.6999999999999198</c:v>
                      </c:pt>
                      <c:pt idx="536">
                        <c:v>2.7199999999999198</c:v>
                      </c:pt>
                      <c:pt idx="537">
                        <c:v>2.7399999999999198</c:v>
                      </c:pt>
                      <c:pt idx="538">
                        <c:v>2.7599999999999199</c:v>
                      </c:pt>
                      <c:pt idx="539">
                        <c:v>2.7799999999999199</c:v>
                      </c:pt>
                      <c:pt idx="540">
                        <c:v>2.7999999999999199</c:v>
                      </c:pt>
                      <c:pt idx="541">
                        <c:v>2.8199999999999199</c:v>
                      </c:pt>
                      <c:pt idx="542">
                        <c:v>2.8399999999999199</c:v>
                      </c:pt>
                      <c:pt idx="543">
                        <c:v>2.8599999999999199</c:v>
                      </c:pt>
                      <c:pt idx="544">
                        <c:v>2.87999999999992</c:v>
                      </c:pt>
                      <c:pt idx="545">
                        <c:v>2.89999999999992</c:v>
                      </c:pt>
                      <c:pt idx="546">
                        <c:v>2.91999999999992</c:v>
                      </c:pt>
                      <c:pt idx="547">
                        <c:v>2.93999999999992</c:v>
                      </c:pt>
                      <c:pt idx="548">
                        <c:v>2.95999999999992</c:v>
                      </c:pt>
                      <c:pt idx="549">
                        <c:v>2.97999999999992</c:v>
                      </c:pt>
                      <c:pt idx="550">
                        <c:v>2.9999999999999201</c:v>
                      </c:pt>
                      <c:pt idx="551">
                        <c:v>3.0199999999999201</c:v>
                      </c:pt>
                      <c:pt idx="552">
                        <c:v>3.0399999999999201</c:v>
                      </c:pt>
                      <c:pt idx="553">
                        <c:v>3.0599999999999201</c:v>
                      </c:pt>
                      <c:pt idx="554">
                        <c:v>3.0799999999999201</c:v>
                      </c:pt>
                      <c:pt idx="555">
                        <c:v>3.0999999999999202</c:v>
                      </c:pt>
                      <c:pt idx="556">
                        <c:v>3.1199999999999202</c:v>
                      </c:pt>
                      <c:pt idx="557">
                        <c:v>3.1399999999999202</c:v>
                      </c:pt>
                      <c:pt idx="558">
                        <c:v>3.1599999999999202</c:v>
                      </c:pt>
                      <c:pt idx="559">
                        <c:v>3.1799999999999202</c:v>
                      </c:pt>
                      <c:pt idx="560">
                        <c:v>3.1999999999999202</c:v>
                      </c:pt>
                      <c:pt idx="561">
                        <c:v>3.2199999999999203</c:v>
                      </c:pt>
                      <c:pt idx="562">
                        <c:v>3.2399999999999203</c:v>
                      </c:pt>
                      <c:pt idx="563">
                        <c:v>3.2599999999999203</c:v>
                      </c:pt>
                      <c:pt idx="564">
                        <c:v>3.2799999999999203</c:v>
                      </c:pt>
                      <c:pt idx="565">
                        <c:v>3.2999999999999203</c:v>
                      </c:pt>
                      <c:pt idx="566">
                        <c:v>3.3199999999999203</c:v>
                      </c:pt>
                      <c:pt idx="567">
                        <c:v>3.3399999999999204</c:v>
                      </c:pt>
                      <c:pt idx="568">
                        <c:v>3.3599999999999204</c:v>
                      </c:pt>
                      <c:pt idx="569">
                        <c:v>3.3799999999999204</c:v>
                      </c:pt>
                      <c:pt idx="570">
                        <c:v>3.3999999999999204</c:v>
                      </c:pt>
                      <c:pt idx="571">
                        <c:v>3.4199999999999204</c:v>
                      </c:pt>
                      <c:pt idx="572">
                        <c:v>3.4399999999999205</c:v>
                      </c:pt>
                      <c:pt idx="573">
                        <c:v>3.4599999999999205</c:v>
                      </c:pt>
                      <c:pt idx="574">
                        <c:v>3.4799999999999205</c:v>
                      </c:pt>
                      <c:pt idx="575">
                        <c:v>3.4999999999999205</c:v>
                      </c:pt>
                      <c:pt idx="576">
                        <c:v>3.5199999999999205</c:v>
                      </c:pt>
                      <c:pt idx="577">
                        <c:v>3.5399999999999205</c:v>
                      </c:pt>
                      <c:pt idx="578">
                        <c:v>3.5599999999999206</c:v>
                      </c:pt>
                      <c:pt idx="579">
                        <c:v>3.5799999999999206</c:v>
                      </c:pt>
                      <c:pt idx="580">
                        <c:v>3.5999999999999206</c:v>
                      </c:pt>
                      <c:pt idx="581">
                        <c:v>3.6199999999999206</c:v>
                      </c:pt>
                      <c:pt idx="582">
                        <c:v>3.6399999999999206</c:v>
                      </c:pt>
                      <c:pt idx="583">
                        <c:v>3.6599999999999207</c:v>
                      </c:pt>
                      <c:pt idx="584">
                        <c:v>3.6799999999999207</c:v>
                      </c:pt>
                      <c:pt idx="585">
                        <c:v>3.6999999999999207</c:v>
                      </c:pt>
                      <c:pt idx="586">
                        <c:v>3.7199999999999207</c:v>
                      </c:pt>
                      <c:pt idx="587">
                        <c:v>3.7399999999999207</c:v>
                      </c:pt>
                      <c:pt idx="588">
                        <c:v>3.7599999999999207</c:v>
                      </c:pt>
                      <c:pt idx="589">
                        <c:v>3.7799999999999208</c:v>
                      </c:pt>
                      <c:pt idx="590">
                        <c:v>3.7999999999999208</c:v>
                      </c:pt>
                      <c:pt idx="591">
                        <c:v>3.8199999999999208</c:v>
                      </c:pt>
                      <c:pt idx="592">
                        <c:v>3.8399999999999208</c:v>
                      </c:pt>
                      <c:pt idx="593">
                        <c:v>3.8599999999999208</c:v>
                      </c:pt>
                      <c:pt idx="594">
                        <c:v>3.8799999999999208</c:v>
                      </c:pt>
                      <c:pt idx="595">
                        <c:v>3.8999999999999209</c:v>
                      </c:pt>
                      <c:pt idx="596">
                        <c:v>3.9199999999999209</c:v>
                      </c:pt>
                      <c:pt idx="597">
                        <c:v>3.9399999999999209</c:v>
                      </c:pt>
                      <c:pt idx="598">
                        <c:v>3.9599999999999209</c:v>
                      </c:pt>
                      <c:pt idx="599">
                        <c:v>3.9799999999999209</c:v>
                      </c:pt>
                      <c:pt idx="600">
                        <c:v>3.999999999999921</c:v>
                      </c:pt>
                      <c:pt idx="601">
                        <c:v>4.0199999999999205</c:v>
                      </c:pt>
                      <c:pt idx="602">
                        <c:v>4.0399999999999201</c:v>
                      </c:pt>
                      <c:pt idx="603">
                        <c:v>4.0599999999999197</c:v>
                      </c:pt>
                      <c:pt idx="604">
                        <c:v>4.0799999999999192</c:v>
                      </c:pt>
                      <c:pt idx="605">
                        <c:v>4.0999999999999188</c:v>
                      </c:pt>
                      <c:pt idx="606">
                        <c:v>4.1199999999999184</c:v>
                      </c:pt>
                      <c:pt idx="607">
                        <c:v>4.139999999999918</c:v>
                      </c:pt>
                      <c:pt idx="608">
                        <c:v>4.1599999999999175</c:v>
                      </c:pt>
                      <c:pt idx="609">
                        <c:v>4.1799999999999171</c:v>
                      </c:pt>
                      <c:pt idx="610">
                        <c:v>4.1999999999999167</c:v>
                      </c:pt>
                      <c:pt idx="611">
                        <c:v>4.2199999999999163</c:v>
                      </c:pt>
                      <c:pt idx="612">
                        <c:v>4.2399999999999158</c:v>
                      </c:pt>
                      <c:pt idx="613">
                        <c:v>4.2599999999999154</c:v>
                      </c:pt>
                      <c:pt idx="614">
                        <c:v>4.279999999999915</c:v>
                      </c:pt>
                      <c:pt idx="615">
                        <c:v>4.2999999999999146</c:v>
                      </c:pt>
                      <c:pt idx="616">
                        <c:v>4.3199999999999141</c:v>
                      </c:pt>
                      <c:pt idx="617">
                        <c:v>4.3399999999999137</c:v>
                      </c:pt>
                      <c:pt idx="618">
                        <c:v>4.3599999999999133</c:v>
                      </c:pt>
                      <c:pt idx="619">
                        <c:v>4.3799999999999129</c:v>
                      </c:pt>
                      <c:pt idx="620">
                        <c:v>4.3999999999999124</c:v>
                      </c:pt>
                      <c:pt idx="621">
                        <c:v>4.419999999999912</c:v>
                      </c:pt>
                      <c:pt idx="622">
                        <c:v>4.4399999999999116</c:v>
                      </c:pt>
                      <c:pt idx="623">
                        <c:v>4.4599999999999111</c:v>
                      </c:pt>
                      <c:pt idx="624">
                        <c:v>4.4799999999999107</c:v>
                      </c:pt>
                      <c:pt idx="625">
                        <c:v>4.4999999999999103</c:v>
                      </c:pt>
                      <c:pt idx="626">
                        <c:v>4.5199999999999099</c:v>
                      </c:pt>
                      <c:pt idx="627">
                        <c:v>4.5399999999999094</c:v>
                      </c:pt>
                      <c:pt idx="628">
                        <c:v>4.559999999999909</c:v>
                      </c:pt>
                      <c:pt idx="629">
                        <c:v>4.5799999999999086</c:v>
                      </c:pt>
                      <c:pt idx="630">
                        <c:v>4.5999999999999082</c:v>
                      </c:pt>
                      <c:pt idx="631">
                        <c:v>4.6199999999999077</c:v>
                      </c:pt>
                      <c:pt idx="632">
                        <c:v>4.6399999999999073</c:v>
                      </c:pt>
                      <c:pt idx="633">
                        <c:v>4.6599999999999069</c:v>
                      </c:pt>
                      <c:pt idx="634">
                        <c:v>4.6799999999999065</c:v>
                      </c:pt>
                      <c:pt idx="635">
                        <c:v>4.699999999999906</c:v>
                      </c:pt>
                      <c:pt idx="636">
                        <c:v>4.7199999999999056</c:v>
                      </c:pt>
                      <c:pt idx="637">
                        <c:v>4.7399999999999052</c:v>
                      </c:pt>
                      <c:pt idx="638">
                        <c:v>4.7599999999999048</c:v>
                      </c:pt>
                      <c:pt idx="639">
                        <c:v>4.7799999999999043</c:v>
                      </c:pt>
                      <c:pt idx="640">
                        <c:v>4.7999999999999039</c:v>
                      </c:pt>
                      <c:pt idx="641">
                        <c:v>4.8199999999999035</c:v>
                      </c:pt>
                      <c:pt idx="642">
                        <c:v>4.839999999999903</c:v>
                      </c:pt>
                      <c:pt idx="643">
                        <c:v>4.8599999999999026</c:v>
                      </c:pt>
                      <c:pt idx="644">
                        <c:v>4.8799999999999022</c:v>
                      </c:pt>
                      <c:pt idx="645">
                        <c:v>4.8999999999999018</c:v>
                      </c:pt>
                      <c:pt idx="646">
                        <c:v>4.9199999999999013</c:v>
                      </c:pt>
                      <c:pt idx="647">
                        <c:v>4.9399999999999009</c:v>
                      </c:pt>
                      <c:pt idx="648">
                        <c:v>4.9599999999999005</c:v>
                      </c:pt>
                      <c:pt idx="649">
                        <c:v>4.9799999999999001</c:v>
                      </c:pt>
                      <c:pt idx="650">
                        <c:v>4.9999999999998996</c:v>
                      </c:pt>
                      <c:pt idx="651">
                        <c:v>5.0199999999998992</c:v>
                      </c:pt>
                      <c:pt idx="652">
                        <c:v>5.0399999999998988</c:v>
                      </c:pt>
                      <c:pt idx="653">
                        <c:v>5.0599999999998984</c:v>
                      </c:pt>
                      <c:pt idx="654">
                        <c:v>5.0799999999998979</c:v>
                      </c:pt>
                      <c:pt idx="655">
                        <c:v>5.0999999999998975</c:v>
                      </c:pt>
                      <c:pt idx="656">
                        <c:v>5.1199999999998971</c:v>
                      </c:pt>
                      <c:pt idx="657">
                        <c:v>5.1399999999998967</c:v>
                      </c:pt>
                      <c:pt idx="658">
                        <c:v>5.1599999999998962</c:v>
                      </c:pt>
                      <c:pt idx="659">
                        <c:v>5.1799999999998958</c:v>
                      </c:pt>
                      <c:pt idx="660">
                        <c:v>5.1999999999998954</c:v>
                      </c:pt>
                      <c:pt idx="661">
                        <c:v>5.2199999999998949</c:v>
                      </c:pt>
                      <c:pt idx="662">
                        <c:v>5.2399999999998945</c:v>
                      </c:pt>
                      <c:pt idx="663">
                        <c:v>5.2599999999998941</c:v>
                      </c:pt>
                      <c:pt idx="664">
                        <c:v>5.2799999999998937</c:v>
                      </c:pt>
                      <c:pt idx="665">
                        <c:v>5.2999999999998932</c:v>
                      </c:pt>
                      <c:pt idx="666">
                        <c:v>5.3199999999998928</c:v>
                      </c:pt>
                      <c:pt idx="667">
                        <c:v>5.3399999999998924</c:v>
                      </c:pt>
                      <c:pt idx="668">
                        <c:v>5.359999999999892</c:v>
                      </c:pt>
                      <c:pt idx="669">
                        <c:v>5.3799999999998915</c:v>
                      </c:pt>
                      <c:pt idx="670">
                        <c:v>5.3999999999998911</c:v>
                      </c:pt>
                      <c:pt idx="671">
                        <c:v>5.4199999999998907</c:v>
                      </c:pt>
                      <c:pt idx="672">
                        <c:v>5.4399999999998903</c:v>
                      </c:pt>
                      <c:pt idx="673">
                        <c:v>5.4599999999998898</c:v>
                      </c:pt>
                      <c:pt idx="674">
                        <c:v>5.4799999999998894</c:v>
                      </c:pt>
                      <c:pt idx="675">
                        <c:v>5.499999999999889</c:v>
                      </c:pt>
                      <c:pt idx="676">
                        <c:v>5.5199999999998886</c:v>
                      </c:pt>
                      <c:pt idx="677">
                        <c:v>5.5399999999998881</c:v>
                      </c:pt>
                      <c:pt idx="678">
                        <c:v>5.5599999999998877</c:v>
                      </c:pt>
                      <c:pt idx="679">
                        <c:v>5.5799999999998873</c:v>
                      </c:pt>
                      <c:pt idx="680">
                        <c:v>5.5999999999998868</c:v>
                      </c:pt>
                      <c:pt idx="681">
                        <c:v>5.6199999999998864</c:v>
                      </c:pt>
                      <c:pt idx="682">
                        <c:v>5.639999999999886</c:v>
                      </c:pt>
                      <c:pt idx="683">
                        <c:v>5.6599999999998856</c:v>
                      </c:pt>
                      <c:pt idx="684">
                        <c:v>5.6799999999998851</c:v>
                      </c:pt>
                      <c:pt idx="685">
                        <c:v>5.6999999999998847</c:v>
                      </c:pt>
                      <c:pt idx="686">
                        <c:v>5.7199999999998843</c:v>
                      </c:pt>
                      <c:pt idx="687">
                        <c:v>5.7399999999998839</c:v>
                      </c:pt>
                      <c:pt idx="688">
                        <c:v>5.7599999999998834</c:v>
                      </c:pt>
                      <c:pt idx="689">
                        <c:v>5.779999999999883</c:v>
                      </c:pt>
                      <c:pt idx="690">
                        <c:v>5.7999999999998826</c:v>
                      </c:pt>
                      <c:pt idx="691">
                        <c:v>5.8199999999998822</c:v>
                      </c:pt>
                      <c:pt idx="692">
                        <c:v>5.8399999999998817</c:v>
                      </c:pt>
                      <c:pt idx="693">
                        <c:v>5.8599999999998813</c:v>
                      </c:pt>
                      <c:pt idx="694">
                        <c:v>5.8799999999998809</c:v>
                      </c:pt>
                      <c:pt idx="695">
                        <c:v>5.8999999999998805</c:v>
                      </c:pt>
                      <c:pt idx="696">
                        <c:v>5.91999999999988</c:v>
                      </c:pt>
                      <c:pt idx="697">
                        <c:v>5.9399999999998796</c:v>
                      </c:pt>
                      <c:pt idx="698">
                        <c:v>5.9599999999998792</c:v>
                      </c:pt>
                      <c:pt idx="699">
                        <c:v>5.9799999999998787</c:v>
                      </c:pt>
                      <c:pt idx="700">
                        <c:v>5.9999999999998783</c:v>
                      </c:pt>
                      <c:pt idx="701">
                        <c:v>6.0199999999998779</c:v>
                      </c:pt>
                      <c:pt idx="702">
                        <c:v>6.0399999999998775</c:v>
                      </c:pt>
                      <c:pt idx="703">
                        <c:v>6.059999999999877</c:v>
                      </c:pt>
                      <c:pt idx="704">
                        <c:v>6.0799999999998766</c:v>
                      </c:pt>
                      <c:pt idx="705">
                        <c:v>6.0999999999998762</c:v>
                      </c:pt>
                      <c:pt idx="706">
                        <c:v>6.1199999999998758</c:v>
                      </c:pt>
                      <c:pt idx="707">
                        <c:v>6.1399999999998753</c:v>
                      </c:pt>
                      <c:pt idx="708">
                        <c:v>6.1599999999998749</c:v>
                      </c:pt>
                      <c:pt idx="709">
                        <c:v>6.1799999999998745</c:v>
                      </c:pt>
                      <c:pt idx="710">
                        <c:v>6.1999999999998741</c:v>
                      </c:pt>
                      <c:pt idx="711">
                        <c:v>6.2199999999998736</c:v>
                      </c:pt>
                      <c:pt idx="712">
                        <c:v>6.2399999999998732</c:v>
                      </c:pt>
                      <c:pt idx="713">
                        <c:v>6.2599999999998728</c:v>
                      </c:pt>
                      <c:pt idx="714">
                        <c:v>6.2799999999998724</c:v>
                      </c:pt>
                      <c:pt idx="715">
                        <c:v>6.2999999999998719</c:v>
                      </c:pt>
                      <c:pt idx="716">
                        <c:v>6.3199999999998715</c:v>
                      </c:pt>
                      <c:pt idx="717">
                        <c:v>6.3399999999998711</c:v>
                      </c:pt>
                      <c:pt idx="718">
                        <c:v>6.3599999999998706</c:v>
                      </c:pt>
                      <c:pt idx="719">
                        <c:v>6.3799999999998702</c:v>
                      </c:pt>
                      <c:pt idx="720">
                        <c:v>6.3999999999998698</c:v>
                      </c:pt>
                      <c:pt idx="721">
                        <c:v>6.4199999999998694</c:v>
                      </c:pt>
                      <c:pt idx="722">
                        <c:v>6.4399999999998689</c:v>
                      </c:pt>
                      <c:pt idx="723">
                        <c:v>6.4599999999998685</c:v>
                      </c:pt>
                      <c:pt idx="724">
                        <c:v>6.4799999999998681</c:v>
                      </c:pt>
                      <c:pt idx="725">
                        <c:v>6.4999999999998677</c:v>
                      </c:pt>
                      <c:pt idx="726">
                        <c:v>6.5199999999998672</c:v>
                      </c:pt>
                      <c:pt idx="727">
                        <c:v>6.5399999999998668</c:v>
                      </c:pt>
                      <c:pt idx="728">
                        <c:v>6.5599999999998664</c:v>
                      </c:pt>
                      <c:pt idx="729">
                        <c:v>6.579999999999866</c:v>
                      </c:pt>
                      <c:pt idx="730">
                        <c:v>6.5999999999998655</c:v>
                      </c:pt>
                      <c:pt idx="731">
                        <c:v>6.6199999999998651</c:v>
                      </c:pt>
                      <c:pt idx="732">
                        <c:v>6.6399999999998647</c:v>
                      </c:pt>
                      <c:pt idx="733">
                        <c:v>6.6599999999998643</c:v>
                      </c:pt>
                      <c:pt idx="734">
                        <c:v>6.6799999999998638</c:v>
                      </c:pt>
                      <c:pt idx="735">
                        <c:v>6.6999999999998634</c:v>
                      </c:pt>
                      <c:pt idx="736">
                        <c:v>6.719999999999863</c:v>
                      </c:pt>
                      <c:pt idx="737">
                        <c:v>6.7399999999998625</c:v>
                      </c:pt>
                      <c:pt idx="738">
                        <c:v>6.7599999999998621</c:v>
                      </c:pt>
                      <c:pt idx="739">
                        <c:v>6.7799999999998617</c:v>
                      </c:pt>
                      <c:pt idx="740">
                        <c:v>6.7999999999998613</c:v>
                      </c:pt>
                      <c:pt idx="741">
                        <c:v>6.8199999999998608</c:v>
                      </c:pt>
                      <c:pt idx="742">
                        <c:v>6.8399999999998604</c:v>
                      </c:pt>
                      <c:pt idx="743">
                        <c:v>6.85999999999986</c:v>
                      </c:pt>
                      <c:pt idx="744">
                        <c:v>6.8799999999998596</c:v>
                      </c:pt>
                      <c:pt idx="745">
                        <c:v>6.8999999999998591</c:v>
                      </c:pt>
                      <c:pt idx="746">
                        <c:v>6.9199999999998587</c:v>
                      </c:pt>
                      <c:pt idx="747">
                        <c:v>6.9399999999998583</c:v>
                      </c:pt>
                      <c:pt idx="748">
                        <c:v>6.9599999999998579</c:v>
                      </c:pt>
                      <c:pt idx="749">
                        <c:v>6.9799999999998574</c:v>
                      </c:pt>
                      <c:pt idx="750">
                        <c:v>6.999999999999857</c:v>
                      </c:pt>
                      <c:pt idx="751">
                        <c:v>7.0199999999998566</c:v>
                      </c:pt>
                      <c:pt idx="752">
                        <c:v>7.0399999999998562</c:v>
                      </c:pt>
                      <c:pt idx="753">
                        <c:v>7.0599999999998557</c:v>
                      </c:pt>
                      <c:pt idx="754">
                        <c:v>7.0799999999998553</c:v>
                      </c:pt>
                      <c:pt idx="755">
                        <c:v>7.0999999999998549</c:v>
                      </c:pt>
                      <c:pt idx="756">
                        <c:v>7.1199999999998544</c:v>
                      </c:pt>
                      <c:pt idx="757">
                        <c:v>7.139999999999854</c:v>
                      </c:pt>
                      <c:pt idx="758">
                        <c:v>7.1599999999998536</c:v>
                      </c:pt>
                      <c:pt idx="759">
                        <c:v>7.1799999999998532</c:v>
                      </c:pt>
                      <c:pt idx="760">
                        <c:v>7.1999999999998527</c:v>
                      </c:pt>
                      <c:pt idx="761">
                        <c:v>7.2199999999998523</c:v>
                      </c:pt>
                      <c:pt idx="762">
                        <c:v>7.2399999999998519</c:v>
                      </c:pt>
                      <c:pt idx="763">
                        <c:v>7.2599999999998515</c:v>
                      </c:pt>
                      <c:pt idx="764">
                        <c:v>7.279999999999851</c:v>
                      </c:pt>
                      <c:pt idx="765">
                        <c:v>7.2999999999998506</c:v>
                      </c:pt>
                      <c:pt idx="766">
                        <c:v>7.3199999999998502</c:v>
                      </c:pt>
                      <c:pt idx="767">
                        <c:v>7.3399999999998498</c:v>
                      </c:pt>
                      <c:pt idx="768">
                        <c:v>7.3599999999998493</c:v>
                      </c:pt>
                      <c:pt idx="769">
                        <c:v>7.3799999999998489</c:v>
                      </c:pt>
                      <c:pt idx="770">
                        <c:v>7.3999999999998485</c:v>
                      </c:pt>
                      <c:pt idx="771">
                        <c:v>7.4199999999998481</c:v>
                      </c:pt>
                      <c:pt idx="772">
                        <c:v>7.4399999999998476</c:v>
                      </c:pt>
                      <c:pt idx="773">
                        <c:v>7.4599999999998472</c:v>
                      </c:pt>
                      <c:pt idx="774">
                        <c:v>7.4799999999998468</c:v>
                      </c:pt>
                      <c:pt idx="775">
                        <c:v>7.4999999999998463</c:v>
                      </c:pt>
                      <c:pt idx="776">
                        <c:v>7.5199999999998459</c:v>
                      </c:pt>
                      <c:pt idx="777">
                        <c:v>7.5399999999998455</c:v>
                      </c:pt>
                      <c:pt idx="778">
                        <c:v>7.5599999999998451</c:v>
                      </c:pt>
                      <c:pt idx="779">
                        <c:v>7.5799999999998446</c:v>
                      </c:pt>
                      <c:pt idx="780">
                        <c:v>7.5999999999998442</c:v>
                      </c:pt>
                      <c:pt idx="781">
                        <c:v>7.6199999999998438</c:v>
                      </c:pt>
                      <c:pt idx="782">
                        <c:v>7.6399999999998434</c:v>
                      </c:pt>
                      <c:pt idx="783">
                        <c:v>7.6599999999998429</c:v>
                      </c:pt>
                      <c:pt idx="784">
                        <c:v>7.6799999999998425</c:v>
                      </c:pt>
                      <c:pt idx="785">
                        <c:v>7.6999999999998421</c:v>
                      </c:pt>
                      <c:pt idx="786">
                        <c:v>7.7199999999998417</c:v>
                      </c:pt>
                      <c:pt idx="787">
                        <c:v>7.7399999999998412</c:v>
                      </c:pt>
                      <c:pt idx="788">
                        <c:v>7.7599999999998408</c:v>
                      </c:pt>
                      <c:pt idx="789">
                        <c:v>7.7799999999998404</c:v>
                      </c:pt>
                      <c:pt idx="790">
                        <c:v>7.79999999999984</c:v>
                      </c:pt>
                      <c:pt idx="791">
                        <c:v>7.8199999999998395</c:v>
                      </c:pt>
                      <c:pt idx="792">
                        <c:v>7.8399999999998391</c:v>
                      </c:pt>
                      <c:pt idx="793">
                        <c:v>7.8599999999998387</c:v>
                      </c:pt>
                      <c:pt idx="794">
                        <c:v>7.8799999999998382</c:v>
                      </c:pt>
                      <c:pt idx="795">
                        <c:v>7.8999999999998378</c:v>
                      </c:pt>
                      <c:pt idx="796">
                        <c:v>7.9199999999998374</c:v>
                      </c:pt>
                      <c:pt idx="797">
                        <c:v>7.939999999999837</c:v>
                      </c:pt>
                      <c:pt idx="798">
                        <c:v>7.9599999999998365</c:v>
                      </c:pt>
                      <c:pt idx="799">
                        <c:v>7.9799999999998361</c:v>
                      </c:pt>
                      <c:pt idx="800">
                        <c:v>7.9999999999998357</c:v>
                      </c:pt>
                      <c:pt idx="801">
                        <c:v>8.0199999999998361</c:v>
                      </c:pt>
                      <c:pt idx="802">
                        <c:v>8.0399999999998357</c:v>
                      </c:pt>
                      <c:pt idx="803">
                        <c:v>8.0599999999998353</c:v>
                      </c:pt>
                      <c:pt idx="804">
                        <c:v>8.0799999999998349</c:v>
                      </c:pt>
                      <c:pt idx="805">
                        <c:v>8.0999999999998344</c:v>
                      </c:pt>
                      <c:pt idx="806">
                        <c:v>8.119999999999834</c:v>
                      </c:pt>
                      <c:pt idx="807">
                        <c:v>8.1399999999998336</c:v>
                      </c:pt>
                      <c:pt idx="808">
                        <c:v>8.1599999999998332</c:v>
                      </c:pt>
                      <c:pt idx="809">
                        <c:v>8.1799999999998327</c:v>
                      </c:pt>
                      <c:pt idx="810">
                        <c:v>8.1999999999998323</c:v>
                      </c:pt>
                      <c:pt idx="811">
                        <c:v>8.2199999999998319</c:v>
                      </c:pt>
                      <c:pt idx="812">
                        <c:v>8.2399999999998315</c:v>
                      </c:pt>
                      <c:pt idx="813">
                        <c:v>8.259999999999831</c:v>
                      </c:pt>
                      <c:pt idx="814">
                        <c:v>8.2799999999998306</c:v>
                      </c:pt>
                      <c:pt idx="815">
                        <c:v>8.2999999999998302</c:v>
                      </c:pt>
                      <c:pt idx="816">
                        <c:v>8.3199999999998298</c:v>
                      </c:pt>
                      <c:pt idx="817">
                        <c:v>8.3399999999998293</c:v>
                      </c:pt>
                      <c:pt idx="818">
                        <c:v>8.3599999999998289</c:v>
                      </c:pt>
                      <c:pt idx="819">
                        <c:v>8.3799999999998285</c:v>
                      </c:pt>
                      <c:pt idx="820">
                        <c:v>8.399999999999828</c:v>
                      </c:pt>
                      <c:pt idx="821">
                        <c:v>8.4199999999998276</c:v>
                      </c:pt>
                      <c:pt idx="822">
                        <c:v>8.4399999999998272</c:v>
                      </c:pt>
                      <c:pt idx="823">
                        <c:v>8.4599999999998268</c:v>
                      </c:pt>
                      <c:pt idx="824">
                        <c:v>8.4799999999998263</c:v>
                      </c:pt>
                      <c:pt idx="825">
                        <c:v>8.4999999999998259</c:v>
                      </c:pt>
                      <c:pt idx="826">
                        <c:v>8.5199999999998255</c:v>
                      </c:pt>
                      <c:pt idx="827">
                        <c:v>8.5399999999998251</c:v>
                      </c:pt>
                      <c:pt idx="828">
                        <c:v>8.5599999999998246</c:v>
                      </c:pt>
                      <c:pt idx="829">
                        <c:v>8.5799999999998242</c:v>
                      </c:pt>
                      <c:pt idx="830">
                        <c:v>8.5999999999998238</c:v>
                      </c:pt>
                      <c:pt idx="831">
                        <c:v>8.6199999999998234</c:v>
                      </c:pt>
                      <c:pt idx="832">
                        <c:v>8.6399999999998229</c:v>
                      </c:pt>
                      <c:pt idx="833">
                        <c:v>8.6599999999998225</c:v>
                      </c:pt>
                      <c:pt idx="834">
                        <c:v>8.6799999999998221</c:v>
                      </c:pt>
                      <c:pt idx="835">
                        <c:v>8.6999999999998217</c:v>
                      </c:pt>
                      <c:pt idx="836">
                        <c:v>8.7199999999998212</c:v>
                      </c:pt>
                      <c:pt idx="837">
                        <c:v>8.7399999999998208</c:v>
                      </c:pt>
                      <c:pt idx="838">
                        <c:v>8.7599999999998204</c:v>
                      </c:pt>
                      <c:pt idx="839">
                        <c:v>8.7799999999998199</c:v>
                      </c:pt>
                      <c:pt idx="840">
                        <c:v>8.7999999999998195</c:v>
                      </c:pt>
                      <c:pt idx="841">
                        <c:v>8.8199999999998191</c:v>
                      </c:pt>
                      <c:pt idx="842">
                        <c:v>8.8399999999998187</c:v>
                      </c:pt>
                      <c:pt idx="843">
                        <c:v>8.8599999999998182</c:v>
                      </c:pt>
                      <c:pt idx="844">
                        <c:v>8.8799999999998178</c:v>
                      </c:pt>
                      <c:pt idx="845">
                        <c:v>8.8999999999998174</c:v>
                      </c:pt>
                      <c:pt idx="846">
                        <c:v>8.919999999999817</c:v>
                      </c:pt>
                      <c:pt idx="847">
                        <c:v>8.9399999999998165</c:v>
                      </c:pt>
                      <c:pt idx="848">
                        <c:v>8.9599999999998161</c:v>
                      </c:pt>
                      <c:pt idx="849">
                        <c:v>8.9799999999998157</c:v>
                      </c:pt>
                      <c:pt idx="850">
                        <c:v>8.9999999999998153</c:v>
                      </c:pt>
                      <c:pt idx="851">
                        <c:v>9.0199999999998148</c:v>
                      </c:pt>
                      <c:pt idx="852">
                        <c:v>9.0399999999998144</c:v>
                      </c:pt>
                      <c:pt idx="853">
                        <c:v>9.059999999999814</c:v>
                      </c:pt>
                      <c:pt idx="854">
                        <c:v>9.0799999999998136</c:v>
                      </c:pt>
                      <c:pt idx="855">
                        <c:v>9.0999999999998131</c:v>
                      </c:pt>
                      <c:pt idx="856">
                        <c:v>9.1199999999998127</c:v>
                      </c:pt>
                      <c:pt idx="857">
                        <c:v>9.1399999999998123</c:v>
                      </c:pt>
                      <c:pt idx="858">
                        <c:v>9.1599999999998118</c:v>
                      </c:pt>
                      <c:pt idx="859">
                        <c:v>9.1799999999998114</c:v>
                      </c:pt>
                      <c:pt idx="860">
                        <c:v>9.199999999999811</c:v>
                      </c:pt>
                      <c:pt idx="861">
                        <c:v>9.2199999999998106</c:v>
                      </c:pt>
                      <c:pt idx="862">
                        <c:v>9.2399999999998101</c:v>
                      </c:pt>
                      <c:pt idx="863">
                        <c:v>9.2599999999998097</c:v>
                      </c:pt>
                      <c:pt idx="864">
                        <c:v>9.2799999999998093</c:v>
                      </c:pt>
                      <c:pt idx="865">
                        <c:v>9.2999999999998089</c:v>
                      </c:pt>
                      <c:pt idx="866">
                        <c:v>9.3199999999998084</c:v>
                      </c:pt>
                      <c:pt idx="867">
                        <c:v>9.339999999999808</c:v>
                      </c:pt>
                      <c:pt idx="868">
                        <c:v>9.3599999999998076</c:v>
                      </c:pt>
                      <c:pt idx="869">
                        <c:v>9.3799999999998072</c:v>
                      </c:pt>
                      <c:pt idx="870">
                        <c:v>9.3999999999998067</c:v>
                      </c:pt>
                      <c:pt idx="871">
                        <c:v>9.4199999999998063</c:v>
                      </c:pt>
                      <c:pt idx="872">
                        <c:v>9.4399999999998059</c:v>
                      </c:pt>
                      <c:pt idx="873">
                        <c:v>9.4599999999998055</c:v>
                      </c:pt>
                      <c:pt idx="874">
                        <c:v>9.479999999999805</c:v>
                      </c:pt>
                      <c:pt idx="875">
                        <c:v>9.4999999999998046</c:v>
                      </c:pt>
                      <c:pt idx="876">
                        <c:v>9.5199999999998042</c:v>
                      </c:pt>
                      <c:pt idx="877">
                        <c:v>9.5399999999998037</c:v>
                      </c:pt>
                      <c:pt idx="878">
                        <c:v>9.5599999999998033</c:v>
                      </c:pt>
                      <c:pt idx="879">
                        <c:v>9.5799999999998029</c:v>
                      </c:pt>
                      <c:pt idx="880">
                        <c:v>9.5999999999998025</c:v>
                      </c:pt>
                      <c:pt idx="881">
                        <c:v>9.619999999999802</c:v>
                      </c:pt>
                      <c:pt idx="882">
                        <c:v>9.6399999999998016</c:v>
                      </c:pt>
                      <c:pt idx="883">
                        <c:v>9.6599999999998012</c:v>
                      </c:pt>
                      <c:pt idx="884">
                        <c:v>9.6799999999998008</c:v>
                      </c:pt>
                      <c:pt idx="885">
                        <c:v>9.6999999999998003</c:v>
                      </c:pt>
                      <c:pt idx="886">
                        <c:v>9.7199999999997999</c:v>
                      </c:pt>
                      <c:pt idx="887">
                        <c:v>9.7399999999997995</c:v>
                      </c:pt>
                      <c:pt idx="888">
                        <c:v>9.7599999999997991</c:v>
                      </c:pt>
                      <c:pt idx="889">
                        <c:v>9.7799999999997986</c:v>
                      </c:pt>
                      <c:pt idx="890">
                        <c:v>9.7999999999997982</c:v>
                      </c:pt>
                      <c:pt idx="891">
                        <c:v>9.8199999999997978</c:v>
                      </c:pt>
                      <c:pt idx="892">
                        <c:v>9.8399999999997974</c:v>
                      </c:pt>
                      <c:pt idx="893">
                        <c:v>9.8599999999997969</c:v>
                      </c:pt>
                      <c:pt idx="894">
                        <c:v>9.8799999999997965</c:v>
                      </c:pt>
                      <c:pt idx="895">
                        <c:v>9.8999999999997961</c:v>
                      </c:pt>
                      <c:pt idx="896">
                        <c:v>9.9199999999997956</c:v>
                      </c:pt>
                      <c:pt idx="897">
                        <c:v>9.9399999999997952</c:v>
                      </c:pt>
                      <c:pt idx="898">
                        <c:v>9.9599999999997948</c:v>
                      </c:pt>
                      <c:pt idx="899">
                        <c:v>9.9799999999997944</c:v>
                      </c:pt>
                      <c:pt idx="900">
                        <c:v>9.9999999999997939</c:v>
                      </c:pt>
                      <c:pt idx="901">
                        <c:v>10.019999999999794</c:v>
                      </c:pt>
                      <c:pt idx="902">
                        <c:v>10.039999999999793</c:v>
                      </c:pt>
                      <c:pt idx="903">
                        <c:v>10.059999999999793</c:v>
                      </c:pt>
                      <c:pt idx="904">
                        <c:v>10.079999999999792</c:v>
                      </c:pt>
                      <c:pt idx="905">
                        <c:v>10.099999999999792</c:v>
                      </c:pt>
                      <c:pt idx="906">
                        <c:v>10.119999999999791</c:v>
                      </c:pt>
                      <c:pt idx="907">
                        <c:v>10.139999999999791</c:v>
                      </c:pt>
                      <c:pt idx="908">
                        <c:v>10.159999999999791</c:v>
                      </c:pt>
                      <c:pt idx="909">
                        <c:v>10.17999999999979</c:v>
                      </c:pt>
                      <c:pt idx="910">
                        <c:v>10.19999999999979</c:v>
                      </c:pt>
                      <c:pt idx="911">
                        <c:v>10.219999999999789</c:v>
                      </c:pt>
                      <c:pt idx="912">
                        <c:v>10.239999999999789</c:v>
                      </c:pt>
                      <c:pt idx="913">
                        <c:v>10.259999999999788</c:v>
                      </c:pt>
                      <c:pt idx="914">
                        <c:v>10.279999999999788</c:v>
                      </c:pt>
                      <c:pt idx="915">
                        <c:v>10.299999999999788</c:v>
                      </c:pt>
                      <c:pt idx="916">
                        <c:v>10.319999999999787</c:v>
                      </c:pt>
                      <c:pt idx="917">
                        <c:v>10.339999999999787</c:v>
                      </c:pt>
                      <c:pt idx="918">
                        <c:v>10.359999999999786</c:v>
                      </c:pt>
                      <c:pt idx="919">
                        <c:v>10.379999999999786</c:v>
                      </c:pt>
                      <c:pt idx="920">
                        <c:v>10.399999999999785</c:v>
                      </c:pt>
                      <c:pt idx="921">
                        <c:v>10.419999999999785</c:v>
                      </c:pt>
                      <c:pt idx="922">
                        <c:v>10.439999999999785</c:v>
                      </c:pt>
                      <c:pt idx="923">
                        <c:v>10.459999999999784</c:v>
                      </c:pt>
                      <c:pt idx="924">
                        <c:v>10.479999999999784</c:v>
                      </c:pt>
                      <c:pt idx="925">
                        <c:v>10.499999999999783</c:v>
                      </c:pt>
                      <c:pt idx="926">
                        <c:v>10.519999999999783</c:v>
                      </c:pt>
                      <c:pt idx="927">
                        <c:v>10.539999999999782</c:v>
                      </c:pt>
                      <c:pt idx="928">
                        <c:v>10.559999999999782</c:v>
                      </c:pt>
                      <c:pt idx="929">
                        <c:v>10.579999999999782</c:v>
                      </c:pt>
                      <c:pt idx="930">
                        <c:v>10.599999999999781</c:v>
                      </c:pt>
                      <c:pt idx="931">
                        <c:v>10.619999999999781</c:v>
                      </c:pt>
                      <c:pt idx="932">
                        <c:v>10.63999999999978</c:v>
                      </c:pt>
                      <c:pt idx="933">
                        <c:v>10.65999999999978</c:v>
                      </c:pt>
                      <c:pt idx="934">
                        <c:v>10.679999999999779</c:v>
                      </c:pt>
                      <c:pt idx="935">
                        <c:v>10.699999999999779</c:v>
                      </c:pt>
                      <c:pt idx="936">
                        <c:v>10.719999999999779</c:v>
                      </c:pt>
                      <c:pt idx="937">
                        <c:v>10.739999999999778</c:v>
                      </c:pt>
                      <c:pt idx="938">
                        <c:v>10.759999999999778</c:v>
                      </c:pt>
                      <c:pt idx="939">
                        <c:v>10.779999999999777</c:v>
                      </c:pt>
                      <c:pt idx="940">
                        <c:v>10.799999999999777</c:v>
                      </c:pt>
                      <c:pt idx="941">
                        <c:v>10.819999999999776</c:v>
                      </c:pt>
                      <c:pt idx="942">
                        <c:v>10.839999999999776</c:v>
                      </c:pt>
                      <c:pt idx="943">
                        <c:v>10.859999999999776</c:v>
                      </c:pt>
                      <c:pt idx="944">
                        <c:v>10.879999999999775</c:v>
                      </c:pt>
                      <c:pt idx="945">
                        <c:v>10.899999999999775</c:v>
                      </c:pt>
                      <c:pt idx="946">
                        <c:v>10.919999999999774</c:v>
                      </c:pt>
                      <c:pt idx="947">
                        <c:v>10.939999999999774</c:v>
                      </c:pt>
                      <c:pt idx="948">
                        <c:v>10.959999999999773</c:v>
                      </c:pt>
                      <c:pt idx="949">
                        <c:v>10.979999999999773</c:v>
                      </c:pt>
                      <c:pt idx="950">
                        <c:v>10.999999999999773</c:v>
                      </c:pt>
                      <c:pt idx="951">
                        <c:v>11.019999999999772</c:v>
                      </c:pt>
                      <c:pt idx="952">
                        <c:v>11.039999999999772</c:v>
                      </c:pt>
                      <c:pt idx="953">
                        <c:v>11.059999999999771</c:v>
                      </c:pt>
                      <c:pt idx="954">
                        <c:v>11.079999999999771</c:v>
                      </c:pt>
                      <c:pt idx="955">
                        <c:v>11.09999999999977</c:v>
                      </c:pt>
                      <c:pt idx="956">
                        <c:v>11.11999999999977</c:v>
                      </c:pt>
                      <c:pt idx="957">
                        <c:v>11.13999999999977</c:v>
                      </c:pt>
                      <c:pt idx="958">
                        <c:v>11.159999999999769</c:v>
                      </c:pt>
                      <c:pt idx="959">
                        <c:v>11.179999999999769</c:v>
                      </c:pt>
                      <c:pt idx="960">
                        <c:v>11.199999999999768</c:v>
                      </c:pt>
                      <c:pt idx="961">
                        <c:v>11.219999999999768</c:v>
                      </c:pt>
                      <c:pt idx="962">
                        <c:v>11.239999999999768</c:v>
                      </c:pt>
                      <c:pt idx="963">
                        <c:v>11.259999999999767</c:v>
                      </c:pt>
                      <c:pt idx="964">
                        <c:v>11.279999999999767</c:v>
                      </c:pt>
                      <c:pt idx="965">
                        <c:v>11.299999999999766</c:v>
                      </c:pt>
                      <c:pt idx="966">
                        <c:v>11.319999999999766</c:v>
                      </c:pt>
                      <c:pt idx="967">
                        <c:v>11.339999999999765</c:v>
                      </c:pt>
                      <c:pt idx="968">
                        <c:v>11.359999999999765</c:v>
                      </c:pt>
                      <c:pt idx="969">
                        <c:v>11.379999999999765</c:v>
                      </c:pt>
                      <c:pt idx="970">
                        <c:v>11.399999999999764</c:v>
                      </c:pt>
                      <c:pt idx="971">
                        <c:v>11.419999999999764</c:v>
                      </c:pt>
                      <c:pt idx="972">
                        <c:v>11.439999999999763</c:v>
                      </c:pt>
                      <c:pt idx="973">
                        <c:v>11.459999999999763</c:v>
                      </c:pt>
                      <c:pt idx="974">
                        <c:v>11.479999999999762</c:v>
                      </c:pt>
                      <c:pt idx="975">
                        <c:v>11.499999999999762</c:v>
                      </c:pt>
                      <c:pt idx="976">
                        <c:v>11.519999999999762</c:v>
                      </c:pt>
                      <c:pt idx="977">
                        <c:v>11.539999999999761</c:v>
                      </c:pt>
                      <c:pt idx="978">
                        <c:v>11.559999999999761</c:v>
                      </c:pt>
                      <c:pt idx="979">
                        <c:v>11.57999999999976</c:v>
                      </c:pt>
                      <c:pt idx="980">
                        <c:v>11.59999999999976</c:v>
                      </c:pt>
                      <c:pt idx="981">
                        <c:v>11.619999999999759</c:v>
                      </c:pt>
                      <c:pt idx="982">
                        <c:v>11.639999999999759</c:v>
                      </c:pt>
                      <c:pt idx="983">
                        <c:v>11.659999999999759</c:v>
                      </c:pt>
                      <c:pt idx="984">
                        <c:v>11.679999999999758</c:v>
                      </c:pt>
                      <c:pt idx="985">
                        <c:v>11.699999999999758</c:v>
                      </c:pt>
                      <c:pt idx="986">
                        <c:v>11.719999999999757</c:v>
                      </c:pt>
                      <c:pt idx="987">
                        <c:v>11.739999999999757</c:v>
                      </c:pt>
                      <c:pt idx="988">
                        <c:v>11.759999999999756</c:v>
                      </c:pt>
                      <c:pt idx="989">
                        <c:v>11.779999999999756</c:v>
                      </c:pt>
                      <c:pt idx="990">
                        <c:v>11.799999999999756</c:v>
                      </c:pt>
                      <c:pt idx="991">
                        <c:v>11.819999999999755</c:v>
                      </c:pt>
                      <c:pt idx="992">
                        <c:v>11.839999999999755</c:v>
                      </c:pt>
                      <c:pt idx="993">
                        <c:v>11.859999999999754</c:v>
                      </c:pt>
                      <c:pt idx="994">
                        <c:v>11.879999999999754</c:v>
                      </c:pt>
                      <c:pt idx="995">
                        <c:v>11.899999999999753</c:v>
                      </c:pt>
                      <c:pt idx="996">
                        <c:v>11.919999999999753</c:v>
                      </c:pt>
                      <c:pt idx="997">
                        <c:v>11.939999999999753</c:v>
                      </c:pt>
                      <c:pt idx="998">
                        <c:v>11.959999999999752</c:v>
                      </c:pt>
                      <c:pt idx="999">
                        <c:v>11.979999999999752</c:v>
                      </c:pt>
                      <c:pt idx="1000">
                        <c:v>11.999999999999751</c:v>
                      </c:pt>
                      <c:pt idx="1001">
                        <c:v>12.019999999999751</c:v>
                      </c:pt>
                      <c:pt idx="1002">
                        <c:v>12.03999999999975</c:v>
                      </c:pt>
                      <c:pt idx="1003">
                        <c:v>12.05999999999975</c:v>
                      </c:pt>
                      <c:pt idx="1004">
                        <c:v>12.07999999999975</c:v>
                      </c:pt>
                      <c:pt idx="1005">
                        <c:v>12.099999999999749</c:v>
                      </c:pt>
                      <c:pt idx="1006">
                        <c:v>12.119999999999749</c:v>
                      </c:pt>
                      <c:pt idx="1007">
                        <c:v>12.139999999999748</c:v>
                      </c:pt>
                      <c:pt idx="1008">
                        <c:v>12.159999999999748</c:v>
                      </c:pt>
                      <c:pt idx="1009">
                        <c:v>12.179999999999747</c:v>
                      </c:pt>
                      <c:pt idx="1010">
                        <c:v>12.199999999999747</c:v>
                      </c:pt>
                      <c:pt idx="1011">
                        <c:v>12.219999999999747</c:v>
                      </c:pt>
                      <c:pt idx="1012">
                        <c:v>12.239999999999746</c:v>
                      </c:pt>
                      <c:pt idx="1013">
                        <c:v>12.259999999999746</c:v>
                      </c:pt>
                      <c:pt idx="1014">
                        <c:v>12.279999999999745</c:v>
                      </c:pt>
                      <c:pt idx="1015">
                        <c:v>12.299999999999745</c:v>
                      </c:pt>
                      <c:pt idx="1016">
                        <c:v>12.319999999999744</c:v>
                      </c:pt>
                      <c:pt idx="1017">
                        <c:v>12.339999999999744</c:v>
                      </c:pt>
                      <c:pt idx="1018">
                        <c:v>12.359999999999744</c:v>
                      </c:pt>
                      <c:pt idx="1019">
                        <c:v>12.379999999999743</c:v>
                      </c:pt>
                      <c:pt idx="1020">
                        <c:v>12.399999999999743</c:v>
                      </c:pt>
                      <c:pt idx="1021">
                        <c:v>12.419999999999742</c:v>
                      </c:pt>
                      <c:pt idx="1022">
                        <c:v>12.439999999999742</c:v>
                      </c:pt>
                      <c:pt idx="1023">
                        <c:v>12.459999999999742</c:v>
                      </c:pt>
                      <c:pt idx="1024">
                        <c:v>12.479999999999741</c:v>
                      </c:pt>
                      <c:pt idx="1025">
                        <c:v>12.499999999999741</c:v>
                      </c:pt>
                      <c:pt idx="1026">
                        <c:v>12.51999999999974</c:v>
                      </c:pt>
                      <c:pt idx="1027">
                        <c:v>12.53999999999974</c:v>
                      </c:pt>
                      <c:pt idx="1028">
                        <c:v>12.559999999999739</c:v>
                      </c:pt>
                      <c:pt idx="1029">
                        <c:v>12.579999999999739</c:v>
                      </c:pt>
                      <c:pt idx="1030">
                        <c:v>12.599999999999739</c:v>
                      </c:pt>
                      <c:pt idx="1031">
                        <c:v>12.619999999999738</c:v>
                      </c:pt>
                      <c:pt idx="1032">
                        <c:v>12.639999999999738</c:v>
                      </c:pt>
                      <c:pt idx="1033">
                        <c:v>12.659999999999737</c:v>
                      </c:pt>
                      <c:pt idx="1034">
                        <c:v>12.679999999999737</c:v>
                      </c:pt>
                      <c:pt idx="1035">
                        <c:v>12.699999999999736</c:v>
                      </c:pt>
                      <c:pt idx="1036">
                        <c:v>12.719999999999736</c:v>
                      </c:pt>
                      <c:pt idx="1037">
                        <c:v>12.739999999999736</c:v>
                      </c:pt>
                      <c:pt idx="1038">
                        <c:v>12.759999999999735</c:v>
                      </c:pt>
                      <c:pt idx="1039">
                        <c:v>12.779999999999735</c:v>
                      </c:pt>
                      <c:pt idx="1040">
                        <c:v>12.799999999999734</c:v>
                      </c:pt>
                      <c:pt idx="1041">
                        <c:v>12.819999999999734</c:v>
                      </c:pt>
                      <c:pt idx="1042">
                        <c:v>12.839999999999733</c:v>
                      </c:pt>
                      <c:pt idx="1043">
                        <c:v>12.859999999999733</c:v>
                      </c:pt>
                      <c:pt idx="1044">
                        <c:v>12.879999999999733</c:v>
                      </c:pt>
                      <c:pt idx="1045">
                        <c:v>12.899999999999732</c:v>
                      </c:pt>
                      <c:pt idx="1046">
                        <c:v>12.919999999999732</c:v>
                      </c:pt>
                      <c:pt idx="1047">
                        <c:v>12.939999999999731</c:v>
                      </c:pt>
                      <c:pt idx="1048">
                        <c:v>12.959999999999731</c:v>
                      </c:pt>
                      <c:pt idx="1049">
                        <c:v>12.97999999999973</c:v>
                      </c:pt>
                      <c:pt idx="1050">
                        <c:v>12.99999999999973</c:v>
                      </c:pt>
                      <c:pt idx="1051">
                        <c:v>13.01999999999973</c:v>
                      </c:pt>
                      <c:pt idx="1052">
                        <c:v>13.039999999999729</c:v>
                      </c:pt>
                      <c:pt idx="1053">
                        <c:v>13.059999999999729</c:v>
                      </c:pt>
                      <c:pt idx="1054">
                        <c:v>13.079999999999728</c:v>
                      </c:pt>
                      <c:pt idx="1055">
                        <c:v>13.099999999999728</c:v>
                      </c:pt>
                      <c:pt idx="1056">
                        <c:v>13.119999999999727</c:v>
                      </c:pt>
                      <c:pt idx="1057">
                        <c:v>13.139999999999727</c:v>
                      </c:pt>
                      <c:pt idx="1058">
                        <c:v>13.159999999999727</c:v>
                      </c:pt>
                      <c:pt idx="1059">
                        <c:v>13.179999999999726</c:v>
                      </c:pt>
                      <c:pt idx="1060">
                        <c:v>13.199999999999726</c:v>
                      </c:pt>
                      <c:pt idx="1061">
                        <c:v>13.219999999999725</c:v>
                      </c:pt>
                      <c:pt idx="1062">
                        <c:v>13.239999999999725</c:v>
                      </c:pt>
                      <c:pt idx="1063">
                        <c:v>13.259999999999724</c:v>
                      </c:pt>
                      <c:pt idx="1064">
                        <c:v>13.279999999999724</c:v>
                      </c:pt>
                      <c:pt idx="1065">
                        <c:v>13.299999999999724</c:v>
                      </c:pt>
                      <c:pt idx="1066">
                        <c:v>13.319999999999723</c:v>
                      </c:pt>
                      <c:pt idx="1067">
                        <c:v>13.339999999999723</c:v>
                      </c:pt>
                      <c:pt idx="1068">
                        <c:v>13.359999999999722</c:v>
                      </c:pt>
                      <c:pt idx="1069">
                        <c:v>13.379999999999722</c:v>
                      </c:pt>
                      <c:pt idx="1070">
                        <c:v>13.399999999999721</c:v>
                      </c:pt>
                      <c:pt idx="1071">
                        <c:v>13.419999999999721</c:v>
                      </c:pt>
                      <c:pt idx="1072">
                        <c:v>13.439999999999721</c:v>
                      </c:pt>
                      <c:pt idx="1073">
                        <c:v>13.45999999999972</c:v>
                      </c:pt>
                      <c:pt idx="1074">
                        <c:v>13.47999999999972</c:v>
                      </c:pt>
                      <c:pt idx="1075">
                        <c:v>13.499999999999719</c:v>
                      </c:pt>
                      <c:pt idx="1076">
                        <c:v>13.519999999999719</c:v>
                      </c:pt>
                      <c:pt idx="1077">
                        <c:v>13.539999999999718</c:v>
                      </c:pt>
                      <c:pt idx="1078">
                        <c:v>13.559999999999718</c:v>
                      </c:pt>
                      <c:pt idx="1079">
                        <c:v>13.579999999999718</c:v>
                      </c:pt>
                      <c:pt idx="1080">
                        <c:v>13.599999999999717</c:v>
                      </c:pt>
                      <c:pt idx="1081">
                        <c:v>13.619999999999717</c:v>
                      </c:pt>
                      <c:pt idx="1082">
                        <c:v>13.639999999999716</c:v>
                      </c:pt>
                      <c:pt idx="1083">
                        <c:v>13.659999999999716</c:v>
                      </c:pt>
                      <c:pt idx="1084">
                        <c:v>13.679999999999715</c:v>
                      </c:pt>
                      <c:pt idx="1085">
                        <c:v>13.699999999999715</c:v>
                      </c:pt>
                      <c:pt idx="1086">
                        <c:v>13.719999999999715</c:v>
                      </c:pt>
                      <c:pt idx="1087">
                        <c:v>13.739999999999714</c:v>
                      </c:pt>
                      <c:pt idx="1088">
                        <c:v>13.759999999999714</c:v>
                      </c:pt>
                      <c:pt idx="1089">
                        <c:v>13.779999999999713</c:v>
                      </c:pt>
                      <c:pt idx="1090">
                        <c:v>13.799999999999713</c:v>
                      </c:pt>
                      <c:pt idx="1091">
                        <c:v>13.819999999999713</c:v>
                      </c:pt>
                      <c:pt idx="1092">
                        <c:v>13.839999999999712</c:v>
                      </c:pt>
                      <c:pt idx="1093">
                        <c:v>13.859999999999712</c:v>
                      </c:pt>
                      <c:pt idx="1094">
                        <c:v>13.879999999999711</c:v>
                      </c:pt>
                      <c:pt idx="1095">
                        <c:v>13.899999999999711</c:v>
                      </c:pt>
                      <c:pt idx="1096">
                        <c:v>13.91999999999971</c:v>
                      </c:pt>
                      <c:pt idx="1097">
                        <c:v>13.93999999999971</c:v>
                      </c:pt>
                      <c:pt idx="1098">
                        <c:v>13.95999999999971</c:v>
                      </c:pt>
                      <c:pt idx="1099">
                        <c:v>13.979999999999709</c:v>
                      </c:pt>
                      <c:pt idx="1100">
                        <c:v>13.999999999999709</c:v>
                      </c:pt>
                      <c:pt idx="1101">
                        <c:v>14.019999999999708</c:v>
                      </c:pt>
                      <c:pt idx="1102">
                        <c:v>14.039999999999708</c:v>
                      </c:pt>
                      <c:pt idx="1103">
                        <c:v>14.059999999999707</c:v>
                      </c:pt>
                      <c:pt idx="1104">
                        <c:v>14.079999999999707</c:v>
                      </c:pt>
                      <c:pt idx="1105">
                        <c:v>14.099999999999707</c:v>
                      </c:pt>
                      <c:pt idx="1106">
                        <c:v>14.119999999999706</c:v>
                      </c:pt>
                      <c:pt idx="1107">
                        <c:v>14.139999999999706</c:v>
                      </c:pt>
                      <c:pt idx="1108">
                        <c:v>14.159999999999705</c:v>
                      </c:pt>
                      <c:pt idx="1109">
                        <c:v>14.179999999999705</c:v>
                      </c:pt>
                      <c:pt idx="1110">
                        <c:v>14.199999999999704</c:v>
                      </c:pt>
                      <c:pt idx="1111">
                        <c:v>14.219999999999704</c:v>
                      </c:pt>
                      <c:pt idx="1112">
                        <c:v>14.239999999999704</c:v>
                      </c:pt>
                      <c:pt idx="1113">
                        <c:v>14.259999999999703</c:v>
                      </c:pt>
                      <c:pt idx="1114">
                        <c:v>14.279999999999703</c:v>
                      </c:pt>
                      <c:pt idx="1115">
                        <c:v>14.299999999999702</c:v>
                      </c:pt>
                      <c:pt idx="1116">
                        <c:v>14.319999999999702</c:v>
                      </c:pt>
                      <c:pt idx="1117">
                        <c:v>14.339999999999701</c:v>
                      </c:pt>
                      <c:pt idx="1118">
                        <c:v>14.359999999999701</c:v>
                      </c:pt>
                      <c:pt idx="1119">
                        <c:v>14.379999999999701</c:v>
                      </c:pt>
                      <c:pt idx="1120">
                        <c:v>14.3999999999997</c:v>
                      </c:pt>
                      <c:pt idx="1121">
                        <c:v>14.4199999999997</c:v>
                      </c:pt>
                      <c:pt idx="1122">
                        <c:v>14.439999999999699</c:v>
                      </c:pt>
                      <c:pt idx="1123">
                        <c:v>14.459999999999699</c:v>
                      </c:pt>
                      <c:pt idx="1124">
                        <c:v>14.479999999999698</c:v>
                      </c:pt>
                      <c:pt idx="1125">
                        <c:v>14.499999999999698</c:v>
                      </c:pt>
                      <c:pt idx="1126">
                        <c:v>14.519999999999698</c:v>
                      </c:pt>
                      <c:pt idx="1127">
                        <c:v>14.539999999999697</c:v>
                      </c:pt>
                      <c:pt idx="1128">
                        <c:v>14.559999999999697</c:v>
                      </c:pt>
                      <c:pt idx="1129">
                        <c:v>14.579999999999696</c:v>
                      </c:pt>
                      <c:pt idx="1130">
                        <c:v>14.599999999999696</c:v>
                      </c:pt>
                      <c:pt idx="1131">
                        <c:v>14.619999999999695</c:v>
                      </c:pt>
                      <c:pt idx="1132">
                        <c:v>14.639999999999695</c:v>
                      </c:pt>
                      <c:pt idx="1133">
                        <c:v>14.659999999999695</c:v>
                      </c:pt>
                      <c:pt idx="1134">
                        <c:v>14.679999999999694</c:v>
                      </c:pt>
                      <c:pt idx="1135">
                        <c:v>14.699999999999694</c:v>
                      </c:pt>
                      <c:pt idx="1136">
                        <c:v>14.719999999999693</c:v>
                      </c:pt>
                      <c:pt idx="1137">
                        <c:v>14.739999999999693</c:v>
                      </c:pt>
                      <c:pt idx="1138">
                        <c:v>14.759999999999692</c:v>
                      </c:pt>
                      <c:pt idx="1139">
                        <c:v>14.779999999999692</c:v>
                      </c:pt>
                      <c:pt idx="1140">
                        <c:v>14.799999999999692</c:v>
                      </c:pt>
                      <c:pt idx="1141">
                        <c:v>14.819999999999691</c:v>
                      </c:pt>
                      <c:pt idx="1142">
                        <c:v>14.839999999999691</c:v>
                      </c:pt>
                      <c:pt idx="1143">
                        <c:v>14.85999999999969</c:v>
                      </c:pt>
                      <c:pt idx="1144">
                        <c:v>14.87999999999969</c:v>
                      </c:pt>
                      <c:pt idx="1145">
                        <c:v>14.899999999999689</c:v>
                      </c:pt>
                      <c:pt idx="1146">
                        <c:v>14.919999999999689</c:v>
                      </c:pt>
                      <c:pt idx="1147">
                        <c:v>14.939999999999689</c:v>
                      </c:pt>
                      <c:pt idx="1148">
                        <c:v>14.959999999999688</c:v>
                      </c:pt>
                      <c:pt idx="1149">
                        <c:v>14.979999999999688</c:v>
                      </c:pt>
                      <c:pt idx="1150">
                        <c:v>14.999999999999687</c:v>
                      </c:pt>
                      <c:pt idx="1151">
                        <c:v>15.019999999999687</c:v>
                      </c:pt>
                      <c:pt idx="1152">
                        <c:v>15.039999999999687</c:v>
                      </c:pt>
                      <c:pt idx="1153">
                        <c:v>15.059999999999686</c:v>
                      </c:pt>
                      <c:pt idx="1154">
                        <c:v>15.079999999999686</c:v>
                      </c:pt>
                      <c:pt idx="1155">
                        <c:v>15.099999999999685</c:v>
                      </c:pt>
                      <c:pt idx="1156">
                        <c:v>15.119999999999685</c:v>
                      </c:pt>
                      <c:pt idx="1157">
                        <c:v>15.139999999999684</c:v>
                      </c:pt>
                      <c:pt idx="1158">
                        <c:v>15.159999999999684</c:v>
                      </c:pt>
                      <c:pt idx="1159">
                        <c:v>15.179999999999684</c:v>
                      </c:pt>
                      <c:pt idx="1160">
                        <c:v>15.199999999999683</c:v>
                      </c:pt>
                      <c:pt idx="1161">
                        <c:v>15.219999999999683</c:v>
                      </c:pt>
                      <c:pt idx="1162">
                        <c:v>15.239999999999682</c:v>
                      </c:pt>
                      <c:pt idx="1163">
                        <c:v>15.259999999999682</c:v>
                      </c:pt>
                      <c:pt idx="1164">
                        <c:v>15.279999999999681</c:v>
                      </c:pt>
                      <c:pt idx="1165">
                        <c:v>15.299999999999681</c:v>
                      </c:pt>
                      <c:pt idx="1166">
                        <c:v>15.319999999999681</c:v>
                      </c:pt>
                      <c:pt idx="1167">
                        <c:v>15.33999999999968</c:v>
                      </c:pt>
                      <c:pt idx="1168">
                        <c:v>15.35999999999968</c:v>
                      </c:pt>
                      <c:pt idx="1169">
                        <c:v>15.379999999999679</c:v>
                      </c:pt>
                      <c:pt idx="1170">
                        <c:v>15.399999999999679</c:v>
                      </c:pt>
                      <c:pt idx="1171">
                        <c:v>15.419999999999678</c:v>
                      </c:pt>
                      <c:pt idx="1172">
                        <c:v>15.439999999999678</c:v>
                      </c:pt>
                      <c:pt idx="1173">
                        <c:v>15.459999999999678</c:v>
                      </c:pt>
                      <c:pt idx="1174">
                        <c:v>15.479999999999677</c:v>
                      </c:pt>
                      <c:pt idx="1175">
                        <c:v>15.499999999999677</c:v>
                      </c:pt>
                      <c:pt idx="1176">
                        <c:v>15.519999999999676</c:v>
                      </c:pt>
                      <c:pt idx="1177">
                        <c:v>15.539999999999676</c:v>
                      </c:pt>
                      <c:pt idx="1178">
                        <c:v>15.559999999999675</c:v>
                      </c:pt>
                      <c:pt idx="1179">
                        <c:v>15.579999999999675</c:v>
                      </c:pt>
                      <c:pt idx="1180">
                        <c:v>15.599999999999675</c:v>
                      </c:pt>
                      <c:pt idx="1181">
                        <c:v>15.619999999999674</c:v>
                      </c:pt>
                      <c:pt idx="1182">
                        <c:v>15.639999999999674</c:v>
                      </c:pt>
                      <c:pt idx="1183">
                        <c:v>15.659999999999673</c:v>
                      </c:pt>
                      <c:pt idx="1184">
                        <c:v>15.679999999999673</c:v>
                      </c:pt>
                      <c:pt idx="1185">
                        <c:v>15.699999999999672</c:v>
                      </c:pt>
                      <c:pt idx="1186">
                        <c:v>15.719999999999672</c:v>
                      </c:pt>
                      <c:pt idx="1187">
                        <c:v>15.739999999999672</c:v>
                      </c:pt>
                      <c:pt idx="1188">
                        <c:v>15.759999999999671</c:v>
                      </c:pt>
                      <c:pt idx="1189">
                        <c:v>15.779999999999671</c:v>
                      </c:pt>
                      <c:pt idx="1190">
                        <c:v>15.79999999999967</c:v>
                      </c:pt>
                      <c:pt idx="1191">
                        <c:v>15.81999999999967</c:v>
                      </c:pt>
                      <c:pt idx="1192">
                        <c:v>15.839999999999669</c:v>
                      </c:pt>
                      <c:pt idx="1193">
                        <c:v>15.859999999999669</c:v>
                      </c:pt>
                      <c:pt idx="1194">
                        <c:v>15.879999999999669</c:v>
                      </c:pt>
                      <c:pt idx="1195">
                        <c:v>15.899999999999668</c:v>
                      </c:pt>
                      <c:pt idx="1196">
                        <c:v>15.919999999999668</c:v>
                      </c:pt>
                      <c:pt idx="1197">
                        <c:v>15.939999999999667</c:v>
                      </c:pt>
                      <c:pt idx="1198">
                        <c:v>15.959999999999667</c:v>
                      </c:pt>
                      <c:pt idx="1199">
                        <c:v>15.979999999999666</c:v>
                      </c:pt>
                      <c:pt idx="1200">
                        <c:v>15.999999999999666</c:v>
                      </c:pt>
                      <c:pt idx="1201">
                        <c:v>16.019999999999666</c:v>
                      </c:pt>
                      <c:pt idx="1202">
                        <c:v>16.039999999999665</c:v>
                      </c:pt>
                      <c:pt idx="1203">
                        <c:v>16.059999999999665</c:v>
                      </c:pt>
                      <c:pt idx="1204">
                        <c:v>16.079999999999664</c:v>
                      </c:pt>
                      <c:pt idx="1205">
                        <c:v>16.099999999999664</c:v>
                      </c:pt>
                      <c:pt idx="1206">
                        <c:v>16.119999999999663</c:v>
                      </c:pt>
                      <c:pt idx="1207">
                        <c:v>16.139999999999663</c:v>
                      </c:pt>
                      <c:pt idx="1208">
                        <c:v>16.159999999999663</c:v>
                      </c:pt>
                      <c:pt idx="1209">
                        <c:v>16.179999999999662</c:v>
                      </c:pt>
                      <c:pt idx="1210">
                        <c:v>16.199999999999662</c:v>
                      </c:pt>
                      <c:pt idx="1211">
                        <c:v>16.219999999999661</c:v>
                      </c:pt>
                      <c:pt idx="1212">
                        <c:v>16.239999999999661</c:v>
                      </c:pt>
                      <c:pt idx="1213">
                        <c:v>16.259999999999661</c:v>
                      </c:pt>
                      <c:pt idx="1214">
                        <c:v>16.27999999999966</c:v>
                      </c:pt>
                      <c:pt idx="1215">
                        <c:v>16.29999999999966</c:v>
                      </c:pt>
                      <c:pt idx="1216">
                        <c:v>16.319999999999659</c:v>
                      </c:pt>
                      <c:pt idx="1217">
                        <c:v>16.339999999999659</c:v>
                      </c:pt>
                      <c:pt idx="1218">
                        <c:v>16.359999999999658</c:v>
                      </c:pt>
                      <c:pt idx="1219">
                        <c:v>16.379999999999658</c:v>
                      </c:pt>
                      <c:pt idx="1220">
                        <c:v>16.399999999999658</c:v>
                      </c:pt>
                      <c:pt idx="1221">
                        <c:v>16.419999999999657</c:v>
                      </c:pt>
                      <c:pt idx="1222">
                        <c:v>16.439999999999657</c:v>
                      </c:pt>
                      <c:pt idx="1223">
                        <c:v>16.459999999999656</c:v>
                      </c:pt>
                      <c:pt idx="1224">
                        <c:v>16.479999999999656</c:v>
                      </c:pt>
                      <c:pt idx="1225">
                        <c:v>16.499999999999655</c:v>
                      </c:pt>
                      <c:pt idx="1226">
                        <c:v>16.519999999999655</c:v>
                      </c:pt>
                      <c:pt idx="1227">
                        <c:v>16.539999999999655</c:v>
                      </c:pt>
                      <c:pt idx="1228">
                        <c:v>16.559999999999654</c:v>
                      </c:pt>
                      <c:pt idx="1229">
                        <c:v>16.579999999999654</c:v>
                      </c:pt>
                      <c:pt idx="1230">
                        <c:v>16.599999999999653</c:v>
                      </c:pt>
                      <c:pt idx="1231">
                        <c:v>16.619999999999653</c:v>
                      </c:pt>
                      <c:pt idx="1232">
                        <c:v>16.639999999999652</c:v>
                      </c:pt>
                      <c:pt idx="1233">
                        <c:v>16.659999999999652</c:v>
                      </c:pt>
                      <c:pt idx="1234">
                        <c:v>16.679999999999652</c:v>
                      </c:pt>
                      <c:pt idx="1235">
                        <c:v>16.699999999999651</c:v>
                      </c:pt>
                      <c:pt idx="1236">
                        <c:v>16.719999999999651</c:v>
                      </c:pt>
                      <c:pt idx="1237">
                        <c:v>16.73999999999965</c:v>
                      </c:pt>
                      <c:pt idx="1238">
                        <c:v>16.75999999999965</c:v>
                      </c:pt>
                      <c:pt idx="1239">
                        <c:v>16.779999999999649</c:v>
                      </c:pt>
                      <c:pt idx="1240">
                        <c:v>16.799999999999649</c:v>
                      </c:pt>
                      <c:pt idx="1241">
                        <c:v>16.819999999999649</c:v>
                      </c:pt>
                      <c:pt idx="1242">
                        <c:v>16.839999999999648</c:v>
                      </c:pt>
                      <c:pt idx="1243">
                        <c:v>16.859999999999648</c:v>
                      </c:pt>
                      <c:pt idx="1244">
                        <c:v>16.879999999999647</c:v>
                      </c:pt>
                      <c:pt idx="1245">
                        <c:v>16.899999999999647</c:v>
                      </c:pt>
                      <c:pt idx="1246">
                        <c:v>16.919999999999646</c:v>
                      </c:pt>
                      <c:pt idx="1247">
                        <c:v>16.939999999999646</c:v>
                      </c:pt>
                      <c:pt idx="1248">
                        <c:v>16.959999999999646</c:v>
                      </c:pt>
                      <c:pt idx="1249">
                        <c:v>16.979999999999645</c:v>
                      </c:pt>
                      <c:pt idx="1250">
                        <c:v>16.999999999999645</c:v>
                      </c:pt>
                      <c:pt idx="1251">
                        <c:v>17.019999999999644</c:v>
                      </c:pt>
                      <c:pt idx="1252">
                        <c:v>17.039999999999644</c:v>
                      </c:pt>
                      <c:pt idx="1253">
                        <c:v>17.059999999999643</c:v>
                      </c:pt>
                      <c:pt idx="1254">
                        <c:v>17.079999999999643</c:v>
                      </c:pt>
                      <c:pt idx="1255">
                        <c:v>17.099999999999643</c:v>
                      </c:pt>
                      <c:pt idx="1256">
                        <c:v>17.119999999999642</c:v>
                      </c:pt>
                      <c:pt idx="1257">
                        <c:v>17.139999999999642</c:v>
                      </c:pt>
                      <c:pt idx="1258">
                        <c:v>17.159999999999641</c:v>
                      </c:pt>
                      <c:pt idx="1259">
                        <c:v>17.179999999999641</c:v>
                      </c:pt>
                      <c:pt idx="1260">
                        <c:v>17.19999999999964</c:v>
                      </c:pt>
                      <c:pt idx="1261">
                        <c:v>17.21999999999964</c:v>
                      </c:pt>
                      <c:pt idx="1262">
                        <c:v>17.23999999999964</c:v>
                      </c:pt>
                      <c:pt idx="1263">
                        <c:v>17.259999999999639</c:v>
                      </c:pt>
                      <c:pt idx="1264">
                        <c:v>17.279999999999639</c:v>
                      </c:pt>
                      <c:pt idx="1265">
                        <c:v>17.299999999999638</c:v>
                      </c:pt>
                      <c:pt idx="1266">
                        <c:v>17.319999999999638</c:v>
                      </c:pt>
                      <c:pt idx="1267">
                        <c:v>17.339999999999637</c:v>
                      </c:pt>
                      <c:pt idx="1268">
                        <c:v>17.359999999999637</c:v>
                      </c:pt>
                      <c:pt idx="1269">
                        <c:v>17.379999999999637</c:v>
                      </c:pt>
                      <c:pt idx="1270">
                        <c:v>17.399999999999636</c:v>
                      </c:pt>
                      <c:pt idx="1271">
                        <c:v>17.419999999999636</c:v>
                      </c:pt>
                      <c:pt idx="1272">
                        <c:v>17.439999999999635</c:v>
                      </c:pt>
                      <c:pt idx="1273">
                        <c:v>17.459999999999635</c:v>
                      </c:pt>
                      <c:pt idx="1274">
                        <c:v>17.479999999999634</c:v>
                      </c:pt>
                      <c:pt idx="1275">
                        <c:v>17.499999999999634</c:v>
                      </c:pt>
                      <c:pt idx="1276">
                        <c:v>17.519999999999634</c:v>
                      </c:pt>
                      <c:pt idx="1277">
                        <c:v>17.539999999999633</c:v>
                      </c:pt>
                      <c:pt idx="1278">
                        <c:v>17.559999999999633</c:v>
                      </c:pt>
                      <c:pt idx="1279">
                        <c:v>17.579999999999632</c:v>
                      </c:pt>
                      <c:pt idx="1280">
                        <c:v>17.599999999999632</c:v>
                      </c:pt>
                      <c:pt idx="1281">
                        <c:v>17.619999999999632</c:v>
                      </c:pt>
                      <c:pt idx="1282">
                        <c:v>17.639999999999631</c:v>
                      </c:pt>
                      <c:pt idx="1283">
                        <c:v>17.659999999999631</c:v>
                      </c:pt>
                      <c:pt idx="1284">
                        <c:v>17.67999999999963</c:v>
                      </c:pt>
                      <c:pt idx="1285">
                        <c:v>17.69999999999963</c:v>
                      </c:pt>
                      <c:pt idx="1286">
                        <c:v>17.719999999999629</c:v>
                      </c:pt>
                      <c:pt idx="1287">
                        <c:v>17.739999999999629</c:v>
                      </c:pt>
                      <c:pt idx="1288">
                        <c:v>17.759999999999629</c:v>
                      </c:pt>
                      <c:pt idx="1289">
                        <c:v>17.779999999999628</c:v>
                      </c:pt>
                      <c:pt idx="1290">
                        <c:v>17.799999999999628</c:v>
                      </c:pt>
                      <c:pt idx="1291">
                        <c:v>17.819999999999627</c:v>
                      </c:pt>
                      <c:pt idx="1292">
                        <c:v>17.839999999999627</c:v>
                      </c:pt>
                      <c:pt idx="1293">
                        <c:v>17.859999999999626</c:v>
                      </c:pt>
                      <c:pt idx="1294">
                        <c:v>17.879999999999626</c:v>
                      </c:pt>
                      <c:pt idx="1295">
                        <c:v>17.899999999999626</c:v>
                      </c:pt>
                      <c:pt idx="1296">
                        <c:v>17.919999999999625</c:v>
                      </c:pt>
                      <c:pt idx="1297">
                        <c:v>17.939999999999625</c:v>
                      </c:pt>
                      <c:pt idx="1298">
                        <c:v>17.959999999999624</c:v>
                      </c:pt>
                      <c:pt idx="1299">
                        <c:v>17.979999999999624</c:v>
                      </c:pt>
                      <c:pt idx="1300">
                        <c:v>17.999999999999623</c:v>
                      </c:pt>
                      <c:pt idx="1301">
                        <c:v>18.019999999999623</c:v>
                      </c:pt>
                      <c:pt idx="1302">
                        <c:v>18.039999999999623</c:v>
                      </c:pt>
                      <c:pt idx="1303">
                        <c:v>18.059999999999622</c:v>
                      </c:pt>
                      <c:pt idx="1304">
                        <c:v>18.079999999999622</c:v>
                      </c:pt>
                      <c:pt idx="1305">
                        <c:v>18.099999999999621</c:v>
                      </c:pt>
                      <c:pt idx="1306">
                        <c:v>18.119999999999621</c:v>
                      </c:pt>
                      <c:pt idx="1307">
                        <c:v>18.13999999999962</c:v>
                      </c:pt>
                      <c:pt idx="1308">
                        <c:v>18.15999999999962</c:v>
                      </c:pt>
                      <c:pt idx="1309">
                        <c:v>18.17999999999962</c:v>
                      </c:pt>
                      <c:pt idx="1310">
                        <c:v>18.199999999999619</c:v>
                      </c:pt>
                      <c:pt idx="1311">
                        <c:v>18.219999999999619</c:v>
                      </c:pt>
                      <c:pt idx="1312">
                        <c:v>18.239999999999618</c:v>
                      </c:pt>
                      <c:pt idx="1313">
                        <c:v>18.259999999999618</c:v>
                      </c:pt>
                      <c:pt idx="1314">
                        <c:v>18.279999999999617</c:v>
                      </c:pt>
                      <c:pt idx="1315">
                        <c:v>18.299999999999617</c:v>
                      </c:pt>
                      <c:pt idx="1316">
                        <c:v>18.319999999999617</c:v>
                      </c:pt>
                      <c:pt idx="1317">
                        <c:v>18.339999999999616</c:v>
                      </c:pt>
                      <c:pt idx="1318">
                        <c:v>18.359999999999616</c:v>
                      </c:pt>
                      <c:pt idx="1319">
                        <c:v>18.379999999999615</c:v>
                      </c:pt>
                      <c:pt idx="1320">
                        <c:v>18.399999999999615</c:v>
                      </c:pt>
                      <c:pt idx="1321">
                        <c:v>18.419999999999614</c:v>
                      </c:pt>
                      <c:pt idx="1322">
                        <c:v>18.439999999999614</c:v>
                      </c:pt>
                      <c:pt idx="1323">
                        <c:v>18.459999999999614</c:v>
                      </c:pt>
                      <c:pt idx="1324">
                        <c:v>18.479999999999613</c:v>
                      </c:pt>
                      <c:pt idx="1325">
                        <c:v>18.499999999999613</c:v>
                      </c:pt>
                      <c:pt idx="1326">
                        <c:v>18.519999999999612</c:v>
                      </c:pt>
                      <c:pt idx="1327">
                        <c:v>18.539999999999612</c:v>
                      </c:pt>
                      <c:pt idx="1328">
                        <c:v>18.559999999999611</c:v>
                      </c:pt>
                      <c:pt idx="1329">
                        <c:v>18.579999999999611</c:v>
                      </c:pt>
                      <c:pt idx="1330">
                        <c:v>18.599999999999611</c:v>
                      </c:pt>
                      <c:pt idx="1331">
                        <c:v>18.61999999999961</c:v>
                      </c:pt>
                      <c:pt idx="1332">
                        <c:v>18.63999999999961</c:v>
                      </c:pt>
                      <c:pt idx="1333">
                        <c:v>18.659999999999609</c:v>
                      </c:pt>
                      <c:pt idx="1334">
                        <c:v>18.679999999999609</c:v>
                      </c:pt>
                      <c:pt idx="1335">
                        <c:v>18.699999999999608</c:v>
                      </c:pt>
                      <c:pt idx="1336">
                        <c:v>18.719999999999608</c:v>
                      </c:pt>
                      <c:pt idx="1337">
                        <c:v>18.739999999999608</c:v>
                      </c:pt>
                      <c:pt idx="1338">
                        <c:v>18.759999999999607</c:v>
                      </c:pt>
                      <c:pt idx="1339">
                        <c:v>18.779999999999607</c:v>
                      </c:pt>
                      <c:pt idx="1340">
                        <c:v>18.799999999999606</c:v>
                      </c:pt>
                      <c:pt idx="1341">
                        <c:v>18.819999999999606</c:v>
                      </c:pt>
                      <c:pt idx="1342">
                        <c:v>18.839999999999606</c:v>
                      </c:pt>
                      <c:pt idx="1343">
                        <c:v>18.859999999999605</c:v>
                      </c:pt>
                      <c:pt idx="1344">
                        <c:v>18.879999999999605</c:v>
                      </c:pt>
                      <c:pt idx="1345">
                        <c:v>18.899999999999604</c:v>
                      </c:pt>
                      <c:pt idx="1346">
                        <c:v>18.919999999999604</c:v>
                      </c:pt>
                      <c:pt idx="1347">
                        <c:v>18.939999999999603</c:v>
                      </c:pt>
                      <c:pt idx="1348">
                        <c:v>18.959999999999603</c:v>
                      </c:pt>
                      <c:pt idx="1349">
                        <c:v>18.979999999999603</c:v>
                      </c:pt>
                      <c:pt idx="1350">
                        <c:v>18.999999999999602</c:v>
                      </c:pt>
                      <c:pt idx="1351">
                        <c:v>19.019999999999602</c:v>
                      </c:pt>
                      <c:pt idx="1352">
                        <c:v>19.039999999999601</c:v>
                      </c:pt>
                      <c:pt idx="1353">
                        <c:v>19.059999999999601</c:v>
                      </c:pt>
                      <c:pt idx="1354">
                        <c:v>19.0799999999996</c:v>
                      </c:pt>
                      <c:pt idx="1355">
                        <c:v>19.0999999999996</c:v>
                      </c:pt>
                      <c:pt idx="1356">
                        <c:v>19.1199999999996</c:v>
                      </c:pt>
                      <c:pt idx="1357">
                        <c:v>19.139999999999599</c:v>
                      </c:pt>
                      <c:pt idx="1358">
                        <c:v>19.159999999999599</c:v>
                      </c:pt>
                      <c:pt idx="1359">
                        <c:v>19.179999999999598</c:v>
                      </c:pt>
                      <c:pt idx="1360">
                        <c:v>19.199999999999598</c:v>
                      </c:pt>
                      <c:pt idx="1361">
                        <c:v>19.219999999999597</c:v>
                      </c:pt>
                      <c:pt idx="1362">
                        <c:v>19.239999999999597</c:v>
                      </c:pt>
                      <c:pt idx="1363">
                        <c:v>19.259999999999597</c:v>
                      </c:pt>
                      <c:pt idx="1364">
                        <c:v>19.279999999999596</c:v>
                      </c:pt>
                      <c:pt idx="1365">
                        <c:v>19.299999999999596</c:v>
                      </c:pt>
                      <c:pt idx="1366">
                        <c:v>19.319999999999595</c:v>
                      </c:pt>
                      <c:pt idx="1367">
                        <c:v>19.339999999999595</c:v>
                      </c:pt>
                      <c:pt idx="1368">
                        <c:v>19.359999999999594</c:v>
                      </c:pt>
                      <c:pt idx="1369">
                        <c:v>19.379999999999594</c:v>
                      </c:pt>
                      <c:pt idx="1370">
                        <c:v>19.399999999999594</c:v>
                      </c:pt>
                      <c:pt idx="1371">
                        <c:v>19.419999999999593</c:v>
                      </c:pt>
                      <c:pt idx="1372">
                        <c:v>19.439999999999593</c:v>
                      </c:pt>
                      <c:pt idx="1373">
                        <c:v>19.459999999999592</c:v>
                      </c:pt>
                      <c:pt idx="1374">
                        <c:v>19.479999999999592</c:v>
                      </c:pt>
                      <c:pt idx="1375">
                        <c:v>19.499999999999591</c:v>
                      </c:pt>
                      <c:pt idx="1376">
                        <c:v>19.519999999999591</c:v>
                      </c:pt>
                      <c:pt idx="1377">
                        <c:v>19.539999999999591</c:v>
                      </c:pt>
                      <c:pt idx="1378">
                        <c:v>19.55999999999959</c:v>
                      </c:pt>
                      <c:pt idx="1379">
                        <c:v>19.57999999999959</c:v>
                      </c:pt>
                      <c:pt idx="1380">
                        <c:v>19.599999999999589</c:v>
                      </c:pt>
                      <c:pt idx="1381">
                        <c:v>19.619999999999589</c:v>
                      </c:pt>
                      <c:pt idx="1382">
                        <c:v>19.639999999999588</c:v>
                      </c:pt>
                      <c:pt idx="1383">
                        <c:v>19.659999999999588</c:v>
                      </c:pt>
                      <c:pt idx="1384">
                        <c:v>19.679999999999588</c:v>
                      </c:pt>
                      <c:pt idx="1385">
                        <c:v>19.699999999999587</c:v>
                      </c:pt>
                      <c:pt idx="1386">
                        <c:v>19.719999999999587</c:v>
                      </c:pt>
                      <c:pt idx="1387">
                        <c:v>19.739999999999586</c:v>
                      </c:pt>
                      <c:pt idx="1388">
                        <c:v>19.759999999999586</c:v>
                      </c:pt>
                      <c:pt idx="1389">
                        <c:v>19.779999999999585</c:v>
                      </c:pt>
                      <c:pt idx="1390">
                        <c:v>19.799999999999585</c:v>
                      </c:pt>
                      <c:pt idx="1391">
                        <c:v>19.819999999999585</c:v>
                      </c:pt>
                      <c:pt idx="1392">
                        <c:v>19.839999999999584</c:v>
                      </c:pt>
                      <c:pt idx="1393">
                        <c:v>19.859999999999584</c:v>
                      </c:pt>
                      <c:pt idx="1394">
                        <c:v>19.879999999999583</c:v>
                      </c:pt>
                      <c:pt idx="1395">
                        <c:v>19.899999999999583</c:v>
                      </c:pt>
                      <c:pt idx="1396">
                        <c:v>19.919999999999582</c:v>
                      </c:pt>
                      <c:pt idx="1397">
                        <c:v>19.939999999999582</c:v>
                      </c:pt>
                      <c:pt idx="1398">
                        <c:v>19.959999999999582</c:v>
                      </c:pt>
                      <c:pt idx="1399">
                        <c:v>19.979999999999581</c:v>
                      </c:pt>
                      <c:pt idx="1400">
                        <c:v>19.999999999999581</c:v>
                      </c:pt>
                      <c:pt idx="1401">
                        <c:v>20.01999999999958</c:v>
                      </c:pt>
                      <c:pt idx="1402">
                        <c:v>20.03999999999958</c:v>
                      </c:pt>
                      <c:pt idx="1403">
                        <c:v>20.05999999999958</c:v>
                      </c:pt>
                      <c:pt idx="1404">
                        <c:v>20.079999999999579</c:v>
                      </c:pt>
                      <c:pt idx="1405">
                        <c:v>20.099999999999579</c:v>
                      </c:pt>
                      <c:pt idx="1406">
                        <c:v>20.119999999999578</c:v>
                      </c:pt>
                      <c:pt idx="1407">
                        <c:v>20.139999999999578</c:v>
                      </c:pt>
                      <c:pt idx="1408">
                        <c:v>20.159999999999577</c:v>
                      </c:pt>
                      <c:pt idx="1409">
                        <c:v>20.179999999999577</c:v>
                      </c:pt>
                      <c:pt idx="1410">
                        <c:v>20.199999999999577</c:v>
                      </c:pt>
                      <c:pt idx="1411">
                        <c:v>20.219999999999576</c:v>
                      </c:pt>
                      <c:pt idx="1412">
                        <c:v>20.239999999999576</c:v>
                      </c:pt>
                      <c:pt idx="1413">
                        <c:v>20.259999999999575</c:v>
                      </c:pt>
                      <c:pt idx="1414">
                        <c:v>20.279999999999575</c:v>
                      </c:pt>
                      <c:pt idx="1415">
                        <c:v>20.299999999999574</c:v>
                      </c:pt>
                      <c:pt idx="1416">
                        <c:v>20.319999999999574</c:v>
                      </c:pt>
                      <c:pt idx="1417">
                        <c:v>20.339999999999574</c:v>
                      </c:pt>
                      <c:pt idx="1418">
                        <c:v>20.359999999999573</c:v>
                      </c:pt>
                      <c:pt idx="1419">
                        <c:v>20.379999999999573</c:v>
                      </c:pt>
                      <c:pt idx="1420">
                        <c:v>20.399999999999572</c:v>
                      </c:pt>
                      <c:pt idx="1421">
                        <c:v>20.419999999999572</c:v>
                      </c:pt>
                      <c:pt idx="1422">
                        <c:v>20.439999999999571</c:v>
                      </c:pt>
                      <c:pt idx="1423">
                        <c:v>20.459999999999571</c:v>
                      </c:pt>
                      <c:pt idx="1424">
                        <c:v>20.479999999999571</c:v>
                      </c:pt>
                      <c:pt idx="1425">
                        <c:v>20.49999999999957</c:v>
                      </c:pt>
                      <c:pt idx="1426">
                        <c:v>20.51999999999957</c:v>
                      </c:pt>
                      <c:pt idx="1427">
                        <c:v>20.539999999999569</c:v>
                      </c:pt>
                      <c:pt idx="1428">
                        <c:v>20.559999999999569</c:v>
                      </c:pt>
                      <c:pt idx="1429">
                        <c:v>20.579999999999568</c:v>
                      </c:pt>
                      <c:pt idx="1430">
                        <c:v>20.599999999999568</c:v>
                      </c:pt>
                      <c:pt idx="1431">
                        <c:v>20.619999999999568</c:v>
                      </c:pt>
                      <c:pt idx="1432">
                        <c:v>20.639999999999567</c:v>
                      </c:pt>
                      <c:pt idx="1433">
                        <c:v>20.659999999999567</c:v>
                      </c:pt>
                      <c:pt idx="1434">
                        <c:v>20.679999999999566</c:v>
                      </c:pt>
                      <c:pt idx="1435">
                        <c:v>20.699999999999566</c:v>
                      </c:pt>
                      <c:pt idx="1436">
                        <c:v>20.719999999999565</c:v>
                      </c:pt>
                      <c:pt idx="1437">
                        <c:v>20.739999999999565</c:v>
                      </c:pt>
                      <c:pt idx="1438">
                        <c:v>20.759999999999565</c:v>
                      </c:pt>
                      <c:pt idx="1439">
                        <c:v>20.779999999999564</c:v>
                      </c:pt>
                      <c:pt idx="1440">
                        <c:v>20.799999999999564</c:v>
                      </c:pt>
                      <c:pt idx="1441">
                        <c:v>20.819999999999563</c:v>
                      </c:pt>
                      <c:pt idx="1442">
                        <c:v>20.839999999999563</c:v>
                      </c:pt>
                      <c:pt idx="1443">
                        <c:v>20.859999999999562</c:v>
                      </c:pt>
                      <c:pt idx="1444">
                        <c:v>20.879999999999562</c:v>
                      </c:pt>
                      <c:pt idx="1445">
                        <c:v>20.899999999999562</c:v>
                      </c:pt>
                      <c:pt idx="1446">
                        <c:v>20.919999999999561</c:v>
                      </c:pt>
                      <c:pt idx="1447">
                        <c:v>20.939999999999561</c:v>
                      </c:pt>
                      <c:pt idx="1448">
                        <c:v>20.95999999999956</c:v>
                      </c:pt>
                      <c:pt idx="1449">
                        <c:v>20.97999999999956</c:v>
                      </c:pt>
                      <c:pt idx="1450">
                        <c:v>20.999999999999559</c:v>
                      </c:pt>
                      <c:pt idx="1451">
                        <c:v>21.019999999999559</c:v>
                      </c:pt>
                      <c:pt idx="1452">
                        <c:v>21.039999999999559</c:v>
                      </c:pt>
                      <c:pt idx="1453">
                        <c:v>21.059999999999558</c:v>
                      </c:pt>
                      <c:pt idx="1454">
                        <c:v>21.079999999999558</c:v>
                      </c:pt>
                      <c:pt idx="1455">
                        <c:v>21.099999999999557</c:v>
                      </c:pt>
                      <c:pt idx="1456">
                        <c:v>21.119999999999557</c:v>
                      </c:pt>
                      <c:pt idx="1457">
                        <c:v>21.139999999999556</c:v>
                      </c:pt>
                      <c:pt idx="1458">
                        <c:v>21.159999999999556</c:v>
                      </c:pt>
                      <c:pt idx="1459">
                        <c:v>21.179999999999556</c:v>
                      </c:pt>
                      <c:pt idx="1460">
                        <c:v>21.199999999999555</c:v>
                      </c:pt>
                      <c:pt idx="1461">
                        <c:v>21.219999999999555</c:v>
                      </c:pt>
                      <c:pt idx="1462">
                        <c:v>21.239999999999554</c:v>
                      </c:pt>
                      <c:pt idx="1463">
                        <c:v>21.259999999999554</c:v>
                      </c:pt>
                      <c:pt idx="1464">
                        <c:v>21.279999999999553</c:v>
                      </c:pt>
                      <c:pt idx="1465">
                        <c:v>21.299999999999553</c:v>
                      </c:pt>
                      <c:pt idx="1466">
                        <c:v>21.319999999999553</c:v>
                      </c:pt>
                      <c:pt idx="1467">
                        <c:v>21.339999999999552</c:v>
                      </c:pt>
                      <c:pt idx="1468">
                        <c:v>21.359999999999552</c:v>
                      </c:pt>
                      <c:pt idx="1469">
                        <c:v>21.379999999999551</c:v>
                      </c:pt>
                      <c:pt idx="1470">
                        <c:v>21.399999999999551</c:v>
                      </c:pt>
                      <c:pt idx="1471">
                        <c:v>21.419999999999551</c:v>
                      </c:pt>
                      <c:pt idx="1472">
                        <c:v>21.43999999999955</c:v>
                      </c:pt>
                      <c:pt idx="1473">
                        <c:v>21.45999999999955</c:v>
                      </c:pt>
                      <c:pt idx="1474">
                        <c:v>21.479999999999549</c:v>
                      </c:pt>
                      <c:pt idx="1475">
                        <c:v>21.499999999999549</c:v>
                      </c:pt>
                      <c:pt idx="1476">
                        <c:v>21.519999999999548</c:v>
                      </c:pt>
                      <c:pt idx="1477">
                        <c:v>21.539999999999548</c:v>
                      </c:pt>
                      <c:pt idx="1478">
                        <c:v>21.559999999999548</c:v>
                      </c:pt>
                      <c:pt idx="1479">
                        <c:v>21.579999999999547</c:v>
                      </c:pt>
                      <c:pt idx="1480">
                        <c:v>21.599999999999547</c:v>
                      </c:pt>
                      <c:pt idx="1481">
                        <c:v>21.619999999999546</c:v>
                      </c:pt>
                      <c:pt idx="1482">
                        <c:v>21.639999999999546</c:v>
                      </c:pt>
                      <c:pt idx="1483">
                        <c:v>21.659999999999545</c:v>
                      </c:pt>
                      <c:pt idx="1484">
                        <c:v>21.679999999999545</c:v>
                      </c:pt>
                      <c:pt idx="1485">
                        <c:v>21.699999999999545</c:v>
                      </c:pt>
                      <c:pt idx="1486">
                        <c:v>21.719999999999544</c:v>
                      </c:pt>
                      <c:pt idx="1487">
                        <c:v>21.739999999999544</c:v>
                      </c:pt>
                      <c:pt idx="1488">
                        <c:v>21.759999999999543</c:v>
                      </c:pt>
                      <c:pt idx="1489">
                        <c:v>21.779999999999543</c:v>
                      </c:pt>
                      <c:pt idx="1490">
                        <c:v>21.799999999999542</c:v>
                      </c:pt>
                      <c:pt idx="1491">
                        <c:v>21.819999999999542</c:v>
                      </c:pt>
                      <c:pt idx="1492">
                        <c:v>21.839999999999542</c:v>
                      </c:pt>
                      <c:pt idx="1493">
                        <c:v>21.859999999999541</c:v>
                      </c:pt>
                      <c:pt idx="1494">
                        <c:v>21.879999999999541</c:v>
                      </c:pt>
                      <c:pt idx="1495">
                        <c:v>21.89999999999954</c:v>
                      </c:pt>
                      <c:pt idx="1496">
                        <c:v>21.91999999999954</c:v>
                      </c:pt>
                      <c:pt idx="1497">
                        <c:v>21.939999999999539</c:v>
                      </c:pt>
                      <c:pt idx="1498">
                        <c:v>21.959999999999539</c:v>
                      </c:pt>
                      <c:pt idx="1499">
                        <c:v>21.979999999999539</c:v>
                      </c:pt>
                      <c:pt idx="1500">
                        <c:v>21.999999999999538</c:v>
                      </c:pt>
                      <c:pt idx="1501">
                        <c:v>22.019999999999538</c:v>
                      </c:pt>
                      <c:pt idx="1502">
                        <c:v>22.039999999999537</c:v>
                      </c:pt>
                      <c:pt idx="1503">
                        <c:v>22.059999999999537</c:v>
                      </c:pt>
                      <c:pt idx="1504">
                        <c:v>22.079999999999536</c:v>
                      </c:pt>
                      <c:pt idx="1505">
                        <c:v>22.099999999999536</c:v>
                      </c:pt>
                      <c:pt idx="1506">
                        <c:v>22.119999999999536</c:v>
                      </c:pt>
                      <c:pt idx="1507">
                        <c:v>22.139999999999535</c:v>
                      </c:pt>
                      <c:pt idx="1508">
                        <c:v>22.159999999999535</c:v>
                      </c:pt>
                      <c:pt idx="1509">
                        <c:v>22.179999999999534</c:v>
                      </c:pt>
                      <c:pt idx="1510">
                        <c:v>22.199999999999534</c:v>
                      </c:pt>
                      <c:pt idx="1511">
                        <c:v>22.219999999999533</c:v>
                      </c:pt>
                      <c:pt idx="1512">
                        <c:v>22.239999999999533</c:v>
                      </c:pt>
                      <c:pt idx="1513">
                        <c:v>22.259999999999533</c:v>
                      </c:pt>
                      <c:pt idx="1514">
                        <c:v>22.279999999999532</c:v>
                      </c:pt>
                      <c:pt idx="1515">
                        <c:v>22.299999999999532</c:v>
                      </c:pt>
                      <c:pt idx="1516">
                        <c:v>22.319999999999531</c:v>
                      </c:pt>
                      <c:pt idx="1517">
                        <c:v>22.339999999999531</c:v>
                      </c:pt>
                      <c:pt idx="1518">
                        <c:v>22.35999999999953</c:v>
                      </c:pt>
                      <c:pt idx="1519">
                        <c:v>22.37999999999953</c:v>
                      </c:pt>
                      <c:pt idx="1520">
                        <c:v>22.39999999999953</c:v>
                      </c:pt>
                      <c:pt idx="1521">
                        <c:v>22.419999999999529</c:v>
                      </c:pt>
                      <c:pt idx="1522">
                        <c:v>22.439999999999529</c:v>
                      </c:pt>
                      <c:pt idx="1523">
                        <c:v>22.459999999999528</c:v>
                      </c:pt>
                      <c:pt idx="1524">
                        <c:v>22.479999999999528</c:v>
                      </c:pt>
                      <c:pt idx="1525">
                        <c:v>22.499999999999527</c:v>
                      </c:pt>
                      <c:pt idx="1526">
                        <c:v>22.519999999999527</c:v>
                      </c:pt>
                      <c:pt idx="1527">
                        <c:v>22.539999999999527</c:v>
                      </c:pt>
                      <c:pt idx="1528">
                        <c:v>22.559999999999526</c:v>
                      </c:pt>
                      <c:pt idx="1529">
                        <c:v>22.579999999999526</c:v>
                      </c:pt>
                      <c:pt idx="1530">
                        <c:v>22.599999999999525</c:v>
                      </c:pt>
                      <c:pt idx="1531">
                        <c:v>22.619999999999525</c:v>
                      </c:pt>
                      <c:pt idx="1532">
                        <c:v>22.639999999999525</c:v>
                      </c:pt>
                      <c:pt idx="1533">
                        <c:v>22.659999999999524</c:v>
                      </c:pt>
                      <c:pt idx="1534">
                        <c:v>22.679999999999524</c:v>
                      </c:pt>
                      <c:pt idx="1535">
                        <c:v>22.699999999999523</c:v>
                      </c:pt>
                      <c:pt idx="1536">
                        <c:v>22.719999999999523</c:v>
                      </c:pt>
                      <c:pt idx="1537">
                        <c:v>22.739999999999522</c:v>
                      </c:pt>
                      <c:pt idx="1538">
                        <c:v>22.759999999999522</c:v>
                      </c:pt>
                      <c:pt idx="1539">
                        <c:v>22.779999999999522</c:v>
                      </c:pt>
                      <c:pt idx="1540">
                        <c:v>22.799999999999521</c:v>
                      </c:pt>
                      <c:pt idx="1541">
                        <c:v>22.819999999999521</c:v>
                      </c:pt>
                      <c:pt idx="1542">
                        <c:v>22.83999999999952</c:v>
                      </c:pt>
                      <c:pt idx="1543">
                        <c:v>22.85999999999952</c:v>
                      </c:pt>
                      <c:pt idx="1544">
                        <c:v>22.879999999999519</c:v>
                      </c:pt>
                      <c:pt idx="1545">
                        <c:v>22.899999999999519</c:v>
                      </c:pt>
                      <c:pt idx="1546">
                        <c:v>22.919999999999519</c:v>
                      </c:pt>
                      <c:pt idx="1547">
                        <c:v>22.939999999999518</c:v>
                      </c:pt>
                      <c:pt idx="1548">
                        <c:v>22.959999999999518</c:v>
                      </c:pt>
                      <c:pt idx="1549">
                        <c:v>22.979999999999517</c:v>
                      </c:pt>
                      <c:pt idx="1550">
                        <c:v>22.999999999999517</c:v>
                      </c:pt>
                      <c:pt idx="1551">
                        <c:v>23.019999999999516</c:v>
                      </c:pt>
                      <c:pt idx="1552">
                        <c:v>23.039999999999516</c:v>
                      </c:pt>
                      <c:pt idx="1553">
                        <c:v>23.059999999999516</c:v>
                      </c:pt>
                      <c:pt idx="1554">
                        <c:v>23.079999999999515</c:v>
                      </c:pt>
                      <c:pt idx="1555">
                        <c:v>23.099999999999515</c:v>
                      </c:pt>
                      <c:pt idx="1556">
                        <c:v>23.119999999999514</c:v>
                      </c:pt>
                      <c:pt idx="1557">
                        <c:v>23.139999999999514</c:v>
                      </c:pt>
                      <c:pt idx="1558">
                        <c:v>23.159999999999513</c:v>
                      </c:pt>
                      <c:pt idx="1559">
                        <c:v>23.179999999999513</c:v>
                      </c:pt>
                      <c:pt idx="1560">
                        <c:v>23.199999999999513</c:v>
                      </c:pt>
                      <c:pt idx="1561">
                        <c:v>23.219999999999512</c:v>
                      </c:pt>
                      <c:pt idx="1562">
                        <c:v>23.239999999999512</c:v>
                      </c:pt>
                      <c:pt idx="1563">
                        <c:v>23.259999999999511</c:v>
                      </c:pt>
                      <c:pt idx="1564">
                        <c:v>23.279999999999511</c:v>
                      </c:pt>
                      <c:pt idx="1565">
                        <c:v>23.29999999999951</c:v>
                      </c:pt>
                      <c:pt idx="1566">
                        <c:v>23.31999999999951</c:v>
                      </c:pt>
                      <c:pt idx="1567">
                        <c:v>23.33999999999951</c:v>
                      </c:pt>
                      <c:pt idx="1568">
                        <c:v>23.359999999999509</c:v>
                      </c:pt>
                      <c:pt idx="1569">
                        <c:v>23.379999999999509</c:v>
                      </c:pt>
                      <c:pt idx="1570">
                        <c:v>23.399999999999508</c:v>
                      </c:pt>
                      <c:pt idx="1571">
                        <c:v>23.419999999999508</c:v>
                      </c:pt>
                      <c:pt idx="1572">
                        <c:v>23.439999999999507</c:v>
                      </c:pt>
                      <c:pt idx="1573">
                        <c:v>23.459999999999507</c:v>
                      </c:pt>
                      <c:pt idx="1574">
                        <c:v>23.479999999999507</c:v>
                      </c:pt>
                      <c:pt idx="1575">
                        <c:v>23.499999999999506</c:v>
                      </c:pt>
                      <c:pt idx="1576">
                        <c:v>23.519999999999506</c:v>
                      </c:pt>
                      <c:pt idx="1577">
                        <c:v>23.539999999999505</c:v>
                      </c:pt>
                      <c:pt idx="1578">
                        <c:v>23.559999999999505</c:v>
                      </c:pt>
                      <c:pt idx="1579">
                        <c:v>23.579999999999504</c:v>
                      </c:pt>
                      <c:pt idx="1580">
                        <c:v>23.599999999999504</c:v>
                      </c:pt>
                      <c:pt idx="1581">
                        <c:v>23.619999999999504</c:v>
                      </c:pt>
                      <c:pt idx="1582">
                        <c:v>23.639999999999503</c:v>
                      </c:pt>
                      <c:pt idx="1583">
                        <c:v>23.659999999999503</c:v>
                      </c:pt>
                      <c:pt idx="1584">
                        <c:v>23.679999999999502</c:v>
                      </c:pt>
                      <c:pt idx="1585">
                        <c:v>23.699999999999502</c:v>
                      </c:pt>
                      <c:pt idx="1586">
                        <c:v>23.719999999999501</c:v>
                      </c:pt>
                      <c:pt idx="1587">
                        <c:v>23.739999999999501</c:v>
                      </c:pt>
                      <c:pt idx="1588">
                        <c:v>23.759999999999501</c:v>
                      </c:pt>
                      <c:pt idx="1589">
                        <c:v>23.7799999999995</c:v>
                      </c:pt>
                      <c:pt idx="1590">
                        <c:v>23.7999999999995</c:v>
                      </c:pt>
                      <c:pt idx="1591">
                        <c:v>23.819999999999499</c:v>
                      </c:pt>
                      <c:pt idx="1592">
                        <c:v>23.839999999999499</c:v>
                      </c:pt>
                      <c:pt idx="1593">
                        <c:v>23.859999999999498</c:v>
                      </c:pt>
                      <c:pt idx="1594">
                        <c:v>23.879999999999498</c:v>
                      </c:pt>
                      <c:pt idx="1595">
                        <c:v>23.899999999999498</c:v>
                      </c:pt>
                      <c:pt idx="1596">
                        <c:v>23.919999999999497</c:v>
                      </c:pt>
                      <c:pt idx="1597">
                        <c:v>23.939999999999497</c:v>
                      </c:pt>
                      <c:pt idx="1598">
                        <c:v>23.959999999999496</c:v>
                      </c:pt>
                      <c:pt idx="1599">
                        <c:v>23.979999999999496</c:v>
                      </c:pt>
                      <c:pt idx="1600">
                        <c:v>23.999999999999496</c:v>
                      </c:pt>
                      <c:pt idx="1601">
                        <c:v>24.019999999999495</c:v>
                      </c:pt>
                      <c:pt idx="1602">
                        <c:v>24.039999999999495</c:v>
                      </c:pt>
                      <c:pt idx="1603">
                        <c:v>24.059999999999494</c:v>
                      </c:pt>
                      <c:pt idx="1604">
                        <c:v>24.079999999999494</c:v>
                      </c:pt>
                      <c:pt idx="1605">
                        <c:v>24.099999999999493</c:v>
                      </c:pt>
                      <c:pt idx="1606">
                        <c:v>24.119999999999493</c:v>
                      </c:pt>
                      <c:pt idx="1607">
                        <c:v>24.139999999999493</c:v>
                      </c:pt>
                      <c:pt idx="1608">
                        <c:v>24.159999999999492</c:v>
                      </c:pt>
                      <c:pt idx="1609">
                        <c:v>24.179999999999492</c:v>
                      </c:pt>
                      <c:pt idx="1610">
                        <c:v>24.199999999999491</c:v>
                      </c:pt>
                      <c:pt idx="1611">
                        <c:v>24.219999999999491</c:v>
                      </c:pt>
                      <c:pt idx="1612">
                        <c:v>24.23999999999949</c:v>
                      </c:pt>
                      <c:pt idx="1613">
                        <c:v>24.25999999999949</c:v>
                      </c:pt>
                      <c:pt idx="1614">
                        <c:v>24.27999999999949</c:v>
                      </c:pt>
                      <c:pt idx="1615">
                        <c:v>24.299999999999489</c:v>
                      </c:pt>
                      <c:pt idx="1616">
                        <c:v>24.319999999999489</c:v>
                      </c:pt>
                      <c:pt idx="1617">
                        <c:v>24.339999999999488</c:v>
                      </c:pt>
                      <c:pt idx="1618">
                        <c:v>24.359999999999488</c:v>
                      </c:pt>
                      <c:pt idx="1619">
                        <c:v>24.379999999999487</c:v>
                      </c:pt>
                      <c:pt idx="1620">
                        <c:v>24.399999999999487</c:v>
                      </c:pt>
                      <c:pt idx="1621">
                        <c:v>24.419999999999487</c:v>
                      </c:pt>
                      <c:pt idx="1622">
                        <c:v>24.439999999999486</c:v>
                      </c:pt>
                      <c:pt idx="1623">
                        <c:v>24.459999999999486</c:v>
                      </c:pt>
                      <c:pt idx="1624">
                        <c:v>24.479999999999485</c:v>
                      </c:pt>
                      <c:pt idx="1625">
                        <c:v>24.499999999999485</c:v>
                      </c:pt>
                      <c:pt idx="1626">
                        <c:v>24.519999999999484</c:v>
                      </c:pt>
                      <c:pt idx="1627">
                        <c:v>24.539999999999484</c:v>
                      </c:pt>
                      <c:pt idx="1628">
                        <c:v>24.559999999999484</c:v>
                      </c:pt>
                      <c:pt idx="1629">
                        <c:v>24.579999999999483</c:v>
                      </c:pt>
                      <c:pt idx="1630">
                        <c:v>24.599999999999483</c:v>
                      </c:pt>
                      <c:pt idx="1631">
                        <c:v>24.619999999999482</c:v>
                      </c:pt>
                      <c:pt idx="1632">
                        <c:v>24.639999999999482</c:v>
                      </c:pt>
                      <c:pt idx="1633">
                        <c:v>24.659999999999481</c:v>
                      </c:pt>
                      <c:pt idx="1634">
                        <c:v>24.679999999999481</c:v>
                      </c:pt>
                      <c:pt idx="1635">
                        <c:v>24.699999999999481</c:v>
                      </c:pt>
                      <c:pt idx="1636">
                        <c:v>24.71999999999948</c:v>
                      </c:pt>
                      <c:pt idx="1637">
                        <c:v>24.73999999999948</c:v>
                      </c:pt>
                      <c:pt idx="1638">
                        <c:v>24.759999999999479</c:v>
                      </c:pt>
                      <c:pt idx="1639">
                        <c:v>24.779999999999479</c:v>
                      </c:pt>
                      <c:pt idx="1640">
                        <c:v>24.799999999999478</c:v>
                      </c:pt>
                      <c:pt idx="1641">
                        <c:v>24.819999999999478</c:v>
                      </c:pt>
                      <c:pt idx="1642">
                        <c:v>24.839999999999478</c:v>
                      </c:pt>
                      <c:pt idx="1643">
                        <c:v>24.859999999999477</c:v>
                      </c:pt>
                      <c:pt idx="1644">
                        <c:v>24.879999999999477</c:v>
                      </c:pt>
                      <c:pt idx="1645">
                        <c:v>24.899999999999476</c:v>
                      </c:pt>
                      <c:pt idx="1646">
                        <c:v>24.919999999999476</c:v>
                      </c:pt>
                      <c:pt idx="1647">
                        <c:v>24.939999999999475</c:v>
                      </c:pt>
                      <c:pt idx="1648">
                        <c:v>24.959999999999475</c:v>
                      </c:pt>
                      <c:pt idx="1649">
                        <c:v>24.979999999999475</c:v>
                      </c:pt>
                      <c:pt idx="1650">
                        <c:v>24.999999999999474</c:v>
                      </c:pt>
                      <c:pt idx="1651">
                        <c:v>25.019999999999474</c:v>
                      </c:pt>
                      <c:pt idx="1652">
                        <c:v>25.039999999999473</c:v>
                      </c:pt>
                      <c:pt idx="1653">
                        <c:v>25.059999999999473</c:v>
                      </c:pt>
                      <c:pt idx="1654">
                        <c:v>25.079999999999472</c:v>
                      </c:pt>
                      <c:pt idx="1655">
                        <c:v>25.099999999999472</c:v>
                      </c:pt>
                      <c:pt idx="1656">
                        <c:v>25.119999999999472</c:v>
                      </c:pt>
                      <c:pt idx="1657">
                        <c:v>25.139999999999471</c:v>
                      </c:pt>
                      <c:pt idx="1658">
                        <c:v>25.159999999999471</c:v>
                      </c:pt>
                      <c:pt idx="1659">
                        <c:v>25.17999999999947</c:v>
                      </c:pt>
                      <c:pt idx="1660">
                        <c:v>25.19999999999947</c:v>
                      </c:pt>
                      <c:pt idx="1661">
                        <c:v>25.21999999999947</c:v>
                      </c:pt>
                      <c:pt idx="1662">
                        <c:v>25.239999999999469</c:v>
                      </c:pt>
                      <c:pt idx="1663">
                        <c:v>25.259999999999469</c:v>
                      </c:pt>
                      <c:pt idx="1664">
                        <c:v>25.279999999999468</c:v>
                      </c:pt>
                      <c:pt idx="1665">
                        <c:v>25.299999999999468</c:v>
                      </c:pt>
                      <c:pt idx="1666">
                        <c:v>25.319999999999467</c:v>
                      </c:pt>
                      <c:pt idx="1667">
                        <c:v>25.339999999999467</c:v>
                      </c:pt>
                      <c:pt idx="1668">
                        <c:v>25.359999999999467</c:v>
                      </c:pt>
                      <c:pt idx="1669">
                        <c:v>25.379999999999466</c:v>
                      </c:pt>
                      <c:pt idx="1670">
                        <c:v>25.399999999999466</c:v>
                      </c:pt>
                      <c:pt idx="1671">
                        <c:v>25.419999999999465</c:v>
                      </c:pt>
                      <c:pt idx="1672">
                        <c:v>25.439999999999465</c:v>
                      </c:pt>
                      <c:pt idx="1673">
                        <c:v>25.459999999999464</c:v>
                      </c:pt>
                      <c:pt idx="1674">
                        <c:v>25.479999999999464</c:v>
                      </c:pt>
                      <c:pt idx="1675">
                        <c:v>25.499999999999464</c:v>
                      </c:pt>
                      <c:pt idx="1676">
                        <c:v>25.519999999999463</c:v>
                      </c:pt>
                      <c:pt idx="1677">
                        <c:v>25.539999999999463</c:v>
                      </c:pt>
                      <c:pt idx="1678">
                        <c:v>25.559999999999462</c:v>
                      </c:pt>
                      <c:pt idx="1679">
                        <c:v>25.579999999999462</c:v>
                      </c:pt>
                      <c:pt idx="1680">
                        <c:v>25.599999999999461</c:v>
                      </c:pt>
                      <c:pt idx="1681">
                        <c:v>25.619999999999461</c:v>
                      </c:pt>
                      <c:pt idx="1682">
                        <c:v>25.639999999999461</c:v>
                      </c:pt>
                      <c:pt idx="1683">
                        <c:v>25.65999999999946</c:v>
                      </c:pt>
                      <c:pt idx="1684">
                        <c:v>25.67999999999946</c:v>
                      </c:pt>
                      <c:pt idx="1685">
                        <c:v>25.699999999999459</c:v>
                      </c:pt>
                      <c:pt idx="1686">
                        <c:v>25.719999999999459</c:v>
                      </c:pt>
                      <c:pt idx="1687">
                        <c:v>25.739999999999458</c:v>
                      </c:pt>
                      <c:pt idx="1688">
                        <c:v>25.759999999999458</c:v>
                      </c:pt>
                      <c:pt idx="1689">
                        <c:v>25.779999999999458</c:v>
                      </c:pt>
                      <c:pt idx="1690">
                        <c:v>25.799999999999457</c:v>
                      </c:pt>
                      <c:pt idx="1691">
                        <c:v>25.819999999999457</c:v>
                      </c:pt>
                      <c:pt idx="1692">
                        <c:v>25.839999999999456</c:v>
                      </c:pt>
                      <c:pt idx="1693">
                        <c:v>25.859999999999456</c:v>
                      </c:pt>
                      <c:pt idx="1694">
                        <c:v>25.879999999999455</c:v>
                      </c:pt>
                      <c:pt idx="1695">
                        <c:v>25.899999999999455</c:v>
                      </c:pt>
                      <c:pt idx="1696">
                        <c:v>25.919999999999455</c:v>
                      </c:pt>
                      <c:pt idx="1697">
                        <c:v>25.939999999999454</c:v>
                      </c:pt>
                      <c:pt idx="1698">
                        <c:v>25.959999999999454</c:v>
                      </c:pt>
                      <c:pt idx="1699">
                        <c:v>25.979999999999453</c:v>
                      </c:pt>
                      <c:pt idx="1700">
                        <c:v>25.999999999999453</c:v>
                      </c:pt>
                      <c:pt idx="1701">
                        <c:v>26.019999999999452</c:v>
                      </c:pt>
                      <c:pt idx="1702">
                        <c:v>26.039999999999452</c:v>
                      </c:pt>
                      <c:pt idx="1703">
                        <c:v>26.059999999999452</c:v>
                      </c:pt>
                      <c:pt idx="1704">
                        <c:v>26.079999999999451</c:v>
                      </c:pt>
                      <c:pt idx="1705">
                        <c:v>26.099999999999451</c:v>
                      </c:pt>
                      <c:pt idx="1706">
                        <c:v>26.11999999999945</c:v>
                      </c:pt>
                      <c:pt idx="1707">
                        <c:v>26.13999999999945</c:v>
                      </c:pt>
                      <c:pt idx="1708">
                        <c:v>26.159999999999449</c:v>
                      </c:pt>
                      <c:pt idx="1709">
                        <c:v>26.179999999999449</c:v>
                      </c:pt>
                      <c:pt idx="1710">
                        <c:v>26.199999999999449</c:v>
                      </c:pt>
                      <c:pt idx="1711">
                        <c:v>26.219999999999448</c:v>
                      </c:pt>
                      <c:pt idx="1712">
                        <c:v>26.239999999999448</c:v>
                      </c:pt>
                      <c:pt idx="1713">
                        <c:v>26.259999999999447</c:v>
                      </c:pt>
                      <c:pt idx="1714">
                        <c:v>26.279999999999447</c:v>
                      </c:pt>
                      <c:pt idx="1715">
                        <c:v>26.299999999999446</c:v>
                      </c:pt>
                      <c:pt idx="1716">
                        <c:v>26.319999999999446</c:v>
                      </c:pt>
                      <c:pt idx="1717">
                        <c:v>26.339999999999446</c:v>
                      </c:pt>
                      <c:pt idx="1718">
                        <c:v>26.359999999999445</c:v>
                      </c:pt>
                      <c:pt idx="1719">
                        <c:v>26.379999999999445</c:v>
                      </c:pt>
                      <c:pt idx="1720">
                        <c:v>26.399999999999444</c:v>
                      </c:pt>
                      <c:pt idx="1721">
                        <c:v>26.419999999999444</c:v>
                      </c:pt>
                      <c:pt idx="1722">
                        <c:v>26.439999999999444</c:v>
                      </c:pt>
                      <c:pt idx="1723">
                        <c:v>26.459999999999443</c:v>
                      </c:pt>
                      <c:pt idx="1724">
                        <c:v>26.479999999999443</c:v>
                      </c:pt>
                      <c:pt idx="1725">
                        <c:v>26.499999999999442</c:v>
                      </c:pt>
                      <c:pt idx="1726">
                        <c:v>26.519999999999442</c:v>
                      </c:pt>
                      <c:pt idx="1727">
                        <c:v>26.539999999999441</c:v>
                      </c:pt>
                      <c:pt idx="1728">
                        <c:v>26.559999999999441</c:v>
                      </c:pt>
                      <c:pt idx="1729">
                        <c:v>26.579999999999441</c:v>
                      </c:pt>
                      <c:pt idx="1730">
                        <c:v>26.59999999999944</c:v>
                      </c:pt>
                      <c:pt idx="1731">
                        <c:v>26.61999999999944</c:v>
                      </c:pt>
                      <c:pt idx="1732">
                        <c:v>26.639999999999439</c:v>
                      </c:pt>
                      <c:pt idx="1733">
                        <c:v>26.659999999999439</c:v>
                      </c:pt>
                      <c:pt idx="1734">
                        <c:v>26.679999999999438</c:v>
                      </c:pt>
                      <c:pt idx="1735">
                        <c:v>26.699999999999438</c:v>
                      </c:pt>
                      <c:pt idx="1736">
                        <c:v>26.719999999999438</c:v>
                      </c:pt>
                      <c:pt idx="1737">
                        <c:v>26.739999999999437</c:v>
                      </c:pt>
                      <c:pt idx="1738">
                        <c:v>26.759999999999437</c:v>
                      </c:pt>
                      <c:pt idx="1739">
                        <c:v>26.779999999999436</c:v>
                      </c:pt>
                      <c:pt idx="1740">
                        <c:v>26.799999999999436</c:v>
                      </c:pt>
                      <c:pt idx="1741">
                        <c:v>26.819999999999435</c:v>
                      </c:pt>
                      <c:pt idx="1742">
                        <c:v>26.839999999999435</c:v>
                      </c:pt>
                      <c:pt idx="1743">
                        <c:v>26.859999999999435</c:v>
                      </c:pt>
                      <c:pt idx="1744">
                        <c:v>26.879999999999434</c:v>
                      </c:pt>
                      <c:pt idx="1745">
                        <c:v>26.899999999999434</c:v>
                      </c:pt>
                      <c:pt idx="1746">
                        <c:v>26.919999999999433</c:v>
                      </c:pt>
                      <c:pt idx="1747">
                        <c:v>26.939999999999433</c:v>
                      </c:pt>
                      <c:pt idx="1748">
                        <c:v>26.959999999999432</c:v>
                      </c:pt>
                      <c:pt idx="1749">
                        <c:v>26.979999999999432</c:v>
                      </c:pt>
                      <c:pt idx="1750">
                        <c:v>26.999999999999432</c:v>
                      </c:pt>
                      <c:pt idx="1751">
                        <c:v>27.019999999999431</c:v>
                      </c:pt>
                      <c:pt idx="1752">
                        <c:v>27.039999999999431</c:v>
                      </c:pt>
                      <c:pt idx="1753">
                        <c:v>27.05999999999943</c:v>
                      </c:pt>
                      <c:pt idx="1754">
                        <c:v>27.07999999999943</c:v>
                      </c:pt>
                      <c:pt idx="1755">
                        <c:v>27.099999999999429</c:v>
                      </c:pt>
                      <c:pt idx="1756">
                        <c:v>27.119999999999429</c:v>
                      </c:pt>
                      <c:pt idx="1757">
                        <c:v>27.139999999999429</c:v>
                      </c:pt>
                      <c:pt idx="1758">
                        <c:v>27.159999999999428</c:v>
                      </c:pt>
                      <c:pt idx="1759">
                        <c:v>27.179999999999428</c:v>
                      </c:pt>
                      <c:pt idx="1760">
                        <c:v>27.199999999999427</c:v>
                      </c:pt>
                      <c:pt idx="1761">
                        <c:v>27.219999999999427</c:v>
                      </c:pt>
                      <c:pt idx="1762">
                        <c:v>27.239999999999426</c:v>
                      </c:pt>
                      <c:pt idx="1763">
                        <c:v>27.259999999999426</c:v>
                      </c:pt>
                      <c:pt idx="1764">
                        <c:v>27.279999999999426</c:v>
                      </c:pt>
                      <c:pt idx="1765">
                        <c:v>27.299999999999425</c:v>
                      </c:pt>
                      <c:pt idx="1766">
                        <c:v>27.319999999999425</c:v>
                      </c:pt>
                      <c:pt idx="1767">
                        <c:v>27.339999999999424</c:v>
                      </c:pt>
                      <c:pt idx="1768">
                        <c:v>27.359999999999424</c:v>
                      </c:pt>
                      <c:pt idx="1769">
                        <c:v>27.379999999999423</c:v>
                      </c:pt>
                      <c:pt idx="1770">
                        <c:v>27.399999999999423</c:v>
                      </c:pt>
                      <c:pt idx="1771">
                        <c:v>27.419999999999423</c:v>
                      </c:pt>
                      <c:pt idx="1772">
                        <c:v>27.439999999999422</c:v>
                      </c:pt>
                      <c:pt idx="1773">
                        <c:v>27.459999999999422</c:v>
                      </c:pt>
                      <c:pt idx="1774">
                        <c:v>27.479999999999421</c:v>
                      </c:pt>
                      <c:pt idx="1775">
                        <c:v>27.499999999999421</c:v>
                      </c:pt>
                      <c:pt idx="1776">
                        <c:v>27.51999999999942</c:v>
                      </c:pt>
                      <c:pt idx="1777">
                        <c:v>27.53999999999942</c:v>
                      </c:pt>
                      <c:pt idx="1778">
                        <c:v>27.55999999999942</c:v>
                      </c:pt>
                      <c:pt idx="1779">
                        <c:v>27.579999999999419</c:v>
                      </c:pt>
                      <c:pt idx="1780">
                        <c:v>27.599999999999419</c:v>
                      </c:pt>
                      <c:pt idx="1781">
                        <c:v>27.619999999999418</c:v>
                      </c:pt>
                      <c:pt idx="1782">
                        <c:v>27.639999999999418</c:v>
                      </c:pt>
                      <c:pt idx="1783">
                        <c:v>27.659999999999417</c:v>
                      </c:pt>
                      <c:pt idx="1784">
                        <c:v>27.679999999999417</c:v>
                      </c:pt>
                      <c:pt idx="1785">
                        <c:v>27.699999999999417</c:v>
                      </c:pt>
                      <c:pt idx="1786">
                        <c:v>27.719999999999416</c:v>
                      </c:pt>
                      <c:pt idx="1787">
                        <c:v>27.739999999999416</c:v>
                      </c:pt>
                      <c:pt idx="1788">
                        <c:v>27.759999999999415</c:v>
                      </c:pt>
                      <c:pt idx="1789">
                        <c:v>27.779999999999415</c:v>
                      </c:pt>
                      <c:pt idx="1790">
                        <c:v>27.799999999999415</c:v>
                      </c:pt>
                      <c:pt idx="1791">
                        <c:v>27.819999999999414</c:v>
                      </c:pt>
                      <c:pt idx="1792">
                        <c:v>27.839999999999414</c:v>
                      </c:pt>
                      <c:pt idx="1793">
                        <c:v>27.859999999999413</c:v>
                      </c:pt>
                      <c:pt idx="1794">
                        <c:v>27.879999999999413</c:v>
                      </c:pt>
                      <c:pt idx="1795">
                        <c:v>27.899999999999412</c:v>
                      </c:pt>
                      <c:pt idx="1796">
                        <c:v>27.919999999999412</c:v>
                      </c:pt>
                      <c:pt idx="1797">
                        <c:v>27.939999999999412</c:v>
                      </c:pt>
                      <c:pt idx="1798">
                        <c:v>27.959999999999411</c:v>
                      </c:pt>
                      <c:pt idx="1799">
                        <c:v>27.979999999999411</c:v>
                      </c:pt>
                      <c:pt idx="1800">
                        <c:v>27.99999999999941</c:v>
                      </c:pt>
                      <c:pt idx="1801">
                        <c:v>28.01999999999941</c:v>
                      </c:pt>
                      <c:pt idx="1802">
                        <c:v>28.039999999999409</c:v>
                      </c:pt>
                      <c:pt idx="1803">
                        <c:v>28.059999999999409</c:v>
                      </c:pt>
                      <c:pt idx="1804">
                        <c:v>28.079999999999409</c:v>
                      </c:pt>
                      <c:pt idx="1805">
                        <c:v>28.099999999999408</c:v>
                      </c:pt>
                      <c:pt idx="1806">
                        <c:v>28.119999999999408</c:v>
                      </c:pt>
                      <c:pt idx="1807">
                        <c:v>28.139999999999407</c:v>
                      </c:pt>
                      <c:pt idx="1808">
                        <c:v>28.159999999999407</c:v>
                      </c:pt>
                      <c:pt idx="1809">
                        <c:v>28.179999999999406</c:v>
                      </c:pt>
                      <c:pt idx="1810">
                        <c:v>28.199999999999406</c:v>
                      </c:pt>
                      <c:pt idx="1811">
                        <c:v>28.219999999999406</c:v>
                      </c:pt>
                      <c:pt idx="1812">
                        <c:v>28.239999999999405</c:v>
                      </c:pt>
                      <c:pt idx="1813">
                        <c:v>28.259999999999405</c:v>
                      </c:pt>
                      <c:pt idx="1814">
                        <c:v>28.279999999999404</c:v>
                      </c:pt>
                      <c:pt idx="1815">
                        <c:v>28.299999999999404</c:v>
                      </c:pt>
                      <c:pt idx="1816">
                        <c:v>28.319999999999403</c:v>
                      </c:pt>
                      <c:pt idx="1817">
                        <c:v>28.339999999999403</c:v>
                      </c:pt>
                      <c:pt idx="1818">
                        <c:v>28.359999999999403</c:v>
                      </c:pt>
                      <c:pt idx="1819">
                        <c:v>28.379999999999402</c:v>
                      </c:pt>
                      <c:pt idx="1820">
                        <c:v>28.399999999999402</c:v>
                      </c:pt>
                      <c:pt idx="1821">
                        <c:v>28.419999999999401</c:v>
                      </c:pt>
                      <c:pt idx="1822">
                        <c:v>28.439999999999401</c:v>
                      </c:pt>
                      <c:pt idx="1823">
                        <c:v>28.4599999999994</c:v>
                      </c:pt>
                      <c:pt idx="1824">
                        <c:v>28.4799999999994</c:v>
                      </c:pt>
                      <c:pt idx="1825">
                        <c:v>28.4999999999994</c:v>
                      </c:pt>
                      <c:pt idx="1826">
                        <c:v>28.519999999999399</c:v>
                      </c:pt>
                      <c:pt idx="1827">
                        <c:v>28.539999999999399</c:v>
                      </c:pt>
                      <c:pt idx="1828">
                        <c:v>28.559999999999398</c:v>
                      </c:pt>
                      <c:pt idx="1829">
                        <c:v>28.579999999999398</c:v>
                      </c:pt>
                      <c:pt idx="1830">
                        <c:v>28.599999999999397</c:v>
                      </c:pt>
                      <c:pt idx="1831">
                        <c:v>28.619999999999397</c:v>
                      </c:pt>
                      <c:pt idx="1832">
                        <c:v>28.639999999999397</c:v>
                      </c:pt>
                      <c:pt idx="1833">
                        <c:v>28.659999999999396</c:v>
                      </c:pt>
                      <c:pt idx="1834">
                        <c:v>28.679999999999396</c:v>
                      </c:pt>
                      <c:pt idx="1835">
                        <c:v>28.699999999999395</c:v>
                      </c:pt>
                      <c:pt idx="1836">
                        <c:v>28.719999999999395</c:v>
                      </c:pt>
                      <c:pt idx="1837">
                        <c:v>28.739999999999394</c:v>
                      </c:pt>
                      <c:pt idx="1838">
                        <c:v>28.759999999999394</c:v>
                      </c:pt>
                      <c:pt idx="1839">
                        <c:v>28.779999999999394</c:v>
                      </c:pt>
                      <c:pt idx="1840">
                        <c:v>28.799999999999393</c:v>
                      </c:pt>
                      <c:pt idx="1841">
                        <c:v>28.819999999999393</c:v>
                      </c:pt>
                      <c:pt idx="1842">
                        <c:v>28.839999999999392</c:v>
                      </c:pt>
                      <c:pt idx="1843">
                        <c:v>28.859999999999392</c:v>
                      </c:pt>
                      <c:pt idx="1844">
                        <c:v>28.879999999999391</c:v>
                      </c:pt>
                      <c:pt idx="1845">
                        <c:v>28.899999999999391</c:v>
                      </c:pt>
                      <c:pt idx="1846">
                        <c:v>28.919999999999391</c:v>
                      </c:pt>
                      <c:pt idx="1847">
                        <c:v>28.93999999999939</c:v>
                      </c:pt>
                      <c:pt idx="1848">
                        <c:v>28.95999999999939</c:v>
                      </c:pt>
                      <c:pt idx="1849">
                        <c:v>28.979999999999389</c:v>
                      </c:pt>
                      <c:pt idx="1850">
                        <c:v>28.999999999999389</c:v>
                      </c:pt>
                      <c:pt idx="1851">
                        <c:v>29.019999999999389</c:v>
                      </c:pt>
                      <c:pt idx="1852">
                        <c:v>29.039999999999388</c:v>
                      </c:pt>
                      <c:pt idx="1853">
                        <c:v>29.059999999999388</c:v>
                      </c:pt>
                      <c:pt idx="1854">
                        <c:v>29.079999999999387</c:v>
                      </c:pt>
                      <c:pt idx="1855">
                        <c:v>29.099999999999387</c:v>
                      </c:pt>
                      <c:pt idx="1856">
                        <c:v>29.119999999999386</c:v>
                      </c:pt>
                      <c:pt idx="1857">
                        <c:v>29.139999999999386</c:v>
                      </c:pt>
                      <c:pt idx="1858">
                        <c:v>29.159999999999386</c:v>
                      </c:pt>
                      <c:pt idx="1859">
                        <c:v>29.179999999999385</c:v>
                      </c:pt>
                      <c:pt idx="1860">
                        <c:v>29.199999999999385</c:v>
                      </c:pt>
                      <c:pt idx="1861">
                        <c:v>29.219999999999384</c:v>
                      </c:pt>
                      <c:pt idx="1862">
                        <c:v>29.239999999999384</c:v>
                      </c:pt>
                      <c:pt idx="1863">
                        <c:v>29.259999999999383</c:v>
                      </c:pt>
                      <c:pt idx="1864">
                        <c:v>29.279999999999383</c:v>
                      </c:pt>
                      <c:pt idx="1865">
                        <c:v>29.299999999999383</c:v>
                      </c:pt>
                      <c:pt idx="1866">
                        <c:v>29.319999999999382</c:v>
                      </c:pt>
                      <c:pt idx="1867">
                        <c:v>29.339999999999382</c:v>
                      </c:pt>
                      <c:pt idx="1868">
                        <c:v>29.359999999999381</c:v>
                      </c:pt>
                      <c:pt idx="1869">
                        <c:v>29.379999999999381</c:v>
                      </c:pt>
                      <c:pt idx="1870">
                        <c:v>29.39999999999938</c:v>
                      </c:pt>
                      <c:pt idx="1871">
                        <c:v>29.41999999999938</c:v>
                      </c:pt>
                      <c:pt idx="1872">
                        <c:v>29.43999999999938</c:v>
                      </c:pt>
                      <c:pt idx="1873">
                        <c:v>29.459999999999379</c:v>
                      </c:pt>
                      <c:pt idx="1874">
                        <c:v>29.479999999999379</c:v>
                      </c:pt>
                      <c:pt idx="1875">
                        <c:v>29.499999999999378</c:v>
                      </c:pt>
                      <c:pt idx="1876">
                        <c:v>29.519999999999378</c:v>
                      </c:pt>
                      <c:pt idx="1877">
                        <c:v>29.539999999999377</c:v>
                      </c:pt>
                      <c:pt idx="1878">
                        <c:v>29.559999999999377</c:v>
                      </c:pt>
                      <c:pt idx="1879">
                        <c:v>29.579999999999377</c:v>
                      </c:pt>
                      <c:pt idx="1880">
                        <c:v>29.599999999999376</c:v>
                      </c:pt>
                      <c:pt idx="1881">
                        <c:v>29.619999999999376</c:v>
                      </c:pt>
                      <c:pt idx="1882">
                        <c:v>29.639999999999375</c:v>
                      </c:pt>
                      <c:pt idx="1883">
                        <c:v>29.659999999999375</c:v>
                      </c:pt>
                      <c:pt idx="1884">
                        <c:v>29.679999999999374</c:v>
                      </c:pt>
                      <c:pt idx="1885">
                        <c:v>29.699999999999374</c:v>
                      </c:pt>
                      <c:pt idx="1886">
                        <c:v>29.719999999999374</c:v>
                      </c:pt>
                      <c:pt idx="1887">
                        <c:v>29.739999999999373</c:v>
                      </c:pt>
                      <c:pt idx="1888">
                        <c:v>29.759999999999373</c:v>
                      </c:pt>
                      <c:pt idx="1889">
                        <c:v>29.779999999999372</c:v>
                      </c:pt>
                      <c:pt idx="1890">
                        <c:v>29.799999999999372</c:v>
                      </c:pt>
                      <c:pt idx="1891">
                        <c:v>29.819999999999371</c:v>
                      </c:pt>
                      <c:pt idx="1892">
                        <c:v>29.839999999999371</c:v>
                      </c:pt>
                      <c:pt idx="1893">
                        <c:v>29.859999999999371</c:v>
                      </c:pt>
                      <c:pt idx="1894">
                        <c:v>29.87999999999937</c:v>
                      </c:pt>
                      <c:pt idx="1895">
                        <c:v>29.89999999999937</c:v>
                      </c:pt>
                      <c:pt idx="1896">
                        <c:v>29.919999999999369</c:v>
                      </c:pt>
                      <c:pt idx="1897">
                        <c:v>29.939999999999369</c:v>
                      </c:pt>
                      <c:pt idx="1898">
                        <c:v>29.959999999999368</c:v>
                      </c:pt>
                      <c:pt idx="1899">
                        <c:v>29.979999999999368</c:v>
                      </c:pt>
                      <c:pt idx="1900">
                        <c:v>29.999999999999368</c:v>
                      </c:pt>
                      <c:pt idx="1901">
                        <c:v>30.019999999999367</c:v>
                      </c:pt>
                      <c:pt idx="1902">
                        <c:v>30.039999999999367</c:v>
                      </c:pt>
                      <c:pt idx="1903">
                        <c:v>30.059999999999366</c:v>
                      </c:pt>
                      <c:pt idx="1904">
                        <c:v>30.079999999999366</c:v>
                      </c:pt>
                      <c:pt idx="1905">
                        <c:v>30.099999999999365</c:v>
                      </c:pt>
                      <c:pt idx="1906">
                        <c:v>30.119999999999365</c:v>
                      </c:pt>
                      <c:pt idx="1907">
                        <c:v>30.139999999999365</c:v>
                      </c:pt>
                      <c:pt idx="1908">
                        <c:v>30.159999999999364</c:v>
                      </c:pt>
                      <c:pt idx="1909">
                        <c:v>30.179999999999364</c:v>
                      </c:pt>
                      <c:pt idx="1910">
                        <c:v>30.199999999999363</c:v>
                      </c:pt>
                      <c:pt idx="1911">
                        <c:v>30.219999999999363</c:v>
                      </c:pt>
                      <c:pt idx="1912">
                        <c:v>30.239999999999363</c:v>
                      </c:pt>
                      <c:pt idx="1913">
                        <c:v>30.259999999999362</c:v>
                      </c:pt>
                      <c:pt idx="1914">
                        <c:v>30.279999999999362</c:v>
                      </c:pt>
                      <c:pt idx="1915">
                        <c:v>30.299999999999361</c:v>
                      </c:pt>
                      <c:pt idx="1916">
                        <c:v>30.319999999999361</c:v>
                      </c:pt>
                      <c:pt idx="1917">
                        <c:v>30.33999999999936</c:v>
                      </c:pt>
                      <c:pt idx="1918">
                        <c:v>30.35999999999936</c:v>
                      </c:pt>
                      <c:pt idx="1919">
                        <c:v>30.37999999999936</c:v>
                      </c:pt>
                      <c:pt idx="1920">
                        <c:v>30.399999999999359</c:v>
                      </c:pt>
                      <c:pt idx="1921">
                        <c:v>30.419999999999359</c:v>
                      </c:pt>
                      <c:pt idx="1922">
                        <c:v>30.439999999999358</c:v>
                      </c:pt>
                      <c:pt idx="1923">
                        <c:v>30.459999999999358</c:v>
                      </c:pt>
                      <c:pt idx="1924">
                        <c:v>30.479999999999357</c:v>
                      </c:pt>
                      <c:pt idx="1925">
                        <c:v>30.499999999999357</c:v>
                      </c:pt>
                      <c:pt idx="1926">
                        <c:v>30.519999999999357</c:v>
                      </c:pt>
                      <c:pt idx="1927">
                        <c:v>30.539999999999356</c:v>
                      </c:pt>
                      <c:pt idx="1928">
                        <c:v>30.559999999999356</c:v>
                      </c:pt>
                      <c:pt idx="1929">
                        <c:v>30.579999999999355</c:v>
                      </c:pt>
                      <c:pt idx="1930">
                        <c:v>30.599999999999355</c:v>
                      </c:pt>
                      <c:pt idx="1931">
                        <c:v>30.619999999999354</c:v>
                      </c:pt>
                      <c:pt idx="1932">
                        <c:v>30.639999999999354</c:v>
                      </c:pt>
                      <c:pt idx="1933">
                        <c:v>30.659999999999354</c:v>
                      </c:pt>
                      <c:pt idx="1934">
                        <c:v>30.679999999999353</c:v>
                      </c:pt>
                      <c:pt idx="1935">
                        <c:v>30.699999999999353</c:v>
                      </c:pt>
                      <c:pt idx="1936">
                        <c:v>30.719999999999352</c:v>
                      </c:pt>
                      <c:pt idx="1937">
                        <c:v>30.739999999999352</c:v>
                      </c:pt>
                      <c:pt idx="1938">
                        <c:v>30.759999999999351</c:v>
                      </c:pt>
                      <c:pt idx="1939">
                        <c:v>30.779999999999351</c:v>
                      </c:pt>
                      <c:pt idx="1940">
                        <c:v>30.799999999999351</c:v>
                      </c:pt>
                      <c:pt idx="1941">
                        <c:v>30.81999999999935</c:v>
                      </c:pt>
                      <c:pt idx="1942">
                        <c:v>30.83999999999935</c:v>
                      </c:pt>
                      <c:pt idx="1943">
                        <c:v>30.859999999999349</c:v>
                      </c:pt>
                      <c:pt idx="1944">
                        <c:v>30.879999999999349</c:v>
                      </c:pt>
                      <c:pt idx="1945">
                        <c:v>30.899999999999348</c:v>
                      </c:pt>
                      <c:pt idx="1946">
                        <c:v>30.919999999999348</c:v>
                      </c:pt>
                      <c:pt idx="1947">
                        <c:v>30.939999999999348</c:v>
                      </c:pt>
                      <c:pt idx="1948">
                        <c:v>30.959999999999347</c:v>
                      </c:pt>
                      <c:pt idx="1949">
                        <c:v>30.979999999999347</c:v>
                      </c:pt>
                      <c:pt idx="1950">
                        <c:v>30.999999999999346</c:v>
                      </c:pt>
                      <c:pt idx="1951">
                        <c:v>31.019999999999346</c:v>
                      </c:pt>
                      <c:pt idx="1952">
                        <c:v>31.039999999999345</c:v>
                      </c:pt>
                      <c:pt idx="1953">
                        <c:v>31.059999999999345</c:v>
                      </c:pt>
                      <c:pt idx="1954">
                        <c:v>31.079999999999345</c:v>
                      </c:pt>
                      <c:pt idx="1955">
                        <c:v>31.099999999999344</c:v>
                      </c:pt>
                      <c:pt idx="1956">
                        <c:v>31.119999999999344</c:v>
                      </c:pt>
                      <c:pt idx="1957">
                        <c:v>31.139999999999343</c:v>
                      </c:pt>
                      <c:pt idx="1958">
                        <c:v>31.159999999999343</c:v>
                      </c:pt>
                      <c:pt idx="1959">
                        <c:v>31.179999999999342</c:v>
                      </c:pt>
                      <c:pt idx="1960">
                        <c:v>31.199999999999342</c:v>
                      </c:pt>
                      <c:pt idx="1961">
                        <c:v>31.219999999999342</c:v>
                      </c:pt>
                      <c:pt idx="1962">
                        <c:v>31.239999999999341</c:v>
                      </c:pt>
                      <c:pt idx="1963">
                        <c:v>31.259999999999341</c:v>
                      </c:pt>
                      <c:pt idx="1964">
                        <c:v>31.27999999999934</c:v>
                      </c:pt>
                      <c:pt idx="1965">
                        <c:v>31.29999999999934</c:v>
                      </c:pt>
                      <c:pt idx="1966">
                        <c:v>31.319999999999339</c:v>
                      </c:pt>
                      <c:pt idx="1967">
                        <c:v>31.339999999999339</c:v>
                      </c:pt>
                      <c:pt idx="1968">
                        <c:v>31.359999999999339</c:v>
                      </c:pt>
                      <c:pt idx="1969">
                        <c:v>31.379999999999338</c:v>
                      </c:pt>
                      <c:pt idx="1970">
                        <c:v>31.399999999999338</c:v>
                      </c:pt>
                      <c:pt idx="1971">
                        <c:v>31.419999999999337</c:v>
                      </c:pt>
                      <c:pt idx="1972">
                        <c:v>31.439999999999337</c:v>
                      </c:pt>
                      <c:pt idx="1973">
                        <c:v>31.459999999999336</c:v>
                      </c:pt>
                      <c:pt idx="1974">
                        <c:v>31.479999999999336</c:v>
                      </c:pt>
                      <c:pt idx="1975">
                        <c:v>31.499999999999336</c:v>
                      </c:pt>
                      <c:pt idx="1976">
                        <c:v>31.519999999999335</c:v>
                      </c:pt>
                      <c:pt idx="1977">
                        <c:v>31.539999999999335</c:v>
                      </c:pt>
                      <c:pt idx="1978">
                        <c:v>31.559999999999334</c:v>
                      </c:pt>
                      <c:pt idx="1979">
                        <c:v>31.579999999999334</c:v>
                      </c:pt>
                      <c:pt idx="1980">
                        <c:v>31.599999999999334</c:v>
                      </c:pt>
                      <c:pt idx="1981">
                        <c:v>31.619999999999333</c:v>
                      </c:pt>
                      <c:pt idx="1982">
                        <c:v>31.639999999999333</c:v>
                      </c:pt>
                      <c:pt idx="1983">
                        <c:v>31.659999999999332</c:v>
                      </c:pt>
                      <c:pt idx="1984">
                        <c:v>31.679999999999332</c:v>
                      </c:pt>
                      <c:pt idx="1985">
                        <c:v>31.699999999999331</c:v>
                      </c:pt>
                      <c:pt idx="1986">
                        <c:v>31.719999999999331</c:v>
                      </c:pt>
                      <c:pt idx="1987">
                        <c:v>31.739999999999331</c:v>
                      </c:pt>
                      <c:pt idx="1988">
                        <c:v>31.75999999999933</c:v>
                      </c:pt>
                      <c:pt idx="1989">
                        <c:v>31.77999999999933</c:v>
                      </c:pt>
                      <c:pt idx="1990">
                        <c:v>31.799999999999329</c:v>
                      </c:pt>
                      <c:pt idx="1991">
                        <c:v>31.819999999999329</c:v>
                      </c:pt>
                      <c:pt idx="1992">
                        <c:v>31.839999999999328</c:v>
                      </c:pt>
                      <c:pt idx="1993">
                        <c:v>31.859999999999328</c:v>
                      </c:pt>
                      <c:pt idx="1994">
                        <c:v>31.879999999999328</c:v>
                      </c:pt>
                      <c:pt idx="1995">
                        <c:v>31.899999999999327</c:v>
                      </c:pt>
                      <c:pt idx="1996">
                        <c:v>31.919999999999327</c:v>
                      </c:pt>
                      <c:pt idx="1997">
                        <c:v>31.939999999999326</c:v>
                      </c:pt>
                      <c:pt idx="1998">
                        <c:v>31.959999999999326</c:v>
                      </c:pt>
                      <c:pt idx="1999">
                        <c:v>31.979999999999325</c:v>
                      </c:pt>
                      <c:pt idx="2000">
                        <c:v>31.999999999999325</c:v>
                      </c:pt>
                      <c:pt idx="2001">
                        <c:v>32.019999999999328</c:v>
                      </c:pt>
                      <c:pt idx="2002">
                        <c:v>32.039999999999331</c:v>
                      </c:pt>
                      <c:pt idx="2003">
                        <c:v>32.059999999999334</c:v>
                      </c:pt>
                      <c:pt idx="2004">
                        <c:v>32.079999999999337</c:v>
                      </c:pt>
                      <c:pt idx="2005">
                        <c:v>32.099999999999341</c:v>
                      </c:pt>
                      <c:pt idx="2006">
                        <c:v>32.119999999999344</c:v>
                      </c:pt>
                      <c:pt idx="2007">
                        <c:v>32.139999999999347</c:v>
                      </c:pt>
                      <c:pt idx="2008">
                        <c:v>32.15999999999935</c:v>
                      </c:pt>
                      <c:pt idx="2009">
                        <c:v>32.179999999999353</c:v>
                      </c:pt>
                      <c:pt idx="2010">
                        <c:v>32.199999999999356</c:v>
                      </c:pt>
                      <c:pt idx="2011">
                        <c:v>32.219999999999359</c:v>
                      </c:pt>
                      <c:pt idx="2012">
                        <c:v>32.239999999999363</c:v>
                      </c:pt>
                      <c:pt idx="2013">
                        <c:v>32.259999999999366</c:v>
                      </c:pt>
                      <c:pt idx="2014">
                        <c:v>32.279999999999369</c:v>
                      </c:pt>
                      <c:pt idx="2015">
                        <c:v>32.299999999999372</c:v>
                      </c:pt>
                      <c:pt idx="2016">
                        <c:v>32.319999999999375</c:v>
                      </c:pt>
                      <c:pt idx="2017">
                        <c:v>32.339999999999378</c:v>
                      </c:pt>
                      <c:pt idx="2018">
                        <c:v>32.359999999999381</c:v>
                      </c:pt>
                      <c:pt idx="2019">
                        <c:v>32.379999999999384</c:v>
                      </c:pt>
                      <c:pt idx="2020">
                        <c:v>32.399999999999388</c:v>
                      </c:pt>
                      <c:pt idx="2021">
                        <c:v>32.419999999999391</c:v>
                      </c:pt>
                      <c:pt idx="2022">
                        <c:v>32.439999999999394</c:v>
                      </c:pt>
                      <c:pt idx="2023">
                        <c:v>32.459999999999397</c:v>
                      </c:pt>
                      <c:pt idx="2024">
                        <c:v>32.4799999999994</c:v>
                      </c:pt>
                      <c:pt idx="2025">
                        <c:v>32.499999999999403</c:v>
                      </c:pt>
                      <c:pt idx="2026">
                        <c:v>32.519999999999406</c:v>
                      </c:pt>
                      <c:pt idx="2027">
                        <c:v>32.539999999999409</c:v>
                      </c:pt>
                      <c:pt idx="2028">
                        <c:v>32.559999999999413</c:v>
                      </c:pt>
                      <c:pt idx="2029">
                        <c:v>32.579999999999416</c:v>
                      </c:pt>
                      <c:pt idx="2030">
                        <c:v>32.599999999999419</c:v>
                      </c:pt>
                      <c:pt idx="2031">
                        <c:v>32.619999999999422</c:v>
                      </c:pt>
                      <c:pt idx="2032">
                        <c:v>32.639999999999425</c:v>
                      </c:pt>
                      <c:pt idx="2033">
                        <c:v>32.659999999999428</c:v>
                      </c:pt>
                      <c:pt idx="2034">
                        <c:v>32.679999999999431</c:v>
                      </c:pt>
                      <c:pt idx="2035">
                        <c:v>32.699999999999434</c:v>
                      </c:pt>
                      <c:pt idx="2036">
                        <c:v>32.719999999999438</c:v>
                      </c:pt>
                      <c:pt idx="2037">
                        <c:v>32.739999999999441</c:v>
                      </c:pt>
                      <c:pt idx="2038">
                        <c:v>32.759999999999444</c:v>
                      </c:pt>
                      <c:pt idx="2039">
                        <c:v>32.779999999999447</c:v>
                      </c:pt>
                      <c:pt idx="2040">
                        <c:v>32.79999999999945</c:v>
                      </c:pt>
                      <c:pt idx="2041">
                        <c:v>32.819999999999453</c:v>
                      </c:pt>
                      <c:pt idx="2042">
                        <c:v>32.839999999999456</c:v>
                      </c:pt>
                      <c:pt idx="2043">
                        <c:v>32.859999999999459</c:v>
                      </c:pt>
                      <c:pt idx="2044">
                        <c:v>32.879999999999463</c:v>
                      </c:pt>
                      <c:pt idx="2045">
                        <c:v>32.899999999999466</c:v>
                      </c:pt>
                      <c:pt idx="2046">
                        <c:v>32.919999999999469</c:v>
                      </c:pt>
                      <c:pt idx="2047">
                        <c:v>32.939999999999472</c:v>
                      </c:pt>
                      <c:pt idx="2048">
                        <c:v>32.959999999999475</c:v>
                      </c:pt>
                      <c:pt idx="2049">
                        <c:v>32.979999999999478</c:v>
                      </c:pt>
                      <c:pt idx="2050">
                        <c:v>32.999999999999481</c:v>
                      </c:pt>
                      <c:pt idx="2051">
                        <c:v>33.019999999999484</c:v>
                      </c:pt>
                      <c:pt idx="2052">
                        <c:v>33.039999999999488</c:v>
                      </c:pt>
                      <c:pt idx="2053">
                        <c:v>33.059999999999491</c:v>
                      </c:pt>
                      <c:pt idx="2054">
                        <c:v>33.079999999999494</c:v>
                      </c:pt>
                      <c:pt idx="2055">
                        <c:v>33.099999999999497</c:v>
                      </c:pt>
                      <c:pt idx="2056">
                        <c:v>33.1199999999995</c:v>
                      </c:pt>
                      <c:pt idx="2057">
                        <c:v>33.139999999999503</c:v>
                      </c:pt>
                      <c:pt idx="2058">
                        <c:v>33.159999999999506</c:v>
                      </c:pt>
                      <c:pt idx="2059">
                        <c:v>33.179999999999509</c:v>
                      </c:pt>
                      <c:pt idx="2060">
                        <c:v>33.199999999999513</c:v>
                      </c:pt>
                      <c:pt idx="2061">
                        <c:v>33.219999999999516</c:v>
                      </c:pt>
                      <c:pt idx="2062">
                        <c:v>33.239999999999519</c:v>
                      </c:pt>
                      <c:pt idx="2063">
                        <c:v>33.259999999999522</c:v>
                      </c:pt>
                      <c:pt idx="2064">
                        <c:v>33.279999999999525</c:v>
                      </c:pt>
                      <c:pt idx="2065">
                        <c:v>33.299999999999528</c:v>
                      </c:pt>
                      <c:pt idx="2066">
                        <c:v>33.319999999999531</c:v>
                      </c:pt>
                      <c:pt idx="2067">
                        <c:v>33.339999999999534</c:v>
                      </c:pt>
                      <c:pt idx="2068">
                        <c:v>33.359999999999538</c:v>
                      </c:pt>
                      <c:pt idx="2069">
                        <c:v>33.379999999999541</c:v>
                      </c:pt>
                      <c:pt idx="2070">
                        <c:v>33.399999999999544</c:v>
                      </c:pt>
                      <c:pt idx="2071">
                        <c:v>33.419999999999547</c:v>
                      </c:pt>
                      <c:pt idx="2072">
                        <c:v>33.43999999999955</c:v>
                      </c:pt>
                      <c:pt idx="2073">
                        <c:v>33.459999999999553</c:v>
                      </c:pt>
                      <c:pt idx="2074">
                        <c:v>33.479999999999556</c:v>
                      </c:pt>
                      <c:pt idx="2075">
                        <c:v>33.499999999999559</c:v>
                      </c:pt>
                      <c:pt idx="2076">
                        <c:v>33.519999999999563</c:v>
                      </c:pt>
                      <c:pt idx="2077">
                        <c:v>33.539999999999566</c:v>
                      </c:pt>
                      <c:pt idx="2078">
                        <c:v>33.559999999999569</c:v>
                      </c:pt>
                      <c:pt idx="2079">
                        <c:v>33.579999999999572</c:v>
                      </c:pt>
                      <c:pt idx="2080">
                        <c:v>33.599999999999575</c:v>
                      </c:pt>
                      <c:pt idx="2081">
                        <c:v>33.619999999999578</c:v>
                      </c:pt>
                      <c:pt idx="2082">
                        <c:v>33.639999999999581</c:v>
                      </c:pt>
                      <c:pt idx="2083">
                        <c:v>33.659999999999584</c:v>
                      </c:pt>
                      <c:pt idx="2084">
                        <c:v>33.679999999999588</c:v>
                      </c:pt>
                      <c:pt idx="2085">
                        <c:v>33.699999999999591</c:v>
                      </c:pt>
                      <c:pt idx="2086">
                        <c:v>33.719999999999594</c:v>
                      </c:pt>
                      <c:pt idx="2087">
                        <c:v>33.739999999999597</c:v>
                      </c:pt>
                      <c:pt idx="2088">
                        <c:v>33.7599999999996</c:v>
                      </c:pt>
                      <c:pt idx="2089">
                        <c:v>33.779999999999603</c:v>
                      </c:pt>
                      <c:pt idx="2090">
                        <c:v>33.799999999999606</c:v>
                      </c:pt>
                      <c:pt idx="2091">
                        <c:v>33.819999999999609</c:v>
                      </c:pt>
                      <c:pt idx="2092">
                        <c:v>33.839999999999613</c:v>
                      </c:pt>
                      <c:pt idx="2093">
                        <c:v>33.859999999999616</c:v>
                      </c:pt>
                      <c:pt idx="2094">
                        <c:v>33.879999999999619</c:v>
                      </c:pt>
                      <c:pt idx="2095">
                        <c:v>33.899999999999622</c:v>
                      </c:pt>
                      <c:pt idx="2096">
                        <c:v>33.919999999999625</c:v>
                      </c:pt>
                      <c:pt idx="2097">
                        <c:v>33.939999999999628</c:v>
                      </c:pt>
                      <c:pt idx="2098">
                        <c:v>33.959999999999631</c:v>
                      </c:pt>
                      <c:pt idx="2099">
                        <c:v>33.979999999999634</c:v>
                      </c:pt>
                      <c:pt idx="2100">
                        <c:v>33.999999999999638</c:v>
                      </c:pt>
                      <c:pt idx="2101">
                        <c:v>34.019999999999641</c:v>
                      </c:pt>
                      <c:pt idx="2102">
                        <c:v>34.039999999999644</c:v>
                      </c:pt>
                      <c:pt idx="2103">
                        <c:v>34.059999999999647</c:v>
                      </c:pt>
                      <c:pt idx="2104">
                        <c:v>34.07999999999965</c:v>
                      </c:pt>
                      <c:pt idx="2105">
                        <c:v>34.099999999999653</c:v>
                      </c:pt>
                      <c:pt idx="2106">
                        <c:v>34.119999999999656</c:v>
                      </c:pt>
                      <c:pt idx="2107">
                        <c:v>34.13999999999966</c:v>
                      </c:pt>
                      <c:pt idx="2108">
                        <c:v>34.159999999999663</c:v>
                      </c:pt>
                      <c:pt idx="2109">
                        <c:v>34.179999999999666</c:v>
                      </c:pt>
                      <c:pt idx="2110">
                        <c:v>34.199999999999669</c:v>
                      </c:pt>
                      <c:pt idx="2111">
                        <c:v>34.219999999999672</c:v>
                      </c:pt>
                      <c:pt idx="2112">
                        <c:v>34.239999999999675</c:v>
                      </c:pt>
                      <c:pt idx="2113">
                        <c:v>34.259999999999678</c:v>
                      </c:pt>
                      <c:pt idx="2114">
                        <c:v>34.279999999999681</c:v>
                      </c:pt>
                      <c:pt idx="2115">
                        <c:v>34.299999999999685</c:v>
                      </c:pt>
                      <c:pt idx="2116">
                        <c:v>34.319999999999688</c:v>
                      </c:pt>
                      <c:pt idx="2117">
                        <c:v>34.339999999999691</c:v>
                      </c:pt>
                      <c:pt idx="2118">
                        <c:v>34.359999999999694</c:v>
                      </c:pt>
                      <c:pt idx="2119">
                        <c:v>34.379999999999697</c:v>
                      </c:pt>
                      <c:pt idx="2120">
                        <c:v>34.3999999999997</c:v>
                      </c:pt>
                      <c:pt idx="2121">
                        <c:v>34.419999999999703</c:v>
                      </c:pt>
                      <c:pt idx="2122">
                        <c:v>34.439999999999706</c:v>
                      </c:pt>
                      <c:pt idx="2123">
                        <c:v>34.45999999999971</c:v>
                      </c:pt>
                      <c:pt idx="2124">
                        <c:v>34.479999999999713</c:v>
                      </c:pt>
                      <c:pt idx="2125">
                        <c:v>34.499999999999716</c:v>
                      </c:pt>
                      <c:pt idx="2126">
                        <c:v>34.519999999999719</c:v>
                      </c:pt>
                      <c:pt idx="2127">
                        <c:v>34.539999999999722</c:v>
                      </c:pt>
                      <c:pt idx="2128">
                        <c:v>34.559999999999725</c:v>
                      </c:pt>
                      <c:pt idx="2129">
                        <c:v>34.579999999999728</c:v>
                      </c:pt>
                      <c:pt idx="2130">
                        <c:v>34.599999999999731</c:v>
                      </c:pt>
                      <c:pt idx="2131">
                        <c:v>34.619999999999735</c:v>
                      </c:pt>
                      <c:pt idx="2132">
                        <c:v>34.639999999999738</c:v>
                      </c:pt>
                      <c:pt idx="2133">
                        <c:v>34.659999999999741</c:v>
                      </c:pt>
                      <c:pt idx="2134">
                        <c:v>34.679999999999744</c:v>
                      </c:pt>
                      <c:pt idx="2135">
                        <c:v>34.699999999999747</c:v>
                      </c:pt>
                      <c:pt idx="2136">
                        <c:v>34.71999999999975</c:v>
                      </c:pt>
                      <c:pt idx="2137">
                        <c:v>34.739999999999753</c:v>
                      </c:pt>
                      <c:pt idx="2138">
                        <c:v>34.759999999999756</c:v>
                      </c:pt>
                      <c:pt idx="2139">
                        <c:v>34.77999999999976</c:v>
                      </c:pt>
                      <c:pt idx="2140">
                        <c:v>34.799999999999763</c:v>
                      </c:pt>
                      <c:pt idx="2141">
                        <c:v>34.819999999999766</c:v>
                      </c:pt>
                      <c:pt idx="2142">
                        <c:v>34.839999999999769</c:v>
                      </c:pt>
                      <c:pt idx="2143">
                        <c:v>34.859999999999772</c:v>
                      </c:pt>
                      <c:pt idx="2144">
                        <c:v>34.879999999999775</c:v>
                      </c:pt>
                      <c:pt idx="2145">
                        <c:v>34.899999999999778</c:v>
                      </c:pt>
                      <c:pt idx="2146">
                        <c:v>34.919999999999781</c:v>
                      </c:pt>
                      <c:pt idx="2147">
                        <c:v>34.939999999999785</c:v>
                      </c:pt>
                      <c:pt idx="2148">
                        <c:v>34.959999999999788</c:v>
                      </c:pt>
                      <c:pt idx="2149">
                        <c:v>34.979999999999791</c:v>
                      </c:pt>
                      <c:pt idx="2150">
                        <c:v>34.999999999999794</c:v>
                      </c:pt>
                      <c:pt idx="2151">
                        <c:v>35.019999999999797</c:v>
                      </c:pt>
                      <c:pt idx="2152">
                        <c:v>35.0399999999998</c:v>
                      </c:pt>
                      <c:pt idx="2153">
                        <c:v>35.059999999999803</c:v>
                      </c:pt>
                      <c:pt idx="2154">
                        <c:v>35.079999999999806</c:v>
                      </c:pt>
                      <c:pt idx="2155">
                        <c:v>35.09999999999981</c:v>
                      </c:pt>
                      <c:pt idx="2156">
                        <c:v>35.119999999999813</c:v>
                      </c:pt>
                      <c:pt idx="2157">
                        <c:v>35.139999999999816</c:v>
                      </c:pt>
                      <c:pt idx="2158">
                        <c:v>35.159999999999819</c:v>
                      </c:pt>
                      <c:pt idx="2159">
                        <c:v>35.179999999999822</c:v>
                      </c:pt>
                      <c:pt idx="2160">
                        <c:v>35.199999999999825</c:v>
                      </c:pt>
                      <c:pt idx="2161">
                        <c:v>35.219999999999828</c:v>
                      </c:pt>
                      <c:pt idx="2162">
                        <c:v>35.239999999999831</c:v>
                      </c:pt>
                      <c:pt idx="2163">
                        <c:v>35.259999999999835</c:v>
                      </c:pt>
                      <c:pt idx="2164">
                        <c:v>35.279999999999838</c:v>
                      </c:pt>
                      <c:pt idx="2165">
                        <c:v>35.299999999999841</c:v>
                      </c:pt>
                      <c:pt idx="2166">
                        <c:v>35.319999999999844</c:v>
                      </c:pt>
                      <c:pt idx="2167">
                        <c:v>35.339999999999847</c:v>
                      </c:pt>
                      <c:pt idx="2168">
                        <c:v>35.35999999999985</c:v>
                      </c:pt>
                      <c:pt idx="2169">
                        <c:v>35.379999999999853</c:v>
                      </c:pt>
                      <c:pt idx="2170">
                        <c:v>35.399999999999856</c:v>
                      </c:pt>
                      <c:pt idx="2171">
                        <c:v>35.41999999999986</c:v>
                      </c:pt>
                      <c:pt idx="2172">
                        <c:v>35.439999999999863</c:v>
                      </c:pt>
                      <c:pt idx="2173">
                        <c:v>35.459999999999866</c:v>
                      </c:pt>
                      <c:pt idx="2174">
                        <c:v>35.479999999999869</c:v>
                      </c:pt>
                      <c:pt idx="2175">
                        <c:v>35.499999999999872</c:v>
                      </c:pt>
                      <c:pt idx="2176">
                        <c:v>35.519999999999875</c:v>
                      </c:pt>
                      <c:pt idx="2177">
                        <c:v>35.539999999999878</c:v>
                      </c:pt>
                      <c:pt idx="2178">
                        <c:v>35.559999999999881</c:v>
                      </c:pt>
                      <c:pt idx="2179">
                        <c:v>35.579999999999885</c:v>
                      </c:pt>
                      <c:pt idx="2180">
                        <c:v>35.599999999999888</c:v>
                      </c:pt>
                      <c:pt idx="2181">
                        <c:v>35.619999999999891</c:v>
                      </c:pt>
                      <c:pt idx="2182">
                        <c:v>35.639999999999894</c:v>
                      </c:pt>
                      <c:pt idx="2183">
                        <c:v>35.659999999999897</c:v>
                      </c:pt>
                      <c:pt idx="2184">
                        <c:v>35.6799999999999</c:v>
                      </c:pt>
                      <c:pt idx="2185">
                        <c:v>35.699999999999903</c:v>
                      </c:pt>
                      <c:pt idx="2186">
                        <c:v>35.719999999999906</c:v>
                      </c:pt>
                      <c:pt idx="2187">
                        <c:v>35.73999999999991</c:v>
                      </c:pt>
                      <c:pt idx="2188">
                        <c:v>35.759999999999913</c:v>
                      </c:pt>
                      <c:pt idx="2189">
                        <c:v>35.779999999999916</c:v>
                      </c:pt>
                      <c:pt idx="2190">
                        <c:v>35.799999999999919</c:v>
                      </c:pt>
                      <c:pt idx="2191">
                        <c:v>35.819999999999922</c:v>
                      </c:pt>
                      <c:pt idx="2192">
                        <c:v>35.839999999999925</c:v>
                      </c:pt>
                      <c:pt idx="2193">
                        <c:v>35.859999999999928</c:v>
                      </c:pt>
                      <c:pt idx="2194">
                        <c:v>35.879999999999932</c:v>
                      </c:pt>
                      <c:pt idx="2195">
                        <c:v>35.899999999999935</c:v>
                      </c:pt>
                      <c:pt idx="2196">
                        <c:v>35.919999999999938</c:v>
                      </c:pt>
                      <c:pt idx="2197">
                        <c:v>35.939999999999941</c:v>
                      </c:pt>
                      <c:pt idx="2198">
                        <c:v>35.959999999999944</c:v>
                      </c:pt>
                      <c:pt idx="2199">
                        <c:v>35.979999999999947</c:v>
                      </c:pt>
                      <c:pt idx="2200">
                        <c:v>35.99999999999995</c:v>
                      </c:pt>
                      <c:pt idx="2201">
                        <c:v>36.019999999999953</c:v>
                      </c:pt>
                      <c:pt idx="2202">
                        <c:v>36.039999999999957</c:v>
                      </c:pt>
                      <c:pt idx="2203">
                        <c:v>36.05999999999996</c:v>
                      </c:pt>
                      <c:pt idx="2204">
                        <c:v>36.079999999999963</c:v>
                      </c:pt>
                      <c:pt idx="2205">
                        <c:v>36.099999999999966</c:v>
                      </c:pt>
                      <c:pt idx="2206">
                        <c:v>36.119999999999969</c:v>
                      </c:pt>
                      <c:pt idx="2207">
                        <c:v>36.139999999999972</c:v>
                      </c:pt>
                      <c:pt idx="2208">
                        <c:v>36.159999999999975</c:v>
                      </c:pt>
                      <c:pt idx="2209">
                        <c:v>36.179999999999978</c:v>
                      </c:pt>
                      <c:pt idx="2210">
                        <c:v>36.199999999999982</c:v>
                      </c:pt>
                      <c:pt idx="2211">
                        <c:v>36.219999999999985</c:v>
                      </c:pt>
                      <c:pt idx="2212">
                        <c:v>36.239999999999988</c:v>
                      </c:pt>
                      <c:pt idx="2213">
                        <c:v>36.259999999999991</c:v>
                      </c:pt>
                      <c:pt idx="2214">
                        <c:v>36.279999999999994</c:v>
                      </c:pt>
                      <c:pt idx="2215">
                        <c:v>36.299999999999997</c:v>
                      </c:pt>
                      <c:pt idx="2216">
                        <c:v>36.32</c:v>
                      </c:pt>
                      <c:pt idx="2217">
                        <c:v>36.340000000000003</c:v>
                      </c:pt>
                      <c:pt idx="2218">
                        <c:v>36.360000000000007</c:v>
                      </c:pt>
                      <c:pt idx="2219">
                        <c:v>36.38000000000001</c:v>
                      </c:pt>
                      <c:pt idx="2220">
                        <c:v>36.400000000000013</c:v>
                      </c:pt>
                      <c:pt idx="2221">
                        <c:v>36.420000000000016</c:v>
                      </c:pt>
                      <c:pt idx="2222">
                        <c:v>36.440000000000019</c:v>
                      </c:pt>
                      <c:pt idx="2223">
                        <c:v>36.460000000000022</c:v>
                      </c:pt>
                      <c:pt idx="2224">
                        <c:v>36.480000000000025</c:v>
                      </c:pt>
                      <c:pt idx="2225">
                        <c:v>36.500000000000028</c:v>
                      </c:pt>
                      <c:pt idx="2226">
                        <c:v>36.520000000000032</c:v>
                      </c:pt>
                      <c:pt idx="2227">
                        <c:v>36.540000000000035</c:v>
                      </c:pt>
                      <c:pt idx="2228">
                        <c:v>36.560000000000038</c:v>
                      </c:pt>
                      <c:pt idx="2229">
                        <c:v>36.580000000000041</c:v>
                      </c:pt>
                      <c:pt idx="2230">
                        <c:v>36.600000000000044</c:v>
                      </c:pt>
                      <c:pt idx="2231">
                        <c:v>36.620000000000047</c:v>
                      </c:pt>
                      <c:pt idx="2232">
                        <c:v>36.64000000000005</c:v>
                      </c:pt>
                      <c:pt idx="2233">
                        <c:v>36.660000000000053</c:v>
                      </c:pt>
                      <c:pt idx="2234">
                        <c:v>36.680000000000057</c:v>
                      </c:pt>
                      <c:pt idx="2235">
                        <c:v>36.70000000000006</c:v>
                      </c:pt>
                      <c:pt idx="2236">
                        <c:v>36.720000000000063</c:v>
                      </c:pt>
                      <c:pt idx="2237">
                        <c:v>36.740000000000066</c:v>
                      </c:pt>
                      <c:pt idx="2238">
                        <c:v>36.760000000000069</c:v>
                      </c:pt>
                      <c:pt idx="2239">
                        <c:v>36.780000000000072</c:v>
                      </c:pt>
                      <c:pt idx="2240">
                        <c:v>36.800000000000075</c:v>
                      </c:pt>
                      <c:pt idx="2241">
                        <c:v>36.820000000000078</c:v>
                      </c:pt>
                      <c:pt idx="2242">
                        <c:v>36.840000000000082</c:v>
                      </c:pt>
                      <c:pt idx="2243">
                        <c:v>36.860000000000085</c:v>
                      </c:pt>
                      <c:pt idx="2244">
                        <c:v>36.880000000000088</c:v>
                      </c:pt>
                      <c:pt idx="2245">
                        <c:v>36.900000000000091</c:v>
                      </c:pt>
                      <c:pt idx="2246">
                        <c:v>36.920000000000094</c:v>
                      </c:pt>
                      <c:pt idx="2247">
                        <c:v>36.940000000000097</c:v>
                      </c:pt>
                      <c:pt idx="2248">
                        <c:v>36.9600000000001</c:v>
                      </c:pt>
                      <c:pt idx="2249">
                        <c:v>36.980000000000103</c:v>
                      </c:pt>
                      <c:pt idx="2250">
                        <c:v>37.000000000000107</c:v>
                      </c:pt>
                      <c:pt idx="2251">
                        <c:v>37.02000000000011</c:v>
                      </c:pt>
                      <c:pt idx="2252">
                        <c:v>37.040000000000113</c:v>
                      </c:pt>
                      <c:pt idx="2253">
                        <c:v>37.060000000000116</c:v>
                      </c:pt>
                      <c:pt idx="2254">
                        <c:v>37.080000000000119</c:v>
                      </c:pt>
                      <c:pt idx="2255">
                        <c:v>37.100000000000122</c:v>
                      </c:pt>
                      <c:pt idx="2256">
                        <c:v>37.120000000000125</c:v>
                      </c:pt>
                      <c:pt idx="2257">
                        <c:v>37.140000000000128</c:v>
                      </c:pt>
                      <c:pt idx="2258">
                        <c:v>37.160000000000132</c:v>
                      </c:pt>
                      <c:pt idx="2259">
                        <c:v>37.180000000000135</c:v>
                      </c:pt>
                      <c:pt idx="2260">
                        <c:v>37.200000000000138</c:v>
                      </c:pt>
                      <c:pt idx="2261">
                        <c:v>37.220000000000141</c:v>
                      </c:pt>
                      <c:pt idx="2262">
                        <c:v>37.240000000000144</c:v>
                      </c:pt>
                      <c:pt idx="2263">
                        <c:v>37.260000000000147</c:v>
                      </c:pt>
                      <c:pt idx="2264">
                        <c:v>37.28000000000015</c:v>
                      </c:pt>
                      <c:pt idx="2265">
                        <c:v>37.300000000000153</c:v>
                      </c:pt>
                      <c:pt idx="2266">
                        <c:v>37.320000000000157</c:v>
                      </c:pt>
                      <c:pt idx="2267">
                        <c:v>37.34000000000016</c:v>
                      </c:pt>
                      <c:pt idx="2268">
                        <c:v>37.360000000000163</c:v>
                      </c:pt>
                      <c:pt idx="2269">
                        <c:v>37.380000000000166</c:v>
                      </c:pt>
                      <c:pt idx="2270">
                        <c:v>37.400000000000169</c:v>
                      </c:pt>
                      <c:pt idx="2271">
                        <c:v>37.420000000000172</c:v>
                      </c:pt>
                      <c:pt idx="2272">
                        <c:v>37.440000000000175</c:v>
                      </c:pt>
                      <c:pt idx="2273">
                        <c:v>37.460000000000178</c:v>
                      </c:pt>
                      <c:pt idx="2274">
                        <c:v>37.480000000000182</c:v>
                      </c:pt>
                      <c:pt idx="2275">
                        <c:v>37.500000000000185</c:v>
                      </c:pt>
                      <c:pt idx="2276">
                        <c:v>37.520000000000188</c:v>
                      </c:pt>
                      <c:pt idx="2277">
                        <c:v>37.540000000000191</c:v>
                      </c:pt>
                      <c:pt idx="2278">
                        <c:v>37.560000000000194</c:v>
                      </c:pt>
                      <c:pt idx="2279">
                        <c:v>37.580000000000197</c:v>
                      </c:pt>
                      <c:pt idx="2280">
                        <c:v>37.6000000000002</c:v>
                      </c:pt>
                      <c:pt idx="2281">
                        <c:v>37.620000000000203</c:v>
                      </c:pt>
                      <c:pt idx="2282">
                        <c:v>37.640000000000207</c:v>
                      </c:pt>
                      <c:pt idx="2283">
                        <c:v>37.66000000000021</c:v>
                      </c:pt>
                      <c:pt idx="2284">
                        <c:v>37.680000000000213</c:v>
                      </c:pt>
                      <c:pt idx="2285">
                        <c:v>37.700000000000216</c:v>
                      </c:pt>
                      <c:pt idx="2286">
                        <c:v>37.720000000000219</c:v>
                      </c:pt>
                      <c:pt idx="2287">
                        <c:v>37.740000000000222</c:v>
                      </c:pt>
                      <c:pt idx="2288">
                        <c:v>37.760000000000225</c:v>
                      </c:pt>
                      <c:pt idx="2289">
                        <c:v>37.780000000000229</c:v>
                      </c:pt>
                      <c:pt idx="2290">
                        <c:v>37.800000000000232</c:v>
                      </c:pt>
                      <c:pt idx="2291">
                        <c:v>37.820000000000235</c:v>
                      </c:pt>
                      <c:pt idx="2292">
                        <c:v>37.840000000000238</c:v>
                      </c:pt>
                      <c:pt idx="2293">
                        <c:v>37.860000000000241</c:v>
                      </c:pt>
                      <c:pt idx="2294">
                        <c:v>37.880000000000244</c:v>
                      </c:pt>
                      <c:pt idx="2295">
                        <c:v>37.900000000000247</c:v>
                      </c:pt>
                      <c:pt idx="2296">
                        <c:v>37.92000000000025</c:v>
                      </c:pt>
                      <c:pt idx="2297">
                        <c:v>37.940000000000254</c:v>
                      </c:pt>
                      <c:pt idx="2298">
                        <c:v>37.960000000000257</c:v>
                      </c:pt>
                      <c:pt idx="2299">
                        <c:v>37.98000000000026</c:v>
                      </c:pt>
                      <c:pt idx="2300">
                        <c:v>38.000000000000263</c:v>
                      </c:pt>
                      <c:pt idx="2301">
                        <c:v>38.020000000000266</c:v>
                      </c:pt>
                      <c:pt idx="2302">
                        <c:v>38.040000000000269</c:v>
                      </c:pt>
                      <c:pt idx="2303">
                        <c:v>38.060000000000272</c:v>
                      </c:pt>
                      <c:pt idx="2304">
                        <c:v>38.080000000000275</c:v>
                      </c:pt>
                      <c:pt idx="2305">
                        <c:v>38.100000000000279</c:v>
                      </c:pt>
                      <c:pt idx="2306">
                        <c:v>38.120000000000282</c:v>
                      </c:pt>
                      <c:pt idx="2307">
                        <c:v>38.140000000000285</c:v>
                      </c:pt>
                      <c:pt idx="2308">
                        <c:v>38.160000000000288</c:v>
                      </c:pt>
                      <c:pt idx="2309">
                        <c:v>38.180000000000291</c:v>
                      </c:pt>
                      <c:pt idx="2310">
                        <c:v>38.200000000000294</c:v>
                      </c:pt>
                      <c:pt idx="2311">
                        <c:v>38.220000000000297</c:v>
                      </c:pt>
                      <c:pt idx="2312">
                        <c:v>38.2400000000003</c:v>
                      </c:pt>
                      <c:pt idx="2313">
                        <c:v>38.260000000000304</c:v>
                      </c:pt>
                      <c:pt idx="2314">
                        <c:v>38.280000000000307</c:v>
                      </c:pt>
                      <c:pt idx="2315">
                        <c:v>38.30000000000031</c:v>
                      </c:pt>
                      <c:pt idx="2316">
                        <c:v>38.320000000000313</c:v>
                      </c:pt>
                      <c:pt idx="2317">
                        <c:v>38.340000000000316</c:v>
                      </c:pt>
                      <c:pt idx="2318">
                        <c:v>38.360000000000319</c:v>
                      </c:pt>
                      <c:pt idx="2319">
                        <c:v>38.380000000000322</c:v>
                      </c:pt>
                      <c:pt idx="2320">
                        <c:v>38.400000000000325</c:v>
                      </c:pt>
                      <c:pt idx="2321">
                        <c:v>38.420000000000329</c:v>
                      </c:pt>
                      <c:pt idx="2322">
                        <c:v>38.440000000000332</c:v>
                      </c:pt>
                      <c:pt idx="2323">
                        <c:v>38.460000000000335</c:v>
                      </c:pt>
                      <c:pt idx="2324">
                        <c:v>38.480000000000338</c:v>
                      </c:pt>
                      <c:pt idx="2325">
                        <c:v>38.500000000000341</c:v>
                      </c:pt>
                      <c:pt idx="2326">
                        <c:v>38.520000000000344</c:v>
                      </c:pt>
                      <c:pt idx="2327">
                        <c:v>38.540000000000347</c:v>
                      </c:pt>
                      <c:pt idx="2328">
                        <c:v>38.56000000000035</c:v>
                      </c:pt>
                      <c:pt idx="2329">
                        <c:v>38.580000000000354</c:v>
                      </c:pt>
                      <c:pt idx="2330">
                        <c:v>38.600000000000357</c:v>
                      </c:pt>
                      <c:pt idx="2331">
                        <c:v>38.62000000000036</c:v>
                      </c:pt>
                      <c:pt idx="2332">
                        <c:v>38.640000000000363</c:v>
                      </c:pt>
                      <c:pt idx="2333">
                        <c:v>38.660000000000366</c:v>
                      </c:pt>
                      <c:pt idx="2334">
                        <c:v>38.680000000000369</c:v>
                      </c:pt>
                      <c:pt idx="2335">
                        <c:v>38.700000000000372</c:v>
                      </c:pt>
                      <c:pt idx="2336">
                        <c:v>38.720000000000375</c:v>
                      </c:pt>
                      <c:pt idx="2337">
                        <c:v>38.740000000000379</c:v>
                      </c:pt>
                      <c:pt idx="2338">
                        <c:v>38.760000000000382</c:v>
                      </c:pt>
                      <c:pt idx="2339">
                        <c:v>38.780000000000385</c:v>
                      </c:pt>
                      <c:pt idx="2340">
                        <c:v>38.800000000000388</c:v>
                      </c:pt>
                      <c:pt idx="2341">
                        <c:v>38.820000000000391</c:v>
                      </c:pt>
                      <c:pt idx="2342">
                        <c:v>38.840000000000394</c:v>
                      </c:pt>
                      <c:pt idx="2343">
                        <c:v>38.860000000000397</c:v>
                      </c:pt>
                      <c:pt idx="2344">
                        <c:v>38.8800000000004</c:v>
                      </c:pt>
                      <c:pt idx="2345">
                        <c:v>38.900000000000404</c:v>
                      </c:pt>
                      <c:pt idx="2346">
                        <c:v>38.920000000000407</c:v>
                      </c:pt>
                      <c:pt idx="2347">
                        <c:v>38.94000000000041</c:v>
                      </c:pt>
                      <c:pt idx="2348">
                        <c:v>38.960000000000413</c:v>
                      </c:pt>
                      <c:pt idx="2349">
                        <c:v>38.980000000000416</c:v>
                      </c:pt>
                      <c:pt idx="2350">
                        <c:v>39.000000000000419</c:v>
                      </c:pt>
                      <c:pt idx="2351">
                        <c:v>39.020000000000422</c:v>
                      </c:pt>
                      <c:pt idx="2352">
                        <c:v>39.040000000000425</c:v>
                      </c:pt>
                      <c:pt idx="2353">
                        <c:v>39.060000000000429</c:v>
                      </c:pt>
                      <c:pt idx="2354">
                        <c:v>39.080000000000432</c:v>
                      </c:pt>
                      <c:pt idx="2355">
                        <c:v>39.100000000000435</c:v>
                      </c:pt>
                      <c:pt idx="2356">
                        <c:v>39.120000000000438</c:v>
                      </c:pt>
                      <c:pt idx="2357">
                        <c:v>39.140000000000441</c:v>
                      </c:pt>
                      <c:pt idx="2358">
                        <c:v>39.160000000000444</c:v>
                      </c:pt>
                      <c:pt idx="2359">
                        <c:v>39.180000000000447</c:v>
                      </c:pt>
                      <c:pt idx="2360">
                        <c:v>39.20000000000045</c:v>
                      </c:pt>
                      <c:pt idx="2361">
                        <c:v>39.220000000000454</c:v>
                      </c:pt>
                      <c:pt idx="2362">
                        <c:v>39.240000000000457</c:v>
                      </c:pt>
                      <c:pt idx="2363">
                        <c:v>39.26000000000046</c:v>
                      </c:pt>
                      <c:pt idx="2364">
                        <c:v>39.280000000000463</c:v>
                      </c:pt>
                      <c:pt idx="2365">
                        <c:v>39.300000000000466</c:v>
                      </c:pt>
                      <c:pt idx="2366">
                        <c:v>39.320000000000469</c:v>
                      </c:pt>
                      <c:pt idx="2367">
                        <c:v>39.340000000000472</c:v>
                      </c:pt>
                      <c:pt idx="2368">
                        <c:v>39.360000000000475</c:v>
                      </c:pt>
                      <c:pt idx="2369">
                        <c:v>39.380000000000479</c:v>
                      </c:pt>
                      <c:pt idx="2370">
                        <c:v>39.400000000000482</c:v>
                      </c:pt>
                      <c:pt idx="2371">
                        <c:v>39.420000000000485</c:v>
                      </c:pt>
                      <c:pt idx="2372">
                        <c:v>39.440000000000488</c:v>
                      </c:pt>
                      <c:pt idx="2373">
                        <c:v>39.460000000000491</c:v>
                      </c:pt>
                      <c:pt idx="2374">
                        <c:v>39.480000000000494</c:v>
                      </c:pt>
                      <c:pt idx="2375">
                        <c:v>39.500000000000497</c:v>
                      </c:pt>
                      <c:pt idx="2376">
                        <c:v>39.520000000000501</c:v>
                      </c:pt>
                      <c:pt idx="2377">
                        <c:v>39.540000000000504</c:v>
                      </c:pt>
                      <c:pt idx="2378">
                        <c:v>39.560000000000507</c:v>
                      </c:pt>
                      <c:pt idx="2379">
                        <c:v>39.58000000000051</c:v>
                      </c:pt>
                      <c:pt idx="2380">
                        <c:v>39.600000000000513</c:v>
                      </c:pt>
                      <c:pt idx="2381">
                        <c:v>39.620000000000516</c:v>
                      </c:pt>
                      <c:pt idx="2382">
                        <c:v>39.640000000000519</c:v>
                      </c:pt>
                      <c:pt idx="2383">
                        <c:v>39.660000000000522</c:v>
                      </c:pt>
                      <c:pt idx="2384">
                        <c:v>39.680000000000526</c:v>
                      </c:pt>
                      <c:pt idx="2385">
                        <c:v>39.700000000000529</c:v>
                      </c:pt>
                      <c:pt idx="2386">
                        <c:v>39.720000000000532</c:v>
                      </c:pt>
                      <c:pt idx="2387">
                        <c:v>39.740000000000535</c:v>
                      </c:pt>
                      <c:pt idx="2388">
                        <c:v>39.760000000000538</c:v>
                      </c:pt>
                      <c:pt idx="2389">
                        <c:v>39.780000000000541</c:v>
                      </c:pt>
                      <c:pt idx="2390">
                        <c:v>39.800000000000544</c:v>
                      </c:pt>
                      <c:pt idx="2391">
                        <c:v>39.820000000000547</c:v>
                      </c:pt>
                      <c:pt idx="2392">
                        <c:v>39.840000000000551</c:v>
                      </c:pt>
                      <c:pt idx="2393">
                        <c:v>39.860000000000554</c:v>
                      </c:pt>
                      <c:pt idx="2394">
                        <c:v>39.880000000000557</c:v>
                      </c:pt>
                      <c:pt idx="2395">
                        <c:v>39.90000000000056</c:v>
                      </c:pt>
                      <c:pt idx="2396">
                        <c:v>39.920000000000563</c:v>
                      </c:pt>
                      <c:pt idx="2397">
                        <c:v>39.940000000000566</c:v>
                      </c:pt>
                      <c:pt idx="2398">
                        <c:v>39.960000000000569</c:v>
                      </c:pt>
                      <c:pt idx="2399">
                        <c:v>39.980000000000572</c:v>
                      </c:pt>
                      <c:pt idx="2400">
                        <c:v>40.000000000000576</c:v>
                      </c:pt>
                      <c:pt idx="2401">
                        <c:v>40.020000000000579</c:v>
                      </c:pt>
                      <c:pt idx="2402">
                        <c:v>40.040000000000582</c:v>
                      </c:pt>
                      <c:pt idx="2403">
                        <c:v>40.060000000000585</c:v>
                      </c:pt>
                      <c:pt idx="2404">
                        <c:v>40.080000000000588</c:v>
                      </c:pt>
                      <c:pt idx="2405">
                        <c:v>40.100000000000591</c:v>
                      </c:pt>
                      <c:pt idx="2406">
                        <c:v>40.120000000000594</c:v>
                      </c:pt>
                      <c:pt idx="2407">
                        <c:v>40.140000000000597</c:v>
                      </c:pt>
                      <c:pt idx="2408">
                        <c:v>40.160000000000601</c:v>
                      </c:pt>
                      <c:pt idx="2409">
                        <c:v>40.180000000000604</c:v>
                      </c:pt>
                      <c:pt idx="2410">
                        <c:v>40.200000000000607</c:v>
                      </c:pt>
                      <c:pt idx="2411">
                        <c:v>40.22000000000061</c:v>
                      </c:pt>
                      <c:pt idx="2412">
                        <c:v>40.240000000000613</c:v>
                      </c:pt>
                      <c:pt idx="2413">
                        <c:v>40.260000000000616</c:v>
                      </c:pt>
                      <c:pt idx="2414">
                        <c:v>40.280000000000619</c:v>
                      </c:pt>
                      <c:pt idx="2415">
                        <c:v>40.300000000000622</c:v>
                      </c:pt>
                      <c:pt idx="2416">
                        <c:v>40.320000000000626</c:v>
                      </c:pt>
                      <c:pt idx="2417">
                        <c:v>40.340000000000629</c:v>
                      </c:pt>
                      <c:pt idx="2418">
                        <c:v>40.360000000000632</c:v>
                      </c:pt>
                      <c:pt idx="2419">
                        <c:v>40.380000000000635</c:v>
                      </c:pt>
                      <c:pt idx="2420">
                        <c:v>40.400000000000638</c:v>
                      </c:pt>
                      <c:pt idx="2421">
                        <c:v>40.420000000000641</c:v>
                      </c:pt>
                      <c:pt idx="2422">
                        <c:v>40.440000000000644</c:v>
                      </c:pt>
                      <c:pt idx="2423">
                        <c:v>40.460000000000647</c:v>
                      </c:pt>
                      <c:pt idx="2424">
                        <c:v>40.480000000000651</c:v>
                      </c:pt>
                      <c:pt idx="2425">
                        <c:v>40.500000000000654</c:v>
                      </c:pt>
                      <c:pt idx="2426">
                        <c:v>40.520000000000657</c:v>
                      </c:pt>
                      <c:pt idx="2427">
                        <c:v>40.54000000000066</c:v>
                      </c:pt>
                      <c:pt idx="2428">
                        <c:v>40.560000000000663</c:v>
                      </c:pt>
                      <c:pt idx="2429">
                        <c:v>40.580000000000666</c:v>
                      </c:pt>
                      <c:pt idx="2430">
                        <c:v>40.600000000000669</c:v>
                      </c:pt>
                      <c:pt idx="2431">
                        <c:v>40.620000000000672</c:v>
                      </c:pt>
                      <c:pt idx="2432">
                        <c:v>40.640000000000676</c:v>
                      </c:pt>
                      <c:pt idx="2433">
                        <c:v>40.660000000000679</c:v>
                      </c:pt>
                      <c:pt idx="2434">
                        <c:v>40.680000000000682</c:v>
                      </c:pt>
                      <c:pt idx="2435">
                        <c:v>40.700000000000685</c:v>
                      </c:pt>
                      <c:pt idx="2436">
                        <c:v>40.720000000000688</c:v>
                      </c:pt>
                      <c:pt idx="2437">
                        <c:v>40.740000000000691</c:v>
                      </c:pt>
                      <c:pt idx="2438">
                        <c:v>40.760000000000694</c:v>
                      </c:pt>
                      <c:pt idx="2439">
                        <c:v>40.780000000000697</c:v>
                      </c:pt>
                      <c:pt idx="2440">
                        <c:v>40.800000000000701</c:v>
                      </c:pt>
                      <c:pt idx="2441">
                        <c:v>40.820000000000704</c:v>
                      </c:pt>
                      <c:pt idx="2442">
                        <c:v>40.840000000000707</c:v>
                      </c:pt>
                      <c:pt idx="2443">
                        <c:v>40.86000000000071</c:v>
                      </c:pt>
                      <c:pt idx="2444">
                        <c:v>40.880000000000713</c:v>
                      </c:pt>
                      <c:pt idx="2445">
                        <c:v>40.900000000000716</c:v>
                      </c:pt>
                      <c:pt idx="2446">
                        <c:v>40.920000000000719</c:v>
                      </c:pt>
                      <c:pt idx="2447">
                        <c:v>40.940000000000722</c:v>
                      </c:pt>
                      <c:pt idx="2448">
                        <c:v>40.960000000000726</c:v>
                      </c:pt>
                      <c:pt idx="2449">
                        <c:v>40.980000000000729</c:v>
                      </c:pt>
                      <c:pt idx="2450">
                        <c:v>41.000000000000732</c:v>
                      </c:pt>
                      <c:pt idx="2451">
                        <c:v>41.020000000000735</c:v>
                      </c:pt>
                      <c:pt idx="2452">
                        <c:v>41.040000000000738</c:v>
                      </c:pt>
                      <c:pt idx="2453">
                        <c:v>41.060000000000741</c:v>
                      </c:pt>
                      <c:pt idx="2454">
                        <c:v>41.080000000000744</c:v>
                      </c:pt>
                      <c:pt idx="2455">
                        <c:v>41.100000000000747</c:v>
                      </c:pt>
                      <c:pt idx="2456">
                        <c:v>41.120000000000751</c:v>
                      </c:pt>
                      <c:pt idx="2457">
                        <c:v>41.140000000000754</c:v>
                      </c:pt>
                      <c:pt idx="2458">
                        <c:v>41.160000000000757</c:v>
                      </c:pt>
                      <c:pt idx="2459">
                        <c:v>41.18000000000076</c:v>
                      </c:pt>
                      <c:pt idx="2460">
                        <c:v>41.200000000000763</c:v>
                      </c:pt>
                      <c:pt idx="2461">
                        <c:v>41.220000000000766</c:v>
                      </c:pt>
                      <c:pt idx="2462">
                        <c:v>41.240000000000769</c:v>
                      </c:pt>
                      <c:pt idx="2463">
                        <c:v>41.260000000000773</c:v>
                      </c:pt>
                      <c:pt idx="2464">
                        <c:v>41.280000000000776</c:v>
                      </c:pt>
                      <c:pt idx="2465">
                        <c:v>41.300000000000779</c:v>
                      </c:pt>
                      <c:pt idx="2466">
                        <c:v>41.320000000000782</c:v>
                      </c:pt>
                      <c:pt idx="2467">
                        <c:v>41.340000000000785</c:v>
                      </c:pt>
                      <c:pt idx="2468">
                        <c:v>41.360000000000788</c:v>
                      </c:pt>
                      <c:pt idx="2469">
                        <c:v>41.380000000000791</c:v>
                      </c:pt>
                      <c:pt idx="2470">
                        <c:v>41.400000000000794</c:v>
                      </c:pt>
                      <c:pt idx="2471">
                        <c:v>41.420000000000798</c:v>
                      </c:pt>
                      <c:pt idx="2472">
                        <c:v>41.440000000000801</c:v>
                      </c:pt>
                      <c:pt idx="2473">
                        <c:v>41.460000000000804</c:v>
                      </c:pt>
                      <c:pt idx="2474">
                        <c:v>41.480000000000807</c:v>
                      </c:pt>
                      <c:pt idx="2475">
                        <c:v>41.50000000000081</c:v>
                      </c:pt>
                      <c:pt idx="2476">
                        <c:v>41.520000000000813</c:v>
                      </c:pt>
                      <c:pt idx="2477">
                        <c:v>41.540000000000816</c:v>
                      </c:pt>
                      <c:pt idx="2478">
                        <c:v>41.560000000000819</c:v>
                      </c:pt>
                      <c:pt idx="2479">
                        <c:v>41.580000000000823</c:v>
                      </c:pt>
                      <c:pt idx="2480">
                        <c:v>41.600000000000826</c:v>
                      </c:pt>
                      <c:pt idx="2481">
                        <c:v>41.620000000000829</c:v>
                      </c:pt>
                      <c:pt idx="2482">
                        <c:v>41.640000000000832</c:v>
                      </c:pt>
                      <c:pt idx="2483">
                        <c:v>41.660000000000835</c:v>
                      </c:pt>
                      <c:pt idx="2484">
                        <c:v>41.680000000000838</c:v>
                      </c:pt>
                      <c:pt idx="2485">
                        <c:v>41.700000000000841</c:v>
                      </c:pt>
                      <c:pt idx="2486">
                        <c:v>41.720000000000844</c:v>
                      </c:pt>
                      <c:pt idx="2487">
                        <c:v>41.740000000000848</c:v>
                      </c:pt>
                      <c:pt idx="2488">
                        <c:v>41.760000000000851</c:v>
                      </c:pt>
                      <c:pt idx="2489">
                        <c:v>41.780000000000854</c:v>
                      </c:pt>
                      <c:pt idx="2490">
                        <c:v>41.800000000000857</c:v>
                      </c:pt>
                      <c:pt idx="2491">
                        <c:v>41.82000000000086</c:v>
                      </c:pt>
                      <c:pt idx="2492">
                        <c:v>41.840000000000863</c:v>
                      </c:pt>
                      <c:pt idx="2493">
                        <c:v>41.860000000000866</c:v>
                      </c:pt>
                      <c:pt idx="2494">
                        <c:v>41.880000000000869</c:v>
                      </c:pt>
                      <c:pt idx="2495">
                        <c:v>41.900000000000873</c:v>
                      </c:pt>
                      <c:pt idx="2496">
                        <c:v>41.920000000000876</c:v>
                      </c:pt>
                      <c:pt idx="2497">
                        <c:v>41.940000000000879</c:v>
                      </c:pt>
                      <c:pt idx="2498">
                        <c:v>41.960000000000882</c:v>
                      </c:pt>
                      <c:pt idx="2499">
                        <c:v>41.980000000000885</c:v>
                      </c:pt>
                      <c:pt idx="2500">
                        <c:v>42.000000000000888</c:v>
                      </c:pt>
                      <c:pt idx="2501">
                        <c:v>42.020000000000891</c:v>
                      </c:pt>
                      <c:pt idx="2502">
                        <c:v>42.040000000000894</c:v>
                      </c:pt>
                      <c:pt idx="2503">
                        <c:v>42.060000000000898</c:v>
                      </c:pt>
                      <c:pt idx="2504">
                        <c:v>42.080000000000901</c:v>
                      </c:pt>
                      <c:pt idx="2505">
                        <c:v>42.100000000000904</c:v>
                      </c:pt>
                      <c:pt idx="2506">
                        <c:v>42.120000000000907</c:v>
                      </c:pt>
                      <c:pt idx="2507">
                        <c:v>42.14000000000091</c:v>
                      </c:pt>
                      <c:pt idx="2508">
                        <c:v>42.160000000000913</c:v>
                      </c:pt>
                      <c:pt idx="2509">
                        <c:v>42.180000000000916</c:v>
                      </c:pt>
                      <c:pt idx="2510">
                        <c:v>42.200000000000919</c:v>
                      </c:pt>
                      <c:pt idx="2511">
                        <c:v>42.220000000000923</c:v>
                      </c:pt>
                      <c:pt idx="2512">
                        <c:v>42.240000000000926</c:v>
                      </c:pt>
                      <c:pt idx="2513">
                        <c:v>42.260000000000929</c:v>
                      </c:pt>
                      <c:pt idx="2514">
                        <c:v>42.280000000000932</c:v>
                      </c:pt>
                      <c:pt idx="2515">
                        <c:v>42.300000000000935</c:v>
                      </c:pt>
                      <c:pt idx="2516">
                        <c:v>42.320000000000938</c:v>
                      </c:pt>
                      <c:pt idx="2517">
                        <c:v>42.340000000000941</c:v>
                      </c:pt>
                      <c:pt idx="2518">
                        <c:v>42.360000000000944</c:v>
                      </c:pt>
                      <c:pt idx="2519">
                        <c:v>42.380000000000948</c:v>
                      </c:pt>
                      <c:pt idx="2520">
                        <c:v>42.400000000000951</c:v>
                      </c:pt>
                      <c:pt idx="2521">
                        <c:v>42.420000000000954</c:v>
                      </c:pt>
                      <c:pt idx="2522">
                        <c:v>42.440000000000957</c:v>
                      </c:pt>
                      <c:pt idx="2523">
                        <c:v>42.46000000000096</c:v>
                      </c:pt>
                      <c:pt idx="2524">
                        <c:v>42.480000000000963</c:v>
                      </c:pt>
                      <c:pt idx="2525">
                        <c:v>42.500000000000966</c:v>
                      </c:pt>
                      <c:pt idx="2526">
                        <c:v>42.520000000000969</c:v>
                      </c:pt>
                      <c:pt idx="2527">
                        <c:v>42.540000000000973</c:v>
                      </c:pt>
                      <c:pt idx="2528">
                        <c:v>42.560000000000976</c:v>
                      </c:pt>
                      <c:pt idx="2529">
                        <c:v>42.580000000000979</c:v>
                      </c:pt>
                      <c:pt idx="2530">
                        <c:v>42.600000000000982</c:v>
                      </c:pt>
                      <c:pt idx="2531">
                        <c:v>42.620000000000985</c:v>
                      </c:pt>
                      <c:pt idx="2532">
                        <c:v>42.640000000000988</c:v>
                      </c:pt>
                      <c:pt idx="2533">
                        <c:v>42.660000000000991</c:v>
                      </c:pt>
                      <c:pt idx="2534">
                        <c:v>42.680000000000994</c:v>
                      </c:pt>
                      <c:pt idx="2535">
                        <c:v>42.700000000000998</c:v>
                      </c:pt>
                      <c:pt idx="2536">
                        <c:v>42.720000000001001</c:v>
                      </c:pt>
                      <c:pt idx="2537">
                        <c:v>42.740000000001004</c:v>
                      </c:pt>
                      <c:pt idx="2538">
                        <c:v>42.760000000001007</c:v>
                      </c:pt>
                      <c:pt idx="2539">
                        <c:v>42.78000000000101</c:v>
                      </c:pt>
                      <c:pt idx="2540">
                        <c:v>42.800000000001013</c:v>
                      </c:pt>
                      <c:pt idx="2541">
                        <c:v>42.820000000001016</c:v>
                      </c:pt>
                      <c:pt idx="2542">
                        <c:v>42.840000000001019</c:v>
                      </c:pt>
                      <c:pt idx="2543">
                        <c:v>42.860000000001023</c:v>
                      </c:pt>
                      <c:pt idx="2544">
                        <c:v>42.880000000001026</c:v>
                      </c:pt>
                      <c:pt idx="2545">
                        <c:v>42.900000000001029</c:v>
                      </c:pt>
                      <c:pt idx="2546">
                        <c:v>42.920000000001032</c:v>
                      </c:pt>
                      <c:pt idx="2547">
                        <c:v>42.940000000001035</c:v>
                      </c:pt>
                      <c:pt idx="2548">
                        <c:v>42.960000000001038</c:v>
                      </c:pt>
                      <c:pt idx="2549">
                        <c:v>42.980000000001041</c:v>
                      </c:pt>
                      <c:pt idx="2550">
                        <c:v>43.000000000001044</c:v>
                      </c:pt>
                      <c:pt idx="2551">
                        <c:v>43.020000000001048</c:v>
                      </c:pt>
                      <c:pt idx="2552">
                        <c:v>43.040000000001051</c:v>
                      </c:pt>
                      <c:pt idx="2553">
                        <c:v>43.060000000001054</c:v>
                      </c:pt>
                      <c:pt idx="2554">
                        <c:v>43.080000000001057</c:v>
                      </c:pt>
                      <c:pt idx="2555">
                        <c:v>43.10000000000106</c:v>
                      </c:pt>
                      <c:pt idx="2556">
                        <c:v>43.120000000001063</c:v>
                      </c:pt>
                      <c:pt idx="2557">
                        <c:v>43.140000000001066</c:v>
                      </c:pt>
                      <c:pt idx="2558">
                        <c:v>43.16000000000107</c:v>
                      </c:pt>
                      <c:pt idx="2559">
                        <c:v>43.180000000001073</c:v>
                      </c:pt>
                      <c:pt idx="2560">
                        <c:v>43.200000000001076</c:v>
                      </c:pt>
                      <c:pt idx="2561">
                        <c:v>43.220000000001079</c:v>
                      </c:pt>
                      <c:pt idx="2562">
                        <c:v>43.240000000001082</c:v>
                      </c:pt>
                      <c:pt idx="2563">
                        <c:v>43.260000000001085</c:v>
                      </c:pt>
                      <c:pt idx="2564">
                        <c:v>43.280000000001088</c:v>
                      </c:pt>
                      <c:pt idx="2565">
                        <c:v>43.300000000001091</c:v>
                      </c:pt>
                      <c:pt idx="2566">
                        <c:v>43.320000000001095</c:v>
                      </c:pt>
                      <c:pt idx="2567">
                        <c:v>43.340000000001098</c:v>
                      </c:pt>
                      <c:pt idx="2568">
                        <c:v>43.360000000001101</c:v>
                      </c:pt>
                      <c:pt idx="2569">
                        <c:v>43.380000000001104</c:v>
                      </c:pt>
                      <c:pt idx="2570">
                        <c:v>43.400000000001107</c:v>
                      </c:pt>
                      <c:pt idx="2571">
                        <c:v>43.42000000000111</c:v>
                      </c:pt>
                      <c:pt idx="2572">
                        <c:v>43.440000000001113</c:v>
                      </c:pt>
                      <c:pt idx="2573">
                        <c:v>43.460000000001116</c:v>
                      </c:pt>
                      <c:pt idx="2574">
                        <c:v>43.48000000000112</c:v>
                      </c:pt>
                      <c:pt idx="2575">
                        <c:v>43.500000000001123</c:v>
                      </c:pt>
                      <c:pt idx="2576">
                        <c:v>43.520000000001126</c:v>
                      </c:pt>
                      <c:pt idx="2577">
                        <c:v>43.540000000001129</c:v>
                      </c:pt>
                      <c:pt idx="2578">
                        <c:v>43.560000000001132</c:v>
                      </c:pt>
                      <c:pt idx="2579">
                        <c:v>43.580000000001135</c:v>
                      </c:pt>
                      <c:pt idx="2580">
                        <c:v>43.600000000001138</c:v>
                      </c:pt>
                      <c:pt idx="2581">
                        <c:v>43.620000000001141</c:v>
                      </c:pt>
                      <c:pt idx="2582">
                        <c:v>43.640000000001145</c:v>
                      </c:pt>
                      <c:pt idx="2583">
                        <c:v>43.660000000001148</c:v>
                      </c:pt>
                      <c:pt idx="2584">
                        <c:v>43.680000000001151</c:v>
                      </c:pt>
                      <c:pt idx="2585">
                        <c:v>43.700000000001154</c:v>
                      </c:pt>
                      <c:pt idx="2586">
                        <c:v>43.720000000001157</c:v>
                      </c:pt>
                      <c:pt idx="2587">
                        <c:v>43.74000000000116</c:v>
                      </c:pt>
                      <c:pt idx="2588">
                        <c:v>43.760000000001163</c:v>
                      </c:pt>
                      <c:pt idx="2589">
                        <c:v>43.780000000001166</c:v>
                      </c:pt>
                      <c:pt idx="2590">
                        <c:v>43.80000000000117</c:v>
                      </c:pt>
                      <c:pt idx="2591">
                        <c:v>43.820000000001173</c:v>
                      </c:pt>
                      <c:pt idx="2592">
                        <c:v>43.840000000001176</c:v>
                      </c:pt>
                      <c:pt idx="2593">
                        <c:v>43.860000000001179</c:v>
                      </c:pt>
                      <c:pt idx="2594">
                        <c:v>43.880000000001182</c:v>
                      </c:pt>
                      <c:pt idx="2595">
                        <c:v>43.900000000001185</c:v>
                      </c:pt>
                      <c:pt idx="2596">
                        <c:v>43.920000000001188</c:v>
                      </c:pt>
                      <c:pt idx="2597">
                        <c:v>43.940000000001191</c:v>
                      </c:pt>
                      <c:pt idx="2598">
                        <c:v>43.960000000001195</c:v>
                      </c:pt>
                      <c:pt idx="2599">
                        <c:v>43.980000000001198</c:v>
                      </c:pt>
                      <c:pt idx="2600">
                        <c:v>44.000000000001201</c:v>
                      </c:pt>
                      <c:pt idx="2601">
                        <c:v>44.020000000001204</c:v>
                      </c:pt>
                      <c:pt idx="2602">
                        <c:v>44.040000000001207</c:v>
                      </c:pt>
                      <c:pt idx="2603">
                        <c:v>44.06000000000121</c:v>
                      </c:pt>
                      <c:pt idx="2604">
                        <c:v>44.080000000001213</c:v>
                      </c:pt>
                      <c:pt idx="2605">
                        <c:v>44.100000000001216</c:v>
                      </c:pt>
                      <c:pt idx="2606">
                        <c:v>44.12000000000122</c:v>
                      </c:pt>
                      <c:pt idx="2607">
                        <c:v>44.140000000001223</c:v>
                      </c:pt>
                      <c:pt idx="2608">
                        <c:v>44.160000000001226</c:v>
                      </c:pt>
                      <c:pt idx="2609">
                        <c:v>44.180000000001229</c:v>
                      </c:pt>
                      <c:pt idx="2610">
                        <c:v>44.200000000001232</c:v>
                      </c:pt>
                      <c:pt idx="2611">
                        <c:v>44.220000000001235</c:v>
                      </c:pt>
                      <c:pt idx="2612">
                        <c:v>44.240000000001238</c:v>
                      </c:pt>
                      <c:pt idx="2613">
                        <c:v>44.260000000001241</c:v>
                      </c:pt>
                      <c:pt idx="2614">
                        <c:v>44.280000000001245</c:v>
                      </c:pt>
                      <c:pt idx="2615">
                        <c:v>44.300000000001248</c:v>
                      </c:pt>
                      <c:pt idx="2616">
                        <c:v>44.320000000001251</c:v>
                      </c:pt>
                      <c:pt idx="2617">
                        <c:v>44.340000000001254</c:v>
                      </c:pt>
                      <c:pt idx="2618">
                        <c:v>44.360000000001257</c:v>
                      </c:pt>
                      <c:pt idx="2619">
                        <c:v>44.38000000000126</c:v>
                      </c:pt>
                      <c:pt idx="2620">
                        <c:v>44.400000000001263</c:v>
                      </c:pt>
                      <c:pt idx="2621">
                        <c:v>44.420000000001266</c:v>
                      </c:pt>
                      <c:pt idx="2622">
                        <c:v>44.44000000000127</c:v>
                      </c:pt>
                      <c:pt idx="2623">
                        <c:v>44.460000000001273</c:v>
                      </c:pt>
                      <c:pt idx="2624">
                        <c:v>44.480000000001276</c:v>
                      </c:pt>
                      <c:pt idx="2625">
                        <c:v>44.500000000001279</c:v>
                      </c:pt>
                      <c:pt idx="2626">
                        <c:v>44.520000000001282</c:v>
                      </c:pt>
                      <c:pt idx="2627">
                        <c:v>44.540000000001285</c:v>
                      </c:pt>
                      <c:pt idx="2628">
                        <c:v>44.560000000001288</c:v>
                      </c:pt>
                      <c:pt idx="2629">
                        <c:v>44.580000000001291</c:v>
                      </c:pt>
                      <c:pt idx="2630">
                        <c:v>44.600000000001295</c:v>
                      </c:pt>
                      <c:pt idx="2631">
                        <c:v>44.620000000001298</c:v>
                      </c:pt>
                      <c:pt idx="2632">
                        <c:v>44.640000000001301</c:v>
                      </c:pt>
                      <c:pt idx="2633">
                        <c:v>44.660000000001304</c:v>
                      </c:pt>
                      <c:pt idx="2634">
                        <c:v>44.680000000001307</c:v>
                      </c:pt>
                      <c:pt idx="2635">
                        <c:v>44.70000000000131</c:v>
                      </c:pt>
                      <c:pt idx="2636">
                        <c:v>44.720000000001313</c:v>
                      </c:pt>
                      <c:pt idx="2637">
                        <c:v>44.740000000001316</c:v>
                      </c:pt>
                      <c:pt idx="2638">
                        <c:v>44.76000000000132</c:v>
                      </c:pt>
                      <c:pt idx="2639">
                        <c:v>44.780000000001323</c:v>
                      </c:pt>
                      <c:pt idx="2640">
                        <c:v>44.800000000001326</c:v>
                      </c:pt>
                      <c:pt idx="2641">
                        <c:v>44.820000000001329</c:v>
                      </c:pt>
                      <c:pt idx="2642">
                        <c:v>44.840000000001332</c:v>
                      </c:pt>
                      <c:pt idx="2643">
                        <c:v>44.860000000001335</c:v>
                      </c:pt>
                      <c:pt idx="2644">
                        <c:v>44.880000000001338</c:v>
                      </c:pt>
                      <c:pt idx="2645">
                        <c:v>44.900000000001342</c:v>
                      </c:pt>
                      <c:pt idx="2646">
                        <c:v>44.920000000001345</c:v>
                      </c:pt>
                      <c:pt idx="2647">
                        <c:v>44.940000000001348</c:v>
                      </c:pt>
                      <c:pt idx="2648">
                        <c:v>44.960000000001351</c:v>
                      </c:pt>
                      <c:pt idx="2649">
                        <c:v>44.980000000001354</c:v>
                      </c:pt>
                      <c:pt idx="2650">
                        <c:v>45.000000000001357</c:v>
                      </c:pt>
                      <c:pt idx="2651">
                        <c:v>45.02000000000136</c:v>
                      </c:pt>
                      <c:pt idx="2652">
                        <c:v>45.040000000001363</c:v>
                      </c:pt>
                      <c:pt idx="2653">
                        <c:v>45.060000000001367</c:v>
                      </c:pt>
                      <c:pt idx="2654">
                        <c:v>45.08000000000137</c:v>
                      </c:pt>
                      <c:pt idx="2655">
                        <c:v>45.100000000001373</c:v>
                      </c:pt>
                      <c:pt idx="2656">
                        <c:v>45.120000000001376</c:v>
                      </c:pt>
                      <c:pt idx="2657">
                        <c:v>45.140000000001379</c:v>
                      </c:pt>
                      <c:pt idx="2658">
                        <c:v>45.160000000001382</c:v>
                      </c:pt>
                      <c:pt idx="2659">
                        <c:v>45.180000000001385</c:v>
                      </c:pt>
                      <c:pt idx="2660">
                        <c:v>45.200000000001388</c:v>
                      </c:pt>
                      <c:pt idx="2661">
                        <c:v>45.220000000001392</c:v>
                      </c:pt>
                      <c:pt idx="2662">
                        <c:v>45.240000000001395</c:v>
                      </c:pt>
                      <c:pt idx="2663">
                        <c:v>45.260000000001398</c:v>
                      </c:pt>
                      <c:pt idx="2664">
                        <c:v>45.280000000001401</c:v>
                      </c:pt>
                      <c:pt idx="2665">
                        <c:v>45.300000000001404</c:v>
                      </c:pt>
                      <c:pt idx="2666">
                        <c:v>45.320000000001407</c:v>
                      </c:pt>
                      <c:pt idx="2667">
                        <c:v>45.34000000000141</c:v>
                      </c:pt>
                      <c:pt idx="2668">
                        <c:v>45.360000000001413</c:v>
                      </c:pt>
                      <c:pt idx="2669">
                        <c:v>45.380000000001417</c:v>
                      </c:pt>
                      <c:pt idx="2670">
                        <c:v>45.40000000000142</c:v>
                      </c:pt>
                      <c:pt idx="2671">
                        <c:v>45.420000000001423</c:v>
                      </c:pt>
                      <c:pt idx="2672">
                        <c:v>45.440000000001426</c:v>
                      </c:pt>
                      <c:pt idx="2673">
                        <c:v>45.460000000001429</c:v>
                      </c:pt>
                      <c:pt idx="2674">
                        <c:v>45.480000000001432</c:v>
                      </c:pt>
                      <c:pt idx="2675">
                        <c:v>45.500000000001435</c:v>
                      </c:pt>
                      <c:pt idx="2676">
                        <c:v>45.520000000001438</c:v>
                      </c:pt>
                      <c:pt idx="2677">
                        <c:v>45.540000000001442</c:v>
                      </c:pt>
                      <c:pt idx="2678">
                        <c:v>45.560000000001445</c:v>
                      </c:pt>
                      <c:pt idx="2679">
                        <c:v>45.580000000001448</c:v>
                      </c:pt>
                      <c:pt idx="2680">
                        <c:v>45.600000000001451</c:v>
                      </c:pt>
                      <c:pt idx="2681">
                        <c:v>45.620000000001454</c:v>
                      </c:pt>
                      <c:pt idx="2682">
                        <c:v>45.640000000001457</c:v>
                      </c:pt>
                      <c:pt idx="2683">
                        <c:v>45.66000000000146</c:v>
                      </c:pt>
                      <c:pt idx="2684">
                        <c:v>45.680000000001463</c:v>
                      </c:pt>
                      <c:pt idx="2685">
                        <c:v>45.700000000001467</c:v>
                      </c:pt>
                      <c:pt idx="2686">
                        <c:v>45.72000000000147</c:v>
                      </c:pt>
                      <c:pt idx="2687">
                        <c:v>45.740000000001473</c:v>
                      </c:pt>
                      <c:pt idx="2688">
                        <c:v>45.760000000001476</c:v>
                      </c:pt>
                      <c:pt idx="2689">
                        <c:v>45.780000000001479</c:v>
                      </c:pt>
                      <c:pt idx="2690">
                        <c:v>45.800000000001482</c:v>
                      </c:pt>
                      <c:pt idx="2691">
                        <c:v>45.820000000001485</c:v>
                      </c:pt>
                      <c:pt idx="2692">
                        <c:v>45.840000000001488</c:v>
                      </c:pt>
                      <c:pt idx="2693">
                        <c:v>45.860000000001492</c:v>
                      </c:pt>
                      <c:pt idx="2694">
                        <c:v>45.880000000001495</c:v>
                      </c:pt>
                      <c:pt idx="2695">
                        <c:v>45.900000000001498</c:v>
                      </c:pt>
                      <c:pt idx="2696">
                        <c:v>45.920000000001501</c:v>
                      </c:pt>
                      <c:pt idx="2697">
                        <c:v>45.940000000001504</c:v>
                      </c:pt>
                      <c:pt idx="2698">
                        <c:v>45.960000000001507</c:v>
                      </c:pt>
                      <c:pt idx="2699">
                        <c:v>45.98000000000151</c:v>
                      </c:pt>
                      <c:pt idx="2700">
                        <c:v>46.000000000001513</c:v>
                      </c:pt>
                      <c:pt idx="2701">
                        <c:v>46.020000000001517</c:v>
                      </c:pt>
                      <c:pt idx="2702">
                        <c:v>46.04000000000152</c:v>
                      </c:pt>
                      <c:pt idx="2703">
                        <c:v>46.060000000001523</c:v>
                      </c:pt>
                      <c:pt idx="2704">
                        <c:v>46.080000000001526</c:v>
                      </c:pt>
                      <c:pt idx="2705">
                        <c:v>46.100000000001529</c:v>
                      </c:pt>
                      <c:pt idx="2706">
                        <c:v>46.120000000001532</c:v>
                      </c:pt>
                      <c:pt idx="2707">
                        <c:v>46.140000000001535</c:v>
                      </c:pt>
                      <c:pt idx="2708">
                        <c:v>46.160000000001538</c:v>
                      </c:pt>
                      <c:pt idx="2709">
                        <c:v>46.180000000001542</c:v>
                      </c:pt>
                      <c:pt idx="2710">
                        <c:v>46.200000000001545</c:v>
                      </c:pt>
                      <c:pt idx="2711">
                        <c:v>46.220000000001548</c:v>
                      </c:pt>
                      <c:pt idx="2712">
                        <c:v>46.240000000001551</c:v>
                      </c:pt>
                      <c:pt idx="2713">
                        <c:v>46.260000000001554</c:v>
                      </c:pt>
                      <c:pt idx="2714">
                        <c:v>46.280000000001557</c:v>
                      </c:pt>
                      <c:pt idx="2715">
                        <c:v>46.30000000000156</c:v>
                      </c:pt>
                      <c:pt idx="2716">
                        <c:v>46.320000000001563</c:v>
                      </c:pt>
                      <c:pt idx="2717">
                        <c:v>46.340000000001567</c:v>
                      </c:pt>
                      <c:pt idx="2718">
                        <c:v>46.36000000000157</c:v>
                      </c:pt>
                      <c:pt idx="2719">
                        <c:v>46.380000000001573</c:v>
                      </c:pt>
                      <c:pt idx="2720">
                        <c:v>46.400000000001576</c:v>
                      </c:pt>
                      <c:pt idx="2721">
                        <c:v>46.420000000001579</c:v>
                      </c:pt>
                      <c:pt idx="2722">
                        <c:v>46.440000000001582</c:v>
                      </c:pt>
                      <c:pt idx="2723">
                        <c:v>46.460000000001585</c:v>
                      </c:pt>
                      <c:pt idx="2724">
                        <c:v>46.480000000001588</c:v>
                      </c:pt>
                      <c:pt idx="2725">
                        <c:v>46.500000000001592</c:v>
                      </c:pt>
                      <c:pt idx="2726">
                        <c:v>46.520000000001595</c:v>
                      </c:pt>
                      <c:pt idx="2727">
                        <c:v>46.540000000001598</c:v>
                      </c:pt>
                      <c:pt idx="2728">
                        <c:v>46.560000000001601</c:v>
                      </c:pt>
                      <c:pt idx="2729">
                        <c:v>46.580000000001604</c:v>
                      </c:pt>
                      <c:pt idx="2730">
                        <c:v>46.600000000001607</c:v>
                      </c:pt>
                      <c:pt idx="2731">
                        <c:v>46.62000000000161</c:v>
                      </c:pt>
                      <c:pt idx="2732">
                        <c:v>46.640000000001614</c:v>
                      </c:pt>
                      <c:pt idx="2733">
                        <c:v>46.660000000001617</c:v>
                      </c:pt>
                      <c:pt idx="2734">
                        <c:v>46.68000000000162</c:v>
                      </c:pt>
                      <c:pt idx="2735">
                        <c:v>46.700000000001623</c:v>
                      </c:pt>
                      <c:pt idx="2736">
                        <c:v>46.720000000001626</c:v>
                      </c:pt>
                      <c:pt idx="2737">
                        <c:v>46.740000000001629</c:v>
                      </c:pt>
                      <c:pt idx="2738">
                        <c:v>46.760000000001632</c:v>
                      </c:pt>
                      <c:pt idx="2739">
                        <c:v>46.780000000001635</c:v>
                      </c:pt>
                      <c:pt idx="2740">
                        <c:v>46.800000000001639</c:v>
                      </c:pt>
                      <c:pt idx="2741">
                        <c:v>46.820000000001642</c:v>
                      </c:pt>
                      <c:pt idx="2742">
                        <c:v>46.840000000001645</c:v>
                      </c:pt>
                      <c:pt idx="2743">
                        <c:v>46.860000000001648</c:v>
                      </c:pt>
                      <c:pt idx="2744">
                        <c:v>46.880000000001651</c:v>
                      </c:pt>
                      <c:pt idx="2745">
                        <c:v>46.900000000001654</c:v>
                      </c:pt>
                      <c:pt idx="2746">
                        <c:v>46.920000000001657</c:v>
                      </c:pt>
                      <c:pt idx="2747">
                        <c:v>46.94000000000166</c:v>
                      </c:pt>
                      <c:pt idx="2748">
                        <c:v>46.960000000001664</c:v>
                      </c:pt>
                      <c:pt idx="2749">
                        <c:v>46.980000000001667</c:v>
                      </c:pt>
                      <c:pt idx="2750">
                        <c:v>47.00000000000167</c:v>
                      </c:pt>
                      <c:pt idx="2751">
                        <c:v>47.020000000001673</c:v>
                      </c:pt>
                      <c:pt idx="2752">
                        <c:v>47.040000000001676</c:v>
                      </c:pt>
                      <c:pt idx="2753">
                        <c:v>47.060000000001679</c:v>
                      </c:pt>
                      <c:pt idx="2754">
                        <c:v>47.080000000001682</c:v>
                      </c:pt>
                      <c:pt idx="2755">
                        <c:v>47.100000000001685</c:v>
                      </c:pt>
                      <c:pt idx="2756">
                        <c:v>47.120000000001689</c:v>
                      </c:pt>
                      <c:pt idx="2757">
                        <c:v>47.140000000001692</c:v>
                      </c:pt>
                      <c:pt idx="2758">
                        <c:v>47.160000000001695</c:v>
                      </c:pt>
                      <c:pt idx="2759">
                        <c:v>47.180000000001698</c:v>
                      </c:pt>
                      <c:pt idx="2760">
                        <c:v>47.200000000001701</c:v>
                      </c:pt>
                      <c:pt idx="2761">
                        <c:v>47.220000000001704</c:v>
                      </c:pt>
                      <c:pt idx="2762">
                        <c:v>47.240000000001707</c:v>
                      </c:pt>
                      <c:pt idx="2763">
                        <c:v>47.26000000000171</c:v>
                      </c:pt>
                      <c:pt idx="2764">
                        <c:v>47.280000000001714</c:v>
                      </c:pt>
                      <c:pt idx="2765">
                        <c:v>47.300000000001717</c:v>
                      </c:pt>
                      <c:pt idx="2766">
                        <c:v>47.32000000000172</c:v>
                      </c:pt>
                      <c:pt idx="2767">
                        <c:v>47.340000000001723</c:v>
                      </c:pt>
                      <c:pt idx="2768">
                        <c:v>47.360000000001726</c:v>
                      </c:pt>
                      <c:pt idx="2769">
                        <c:v>47.380000000001729</c:v>
                      </c:pt>
                      <c:pt idx="2770">
                        <c:v>47.400000000001732</c:v>
                      </c:pt>
                      <c:pt idx="2771">
                        <c:v>47.420000000001735</c:v>
                      </c:pt>
                      <c:pt idx="2772">
                        <c:v>47.440000000001739</c:v>
                      </c:pt>
                      <c:pt idx="2773">
                        <c:v>47.460000000001742</c:v>
                      </c:pt>
                      <c:pt idx="2774">
                        <c:v>47.480000000001745</c:v>
                      </c:pt>
                      <c:pt idx="2775">
                        <c:v>47.500000000001748</c:v>
                      </c:pt>
                      <c:pt idx="2776">
                        <c:v>47.520000000001751</c:v>
                      </c:pt>
                      <c:pt idx="2777">
                        <c:v>47.540000000001754</c:v>
                      </c:pt>
                      <c:pt idx="2778">
                        <c:v>47.560000000001757</c:v>
                      </c:pt>
                      <c:pt idx="2779">
                        <c:v>47.58000000000176</c:v>
                      </c:pt>
                      <c:pt idx="2780">
                        <c:v>47.600000000001764</c:v>
                      </c:pt>
                      <c:pt idx="2781">
                        <c:v>47.620000000001767</c:v>
                      </c:pt>
                      <c:pt idx="2782">
                        <c:v>47.64000000000177</c:v>
                      </c:pt>
                      <c:pt idx="2783">
                        <c:v>47.660000000001773</c:v>
                      </c:pt>
                      <c:pt idx="2784">
                        <c:v>47.680000000001776</c:v>
                      </c:pt>
                      <c:pt idx="2785">
                        <c:v>47.700000000001779</c:v>
                      </c:pt>
                      <c:pt idx="2786">
                        <c:v>47.720000000001782</c:v>
                      </c:pt>
                      <c:pt idx="2787">
                        <c:v>47.740000000001785</c:v>
                      </c:pt>
                      <c:pt idx="2788">
                        <c:v>47.760000000001789</c:v>
                      </c:pt>
                      <c:pt idx="2789">
                        <c:v>47.780000000001792</c:v>
                      </c:pt>
                      <c:pt idx="2790">
                        <c:v>47.800000000001795</c:v>
                      </c:pt>
                      <c:pt idx="2791">
                        <c:v>47.820000000001798</c:v>
                      </c:pt>
                      <c:pt idx="2792">
                        <c:v>47.840000000001801</c:v>
                      </c:pt>
                      <c:pt idx="2793">
                        <c:v>47.860000000001804</c:v>
                      </c:pt>
                      <c:pt idx="2794">
                        <c:v>47.880000000001807</c:v>
                      </c:pt>
                      <c:pt idx="2795">
                        <c:v>47.90000000000181</c:v>
                      </c:pt>
                      <c:pt idx="2796">
                        <c:v>47.920000000001814</c:v>
                      </c:pt>
                      <c:pt idx="2797">
                        <c:v>47.940000000001817</c:v>
                      </c:pt>
                      <c:pt idx="2798">
                        <c:v>47.96000000000182</c:v>
                      </c:pt>
                      <c:pt idx="2799">
                        <c:v>47.980000000001823</c:v>
                      </c:pt>
                      <c:pt idx="2800">
                        <c:v>48.000000000001826</c:v>
                      </c:pt>
                      <c:pt idx="2801">
                        <c:v>48.020000000001829</c:v>
                      </c:pt>
                      <c:pt idx="2802">
                        <c:v>48.040000000001832</c:v>
                      </c:pt>
                      <c:pt idx="2803">
                        <c:v>48.060000000001835</c:v>
                      </c:pt>
                      <c:pt idx="2804">
                        <c:v>48.080000000001839</c:v>
                      </c:pt>
                      <c:pt idx="2805">
                        <c:v>48.100000000001842</c:v>
                      </c:pt>
                      <c:pt idx="2806">
                        <c:v>48.120000000001845</c:v>
                      </c:pt>
                      <c:pt idx="2807">
                        <c:v>48.140000000001848</c:v>
                      </c:pt>
                      <c:pt idx="2808">
                        <c:v>48.160000000001851</c:v>
                      </c:pt>
                      <c:pt idx="2809">
                        <c:v>48.180000000001854</c:v>
                      </c:pt>
                      <c:pt idx="2810">
                        <c:v>48.200000000001857</c:v>
                      </c:pt>
                      <c:pt idx="2811">
                        <c:v>48.22000000000186</c:v>
                      </c:pt>
                      <c:pt idx="2812">
                        <c:v>48.240000000001864</c:v>
                      </c:pt>
                      <c:pt idx="2813">
                        <c:v>48.260000000001867</c:v>
                      </c:pt>
                      <c:pt idx="2814">
                        <c:v>48.28000000000187</c:v>
                      </c:pt>
                      <c:pt idx="2815">
                        <c:v>48.300000000001873</c:v>
                      </c:pt>
                      <c:pt idx="2816">
                        <c:v>48.320000000001876</c:v>
                      </c:pt>
                      <c:pt idx="2817">
                        <c:v>48.340000000001879</c:v>
                      </c:pt>
                      <c:pt idx="2818">
                        <c:v>48.360000000001882</c:v>
                      </c:pt>
                      <c:pt idx="2819">
                        <c:v>48.380000000001885</c:v>
                      </c:pt>
                      <c:pt idx="2820">
                        <c:v>48.400000000001889</c:v>
                      </c:pt>
                      <c:pt idx="2821">
                        <c:v>48.420000000001892</c:v>
                      </c:pt>
                      <c:pt idx="2822">
                        <c:v>48.440000000001895</c:v>
                      </c:pt>
                      <c:pt idx="2823">
                        <c:v>48.460000000001898</c:v>
                      </c:pt>
                      <c:pt idx="2824">
                        <c:v>48.480000000001901</c:v>
                      </c:pt>
                      <c:pt idx="2825">
                        <c:v>48.500000000001904</c:v>
                      </c:pt>
                      <c:pt idx="2826">
                        <c:v>48.520000000001907</c:v>
                      </c:pt>
                      <c:pt idx="2827">
                        <c:v>48.540000000001911</c:v>
                      </c:pt>
                      <c:pt idx="2828">
                        <c:v>48.560000000001914</c:v>
                      </c:pt>
                      <c:pt idx="2829">
                        <c:v>48.580000000001917</c:v>
                      </c:pt>
                      <c:pt idx="2830">
                        <c:v>48.60000000000192</c:v>
                      </c:pt>
                      <c:pt idx="2831">
                        <c:v>48.620000000001923</c:v>
                      </c:pt>
                      <c:pt idx="2832">
                        <c:v>48.640000000001926</c:v>
                      </c:pt>
                      <c:pt idx="2833">
                        <c:v>48.660000000001929</c:v>
                      </c:pt>
                      <c:pt idx="2834">
                        <c:v>48.680000000001932</c:v>
                      </c:pt>
                      <c:pt idx="2835">
                        <c:v>48.700000000001936</c:v>
                      </c:pt>
                      <c:pt idx="2836">
                        <c:v>48.720000000001939</c:v>
                      </c:pt>
                      <c:pt idx="2837">
                        <c:v>48.740000000001942</c:v>
                      </c:pt>
                      <c:pt idx="2838">
                        <c:v>48.760000000001945</c:v>
                      </c:pt>
                      <c:pt idx="2839">
                        <c:v>48.780000000001948</c:v>
                      </c:pt>
                      <c:pt idx="2840">
                        <c:v>48.800000000001951</c:v>
                      </c:pt>
                      <c:pt idx="2841">
                        <c:v>48.820000000001954</c:v>
                      </c:pt>
                      <c:pt idx="2842">
                        <c:v>48.840000000001957</c:v>
                      </c:pt>
                      <c:pt idx="2843">
                        <c:v>48.860000000001961</c:v>
                      </c:pt>
                      <c:pt idx="2844">
                        <c:v>48.880000000001964</c:v>
                      </c:pt>
                      <c:pt idx="2845">
                        <c:v>48.900000000001967</c:v>
                      </c:pt>
                      <c:pt idx="2846">
                        <c:v>48.92000000000197</c:v>
                      </c:pt>
                      <c:pt idx="2847">
                        <c:v>48.940000000001973</c:v>
                      </c:pt>
                      <c:pt idx="2848">
                        <c:v>48.960000000001976</c:v>
                      </c:pt>
                      <c:pt idx="2849">
                        <c:v>48.980000000001979</c:v>
                      </c:pt>
                      <c:pt idx="2850">
                        <c:v>49.000000000001982</c:v>
                      </c:pt>
                      <c:pt idx="2851">
                        <c:v>49.020000000001986</c:v>
                      </c:pt>
                      <c:pt idx="2852">
                        <c:v>49.040000000001989</c:v>
                      </c:pt>
                      <c:pt idx="2853">
                        <c:v>49.060000000001992</c:v>
                      </c:pt>
                      <c:pt idx="2854">
                        <c:v>49.080000000001995</c:v>
                      </c:pt>
                      <c:pt idx="2855">
                        <c:v>49.100000000001998</c:v>
                      </c:pt>
                      <c:pt idx="2856">
                        <c:v>49.120000000002001</c:v>
                      </c:pt>
                      <c:pt idx="2857">
                        <c:v>49.140000000002004</c:v>
                      </c:pt>
                      <c:pt idx="2858">
                        <c:v>49.160000000002007</c:v>
                      </c:pt>
                      <c:pt idx="2859">
                        <c:v>49.180000000002011</c:v>
                      </c:pt>
                      <c:pt idx="2860">
                        <c:v>49.200000000002014</c:v>
                      </c:pt>
                      <c:pt idx="2861">
                        <c:v>49.220000000002017</c:v>
                      </c:pt>
                      <c:pt idx="2862">
                        <c:v>49.24000000000202</c:v>
                      </c:pt>
                      <c:pt idx="2863">
                        <c:v>49.260000000002023</c:v>
                      </c:pt>
                      <c:pt idx="2864">
                        <c:v>49.280000000002026</c:v>
                      </c:pt>
                      <c:pt idx="2865">
                        <c:v>49.300000000002029</c:v>
                      </c:pt>
                      <c:pt idx="2866">
                        <c:v>49.320000000002032</c:v>
                      </c:pt>
                      <c:pt idx="2867">
                        <c:v>49.340000000002036</c:v>
                      </c:pt>
                      <c:pt idx="2868">
                        <c:v>49.360000000002039</c:v>
                      </c:pt>
                      <c:pt idx="2869">
                        <c:v>49.380000000002042</c:v>
                      </c:pt>
                      <c:pt idx="2870">
                        <c:v>49.400000000002045</c:v>
                      </c:pt>
                      <c:pt idx="2871">
                        <c:v>49.420000000002048</c:v>
                      </c:pt>
                      <c:pt idx="2872">
                        <c:v>49.440000000002051</c:v>
                      </c:pt>
                      <c:pt idx="2873">
                        <c:v>49.460000000002054</c:v>
                      </c:pt>
                      <c:pt idx="2874">
                        <c:v>49.480000000002057</c:v>
                      </c:pt>
                      <c:pt idx="2875">
                        <c:v>49.500000000002061</c:v>
                      </c:pt>
                      <c:pt idx="2876">
                        <c:v>49.520000000002064</c:v>
                      </c:pt>
                      <c:pt idx="2877">
                        <c:v>49.540000000002067</c:v>
                      </c:pt>
                      <c:pt idx="2878">
                        <c:v>49.56000000000207</c:v>
                      </c:pt>
                      <c:pt idx="2879">
                        <c:v>49.580000000002073</c:v>
                      </c:pt>
                      <c:pt idx="2880">
                        <c:v>49.600000000002076</c:v>
                      </c:pt>
                      <c:pt idx="2881">
                        <c:v>49.620000000002079</c:v>
                      </c:pt>
                      <c:pt idx="2882">
                        <c:v>49.640000000002082</c:v>
                      </c:pt>
                      <c:pt idx="2883">
                        <c:v>49.660000000002086</c:v>
                      </c:pt>
                      <c:pt idx="2884">
                        <c:v>49.680000000002089</c:v>
                      </c:pt>
                      <c:pt idx="2885">
                        <c:v>49.700000000002092</c:v>
                      </c:pt>
                      <c:pt idx="2886">
                        <c:v>49.720000000002095</c:v>
                      </c:pt>
                      <c:pt idx="2887">
                        <c:v>49.740000000002098</c:v>
                      </c:pt>
                      <c:pt idx="2888">
                        <c:v>49.760000000002101</c:v>
                      </c:pt>
                      <c:pt idx="2889">
                        <c:v>49.780000000002104</c:v>
                      </c:pt>
                      <c:pt idx="2890">
                        <c:v>49.800000000002107</c:v>
                      </c:pt>
                      <c:pt idx="2891">
                        <c:v>49.820000000002111</c:v>
                      </c:pt>
                      <c:pt idx="2892">
                        <c:v>49.840000000002114</c:v>
                      </c:pt>
                      <c:pt idx="2893">
                        <c:v>49.860000000002117</c:v>
                      </c:pt>
                      <c:pt idx="2894">
                        <c:v>49.88000000000212</c:v>
                      </c:pt>
                      <c:pt idx="2895">
                        <c:v>49.900000000002123</c:v>
                      </c:pt>
                      <c:pt idx="2896">
                        <c:v>49.920000000002126</c:v>
                      </c:pt>
                      <c:pt idx="2897">
                        <c:v>49.940000000002129</c:v>
                      </c:pt>
                      <c:pt idx="2898">
                        <c:v>49.960000000002132</c:v>
                      </c:pt>
                      <c:pt idx="2899">
                        <c:v>49.980000000002136</c:v>
                      </c:pt>
                      <c:pt idx="2900">
                        <c:v>50.000000000002139</c:v>
                      </c:pt>
                      <c:pt idx="2901">
                        <c:v>50.020000000002142</c:v>
                      </c:pt>
                      <c:pt idx="2902">
                        <c:v>50.040000000002145</c:v>
                      </c:pt>
                      <c:pt idx="2903">
                        <c:v>50.060000000002148</c:v>
                      </c:pt>
                      <c:pt idx="2904">
                        <c:v>50.080000000002151</c:v>
                      </c:pt>
                      <c:pt idx="2905">
                        <c:v>50.100000000002154</c:v>
                      </c:pt>
                      <c:pt idx="2906">
                        <c:v>50.120000000002157</c:v>
                      </c:pt>
                      <c:pt idx="2907">
                        <c:v>50.140000000002161</c:v>
                      </c:pt>
                      <c:pt idx="2908">
                        <c:v>50.160000000002164</c:v>
                      </c:pt>
                      <c:pt idx="2909">
                        <c:v>50.180000000002167</c:v>
                      </c:pt>
                      <c:pt idx="2910">
                        <c:v>50.20000000000217</c:v>
                      </c:pt>
                      <c:pt idx="2911">
                        <c:v>50.220000000002173</c:v>
                      </c:pt>
                      <c:pt idx="2912">
                        <c:v>50.240000000002176</c:v>
                      </c:pt>
                      <c:pt idx="2913">
                        <c:v>50.260000000002179</c:v>
                      </c:pt>
                      <c:pt idx="2914">
                        <c:v>50.280000000002183</c:v>
                      </c:pt>
                      <c:pt idx="2915">
                        <c:v>50.300000000002186</c:v>
                      </c:pt>
                      <c:pt idx="2916">
                        <c:v>50.320000000002189</c:v>
                      </c:pt>
                      <c:pt idx="2917">
                        <c:v>50.340000000002192</c:v>
                      </c:pt>
                      <c:pt idx="2918">
                        <c:v>50.360000000002195</c:v>
                      </c:pt>
                      <c:pt idx="2919">
                        <c:v>50.380000000002198</c:v>
                      </c:pt>
                      <c:pt idx="2920">
                        <c:v>50.400000000002201</c:v>
                      </c:pt>
                      <c:pt idx="2921">
                        <c:v>50.420000000002204</c:v>
                      </c:pt>
                      <c:pt idx="2922">
                        <c:v>50.440000000002208</c:v>
                      </c:pt>
                      <c:pt idx="2923">
                        <c:v>50.460000000002211</c:v>
                      </c:pt>
                      <c:pt idx="2924">
                        <c:v>50.480000000002214</c:v>
                      </c:pt>
                      <c:pt idx="2925">
                        <c:v>50.500000000002217</c:v>
                      </c:pt>
                      <c:pt idx="2926">
                        <c:v>50.52000000000222</c:v>
                      </c:pt>
                      <c:pt idx="2927">
                        <c:v>50.540000000002223</c:v>
                      </c:pt>
                      <c:pt idx="2928">
                        <c:v>50.560000000002226</c:v>
                      </c:pt>
                      <c:pt idx="2929">
                        <c:v>50.580000000002229</c:v>
                      </c:pt>
                      <c:pt idx="2930">
                        <c:v>50.600000000002233</c:v>
                      </c:pt>
                      <c:pt idx="2931">
                        <c:v>50.620000000002236</c:v>
                      </c:pt>
                      <c:pt idx="2932">
                        <c:v>50.640000000002239</c:v>
                      </c:pt>
                      <c:pt idx="2933">
                        <c:v>50.660000000002242</c:v>
                      </c:pt>
                      <c:pt idx="2934">
                        <c:v>50.680000000002245</c:v>
                      </c:pt>
                      <c:pt idx="2935">
                        <c:v>50.700000000002248</c:v>
                      </c:pt>
                      <c:pt idx="2936">
                        <c:v>50.720000000002251</c:v>
                      </c:pt>
                      <c:pt idx="2937">
                        <c:v>50.740000000002254</c:v>
                      </c:pt>
                      <c:pt idx="2938">
                        <c:v>50.760000000002258</c:v>
                      </c:pt>
                      <c:pt idx="2939">
                        <c:v>50.780000000002261</c:v>
                      </c:pt>
                      <c:pt idx="2940">
                        <c:v>50.800000000002264</c:v>
                      </c:pt>
                      <c:pt idx="2941">
                        <c:v>50.820000000002267</c:v>
                      </c:pt>
                      <c:pt idx="2942">
                        <c:v>50.84000000000227</c:v>
                      </c:pt>
                      <c:pt idx="2943">
                        <c:v>50.860000000002273</c:v>
                      </c:pt>
                      <c:pt idx="2944">
                        <c:v>50.880000000002276</c:v>
                      </c:pt>
                      <c:pt idx="2945">
                        <c:v>50.900000000002279</c:v>
                      </c:pt>
                      <c:pt idx="2946">
                        <c:v>50.920000000002283</c:v>
                      </c:pt>
                      <c:pt idx="2947">
                        <c:v>50.940000000002286</c:v>
                      </c:pt>
                      <c:pt idx="2948">
                        <c:v>50.960000000002289</c:v>
                      </c:pt>
                      <c:pt idx="2949">
                        <c:v>50.980000000002292</c:v>
                      </c:pt>
                      <c:pt idx="2950">
                        <c:v>51.000000000002295</c:v>
                      </c:pt>
                      <c:pt idx="2951">
                        <c:v>51.020000000002298</c:v>
                      </c:pt>
                      <c:pt idx="2952">
                        <c:v>51.040000000002301</c:v>
                      </c:pt>
                      <c:pt idx="2953">
                        <c:v>51.060000000002304</c:v>
                      </c:pt>
                      <c:pt idx="2954">
                        <c:v>51.080000000002308</c:v>
                      </c:pt>
                      <c:pt idx="2955">
                        <c:v>51.100000000002311</c:v>
                      </c:pt>
                      <c:pt idx="2956">
                        <c:v>51.120000000002314</c:v>
                      </c:pt>
                      <c:pt idx="2957">
                        <c:v>51.140000000002317</c:v>
                      </c:pt>
                      <c:pt idx="2958">
                        <c:v>51.16000000000232</c:v>
                      </c:pt>
                      <c:pt idx="2959">
                        <c:v>51.180000000002323</c:v>
                      </c:pt>
                      <c:pt idx="2960">
                        <c:v>51.200000000002326</c:v>
                      </c:pt>
                      <c:pt idx="2961">
                        <c:v>51.220000000002329</c:v>
                      </c:pt>
                      <c:pt idx="2962">
                        <c:v>51.240000000002333</c:v>
                      </c:pt>
                      <c:pt idx="2963">
                        <c:v>51.260000000002336</c:v>
                      </c:pt>
                      <c:pt idx="2964">
                        <c:v>51.280000000002339</c:v>
                      </c:pt>
                      <c:pt idx="2965">
                        <c:v>51.300000000002342</c:v>
                      </c:pt>
                      <c:pt idx="2966">
                        <c:v>51.320000000002345</c:v>
                      </c:pt>
                      <c:pt idx="2967">
                        <c:v>51.340000000002348</c:v>
                      </c:pt>
                      <c:pt idx="2968">
                        <c:v>51.360000000002351</c:v>
                      </c:pt>
                      <c:pt idx="2969">
                        <c:v>51.380000000002354</c:v>
                      </c:pt>
                      <c:pt idx="2970">
                        <c:v>51.400000000002358</c:v>
                      </c:pt>
                      <c:pt idx="2971">
                        <c:v>51.420000000002361</c:v>
                      </c:pt>
                      <c:pt idx="2972">
                        <c:v>51.440000000002364</c:v>
                      </c:pt>
                      <c:pt idx="2973">
                        <c:v>51.460000000002367</c:v>
                      </c:pt>
                      <c:pt idx="2974">
                        <c:v>51.48000000000237</c:v>
                      </c:pt>
                      <c:pt idx="2975">
                        <c:v>51.500000000002373</c:v>
                      </c:pt>
                      <c:pt idx="2976">
                        <c:v>51.520000000002376</c:v>
                      </c:pt>
                      <c:pt idx="2977">
                        <c:v>51.540000000002379</c:v>
                      </c:pt>
                      <c:pt idx="2978">
                        <c:v>51.560000000002383</c:v>
                      </c:pt>
                      <c:pt idx="2979">
                        <c:v>51.580000000002386</c:v>
                      </c:pt>
                      <c:pt idx="2980">
                        <c:v>51.600000000002389</c:v>
                      </c:pt>
                      <c:pt idx="2981">
                        <c:v>51.620000000002392</c:v>
                      </c:pt>
                      <c:pt idx="2982">
                        <c:v>51.640000000002395</c:v>
                      </c:pt>
                      <c:pt idx="2983">
                        <c:v>51.660000000002398</c:v>
                      </c:pt>
                      <c:pt idx="2984">
                        <c:v>51.680000000002401</c:v>
                      </c:pt>
                      <c:pt idx="2985">
                        <c:v>51.700000000002404</c:v>
                      </c:pt>
                      <c:pt idx="2986">
                        <c:v>51.720000000002408</c:v>
                      </c:pt>
                      <c:pt idx="2987">
                        <c:v>51.740000000002411</c:v>
                      </c:pt>
                      <c:pt idx="2988">
                        <c:v>51.760000000002414</c:v>
                      </c:pt>
                      <c:pt idx="2989">
                        <c:v>51.780000000002417</c:v>
                      </c:pt>
                      <c:pt idx="2990">
                        <c:v>51.80000000000242</c:v>
                      </c:pt>
                      <c:pt idx="2991">
                        <c:v>51.820000000002423</c:v>
                      </c:pt>
                      <c:pt idx="2992">
                        <c:v>51.840000000002426</c:v>
                      </c:pt>
                      <c:pt idx="2993">
                        <c:v>51.860000000002429</c:v>
                      </c:pt>
                      <c:pt idx="2994">
                        <c:v>51.880000000002433</c:v>
                      </c:pt>
                      <c:pt idx="2995">
                        <c:v>51.900000000002436</c:v>
                      </c:pt>
                      <c:pt idx="2996">
                        <c:v>51.920000000002439</c:v>
                      </c:pt>
                      <c:pt idx="2997">
                        <c:v>51.940000000002442</c:v>
                      </c:pt>
                      <c:pt idx="2998">
                        <c:v>51.960000000002445</c:v>
                      </c:pt>
                      <c:pt idx="2999">
                        <c:v>51.980000000002448</c:v>
                      </c:pt>
                      <c:pt idx="3000">
                        <c:v>52.000000000002451</c:v>
                      </c:pt>
                      <c:pt idx="3001">
                        <c:v>52.020000000002454</c:v>
                      </c:pt>
                      <c:pt idx="3002">
                        <c:v>52.040000000002458</c:v>
                      </c:pt>
                      <c:pt idx="3003">
                        <c:v>52.060000000002461</c:v>
                      </c:pt>
                      <c:pt idx="3004">
                        <c:v>52.080000000002464</c:v>
                      </c:pt>
                      <c:pt idx="3005">
                        <c:v>52.100000000002467</c:v>
                      </c:pt>
                      <c:pt idx="3006">
                        <c:v>52.12000000000247</c:v>
                      </c:pt>
                      <c:pt idx="3007">
                        <c:v>52.140000000002473</c:v>
                      </c:pt>
                      <c:pt idx="3008">
                        <c:v>52.160000000002476</c:v>
                      </c:pt>
                      <c:pt idx="3009">
                        <c:v>52.18000000000248</c:v>
                      </c:pt>
                      <c:pt idx="3010">
                        <c:v>52.200000000002483</c:v>
                      </c:pt>
                      <c:pt idx="3011">
                        <c:v>52.220000000002486</c:v>
                      </c:pt>
                      <c:pt idx="3012">
                        <c:v>52.240000000002489</c:v>
                      </c:pt>
                      <c:pt idx="3013">
                        <c:v>52.260000000002492</c:v>
                      </c:pt>
                      <c:pt idx="3014">
                        <c:v>52.280000000002495</c:v>
                      </c:pt>
                      <c:pt idx="3015">
                        <c:v>52.300000000002498</c:v>
                      </c:pt>
                      <c:pt idx="3016">
                        <c:v>52.320000000002501</c:v>
                      </c:pt>
                      <c:pt idx="3017">
                        <c:v>52.340000000002505</c:v>
                      </c:pt>
                      <c:pt idx="3018">
                        <c:v>52.360000000002508</c:v>
                      </c:pt>
                      <c:pt idx="3019">
                        <c:v>52.380000000002511</c:v>
                      </c:pt>
                      <c:pt idx="3020">
                        <c:v>52.400000000002514</c:v>
                      </c:pt>
                      <c:pt idx="3021">
                        <c:v>52.420000000002517</c:v>
                      </c:pt>
                      <c:pt idx="3022">
                        <c:v>52.44000000000252</c:v>
                      </c:pt>
                      <c:pt idx="3023">
                        <c:v>52.460000000002523</c:v>
                      </c:pt>
                      <c:pt idx="3024">
                        <c:v>52.480000000002526</c:v>
                      </c:pt>
                      <c:pt idx="3025">
                        <c:v>52.50000000000253</c:v>
                      </c:pt>
                      <c:pt idx="3026">
                        <c:v>52.520000000002533</c:v>
                      </c:pt>
                      <c:pt idx="3027">
                        <c:v>52.540000000002536</c:v>
                      </c:pt>
                      <c:pt idx="3028">
                        <c:v>52.560000000002539</c:v>
                      </c:pt>
                      <c:pt idx="3029">
                        <c:v>52.580000000002542</c:v>
                      </c:pt>
                      <c:pt idx="3030">
                        <c:v>52.600000000002545</c:v>
                      </c:pt>
                      <c:pt idx="3031">
                        <c:v>52.620000000002548</c:v>
                      </c:pt>
                      <c:pt idx="3032">
                        <c:v>52.640000000002551</c:v>
                      </c:pt>
                      <c:pt idx="3033">
                        <c:v>52.660000000002555</c:v>
                      </c:pt>
                      <c:pt idx="3034">
                        <c:v>52.680000000002558</c:v>
                      </c:pt>
                      <c:pt idx="3035">
                        <c:v>52.700000000002561</c:v>
                      </c:pt>
                      <c:pt idx="3036">
                        <c:v>52.720000000002564</c:v>
                      </c:pt>
                      <c:pt idx="3037">
                        <c:v>52.740000000002567</c:v>
                      </c:pt>
                      <c:pt idx="3038">
                        <c:v>52.76000000000257</c:v>
                      </c:pt>
                      <c:pt idx="3039">
                        <c:v>52.780000000002573</c:v>
                      </c:pt>
                      <c:pt idx="3040">
                        <c:v>52.800000000002576</c:v>
                      </c:pt>
                      <c:pt idx="3041">
                        <c:v>52.82000000000258</c:v>
                      </c:pt>
                      <c:pt idx="3042">
                        <c:v>52.840000000002583</c:v>
                      </c:pt>
                      <c:pt idx="3043">
                        <c:v>52.860000000002586</c:v>
                      </c:pt>
                      <c:pt idx="3044">
                        <c:v>52.880000000002589</c:v>
                      </c:pt>
                      <c:pt idx="3045">
                        <c:v>52.900000000002592</c:v>
                      </c:pt>
                      <c:pt idx="3046">
                        <c:v>52.920000000002595</c:v>
                      </c:pt>
                      <c:pt idx="3047">
                        <c:v>52.940000000002598</c:v>
                      </c:pt>
                      <c:pt idx="3048">
                        <c:v>52.960000000002601</c:v>
                      </c:pt>
                      <c:pt idx="3049">
                        <c:v>52.980000000002605</c:v>
                      </c:pt>
                      <c:pt idx="3050">
                        <c:v>53.000000000002608</c:v>
                      </c:pt>
                      <c:pt idx="3051">
                        <c:v>53.020000000002611</c:v>
                      </c:pt>
                      <c:pt idx="3052">
                        <c:v>53.040000000002614</c:v>
                      </c:pt>
                      <c:pt idx="3053">
                        <c:v>53.060000000002617</c:v>
                      </c:pt>
                      <c:pt idx="3054">
                        <c:v>53.08000000000262</c:v>
                      </c:pt>
                      <c:pt idx="3055">
                        <c:v>53.100000000002623</c:v>
                      </c:pt>
                      <c:pt idx="3056">
                        <c:v>53.120000000002626</c:v>
                      </c:pt>
                      <c:pt idx="3057">
                        <c:v>53.14000000000263</c:v>
                      </c:pt>
                      <c:pt idx="3058">
                        <c:v>53.160000000002633</c:v>
                      </c:pt>
                      <c:pt idx="3059">
                        <c:v>53.180000000002636</c:v>
                      </c:pt>
                      <c:pt idx="3060">
                        <c:v>53.200000000002639</c:v>
                      </c:pt>
                      <c:pt idx="3061">
                        <c:v>53.220000000002642</c:v>
                      </c:pt>
                      <c:pt idx="3062">
                        <c:v>53.240000000002645</c:v>
                      </c:pt>
                      <c:pt idx="3063">
                        <c:v>53.260000000002648</c:v>
                      </c:pt>
                      <c:pt idx="3064">
                        <c:v>53.280000000002651</c:v>
                      </c:pt>
                      <c:pt idx="3065">
                        <c:v>53.300000000002655</c:v>
                      </c:pt>
                      <c:pt idx="3066">
                        <c:v>53.320000000002658</c:v>
                      </c:pt>
                      <c:pt idx="3067">
                        <c:v>53.340000000002661</c:v>
                      </c:pt>
                      <c:pt idx="3068">
                        <c:v>53.360000000002664</c:v>
                      </c:pt>
                      <c:pt idx="3069">
                        <c:v>53.380000000002667</c:v>
                      </c:pt>
                      <c:pt idx="3070">
                        <c:v>53.40000000000267</c:v>
                      </c:pt>
                      <c:pt idx="3071">
                        <c:v>53.420000000002673</c:v>
                      </c:pt>
                      <c:pt idx="3072">
                        <c:v>53.440000000002676</c:v>
                      </c:pt>
                      <c:pt idx="3073">
                        <c:v>53.46000000000268</c:v>
                      </c:pt>
                      <c:pt idx="3074">
                        <c:v>53.480000000002683</c:v>
                      </c:pt>
                      <c:pt idx="3075">
                        <c:v>53.500000000002686</c:v>
                      </c:pt>
                      <c:pt idx="3076">
                        <c:v>53.520000000002689</c:v>
                      </c:pt>
                      <c:pt idx="3077">
                        <c:v>53.540000000002692</c:v>
                      </c:pt>
                      <c:pt idx="3078">
                        <c:v>53.560000000002695</c:v>
                      </c:pt>
                      <c:pt idx="3079">
                        <c:v>53.580000000002698</c:v>
                      </c:pt>
                      <c:pt idx="3080">
                        <c:v>53.600000000002701</c:v>
                      </c:pt>
                      <c:pt idx="3081">
                        <c:v>53.620000000002705</c:v>
                      </c:pt>
                      <c:pt idx="3082">
                        <c:v>53.640000000002708</c:v>
                      </c:pt>
                      <c:pt idx="3083">
                        <c:v>53.660000000002711</c:v>
                      </c:pt>
                      <c:pt idx="3084">
                        <c:v>53.680000000002714</c:v>
                      </c:pt>
                      <c:pt idx="3085">
                        <c:v>53.700000000002717</c:v>
                      </c:pt>
                      <c:pt idx="3086">
                        <c:v>53.72000000000272</c:v>
                      </c:pt>
                      <c:pt idx="3087">
                        <c:v>53.740000000002723</c:v>
                      </c:pt>
                      <c:pt idx="3088">
                        <c:v>53.760000000002726</c:v>
                      </c:pt>
                      <c:pt idx="3089">
                        <c:v>53.78000000000273</c:v>
                      </c:pt>
                      <c:pt idx="3090">
                        <c:v>53.800000000002733</c:v>
                      </c:pt>
                      <c:pt idx="3091">
                        <c:v>53.820000000002736</c:v>
                      </c:pt>
                      <c:pt idx="3092">
                        <c:v>53.840000000002739</c:v>
                      </c:pt>
                      <c:pt idx="3093">
                        <c:v>53.860000000002742</c:v>
                      </c:pt>
                      <c:pt idx="3094">
                        <c:v>53.880000000002745</c:v>
                      </c:pt>
                      <c:pt idx="3095">
                        <c:v>53.900000000002748</c:v>
                      </c:pt>
                      <c:pt idx="3096">
                        <c:v>53.920000000002752</c:v>
                      </c:pt>
                      <c:pt idx="3097">
                        <c:v>53.940000000002755</c:v>
                      </c:pt>
                      <c:pt idx="3098">
                        <c:v>53.960000000002758</c:v>
                      </c:pt>
                      <c:pt idx="3099">
                        <c:v>53.980000000002761</c:v>
                      </c:pt>
                      <c:pt idx="3100">
                        <c:v>54.000000000002764</c:v>
                      </c:pt>
                      <c:pt idx="3101">
                        <c:v>54.020000000002767</c:v>
                      </c:pt>
                      <c:pt idx="3102">
                        <c:v>54.04000000000277</c:v>
                      </c:pt>
                      <c:pt idx="3103">
                        <c:v>54.060000000002773</c:v>
                      </c:pt>
                      <c:pt idx="3104">
                        <c:v>54.080000000002777</c:v>
                      </c:pt>
                      <c:pt idx="3105">
                        <c:v>54.10000000000278</c:v>
                      </c:pt>
                      <c:pt idx="3106">
                        <c:v>54.120000000002783</c:v>
                      </c:pt>
                      <c:pt idx="3107">
                        <c:v>54.140000000002786</c:v>
                      </c:pt>
                      <c:pt idx="3108">
                        <c:v>54.160000000002789</c:v>
                      </c:pt>
                      <c:pt idx="3109">
                        <c:v>54.180000000002792</c:v>
                      </c:pt>
                      <c:pt idx="3110">
                        <c:v>54.200000000002795</c:v>
                      </c:pt>
                      <c:pt idx="3111">
                        <c:v>54.220000000002798</c:v>
                      </c:pt>
                      <c:pt idx="3112">
                        <c:v>54.240000000002802</c:v>
                      </c:pt>
                      <c:pt idx="3113">
                        <c:v>54.260000000002805</c:v>
                      </c:pt>
                      <c:pt idx="3114">
                        <c:v>54.280000000002808</c:v>
                      </c:pt>
                      <c:pt idx="3115">
                        <c:v>54.300000000002811</c:v>
                      </c:pt>
                      <c:pt idx="3116">
                        <c:v>54.320000000002814</c:v>
                      </c:pt>
                      <c:pt idx="3117">
                        <c:v>54.340000000002817</c:v>
                      </c:pt>
                      <c:pt idx="3118">
                        <c:v>54.36000000000282</c:v>
                      </c:pt>
                      <c:pt idx="3119">
                        <c:v>54.380000000002823</c:v>
                      </c:pt>
                      <c:pt idx="3120">
                        <c:v>54.400000000002827</c:v>
                      </c:pt>
                      <c:pt idx="3121">
                        <c:v>54.42000000000283</c:v>
                      </c:pt>
                      <c:pt idx="3122">
                        <c:v>54.440000000002833</c:v>
                      </c:pt>
                      <c:pt idx="3123">
                        <c:v>54.460000000002836</c:v>
                      </c:pt>
                      <c:pt idx="3124">
                        <c:v>54.480000000002839</c:v>
                      </c:pt>
                      <c:pt idx="3125">
                        <c:v>54.500000000002842</c:v>
                      </c:pt>
                      <c:pt idx="3126">
                        <c:v>54.520000000002845</c:v>
                      </c:pt>
                      <c:pt idx="3127">
                        <c:v>54.540000000002848</c:v>
                      </c:pt>
                      <c:pt idx="3128">
                        <c:v>54.560000000002852</c:v>
                      </c:pt>
                      <c:pt idx="3129">
                        <c:v>54.580000000002855</c:v>
                      </c:pt>
                      <c:pt idx="3130">
                        <c:v>54.600000000002858</c:v>
                      </c:pt>
                      <c:pt idx="3131">
                        <c:v>54.620000000002861</c:v>
                      </c:pt>
                      <c:pt idx="3132">
                        <c:v>54.640000000002864</c:v>
                      </c:pt>
                      <c:pt idx="3133">
                        <c:v>54.660000000002867</c:v>
                      </c:pt>
                      <c:pt idx="3134">
                        <c:v>54.68000000000287</c:v>
                      </c:pt>
                      <c:pt idx="3135">
                        <c:v>54.700000000002873</c:v>
                      </c:pt>
                      <c:pt idx="3136">
                        <c:v>54.720000000002877</c:v>
                      </c:pt>
                      <c:pt idx="3137">
                        <c:v>54.74000000000288</c:v>
                      </c:pt>
                      <c:pt idx="3138">
                        <c:v>54.760000000002883</c:v>
                      </c:pt>
                      <c:pt idx="3139">
                        <c:v>54.780000000002886</c:v>
                      </c:pt>
                      <c:pt idx="3140">
                        <c:v>54.800000000002889</c:v>
                      </c:pt>
                      <c:pt idx="3141">
                        <c:v>54.820000000002892</c:v>
                      </c:pt>
                      <c:pt idx="3142">
                        <c:v>54.840000000002895</c:v>
                      </c:pt>
                      <c:pt idx="3143">
                        <c:v>54.860000000002898</c:v>
                      </c:pt>
                      <c:pt idx="3144">
                        <c:v>54.880000000002902</c:v>
                      </c:pt>
                      <c:pt idx="3145">
                        <c:v>54.900000000002905</c:v>
                      </c:pt>
                      <c:pt idx="3146">
                        <c:v>54.920000000002908</c:v>
                      </c:pt>
                      <c:pt idx="3147">
                        <c:v>54.940000000002911</c:v>
                      </c:pt>
                      <c:pt idx="3148">
                        <c:v>54.960000000002914</c:v>
                      </c:pt>
                      <c:pt idx="3149">
                        <c:v>54.980000000002917</c:v>
                      </c:pt>
                      <c:pt idx="3150">
                        <c:v>55.00000000000292</c:v>
                      </c:pt>
                      <c:pt idx="3151">
                        <c:v>55.020000000002923</c:v>
                      </c:pt>
                      <c:pt idx="3152">
                        <c:v>55.040000000002927</c:v>
                      </c:pt>
                      <c:pt idx="3153">
                        <c:v>55.06000000000293</c:v>
                      </c:pt>
                      <c:pt idx="3154">
                        <c:v>55.080000000002933</c:v>
                      </c:pt>
                      <c:pt idx="3155">
                        <c:v>55.100000000002936</c:v>
                      </c:pt>
                      <c:pt idx="3156">
                        <c:v>55.120000000002939</c:v>
                      </c:pt>
                      <c:pt idx="3157">
                        <c:v>55.140000000002942</c:v>
                      </c:pt>
                      <c:pt idx="3158">
                        <c:v>55.160000000002945</c:v>
                      </c:pt>
                      <c:pt idx="3159">
                        <c:v>55.180000000002948</c:v>
                      </c:pt>
                      <c:pt idx="3160">
                        <c:v>55.200000000002952</c:v>
                      </c:pt>
                      <c:pt idx="3161">
                        <c:v>55.220000000002955</c:v>
                      </c:pt>
                      <c:pt idx="3162">
                        <c:v>55.240000000002958</c:v>
                      </c:pt>
                      <c:pt idx="3163">
                        <c:v>55.260000000002961</c:v>
                      </c:pt>
                      <c:pt idx="3164">
                        <c:v>55.280000000002964</c:v>
                      </c:pt>
                      <c:pt idx="3165">
                        <c:v>55.300000000002967</c:v>
                      </c:pt>
                      <c:pt idx="3166">
                        <c:v>55.32000000000297</c:v>
                      </c:pt>
                      <c:pt idx="3167">
                        <c:v>55.340000000002973</c:v>
                      </c:pt>
                      <c:pt idx="3168">
                        <c:v>55.360000000002977</c:v>
                      </c:pt>
                      <c:pt idx="3169">
                        <c:v>55.38000000000298</c:v>
                      </c:pt>
                      <c:pt idx="3170">
                        <c:v>55.400000000002983</c:v>
                      </c:pt>
                      <c:pt idx="3171">
                        <c:v>55.420000000002986</c:v>
                      </c:pt>
                      <c:pt idx="3172">
                        <c:v>55.440000000002989</c:v>
                      </c:pt>
                      <c:pt idx="3173">
                        <c:v>55.460000000002992</c:v>
                      </c:pt>
                      <c:pt idx="3174">
                        <c:v>55.480000000002995</c:v>
                      </c:pt>
                      <c:pt idx="3175">
                        <c:v>55.500000000002998</c:v>
                      </c:pt>
                      <c:pt idx="3176">
                        <c:v>55.520000000003002</c:v>
                      </c:pt>
                      <c:pt idx="3177">
                        <c:v>55.540000000003005</c:v>
                      </c:pt>
                      <c:pt idx="3178">
                        <c:v>55.560000000003008</c:v>
                      </c:pt>
                      <c:pt idx="3179">
                        <c:v>55.580000000003011</c:v>
                      </c:pt>
                      <c:pt idx="3180">
                        <c:v>55.600000000003014</c:v>
                      </c:pt>
                      <c:pt idx="3181">
                        <c:v>55.620000000003017</c:v>
                      </c:pt>
                      <c:pt idx="3182">
                        <c:v>55.64000000000302</c:v>
                      </c:pt>
                      <c:pt idx="3183">
                        <c:v>55.660000000003024</c:v>
                      </c:pt>
                      <c:pt idx="3184">
                        <c:v>55.680000000003027</c:v>
                      </c:pt>
                      <c:pt idx="3185">
                        <c:v>55.70000000000303</c:v>
                      </c:pt>
                      <c:pt idx="3186">
                        <c:v>55.720000000003033</c:v>
                      </c:pt>
                      <c:pt idx="3187">
                        <c:v>55.740000000003036</c:v>
                      </c:pt>
                      <c:pt idx="3188">
                        <c:v>55.760000000003039</c:v>
                      </c:pt>
                      <c:pt idx="3189">
                        <c:v>55.780000000003042</c:v>
                      </c:pt>
                      <c:pt idx="3190">
                        <c:v>55.800000000003045</c:v>
                      </c:pt>
                      <c:pt idx="3191">
                        <c:v>55.820000000003049</c:v>
                      </c:pt>
                      <c:pt idx="3192">
                        <c:v>55.840000000003052</c:v>
                      </c:pt>
                      <c:pt idx="3193">
                        <c:v>55.860000000003055</c:v>
                      </c:pt>
                      <c:pt idx="3194">
                        <c:v>55.880000000003058</c:v>
                      </c:pt>
                      <c:pt idx="3195">
                        <c:v>55.900000000003061</c:v>
                      </c:pt>
                      <c:pt idx="3196">
                        <c:v>55.920000000003064</c:v>
                      </c:pt>
                      <c:pt idx="3197">
                        <c:v>55.940000000003067</c:v>
                      </c:pt>
                      <c:pt idx="3198">
                        <c:v>55.96000000000307</c:v>
                      </c:pt>
                      <c:pt idx="3199">
                        <c:v>55.980000000003074</c:v>
                      </c:pt>
                      <c:pt idx="3200">
                        <c:v>56.000000000003077</c:v>
                      </c:pt>
                      <c:pt idx="3201">
                        <c:v>56.02000000000308</c:v>
                      </c:pt>
                      <c:pt idx="3202">
                        <c:v>56.040000000003083</c:v>
                      </c:pt>
                      <c:pt idx="3203">
                        <c:v>56.060000000003086</c:v>
                      </c:pt>
                      <c:pt idx="3204">
                        <c:v>56.080000000003089</c:v>
                      </c:pt>
                      <c:pt idx="3205">
                        <c:v>56.100000000003092</c:v>
                      </c:pt>
                      <c:pt idx="3206">
                        <c:v>56.120000000003095</c:v>
                      </c:pt>
                      <c:pt idx="3207">
                        <c:v>56.140000000003099</c:v>
                      </c:pt>
                      <c:pt idx="3208">
                        <c:v>56.160000000003102</c:v>
                      </c:pt>
                      <c:pt idx="3209">
                        <c:v>56.180000000003105</c:v>
                      </c:pt>
                      <c:pt idx="3210">
                        <c:v>56.200000000003108</c:v>
                      </c:pt>
                      <c:pt idx="3211">
                        <c:v>56.220000000003111</c:v>
                      </c:pt>
                      <c:pt idx="3212">
                        <c:v>56.240000000003114</c:v>
                      </c:pt>
                      <c:pt idx="3213">
                        <c:v>56.260000000003117</c:v>
                      </c:pt>
                      <c:pt idx="3214">
                        <c:v>56.28000000000312</c:v>
                      </c:pt>
                      <c:pt idx="3215">
                        <c:v>56.300000000003124</c:v>
                      </c:pt>
                      <c:pt idx="3216">
                        <c:v>56.320000000003127</c:v>
                      </c:pt>
                      <c:pt idx="3217">
                        <c:v>56.34000000000313</c:v>
                      </c:pt>
                      <c:pt idx="3218">
                        <c:v>56.360000000003133</c:v>
                      </c:pt>
                      <c:pt idx="3219">
                        <c:v>56.380000000003136</c:v>
                      </c:pt>
                      <c:pt idx="3220">
                        <c:v>56.400000000003139</c:v>
                      </c:pt>
                      <c:pt idx="3221">
                        <c:v>56.420000000003142</c:v>
                      </c:pt>
                      <c:pt idx="3222">
                        <c:v>56.440000000003145</c:v>
                      </c:pt>
                      <c:pt idx="3223">
                        <c:v>56.460000000003149</c:v>
                      </c:pt>
                      <c:pt idx="3224">
                        <c:v>56.480000000003152</c:v>
                      </c:pt>
                      <c:pt idx="3225">
                        <c:v>56.500000000003155</c:v>
                      </c:pt>
                      <c:pt idx="3226">
                        <c:v>56.520000000003158</c:v>
                      </c:pt>
                      <c:pt idx="3227">
                        <c:v>56.540000000003161</c:v>
                      </c:pt>
                      <c:pt idx="3228">
                        <c:v>56.560000000003164</c:v>
                      </c:pt>
                      <c:pt idx="3229">
                        <c:v>56.580000000003167</c:v>
                      </c:pt>
                      <c:pt idx="3230">
                        <c:v>56.60000000000317</c:v>
                      </c:pt>
                      <c:pt idx="3231">
                        <c:v>56.620000000003174</c:v>
                      </c:pt>
                      <c:pt idx="3232">
                        <c:v>56.640000000003177</c:v>
                      </c:pt>
                      <c:pt idx="3233">
                        <c:v>56.66000000000318</c:v>
                      </c:pt>
                      <c:pt idx="3234">
                        <c:v>56.680000000003183</c:v>
                      </c:pt>
                      <c:pt idx="3235">
                        <c:v>56.700000000003186</c:v>
                      </c:pt>
                      <c:pt idx="3236">
                        <c:v>56.720000000003189</c:v>
                      </c:pt>
                      <c:pt idx="3237">
                        <c:v>56.740000000003192</c:v>
                      </c:pt>
                      <c:pt idx="3238">
                        <c:v>56.760000000003195</c:v>
                      </c:pt>
                      <c:pt idx="3239">
                        <c:v>56.780000000003199</c:v>
                      </c:pt>
                      <c:pt idx="3240">
                        <c:v>56.800000000003202</c:v>
                      </c:pt>
                      <c:pt idx="3241">
                        <c:v>56.820000000003205</c:v>
                      </c:pt>
                      <c:pt idx="3242">
                        <c:v>56.840000000003208</c:v>
                      </c:pt>
                      <c:pt idx="3243">
                        <c:v>56.860000000003211</c:v>
                      </c:pt>
                      <c:pt idx="3244">
                        <c:v>56.880000000003214</c:v>
                      </c:pt>
                      <c:pt idx="3245">
                        <c:v>56.900000000003217</c:v>
                      </c:pt>
                      <c:pt idx="3246">
                        <c:v>56.92000000000322</c:v>
                      </c:pt>
                      <c:pt idx="3247">
                        <c:v>56.940000000003224</c:v>
                      </c:pt>
                      <c:pt idx="3248">
                        <c:v>56.960000000003227</c:v>
                      </c:pt>
                      <c:pt idx="3249">
                        <c:v>56.98000000000323</c:v>
                      </c:pt>
                      <c:pt idx="3250">
                        <c:v>57.000000000003233</c:v>
                      </c:pt>
                      <c:pt idx="3251">
                        <c:v>57.020000000003236</c:v>
                      </c:pt>
                      <c:pt idx="3252">
                        <c:v>57.040000000003239</c:v>
                      </c:pt>
                      <c:pt idx="3253">
                        <c:v>57.060000000003242</c:v>
                      </c:pt>
                      <c:pt idx="3254">
                        <c:v>57.080000000003245</c:v>
                      </c:pt>
                      <c:pt idx="3255">
                        <c:v>57.100000000003249</c:v>
                      </c:pt>
                      <c:pt idx="3256">
                        <c:v>57.120000000003252</c:v>
                      </c:pt>
                      <c:pt idx="3257">
                        <c:v>57.140000000003255</c:v>
                      </c:pt>
                      <c:pt idx="3258">
                        <c:v>57.160000000003258</c:v>
                      </c:pt>
                      <c:pt idx="3259">
                        <c:v>57.180000000003261</c:v>
                      </c:pt>
                      <c:pt idx="3260">
                        <c:v>57.200000000003264</c:v>
                      </c:pt>
                      <c:pt idx="3261">
                        <c:v>57.220000000003267</c:v>
                      </c:pt>
                      <c:pt idx="3262">
                        <c:v>57.24000000000327</c:v>
                      </c:pt>
                      <c:pt idx="3263">
                        <c:v>57.260000000003274</c:v>
                      </c:pt>
                      <c:pt idx="3264">
                        <c:v>57.280000000003277</c:v>
                      </c:pt>
                      <c:pt idx="3265">
                        <c:v>57.30000000000328</c:v>
                      </c:pt>
                      <c:pt idx="3266">
                        <c:v>57.320000000003283</c:v>
                      </c:pt>
                      <c:pt idx="3267">
                        <c:v>57.340000000003286</c:v>
                      </c:pt>
                      <c:pt idx="3268">
                        <c:v>57.360000000003289</c:v>
                      </c:pt>
                      <c:pt idx="3269">
                        <c:v>57.380000000003292</c:v>
                      </c:pt>
                      <c:pt idx="3270">
                        <c:v>57.400000000003295</c:v>
                      </c:pt>
                      <c:pt idx="3271">
                        <c:v>57.420000000003299</c:v>
                      </c:pt>
                      <c:pt idx="3272">
                        <c:v>57.440000000003302</c:v>
                      </c:pt>
                      <c:pt idx="3273">
                        <c:v>57.460000000003305</c:v>
                      </c:pt>
                      <c:pt idx="3274">
                        <c:v>57.480000000003308</c:v>
                      </c:pt>
                      <c:pt idx="3275">
                        <c:v>57.500000000003311</c:v>
                      </c:pt>
                      <c:pt idx="3276">
                        <c:v>57.520000000003314</c:v>
                      </c:pt>
                      <c:pt idx="3277">
                        <c:v>57.540000000003317</c:v>
                      </c:pt>
                      <c:pt idx="3278">
                        <c:v>57.560000000003321</c:v>
                      </c:pt>
                      <c:pt idx="3279">
                        <c:v>57.580000000003324</c:v>
                      </c:pt>
                      <c:pt idx="3280">
                        <c:v>57.600000000003327</c:v>
                      </c:pt>
                      <c:pt idx="3281">
                        <c:v>57.62000000000333</c:v>
                      </c:pt>
                      <c:pt idx="3282">
                        <c:v>57.640000000003333</c:v>
                      </c:pt>
                      <c:pt idx="3283">
                        <c:v>57.660000000003336</c:v>
                      </c:pt>
                      <c:pt idx="3284">
                        <c:v>57.680000000003339</c:v>
                      </c:pt>
                      <c:pt idx="3285">
                        <c:v>57.700000000003342</c:v>
                      </c:pt>
                      <c:pt idx="3286">
                        <c:v>57.720000000003346</c:v>
                      </c:pt>
                      <c:pt idx="3287">
                        <c:v>57.740000000003349</c:v>
                      </c:pt>
                      <c:pt idx="3288">
                        <c:v>57.760000000003352</c:v>
                      </c:pt>
                      <c:pt idx="3289">
                        <c:v>57.780000000003355</c:v>
                      </c:pt>
                      <c:pt idx="3290">
                        <c:v>57.800000000003358</c:v>
                      </c:pt>
                      <c:pt idx="3291">
                        <c:v>57.820000000003361</c:v>
                      </c:pt>
                      <c:pt idx="3292">
                        <c:v>57.840000000003364</c:v>
                      </c:pt>
                      <c:pt idx="3293">
                        <c:v>57.860000000003367</c:v>
                      </c:pt>
                      <c:pt idx="3294">
                        <c:v>57.880000000003371</c:v>
                      </c:pt>
                      <c:pt idx="3295">
                        <c:v>57.900000000003374</c:v>
                      </c:pt>
                      <c:pt idx="3296">
                        <c:v>57.920000000003377</c:v>
                      </c:pt>
                      <c:pt idx="3297">
                        <c:v>57.94000000000338</c:v>
                      </c:pt>
                      <c:pt idx="3298">
                        <c:v>57.960000000003383</c:v>
                      </c:pt>
                      <c:pt idx="3299">
                        <c:v>57.980000000003386</c:v>
                      </c:pt>
                      <c:pt idx="3300">
                        <c:v>58.000000000003389</c:v>
                      </c:pt>
                      <c:pt idx="3301">
                        <c:v>58.020000000003392</c:v>
                      </c:pt>
                      <c:pt idx="3302">
                        <c:v>58.040000000003396</c:v>
                      </c:pt>
                      <c:pt idx="3303">
                        <c:v>58.060000000003399</c:v>
                      </c:pt>
                      <c:pt idx="3304">
                        <c:v>58.080000000003402</c:v>
                      </c:pt>
                      <c:pt idx="3305">
                        <c:v>58.100000000003405</c:v>
                      </c:pt>
                      <c:pt idx="3306">
                        <c:v>58.120000000003408</c:v>
                      </c:pt>
                      <c:pt idx="3307">
                        <c:v>58.140000000003411</c:v>
                      </c:pt>
                      <c:pt idx="3308">
                        <c:v>58.160000000003414</c:v>
                      </c:pt>
                      <c:pt idx="3309">
                        <c:v>58.180000000003417</c:v>
                      </c:pt>
                      <c:pt idx="3310">
                        <c:v>58.200000000003421</c:v>
                      </c:pt>
                      <c:pt idx="3311">
                        <c:v>58.220000000003424</c:v>
                      </c:pt>
                      <c:pt idx="3312">
                        <c:v>58.240000000003427</c:v>
                      </c:pt>
                      <c:pt idx="3313">
                        <c:v>58.26000000000343</c:v>
                      </c:pt>
                      <c:pt idx="3314">
                        <c:v>58.280000000003433</c:v>
                      </c:pt>
                      <c:pt idx="3315">
                        <c:v>58.300000000003436</c:v>
                      </c:pt>
                      <c:pt idx="3316">
                        <c:v>58.320000000003439</c:v>
                      </c:pt>
                      <c:pt idx="3317">
                        <c:v>58.340000000003442</c:v>
                      </c:pt>
                      <c:pt idx="3318">
                        <c:v>58.360000000003446</c:v>
                      </c:pt>
                      <c:pt idx="3319">
                        <c:v>58.380000000003449</c:v>
                      </c:pt>
                      <c:pt idx="3320">
                        <c:v>58.400000000003452</c:v>
                      </c:pt>
                      <c:pt idx="3321">
                        <c:v>58.420000000003455</c:v>
                      </c:pt>
                      <c:pt idx="3322">
                        <c:v>58.440000000003458</c:v>
                      </c:pt>
                      <c:pt idx="3323">
                        <c:v>58.460000000003461</c:v>
                      </c:pt>
                      <c:pt idx="3324">
                        <c:v>58.480000000003464</c:v>
                      </c:pt>
                      <c:pt idx="3325">
                        <c:v>58.500000000003467</c:v>
                      </c:pt>
                      <c:pt idx="3326">
                        <c:v>58.520000000003471</c:v>
                      </c:pt>
                      <c:pt idx="3327">
                        <c:v>58.540000000003474</c:v>
                      </c:pt>
                      <c:pt idx="3328">
                        <c:v>58.560000000003477</c:v>
                      </c:pt>
                      <c:pt idx="3329">
                        <c:v>58.58000000000348</c:v>
                      </c:pt>
                      <c:pt idx="3330">
                        <c:v>58.600000000003483</c:v>
                      </c:pt>
                      <c:pt idx="3331">
                        <c:v>58.620000000003486</c:v>
                      </c:pt>
                      <c:pt idx="3332">
                        <c:v>58.640000000003489</c:v>
                      </c:pt>
                      <c:pt idx="3333">
                        <c:v>58.660000000003492</c:v>
                      </c:pt>
                      <c:pt idx="3334">
                        <c:v>58.680000000003496</c:v>
                      </c:pt>
                      <c:pt idx="3335">
                        <c:v>58.700000000003499</c:v>
                      </c:pt>
                      <c:pt idx="3336">
                        <c:v>58.720000000003502</c:v>
                      </c:pt>
                      <c:pt idx="3337">
                        <c:v>58.740000000003505</c:v>
                      </c:pt>
                      <c:pt idx="3338">
                        <c:v>58.760000000003508</c:v>
                      </c:pt>
                      <c:pt idx="3339">
                        <c:v>58.780000000003511</c:v>
                      </c:pt>
                      <c:pt idx="3340">
                        <c:v>58.800000000003514</c:v>
                      </c:pt>
                      <c:pt idx="3341">
                        <c:v>58.820000000003517</c:v>
                      </c:pt>
                      <c:pt idx="3342">
                        <c:v>58.840000000003521</c:v>
                      </c:pt>
                      <c:pt idx="3343">
                        <c:v>58.860000000003524</c:v>
                      </c:pt>
                      <c:pt idx="3344">
                        <c:v>58.880000000003527</c:v>
                      </c:pt>
                      <c:pt idx="3345">
                        <c:v>58.90000000000353</c:v>
                      </c:pt>
                      <c:pt idx="3346">
                        <c:v>58.920000000003533</c:v>
                      </c:pt>
                      <c:pt idx="3347">
                        <c:v>58.940000000003536</c:v>
                      </c:pt>
                      <c:pt idx="3348">
                        <c:v>58.960000000003539</c:v>
                      </c:pt>
                      <c:pt idx="3349">
                        <c:v>58.980000000003542</c:v>
                      </c:pt>
                      <c:pt idx="3350">
                        <c:v>59.000000000003546</c:v>
                      </c:pt>
                      <c:pt idx="3351">
                        <c:v>59.020000000003549</c:v>
                      </c:pt>
                      <c:pt idx="3352">
                        <c:v>59.040000000003552</c:v>
                      </c:pt>
                      <c:pt idx="3353">
                        <c:v>59.060000000003555</c:v>
                      </c:pt>
                      <c:pt idx="3354">
                        <c:v>59.080000000003558</c:v>
                      </c:pt>
                      <c:pt idx="3355">
                        <c:v>59.100000000003561</c:v>
                      </c:pt>
                      <c:pt idx="3356">
                        <c:v>59.120000000003564</c:v>
                      </c:pt>
                      <c:pt idx="3357">
                        <c:v>59.140000000003567</c:v>
                      </c:pt>
                      <c:pt idx="3358">
                        <c:v>59.160000000003571</c:v>
                      </c:pt>
                      <c:pt idx="3359">
                        <c:v>59.180000000003574</c:v>
                      </c:pt>
                      <c:pt idx="3360">
                        <c:v>59.200000000003577</c:v>
                      </c:pt>
                      <c:pt idx="3361">
                        <c:v>59.22000000000358</c:v>
                      </c:pt>
                      <c:pt idx="3362">
                        <c:v>59.240000000003583</c:v>
                      </c:pt>
                      <c:pt idx="3363">
                        <c:v>59.260000000003586</c:v>
                      </c:pt>
                      <c:pt idx="3364">
                        <c:v>59.280000000003589</c:v>
                      </c:pt>
                      <c:pt idx="3365">
                        <c:v>59.300000000003593</c:v>
                      </c:pt>
                      <c:pt idx="3366">
                        <c:v>59.320000000003596</c:v>
                      </c:pt>
                      <c:pt idx="3367">
                        <c:v>59.340000000003599</c:v>
                      </c:pt>
                      <c:pt idx="3368">
                        <c:v>59.360000000003602</c:v>
                      </c:pt>
                      <c:pt idx="3369">
                        <c:v>59.380000000003605</c:v>
                      </c:pt>
                      <c:pt idx="3370">
                        <c:v>59.400000000003608</c:v>
                      </c:pt>
                      <c:pt idx="3371">
                        <c:v>59.420000000003611</c:v>
                      </c:pt>
                      <c:pt idx="3372">
                        <c:v>59.440000000003614</c:v>
                      </c:pt>
                      <c:pt idx="3373">
                        <c:v>59.460000000003618</c:v>
                      </c:pt>
                      <c:pt idx="3374">
                        <c:v>59.480000000003621</c:v>
                      </c:pt>
                      <c:pt idx="3375">
                        <c:v>59.500000000003624</c:v>
                      </c:pt>
                      <c:pt idx="3376">
                        <c:v>59.520000000003627</c:v>
                      </c:pt>
                      <c:pt idx="3377">
                        <c:v>59.54000000000363</c:v>
                      </c:pt>
                      <c:pt idx="3378">
                        <c:v>59.560000000003633</c:v>
                      </c:pt>
                      <c:pt idx="3379">
                        <c:v>59.580000000003636</c:v>
                      </c:pt>
                      <c:pt idx="3380">
                        <c:v>59.600000000003639</c:v>
                      </c:pt>
                      <c:pt idx="3381">
                        <c:v>59.620000000003643</c:v>
                      </c:pt>
                      <c:pt idx="3382">
                        <c:v>59.640000000003646</c:v>
                      </c:pt>
                      <c:pt idx="3383">
                        <c:v>59.660000000003649</c:v>
                      </c:pt>
                      <c:pt idx="3384">
                        <c:v>59.680000000003652</c:v>
                      </c:pt>
                      <c:pt idx="3385">
                        <c:v>59.700000000003655</c:v>
                      </c:pt>
                      <c:pt idx="3386">
                        <c:v>59.720000000003658</c:v>
                      </c:pt>
                      <c:pt idx="3387">
                        <c:v>59.740000000003661</c:v>
                      </c:pt>
                      <c:pt idx="3388">
                        <c:v>59.760000000003664</c:v>
                      </c:pt>
                      <c:pt idx="3389">
                        <c:v>59.780000000003668</c:v>
                      </c:pt>
                      <c:pt idx="3390">
                        <c:v>59.800000000003671</c:v>
                      </c:pt>
                      <c:pt idx="3391">
                        <c:v>59.820000000003674</c:v>
                      </c:pt>
                      <c:pt idx="3392">
                        <c:v>59.840000000003677</c:v>
                      </c:pt>
                      <c:pt idx="3393">
                        <c:v>59.86000000000368</c:v>
                      </c:pt>
                      <c:pt idx="3394">
                        <c:v>59.880000000003683</c:v>
                      </c:pt>
                      <c:pt idx="3395">
                        <c:v>59.900000000003686</c:v>
                      </c:pt>
                      <c:pt idx="3396">
                        <c:v>59.920000000003689</c:v>
                      </c:pt>
                      <c:pt idx="3397">
                        <c:v>59.940000000003693</c:v>
                      </c:pt>
                      <c:pt idx="3398">
                        <c:v>59.960000000003696</c:v>
                      </c:pt>
                      <c:pt idx="3399">
                        <c:v>59.980000000003699</c:v>
                      </c:pt>
                      <c:pt idx="3400">
                        <c:v>60.000000000003702</c:v>
                      </c:pt>
                      <c:pt idx="3401">
                        <c:v>60.020000000003705</c:v>
                      </c:pt>
                      <c:pt idx="3402">
                        <c:v>60.040000000003708</c:v>
                      </c:pt>
                      <c:pt idx="3403">
                        <c:v>60.060000000003711</c:v>
                      </c:pt>
                      <c:pt idx="3404">
                        <c:v>60.080000000003714</c:v>
                      </c:pt>
                      <c:pt idx="3405">
                        <c:v>60.100000000003718</c:v>
                      </c:pt>
                      <c:pt idx="3406">
                        <c:v>60.120000000003721</c:v>
                      </c:pt>
                      <c:pt idx="3407">
                        <c:v>60.140000000003724</c:v>
                      </c:pt>
                      <c:pt idx="3408">
                        <c:v>60.160000000003727</c:v>
                      </c:pt>
                      <c:pt idx="3409">
                        <c:v>60.18000000000373</c:v>
                      </c:pt>
                      <c:pt idx="3410">
                        <c:v>60.200000000003733</c:v>
                      </c:pt>
                      <c:pt idx="3411">
                        <c:v>60.220000000003736</c:v>
                      </c:pt>
                      <c:pt idx="3412">
                        <c:v>60.240000000003739</c:v>
                      </c:pt>
                      <c:pt idx="3413">
                        <c:v>60.260000000003743</c:v>
                      </c:pt>
                      <c:pt idx="3414">
                        <c:v>60.280000000003746</c:v>
                      </c:pt>
                      <c:pt idx="3415">
                        <c:v>60.300000000003749</c:v>
                      </c:pt>
                      <c:pt idx="3416">
                        <c:v>60.320000000003752</c:v>
                      </c:pt>
                      <c:pt idx="3417">
                        <c:v>60.340000000003755</c:v>
                      </c:pt>
                      <c:pt idx="3418">
                        <c:v>60.360000000003758</c:v>
                      </c:pt>
                      <c:pt idx="3419">
                        <c:v>60.380000000003761</c:v>
                      </c:pt>
                      <c:pt idx="3420">
                        <c:v>60.400000000003764</c:v>
                      </c:pt>
                      <c:pt idx="3421">
                        <c:v>60.420000000003768</c:v>
                      </c:pt>
                      <c:pt idx="3422">
                        <c:v>60.440000000003771</c:v>
                      </c:pt>
                      <c:pt idx="3423">
                        <c:v>60.460000000003774</c:v>
                      </c:pt>
                      <c:pt idx="3424">
                        <c:v>60.480000000003777</c:v>
                      </c:pt>
                      <c:pt idx="3425">
                        <c:v>60.50000000000378</c:v>
                      </c:pt>
                      <c:pt idx="3426">
                        <c:v>60.520000000003783</c:v>
                      </c:pt>
                      <c:pt idx="3427">
                        <c:v>60.540000000003786</c:v>
                      </c:pt>
                      <c:pt idx="3428">
                        <c:v>60.560000000003789</c:v>
                      </c:pt>
                      <c:pt idx="3429">
                        <c:v>60.580000000003793</c:v>
                      </c:pt>
                      <c:pt idx="3430">
                        <c:v>60.600000000003796</c:v>
                      </c:pt>
                      <c:pt idx="3431">
                        <c:v>60.620000000003799</c:v>
                      </c:pt>
                      <c:pt idx="3432">
                        <c:v>60.640000000003802</c:v>
                      </c:pt>
                      <c:pt idx="3433">
                        <c:v>60.660000000003805</c:v>
                      </c:pt>
                      <c:pt idx="3434">
                        <c:v>60.680000000003808</c:v>
                      </c:pt>
                      <c:pt idx="3435">
                        <c:v>60.700000000003811</c:v>
                      </c:pt>
                      <c:pt idx="3436">
                        <c:v>60.720000000003814</c:v>
                      </c:pt>
                      <c:pt idx="3437">
                        <c:v>60.740000000003818</c:v>
                      </c:pt>
                      <c:pt idx="3438">
                        <c:v>60.760000000003821</c:v>
                      </c:pt>
                      <c:pt idx="3439">
                        <c:v>60.780000000003824</c:v>
                      </c:pt>
                      <c:pt idx="3440">
                        <c:v>60.800000000003827</c:v>
                      </c:pt>
                      <c:pt idx="3441">
                        <c:v>60.82000000000383</c:v>
                      </c:pt>
                      <c:pt idx="3442">
                        <c:v>60.840000000003833</c:v>
                      </c:pt>
                      <c:pt idx="3443">
                        <c:v>60.860000000003836</c:v>
                      </c:pt>
                      <c:pt idx="3444">
                        <c:v>60.880000000003839</c:v>
                      </c:pt>
                      <c:pt idx="3445">
                        <c:v>60.900000000003843</c:v>
                      </c:pt>
                      <c:pt idx="3446">
                        <c:v>60.920000000003846</c:v>
                      </c:pt>
                      <c:pt idx="3447">
                        <c:v>60.940000000003849</c:v>
                      </c:pt>
                      <c:pt idx="3448">
                        <c:v>60.960000000003852</c:v>
                      </c:pt>
                      <c:pt idx="3449">
                        <c:v>60.980000000003855</c:v>
                      </c:pt>
                      <c:pt idx="3450">
                        <c:v>61.000000000003858</c:v>
                      </c:pt>
                      <c:pt idx="3451">
                        <c:v>61.020000000003861</c:v>
                      </c:pt>
                      <c:pt idx="3452">
                        <c:v>61.040000000003864</c:v>
                      </c:pt>
                      <c:pt idx="3453">
                        <c:v>61.060000000003868</c:v>
                      </c:pt>
                      <c:pt idx="3454">
                        <c:v>61.080000000003871</c:v>
                      </c:pt>
                      <c:pt idx="3455">
                        <c:v>61.100000000003874</c:v>
                      </c:pt>
                      <c:pt idx="3456">
                        <c:v>61.120000000003877</c:v>
                      </c:pt>
                      <c:pt idx="3457">
                        <c:v>61.14000000000388</c:v>
                      </c:pt>
                      <c:pt idx="3458">
                        <c:v>61.160000000003883</c:v>
                      </c:pt>
                      <c:pt idx="3459">
                        <c:v>61.180000000003886</c:v>
                      </c:pt>
                      <c:pt idx="3460">
                        <c:v>61.20000000000389</c:v>
                      </c:pt>
                      <c:pt idx="3461">
                        <c:v>61.220000000003893</c:v>
                      </c:pt>
                      <c:pt idx="3462">
                        <c:v>61.240000000003896</c:v>
                      </c:pt>
                      <c:pt idx="3463">
                        <c:v>61.260000000003899</c:v>
                      </c:pt>
                      <c:pt idx="3464">
                        <c:v>61.280000000003902</c:v>
                      </c:pt>
                      <c:pt idx="3465">
                        <c:v>61.300000000003905</c:v>
                      </c:pt>
                      <c:pt idx="3466">
                        <c:v>61.320000000003908</c:v>
                      </c:pt>
                      <c:pt idx="3467">
                        <c:v>61.340000000003911</c:v>
                      </c:pt>
                      <c:pt idx="3468">
                        <c:v>61.360000000003915</c:v>
                      </c:pt>
                      <c:pt idx="3469">
                        <c:v>61.380000000003918</c:v>
                      </c:pt>
                      <c:pt idx="3470">
                        <c:v>61.400000000003921</c:v>
                      </c:pt>
                      <c:pt idx="3471">
                        <c:v>61.420000000003924</c:v>
                      </c:pt>
                      <c:pt idx="3472">
                        <c:v>61.440000000003927</c:v>
                      </c:pt>
                      <c:pt idx="3473">
                        <c:v>61.46000000000393</c:v>
                      </c:pt>
                      <c:pt idx="3474">
                        <c:v>61.480000000003933</c:v>
                      </c:pt>
                      <c:pt idx="3475">
                        <c:v>61.500000000003936</c:v>
                      </c:pt>
                      <c:pt idx="3476">
                        <c:v>61.52000000000394</c:v>
                      </c:pt>
                      <c:pt idx="3477">
                        <c:v>61.540000000003943</c:v>
                      </c:pt>
                      <c:pt idx="3478">
                        <c:v>61.560000000003946</c:v>
                      </c:pt>
                      <c:pt idx="3479">
                        <c:v>61.580000000003949</c:v>
                      </c:pt>
                      <c:pt idx="3480">
                        <c:v>61.600000000003952</c:v>
                      </c:pt>
                      <c:pt idx="3481">
                        <c:v>61.620000000003955</c:v>
                      </c:pt>
                      <c:pt idx="3482">
                        <c:v>61.640000000003958</c:v>
                      </c:pt>
                      <c:pt idx="3483">
                        <c:v>61.660000000003961</c:v>
                      </c:pt>
                      <c:pt idx="3484">
                        <c:v>61.680000000003965</c:v>
                      </c:pt>
                      <c:pt idx="3485">
                        <c:v>61.700000000003968</c:v>
                      </c:pt>
                      <c:pt idx="3486">
                        <c:v>61.720000000003971</c:v>
                      </c:pt>
                      <c:pt idx="3487">
                        <c:v>61.740000000003974</c:v>
                      </c:pt>
                      <c:pt idx="3488">
                        <c:v>61.760000000003977</c:v>
                      </c:pt>
                      <c:pt idx="3489">
                        <c:v>61.78000000000398</c:v>
                      </c:pt>
                      <c:pt idx="3490">
                        <c:v>61.800000000003983</c:v>
                      </c:pt>
                      <c:pt idx="3491">
                        <c:v>61.820000000003986</c:v>
                      </c:pt>
                      <c:pt idx="3492">
                        <c:v>61.84000000000399</c:v>
                      </c:pt>
                      <c:pt idx="3493">
                        <c:v>61.860000000003993</c:v>
                      </c:pt>
                      <c:pt idx="3494">
                        <c:v>61.880000000003996</c:v>
                      </c:pt>
                      <c:pt idx="3495">
                        <c:v>61.900000000003999</c:v>
                      </c:pt>
                      <c:pt idx="3496">
                        <c:v>61.920000000004002</c:v>
                      </c:pt>
                      <c:pt idx="3497">
                        <c:v>61.940000000004005</c:v>
                      </c:pt>
                      <c:pt idx="3498">
                        <c:v>61.960000000004008</c:v>
                      </c:pt>
                      <c:pt idx="3499">
                        <c:v>61.980000000004011</c:v>
                      </c:pt>
                      <c:pt idx="3500">
                        <c:v>62.000000000004015</c:v>
                      </c:pt>
                      <c:pt idx="3501">
                        <c:v>62.020000000004018</c:v>
                      </c:pt>
                      <c:pt idx="3502">
                        <c:v>62.040000000004021</c:v>
                      </c:pt>
                      <c:pt idx="3503">
                        <c:v>62.060000000004024</c:v>
                      </c:pt>
                      <c:pt idx="3504">
                        <c:v>62.080000000004027</c:v>
                      </c:pt>
                      <c:pt idx="3505">
                        <c:v>62.10000000000403</c:v>
                      </c:pt>
                      <c:pt idx="3506">
                        <c:v>62.120000000004033</c:v>
                      </c:pt>
                      <c:pt idx="3507">
                        <c:v>62.140000000004036</c:v>
                      </c:pt>
                      <c:pt idx="3508">
                        <c:v>62.16000000000404</c:v>
                      </c:pt>
                      <c:pt idx="3509">
                        <c:v>62.180000000004043</c:v>
                      </c:pt>
                      <c:pt idx="3510">
                        <c:v>62.200000000004046</c:v>
                      </c:pt>
                      <c:pt idx="3511">
                        <c:v>62.220000000004049</c:v>
                      </c:pt>
                      <c:pt idx="3512">
                        <c:v>62.240000000004052</c:v>
                      </c:pt>
                      <c:pt idx="3513">
                        <c:v>62.260000000004055</c:v>
                      </c:pt>
                      <c:pt idx="3514">
                        <c:v>62.280000000004058</c:v>
                      </c:pt>
                      <c:pt idx="3515">
                        <c:v>62.300000000004061</c:v>
                      </c:pt>
                      <c:pt idx="3516">
                        <c:v>62.320000000004065</c:v>
                      </c:pt>
                      <c:pt idx="3517">
                        <c:v>62.340000000004068</c:v>
                      </c:pt>
                      <c:pt idx="3518">
                        <c:v>62.360000000004071</c:v>
                      </c:pt>
                      <c:pt idx="3519">
                        <c:v>62.380000000004074</c:v>
                      </c:pt>
                      <c:pt idx="3520">
                        <c:v>62.400000000004077</c:v>
                      </c:pt>
                      <c:pt idx="3521">
                        <c:v>62.42000000000408</c:v>
                      </c:pt>
                      <c:pt idx="3522">
                        <c:v>62.440000000004083</c:v>
                      </c:pt>
                      <c:pt idx="3523">
                        <c:v>62.460000000004086</c:v>
                      </c:pt>
                      <c:pt idx="3524">
                        <c:v>62.48000000000409</c:v>
                      </c:pt>
                      <c:pt idx="3525">
                        <c:v>62.500000000004093</c:v>
                      </c:pt>
                      <c:pt idx="3526">
                        <c:v>62.520000000004096</c:v>
                      </c:pt>
                      <c:pt idx="3527">
                        <c:v>62.540000000004099</c:v>
                      </c:pt>
                      <c:pt idx="3528">
                        <c:v>62.560000000004102</c:v>
                      </c:pt>
                      <c:pt idx="3529">
                        <c:v>62.580000000004105</c:v>
                      </c:pt>
                      <c:pt idx="3530">
                        <c:v>62.600000000004108</c:v>
                      </c:pt>
                      <c:pt idx="3531">
                        <c:v>62.620000000004111</c:v>
                      </c:pt>
                      <c:pt idx="3532">
                        <c:v>62.640000000004115</c:v>
                      </c:pt>
                      <c:pt idx="3533">
                        <c:v>62.660000000004118</c:v>
                      </c:pt>
                      <c:pt idx="3534">
                        <c:v>62.680000000004121</c:v>
                      </c:pt>
                      <c:pt idx="3535">
                        <c:v>62.700000000004124</c:v>
                      </c:pt>
                      <c:pt idx="3536">
                        <c:v>62.720000000004127</c:v>
                      </c:pt>
                      <c:pt idx="3537">
                        <c:v>62.74000000000413</c:v>
                      </c:pt>
                      <c:pt idx="3538">
                        <c:v>62.760000000004133</c:v>
                      </c:pt>
                      <c:pt idx="3539">
                        <c:v>62.780000000004136</c:v>
                      </c:pt>
                      <c:pt idx="3540">
                        <c:v>62.80000000000414</c:v>
                      </c:pt>
                      <c:pt idx="3541">
                        <c:v>62.820000000004143</c:v>
                      </c:pt>
                      <c:pt idx="3542">
                        <c:v>62.840000000004146</c:v>
                      </c:pt>
                      <c:pt idx="3543">
                        <c:v>62.860000000004149</c:v>
                      </c:pt>
                      <c:pt idx="3544">
                        <c:v>62.880000000004152</c:v>
                      </c:pt>
                      <c:pt idx="3545">
                        <c:v>62.900000000004155</c:v>
                      </c:pt>
                      <c:pt idx="3546">
                        <c:v>62.920000000004158</c:v>
                      </c:pt>
                      <c:pt idx="3547">
                        <c:v>62.940000000004162</c:v>
                      </c:pt>
                      <c:pt idx="3548">
                        <c:v>62.960000000004165</c:v>
                      </c:pt>
                      <c:pt idx="3549">
                        <c:v>62.980000000004168</c:v>
                      </c:pt>
                      <c:pt idx="3550">
                        <c:v>63.000000000004171</c:v>
                      </c:pt>
                      <c:pt idx="3551">
                        <c:v>63.020000000004174</c:v>
                      </c:pt>
                      <c:pt idx="3552">
                        <c:v>63.040000000004177</c:v>
                      </c:pt>
                      <c:pt idx="3553">
                        <c:v>63.06000000000418</c:v>
                      </c:pt>
                      <c:pt idx="3554">
                        <c:v>63.080000000004183</c:v>
                      </c:pt>
                      <c:pt idx="3555">
                        <c:v>63.100000000004187</c:v>
                      </c:pt>
                      <c:pt idx="3556">
                        <c:v>63.12000000000419</c:v>
                      </c:pt>
                      <c:pt idx="3557">
                        <c:v>63.140000000004193</c:v>
                      </c:pt>
                      <c:pt idx="3558">
                        <c:v>63.160000000004196</c:v>
                      </c:pt>
                      <c:pt idx="3559">
                        <c:v>63.180000000004199</c:v>
                      </c:pt>
                      <c:pt idx="3560">
                        <c:v>63.200000000004202</c:v>
                      </c:pt>
                      <c:pt idx="3561">
                        <c:v>63.220000000004205</c:v>
                      </c:pt>
                      <c:pt idx="3562">
                        <c:v>63.240000000004208</c:v>
                      </c:pt>
                      <c:pt idx="3563">
                        <c:v>63.260000000004212</c:v>
                      </c:pt>
                      <c:pt idx="3564">
                        <c:v>63.280000000004215</c:v>
                      </c:pt>
                      <c:pt idx="3565">
                        <c:v>63.300000000004218</c:v>
                      </c:pt>
                      <c:pt idx="3566">
                        <c:v>63.320000000004221</c:v>
                      </c:pt>
                      <c:pt idx="3567">
                        <c:v>63.340000000004224</c:v>
                      </c:pt>
                      <c:pt idx="3568">
                        <c:v>63.360000000004227</c:v>
                      </c:pt>
                      <c:pt idx="3569">
                        <c:v>63.38000000000423</c:v>
                      </c:pt>
                      <c:pt idx="3570">
                        <c:v>63.400000000004233</c:v>
                      </c:pt>
                      <c:pt idx="3571">
                        <c:v>63.420000000004237</c:v>
                      </c:pt>
                      <c:pt idx="3572">
                        <c:v>63.44000000000424</c:v>
                      </c:pt>
                      <c:pt idx="3573">
                        <c:v>63.460000000004243</c:v>
                      </c:pt>
                      <c:pt idx="3574">
                        <c:v>63.480000000004246</c:v>
                      </c:pt>
                      <c:pt idx="3575">
                        <c:v>63.500000000004249</c:v>
                      </c:pt>
                      <c:pt idx="3576">
                        <c:v>63.520000000004252</c:v>
                      </c:pt>
                      <c:pt idx="3577">
                        <c:v>63.540000000004255</c:v>
                      </c:pt>
                      <c:pt idx="3578">
                        <c:v>63.560000000004258</c:v>
                      </c:pt>
                      <c:pt idx="3579">
                        <c:v>63.580000000004262</c:v>
                      </c:pt>
                      <c:pt idx="3580">
                        <c:v>63.600000000004265</c:v>
                      </c:pt>
                      <c:pt idx="3581">
                        <c:v>63.620000000004268</c:v>
                      </c:pt>
                      <c:pt idx="3582">
                        <c:v>63.640000000004271</c:v>
                      </c:pt>
                      <c:pt idx="3583">
                        <c:v>63.660000000004274</c:v>
                      </c:pt>
                      <c:pt idx="3584">
                        <c:v>63.680000000004277</c:v>
                      </c:pt>
                      <c:pt idx="3585">
                        <c:v>63.70000000000428</c:v>
                      </c:pt>
                      <c:pt idx="3586">
                        <c:v>63.720000000004283</c:v>
                      </c:pt>
                      <c:pt idx="3587">
                        <c:v>63.740000000004287</c:v>
                      </c:pt>
                      <c:pt idx="3588">
                        <c:v>63.76000000000429</c:v>
                      </c:pt>
                      <c:pt idx="3589">
                        <c:v>63.780000000004293</c:v>
                      </c:pt>
                      <c:pt idx="3590">
                        <c:v>63.800000000004296</c:v>
                      </c:pt>
                      <c:pt idx="3591">
                        <c:v>63.820000000004299</c:v>
                      </c:pt>
                      <c:pt idx="3592">
                        <c:v>63.840000000004302</c:v>
                      </c:pt>
                      <c:pt idx="3593">
                        <c:v>63.860000000004305</c:v>
                      </c:pt>
                      <c:pt idx="3594">
                        <c:v>63.880000000004308</c:v>
                      </c:pt>
                      <c:pt idx="3595">
                        <c:v>63.900000000004312</c:v>
                      </c:pt>
                      <c:pt idx="3596">
                        <c:v>63.920000000004315</c:v>
                      </c:pt>
                      <c:pt idx="3597">
                        <c:v>63.940000000004318</c:v>
                      </c:pt>
                      <c:pt idx="3598">
                        <c:v>63.960000000004321</c:v>
                      </c:pt>
                      <c:pt idx="3599">
                        <c:v>63.980000000004324</c:v>
                      </c:pt>
                      <c:pt idx="3600">
                        <c:v>64.00000000000432</c:v>
                      </c:pt>
                      <c:pt idx="3601">
                        <c:v>64.020000000004316</c:v>
                      </c:pt>
                      <c:pt idx="3602">
                        <c:v>64.040000000004312</c:v>
                      </c:pt>
                      <c:pt idx="3603">
                        <c:v>64.060000000004308</c:v>
                      </c:pt>
                      <c:pt idx="3604">
                        <c:v>64.080000000004304</c:v>
                      </c:pt>
                      <c:pt idx="3605">
                        <c:v>64.1000000000043</c:v>
                      </c:pt>
                      <c:pt idx="3606">
                        <c:v>64.120000000004296</c:v>
                      </c:pt>
                      <c:pt idx="3607">
                        <c:v>64.140000000004292</c:v>
                      </c:pt>
                      <c:pt idx="3608">
                        <c:v>64.160000000004288</c:v>
                      </c:pt>
                      <c:pt idx="3609">
                        <c:v>64.180000000004284</c:v>
                      </c:pt>
                      <c:pt idx="3610">
                        <c:v>64.20000000000428</c:v>
                      </c:pt>
                      <c:pt idx="3611">
                        <c:v>64.220000000004276</c:v>
                      </c:pt>
                      <c:pt idx="3612">
                        <c:v>64.240000000004272</c:v>
                      </c:pt>
                      <c:pt idx="3613">
                        <c:v>64.260000000004268</c:v>
                      </c:pt>
                      <c:pt idx="3614">
                        <c:v>64.280000000004264</c:v>
                      </c:pt>
                      <c:pt idx="3615">
                        <c:v>64.30000000000426</c:v>
                      </c:pt>
                      <c:pt idx="3616">
                        <c:v>64.320000000004256</c:v>
                      </c:pt>
                      <c:pt idx="3617">
                        <c:v>64.340000000004252</c:v>
                      </c:pt>
                      <c:pt idx="3618">
                        <c:v>64.360000000004248</c:v>
                      </c:pt>
                      <c:pt idx="3619">
                        <c:v>64.380000000004244</c:v>
                      </c:pt>
                      <c:pt idx="3620">
                        <c:v>64.400000000004241</c:v>
                      </c:pt>
                      <c:pt idx="3621">
                        <c:v>64.420000000004237</c:v>
                      </c:pt>
                      <c:pt idx="3622">
                        <c:v>64.440000000004233</c:v>
                      </c:pt>
                      <c:pt idx="3623">
                        <c:v>64.460000000004229</c:v>
                      </c:pt>
                      <c:pt idx="3624">
                        <c:v>64.480000000004225</c:v>
                      </c:pt>
                      <c:pt idx="3625">
                        <c:v>64.500000000004221</c:v>
                      </c:pt>
                      <c:pt idx="3626">
                        <c:v>64.520000000004217</c:v>
                      </c:pt>
                      <c:pt idx="3627">
                        <c:v>64.540000000004213</c:v>
                      </c:pt>
                      <c:pt idx="3628">
                        <c:v>64.560000000004209</c:v>
                      </c:pt>
                      <c:pt idx="3629">
                        <c:v>64.580000000004205</c:v>
                      </c:pt>
                      <c:pt idx="3630">
                        <c:v>64.600000000004201</c:v>
                      </c:pt>
                      <c:pt idx="3631">
                        <c:v>64.620000000004197</c:v>
                      </c:pt>
                      <c:pt idx="3632">
                        <c:v>64.640000000004193</c:v>
                      </c:pt>
                      <c:pt idx="3633">
                        <c:v>64.660000000004189</c:v>
                      </c:pt>
                      <c:pt idx="3634">
                        <c:v>64.680000000004185</c:v>
                      </c:pt>
                      <c:pt idx="3635">
                        <c:v>64.700000000004181</c:v>
                      </c:pt>
                      <c:pt idx="3636">
                        <c:v>64.720000000004177</c:v>
                      </c:pt>
                      <c:pt idx="3637">
                        <c:v>64.740000000004173</c:v>
                      </c:pt>
                      <c:pt idx="3638">
                        <c:v>64.760000000004169</c:v>
                      </c:pt>
                      <c:pt idx="3639">
                        <c:v>64.780000000004165</c:v>
                      </c:pt>
                      <c:pt idx="3640">
                        <c:v>64.800000000004161</c:v>
                      </c:pt>
                      <c:pt idx="3641">
                        <c:v>64.820000000004157</c:v>
                      </c:pt>
                      <c:pt idx="3642">
                        <c:v>64.840000000004153</c:v>
                      </c:pt>
                      <c:pt idx="3643">
                        <c:v>64.860000000004149</c:v>
                      </c:pt>
                      <c:pt idx="3644">
                        <c:v>64.880000000004145</c:v>
                      </c:pt>
                      <c:pt idx="3645">
                        <c:v>64.900000000004141</c:v>
                      </c:pt>
                      <c:pt idx="3646">
                        <c:v>64.920000000004137</c:v>
                      </c:pt>
                      <c:pt idx="3647">
                        <c:v>64.940000000004133</c:v>
                      </c:pt>
                      <c:pt idx="3648">
                        <c:v>64.960000000004129</c:v>
                      </c:pt>
                      <c:pt idx="3649">
                        <c:v>64.980000000004125</c:v>
                      </c:pt>
                      <c:pt idx="3650">
                        <c:v>65.000000000004121</c:v>
                      </c:pt>
                      <c:pt idx="3651">
                        <c:v>65.020000000004117</c:v>
                      </c:pt>
                      <c:pt idx="3652">
                        <c:v>65.040000000004113</c:v>
                      </c:pt>
                      <c:pt idx="3653">
                        <c:v>65.060000000004109</c:v>
                      </c:pt>
                      <c:pt idx="3654">
                        <c:v>65.080000000004105</c:v>
                      </c:pt>
                      <c:pt idx="3655">
                        <c:v>65.100000000004101</c:v>
                      </c:pt>
                      <c:pt idx="3656">
                        <c:v>65.120000000004097</c:v>
                      </c:pt>
                      <c:pt idx="3657">
                        <c:v>65.140000000004093</c:v>
                      </c:pt>
                      <c:pt idx="3658">
                        <c:v>65.160000000004089</c:v>
                      </c:pt>
                      <c:pt idx="3659">
                        <c:v>65.180000000004085</c:v>
                      </c:pt>
                      <c:pt idx="3660">
                        <c:v>65.200000000004081</c:v>
                      </c:pt>
                      <c:pt idx="3661">
                        <c:v>65.220000000004077</c:v>
                      </c:pt>
                      <c:pt idx="3662">
                        <c:v>65.240000000004073</c:v>
                      </c:pt>
                      <c:pt idx="3663">
                        <c:v>65.260000000004069</c:v>
                      </c:pt>
                      <c:pt idx="3664">
                        <c:v>65.280000000004065</c:v>
                      </c:pt>
                      <c:pt idx="3665">
                        <c:v>65.300000000004061</c:v>
                      </c:pt>
                      <c:pt idx="3666">
                        <c:v>65.320000000004057</c:v>
                      </c:pt>
                      <c:pt idx="3667">
                        <c:v>65.340000000004054</c:v>
                      </c:pt>
                      <c:pt idx="3668">
                        <c:v>65.36000000000405</c:v>
                      </c:pt>
                      <c:pt idx="3669">
                        <c:v>65.380000000004046</c:v>
                      </c:pt>
                      <c:pt idx="3670">
                        <c:v>65.400000000004042</c:v>
                      </c:pt>
                      <c:pt idx="3671">
                        <c:v>65.420000000004038</c:v>
                      </c:pt>
                      <c:pt idx="3672">
                        <c:v>65.440000000004034</c:v>
                      </c:pt>
                      <c:pt idx="3673">
                        <c:v>65.46000000000403</c:v>
                      </c:pt>
                      <c:pt idx="3674">
                        <c:v>65.480000000004026</c:v>
                      </c:pt>
                      <c:pt idx="3675">
                        <c:v>65.500000000004022</c:v>
                      </c:pt>
                      <c:pt idx="3676">
                        <c:v>65.520000000004018</c:v>
                      </c:pt>
                      <c:pt idx="3677">
                        <c:v>65.540000000004014</c:v>
                      </c:pt>
                      <c:pt idx="3678">
                        <c:v>65.56000000000401</c:v>
                      </c:pt>
                      <c:pt idx="3679">
                        <c:v>65.580000000004006</c:v>
                      </c:pt>
                      <c:pt idx="3680">
                        <c:v>65.600000000004002</c:v>
                      </c:pt>
                      <c:pt idx="3681">
                        <c:v>65.620000000003998</c:v>
                      </c:pt>
                      <c:pt idx="3682">
                        <c:v>65.640000000003994</c:v>
                      </c:pt>
                      <c:pt idx="3683">
                        <c:v>65.66000000000399</c:v>
                      </c:pt>
                      <c:pt idx="3684">
                        <c:v>65.680000000003986</c:v>
                      </c:pt>
                      <c:pt idx="3685">
                        <c:v>65.700000000003982</c:v>
                      </c:pt>
                      <c:pt idx="3686">
                        <c:v>65.720000000003978</c:v>
                      </c:pt>
                      <c:pt idx="3687">
                        <c:v>65.740000000003974</c:v>
                      </c:pt>
                      <c:pt idx="3688">
                        <c:v>65.76000000000397</c:v>
                      </c:pt>
                      <c:pt idx="3689">
                        <c:v>65.780000000003966</c:v>
                      </c:pt>
                      <c:pt idx="3690">
                        <c:v>65.800000000003962</c:v>
                      </c:pt>
                      <c:pt idx="3691">
                        <c:v>65.820000000003958</c:v>
                      </c:pt>
                      <c:pt idx="3692">
                        <c:v>65.840000000003954</c:v>
                      </c:pt>
                      <c:pt idx="3693">
                        <c:v>65.86000000000395</c:v>
                      </c:pt>
                      <c:pt idx="3694">
                        <c:v>65.880000000003946</c:v>
                      </c:pt>
                      <c:pt idx="3695">
                        <c:v>65.900000000003942</c:v>
                      </c:pt>
                      <c:pt idx="3696">
                        <c:v>65.920000000003938</c:v>
                      </c:pt>
                      <c:pt idx="3697">
                        <c:v>65.940000000003934</c:v>
                      </c:pt>
                      <c:pt idx="3698">
                        <c:v>65.96000000000393</c:v>
                      </c:pt>
                      <c:pt idx="3699">
                        <c:v>65.980000000003926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'[1]2'!$J$3:$J$3702</c15:sqref>
                        </c15:formulaRef>
                      </c:ext>
                    </c:extLst>
                    <c:numCache>
                      <c:formatCode>General</c:formatCode>
                      <c:ptCount val="3700"/>
                      <c:pt idx="0">
                        <c:v>21.178205026296009</c:v>
                      </c:pt>
                      <c:pt idx="1">
                        <c:v>21.175527686215052</c:v>
                      </c:pt>
                      <c:pt idx="2">
                        <c:v>21.214270594358005</c:v>
                      </c:pt>
                      <c:pt idx="3">
                        <c:v>21.204663568545186</c:v>
                      </c:pt>
                      <c:pt idx="4">
                        <c:v>21.219152864630484</c:v>
                      </c:pt>
                      <c:pt idx="5">
                        <c:v>21.222775199087884</c:v>
                      </c:pt>
                      <c:pt idx="6">
                        <c:v>21.213955609439569</c:v>
                      </c:pt>
                      <c:pt idx="7">
                        <c:v>21.253958946636477</c:v>
                      </c:pt>
                      <c:pt idx="8">
                        <c:v>21.232067293524185</c:v>
                      </c:pt>
                      <c:pt idx="9">
                        <c:v>21.214585579308043</c:v>
                      </c:pt>
                      <c:pt idx="10">
                        <c:v>21.215058056792259</c:v>
                      </c:pt>
                      <c:pt idx="11">
                        <c:v>21.2054510285726</c:v>
                      </c:pt>
                      <c:pt idx="12">
                        <c:v>21.190489321785648</c:v>
                      </c:pt>
                      <c:pt idx="13">
                        <c:v>21.188914409424569</c:v>
                      </c:pt>
                      <c:pt idx="14">
                        <c:v>21.175842667282659</c:v>
                      </c:pt>
                      <c:pt idx="15">
                        <c:v>21.172535367646777</c:v>
                      </c:pt>
                      <c:pt idx="16">
                        <c:v>21.175212705178975</c:v>
                      </c:pt>
                      <c:pt idx="17">
                        <c:v>21.16985803239508</c:v>
                      </c:pt>
                      <c:pt idx="18">
                        <c:v>21.166708229136184</c:v>
                      </c:pt>
                      <c:pt idx="19">
                        <c:v>21.144817183684051</c:v>
                      </c:pt>
                      <c:pt idx="20">
                        <c:v>21.140407495134987</c:v>
                      </c:pt>
                      <c:pt idx="21">
                        <c:v>21.132690555059735</c:v>
                      </c:pt>
                      <c:pt idx="22">
                        <c:v>21.122926290687449</c:v>
                      </c:pt>
                      <c:pt idx="23">
                        <c:v>21.130800695072125</c:v>
                      </c:pt>
                      <c:pt idx="24">
                        <c:v>21.111114721097071</c:v>
                      </c:pt>
                      <c:pt idx="25">
                        <c:v>21.116941756548027</c:v>
                      </c:pt>
                      <c:pt idx="26">
                        <c:v>21.104342774549934</c:v>
                      </c:pt>
                      <c:pt idx="27">
                        <c:v>21.093003733927731</c:v>
                      </c:pt>
                      <c:pt idx="28">
                        <c:v>21.086231826398176</c:v>
                      </c:pt>
                      <c:pt idx="29">
                        <c:v>21.073947938345988</c:v>
                      </c:pt>
                      <c:pt idx="30">
                        <c:v>21.07646770634064</c:v>
                      </c:pt>
                      <c:pt idx="31">
                        <c:v>21.067176071869063</c:v>
                      </c:pt>
                      <c:pt idx="32">
                        <c:v>21.073475482071867</c:v>
                      </c:pt>
                      <c:pt idx="33">
                        <c:v>21.03709656220844</c:v>
                      </c:pt>
                      <c:pt idx="34">
                        <c:v>21.0509551487031</c:v>
                      </c:pt>
                      <c:pt idx="35">
                        <c:v>21.057569495615148</c:v>
                      </c:pt>
                      <c:pt idx="36">
                        <c:v>21.033316958313879</c:v>
                      </c:pt>
                      <c:pt idx="37">
                        <c:v>21.034104375417158</c:v>
                      </c:pt>
                      <c:pt idx="38">
                        <c:v>21.029852325402754</c:v>
                      </c:pt>
                      <c:pt idx="39">
                        <c:v>21.00150547229287</c:v>
                      </c:pt>
                      <c:pt idx="40">
                        <c:v>21.02119075983169</c:v>
                      </c:pt>
                      <c:pt idx="41">
                        <c:v>21.021348242628996</c:v>
                      </c:pt>
                      <c:pt idx="42">
                        <c:v>20.994261317508428</c:v>
                      </c:pt>
                      <c:pt idx="43">
                        <c:v>21.01189928875219</c:v>
                      </c:pt>
                      <c:pt idx="44">
                        <c:v>20.999300727765121</c:v>
                      </c:pt>
                      <c:pt idx="45">
                        <c:v>20.978513212527037</c:v>
                      </c:pt>
                      <c:pt idx="46">
                        <c:v>20.969694308198505</c:v>
                      </c:pt>
                      <c:pt idx="47">
                        <c:v>20.990796727643357</c:v>
                      </c:pt>
                      <c:pt idx="48">
                        <c:v>20.977725809348975</c:v>
                      </c:pt>
                      <c:pt idx="49">
                        <c:v>20.945757406878055</c:v>
                      </c:pt>
                      <c:pt idx="50">
                        <c:v>20.975206120504481</c:v>
                      </c:pt>
                      <c:pt idx="51">
                        <c:v>20.978828173853515</c:v>
                      </c:pt>
                      <c:pt idx="52">
                        <c:v>20.968276986596202</c:v>
                      </c:pt>
                      <c:pt idx="53">
                        <c:v>20.981820308028826</c:v>
                      </c:pt>
                      <c:pt idx="54">
                        <c:v>20.95394632629143</c:v>
                      </c:pt>
                      <c:pt idx="55">
                        <c:v>20.950324301612142</c:v>
                      </c:pt>
                      <c:pt idx="56">
                        <c:v>20.953316408656089</c:v>
                      </c:pt>
                      <c:pt idx="57">
                        <c:v>20.930167023116152</c:v>
                      </c:pt>
                      <c:pt idx="58">
                        <c:v>20.946229843956626</c:v>
                      </c:pt>
                      <c:pt idx="59">
                        <c:v>20.930639457851662</c:v>
                      </c:pt>
                      <c:pt idx="60">
                        <c:v>20.938198423276624</c:v>
                      </c:pt>
                      <c:pt idx="61">
                        <c:v>20.916938879347388</c:v>
                      </c:pt>
                      <c:pt idx="62">
                        <c:v>20.942607828168487</c:v>
                      </c:pt>
                      <c:pt idx="63">
                        <c:v>20.922450599152871</c:v>
                      </c:pt>
                      <c:pt idx="64">
                        <c:v>20.915836536545939</c:v>
                      </c:pt>
                      <c:pt idx="65">
                        <c:v>20.909852396654696</c:v>
                      </c:pt>
                      <c:pt idx="66">
                        <c:v>20.908435102033163</c:v>
                      </c:pt>
                      <c:pt idx="67">
                        <c:v>20.907017808050629</c:v>
                      </c:pt>
                      <c:pt idx="68">
                        <c:v>20.908435102033163</c:v>
                      </c:pt>
                      <c:pt idx="69">
                        <c:v>20.919930954614099</c:v>
                      </c:pt>
                      <c:pt idx="70">
                        <c:v>20.914104284353304</c:v>
                      </c:pt>
                      <c:pt idx="71">
                        <c:v>20.917096356921991</c:v>
                      </c:pt>
                      <c:pt idx="72">
                        <c:v>20.90386826815498</c:v>
                      </c:pt>
                      <c:pt idx="73">
                        <c:v>20.902765929937015</c:v>
                      </c:pt>
                      <c:pt idx="74">
                        <c:v>20.884183715299606</c:v>
                      </c:pt>
                      <c:pt idx="75">
                        <c:v>20.913001942545897</c:v>
                      </c:pt>
                      <c:pt idx="76">
                        <c:v>20.91142716920583</c:v>
                      </c:pt>
                      <c:pt idx="77">
                        <c:v>20.891900045330058</c:v>
                      </c:pt>
                      <c:pt idx="78">
                        <c:v>20.893632285287087</c:v>
                      </c:pt>
                      <c:pt idx="79">
                        <c:v>20.904183222002555</c:v>
                      </c:pt>
                      <c:pt idx="80">
                        <c:v>20.903395837442837</c:v>
                      </c:pt>
                      <c:pt idx="81">
                        <c:v>20.895207049712717</c:v>
                      </c:pt>
                      <c:pt idx="82">
                        <c:v>20.890325282561029</c:v>
                      </c:pt>
                      <c:pt idx="83">
                        <c:v>20.884813619081925</c:v>
                      </c:pt>
                      <c:pt idx="84">
                        <c:v>20.877569733205984</c:v>
                      </c:pt>
                      <c:pt idx="85">
                        <c:v>20.876467404209968</c:v>
                      </c:pt>
                      <c:pt idx="86">
                        <c:v>20.881034198281405</c:v>
                      </c:pt>
                      <c:pt idx="87">
                        <c:v>20.879459440955632</c:v>
                      </c:pt>
                      <c:pt idx="88">
                        <c:v>20.874262747377525</c:v>
                      </c:pt>
                      <c:pt idx="89">
                        <c:v>20.875680026592306</c:v>
                      </c:pt>
                      <c:pt idx="90">
                        <c:v>20.886860807246038</c:v>
                      </c:pt>
                      <c:pt idx="91">
                        <c:v>20.866703935690307</c:v>
                      </c:pt>
                      <c:pt idx="92">
                        <c:v>20.864656760652853</c:v>
                      </c:pt>
                      <c:pt idx="93">
                        <c:v>20.871743141462314</c:v>
                      </c:pt>
                      <c:pt idx="94">
                        <c:v>20.872373042751779</c:v>
                      </c:pt>
                      <c:pt idx="95">
                        <c:v>20.875522551092455</c:v>
                      </c:pt>
                      <c:pt idx="96">
                        <c:v>20.871113240299067</c:v>
                      </c:pt>
                      <c:pt idx="97">
                        <c:v>20.861192313626514</c:v>
                      </c:pt>
                      <c:pt idx="98">
                        <c:v>20.899458917602406</c:v>
                      </c:pt>
                      <c:pt idx="99">
                        <c:v>20.901506115304116</c:v>
                      </c:pt>
                      <c:pt idx="100">
                        <c:v>20.934891373666662</c:v>
                      </c:pt>
                      <c:pt idx="101">
                        <c:v>20.9837100784491</c:v>
                      </c:pt>
                      <c:pt idx="102">
                        <c:v>21.023553002620481</c:v>
                      </c:pt>
                      <c:pt idx="103">
                        <c:v>21.072215599021355</c:v>
                      </c:pt>
                      <c:pt idx="104">
                        <c:v>21.156313900776031</c:v>
                      </c:pt>
                      <c:pt idx="105">
                        <c:v>21.258526289171247</c:v>
                      </c:pt>
                      <c:pt idx="106">
                        <c:v>21.351922024697515</c:v>
                      </c:pt>
                      <c:pt idx="107">
                        <c:v>21.478396558959005</c:v>
                      </c:pt>
                      <c:pt idx="108">
                        <c:v>21.634961126621018</c:v>
                      </c:pt>
                      <c:pt idx="109">
                        <c:v>21.789328195417578</c:v>
                      </c:pt>
                      <c:pt idx="110">
                        <c:v>21.971743138432476</c:v>
                      </c:pt>
                      <c:pt idx="111">
                        <c:v>22.176854451584457</c:v>
                      </c:pt>
                      <c:pt idx="112">
                        <c:v>22.379458339264154</c:v>
                      </c:pt>
                      <c:pt idx="113">
                        <c:v>22.628083449810553</c:v>
                      </c:pt>
                      <c:pt idx="114">
                        <c:v>22.905407164743941</c:v>
                      </c:pt>
                      <c:pt idx="115">
                        <c:v>23.184016092451266</c:v>
                      </c:pt>
                      <c:pt idx="116">
                        <c:v>23.483296082527431</c:v>
                      </c:pt>
                      <c:pt idx="117">
                        <c:v>23.803568288965639</c:v>
                      </c:pt>
                      <c:pt idx="118">
                        <c:v>24.150198880160772</c:v>
                      </c:pt>
                      <c:pt idx="119">
                        <c:v>24.514210067567568</c:v>
                      </c:pt>
                      <c:pt idx="120">
                        <c:v>24.915475278868698</c:v>
                      </c:pt>
                      <c:pt idx="121">
                        <c:v>25.288721611863227</c:v>
                      </c:pt>
                      <c:pt idx="122">
                        <c:v>25.713585766363337</c:v>
                      </c:pt>
                      <c:pt idx="123">
                        <c:v>26.164534578163934</c:v>
                      </c:pt>
                      <c:pt idx="124">
                        <c:v>26.599140829450032</c:v>
                      </c:pt>
                      <c:pt idx="125">
                        <c:v>27.042801018845363</c:v>
                      </c:pt>
                      <c:pt idx="126">
                        <c:v>27.524555761181073</c:v>
                      </c:pt>
                      <c:pt idx="127">
                        <c:v>28.018222037190917</c:v>
                      </c:pt>
                      <c:pt idx="128">
                        <c:v>28.506914544205255</c:v>
                      </c:pt>
                      <c:pt idx="129">
                        <c:v>28.976895159643551</c:v>
                      </c:pt>
                      <c:pt idx="130">
                        <c:v>29.469053156626408</c:v>
                      </c:pt>
                      <c:pt idx="131">
                        <c:v>29.994770183716813</c:v>
                      </c:pt>
                      <c:pt idx="132">
                        <c:v>30.505885140715876</c:v>
                      </c:pt>
                      <c:pt idx="133">
                        <c:v>31.0235608678903</c:v>
                      </c:pt>
                      <c:pt idx="134">
                        <c:v>31.521886766814827</c:v>
                      </c:pt>
                      <c:pt idx="135">
                        <c:v>32.026771415770448</c:v>
                      </c:pt>
                      <c:pt idx="136">
                        <c:v>32.550704902238522</c:v>
                      </c:pt>
                      <c:pt idx="137">
                        <c:v>33.068244410021819</c:v>
                      </c:pt>
                      <c:pt idx="138">
                        <c:v>33.591087260974099</c:v>
                      </c:pt>
                      <c:pt idx="139">
                        <c:v>34.075905576052079</c:v>
                      </c:pt>
                      <c:pt idx="140">
                        <c:v>34.586738000705665</c:v>
                      </c:pt>
                      <c:pt idx="141">
                        <c:v>35.099077534063724</c:v>
                      </c:pt>
                      <c:pt idx="142">
                        <c:v>35.613716002753229</c:v>
                      </c:pt>
                      <c:pt idx="143">
                        <c:v>36.098373050482628</c:v>
                      </c:pt>
                      <c:pt idx="144">
                        <c:v>36.568386462756074</c:v>
                      </c:pt>
                      <c:pt idx="145">
                        <c:v>37.074402402113172</c:v>
                      </c:pt>
                      <c:pt idx="146">
                        <c:v>37.566410066371468</c:v>
                      </c:pt>
                      <c:pt idx="147">
                        <c:v>38.028727193261794</c:v>
                      </c:pt>
                      <c:pt idx="148">
                        <c:v>38.523893989414915</c:v>
                      </c:pt>
                      <c:pt idx="149">
                        <c:v>38.968138179430149</c:v>
                      </c:pt>
                      <c:pt idx="150">
                        <c:v>39.428761752941988</c:v>
                      </c:pt>
                      <c:pt idx="151">
                        <c:v>39.883591187190035</c:v>
                      </c:pt>
                      <c:pt idx="152">
                        <c:v>40.341022144475581</c:v>
                      </c:pt>
                      <c:pt idx="153">
                        <c:v>40.798995528124543</c:v>
                      </c:pt>
                      <c:pt idx="154">
                        <c:v>41.218361536139049</c:v>
                      </c:pt>
                      <c:pt idx="155">
                        <c:v>41.665049847446625</c:v>
                      </c:pt>
                      <c:pt idx="156">
                        <c:v>42.077397651184668</c:v>
                      </c:pt>
                      <c:pt idx="157">
                        <c:v>42.515011973097025</c:v>
                      </c:pt>
                      <c:pt idx="158">
                        <c:v>42.933022639499804</c:v>
                      </c:pt>
                      <c:pt idx="159">
                        <c:v>43.327932388726872</c:v>
                      </c:pt>
                      <c:pt idx="160">
                        <c:v>43.74097580142643</c:v>
                      </c:pt>
                      <c:pt idx="161">
                        <c:v>44.143444336607679</c:v>
                      </c:pt>
                      <c:pt idx="162">
                        <c:v>44.554691666173078</c:v>
                      </c:pt>
                      <c:pt idx="163">
                        <c:v>44.924098906786668</c:v>
                      </c:pt>
                      <c:pt idx="164">
                        <c:v>45.325291713945006</c:v>
                      </c:pt>
                      <c:pt idx="165">
                        <c:v>45.716377407140577</c:v>
                      </c:pt>
                      <c:pt idx="166">
                        <c:v>46.075127376674949</c:v>
                      </c:pt>
                      <c:pt idx="167">
                        <c:v>46.436458885123713</c:v>
                      </c:pt>
                      <c:pt idx="168">
                        <c:v>46.814663511425742</c:v>
                      </c:pt>
                      <c:pt idx="169">
                        <c:v>47.151783805465712</c:v>
                      </c:pt>
                      <c:pt idx="170">
                        <c:v>47.529916406528628</c:v>
                      </c:pt>
                      <c:pt idx="171">
                        <c:v>47.869496660226496</c:v>
                      </c:pt>
                      <c:pt idx="172">
                        <c:v>48.191957434910144</c:v>
                      </c:pt>
                      <c:pt idx="173">
                        <c:v>48.562590268751599</c:v>
                      </c:pt>
                      <c:pt idx="174">
                        <c:v>48.898151886950487</c:v>
                      </c:pt>
                      <c:pt idx="175">
                        <c:v>49.218494422676521</c:v>
                      </c:pt>
                      <c:pt idx="176">
                        <c:v>49.534261093483053</c:v>
                      </c:pt>
                      <c:pt idx="177">
                        <c:v>49.871993638268258</c:v>
                      </c:pt>
                      <c:pt idx="178">
                        <c:v>50.183534714863391</c:v>
                      </c:pt>
                      <c:pt idx="179">
                        <c:v>50.518476135254332</c:v>
                      </c:pt>
                      <c:pt idx="180">
                        <c:v>50.831194830851693</c:v>
                      </c:pt>
                      <c:pt idx="181">
                        <c:v>51.110553748572251</c:v>
                      </c:pt>
                      <c:pt idx="182">
                        <c:v>51.423968004423266</c:v>
                      </c:pt>
                      <c:pt idx="183">
                        <c:v>51.725008969320584</c:v>
                      </c:pt>
                      <c:pt idx="184">
                        <c:v>52.018285533855291</c:v>
                      </c:pt>
                      <c:pt idx="185">
                        <c:v>52.305545226981117</c:v>
                      </c:pt>
                      <c:pt idx="186">
                        <c:v>52.596967534440665</c:v>
                      </c:pt>
                      <c:pt idx="187">
                        <c:v>52.867893863295897</c:v>
                      </c:pt>
                      <c:pt idx="188">
                        <c:v>53.136775374446472</c:v>
                      </c:pt>
                      <c:pt idx="189">
                        <c:v>53.432253630903503</c:v>
                      </c:pt>
                      <c:pt idx="190">
                        <c:v>53.705958043709792</c:v>
                      </c:pt>
                      <c:pt idx="191">
                        <c:v>53.967113599668792</c:v>
                      </c:pt>
                      <c:pt idx="192">
                        <c:v>54.259805755072975</c:v>
                      </c:pt>
                      <c:pt idx="193">
                        <c:v>54.499518705185359</c:v>
                      </c:pt>
                      <c:pt idx="194">
                        <c:v>54.748960760218623</c:v>
                      </c:pt>
                      <c:pt idx="195">
                        <c:v>55.003835753414222</c:v>
                      </c:pt>
                      <c:pt idx="196">
                        <c:v>55.244561363754492</c:v>
                      </c:pt>
                      <c:pt idx="197">
                        <c:v>55.51603687577591</c:v>
                      </c:pt>
                      <c:pt idx="198">
                        <c:v>55.769541571795557</c:v>
                      </c:pt>
                      <c:pt idx="199">
                        <c:v>55.989464086924414</c:v>
                      </c:pt>
                      <c:pt idx="200">
                        <c:v>56.227558499252382</c:v>
                      </c:pt>
                      <c:pt idx="201">
                        <c:v>56.472360867232332</c:v>
                      </c:pt>
                      <c:pt idx="202">
                        <c:v>56.705713539790061</c:v>
                      </c:pt>
                      <c:pt idx="203">
                        <c:v>56.930003475307238</c:v>
                      </c:pt>
                      <c:pt idx="204">
                        <c:v>57.155265485059253</c:v>
                      </c:pt>
                      <c:pt idx="205">
                        <c:v>57.399662966393876</c:v>
                      </c:pt>
                      <c:pt idx="206">
                        <c:v>57.630376532962508</c:v>
                      </c:pt>
                      <c:pt idx="207">
                        <c:v>57.856964128008372</c:v>
                      </c:pt>
                      <c:pt idx="208">
                        <c:v>58.055839432761147</c:v>
                      </c:pt>
                      <c:pt idx="209">
                        <c:v>58.278473768365231</c:v>
                      </c:pt>
                      <c:pt idx="210">
                        <c:v>58.479607410326842</c:v>
                      </c:pt>
                      <c:pt idx="211">
                        <c:v>58.679797723834078</c:v>
                      </c:pt>
                      <c:pt idx="212">
                        <c:v>58.88510182947384</c:v>
                      </c:pt>
                      <c:pt idx="213">
                        <c:v>59.086593588963844</c:v>
                      </c:pt>
                      <c:pt idx="214">
                        <c:v>59.281402641053148</c:v>
                      </c:pt>
                      <c:pt idx="215">
                        <c:v>59.477021081811863</c:v>
                      </c:pt>
                      <c:pt idx="216">
                        <c:v>59.675202941473962</c:v>
                      </c:pt>
                      <c:pt idx="217">
                        <c:v>59.865743688308989</c:v>
                      </c:pt>
                      <c:pt idx="218">
                        <c:v>60.05836914984868</c:v>
                      </c:pt>
                      <c:pt idx="219">
                        <c:v>60.242873451731299</c:v>
                      </c:pt>
                      <c:pt idx="220">
                        <c:v>60.42962147037364</c:v>
                      </c:pt>
                      <c:pt idx="221">
                        <c:v>60.595008900230603</c:v>
                      </c:pt>
                      <c:pt idx="222">
                        <c:v>60.784968114096145</c:v>
                      </c:pt>
                      <c:pt idx="223">
                        <c:v>60.954840734214656</c:v>
                      </c:pt>
                      <c:pt idx="224">
                        <c:v>61.144502936198805</c:v>
                      </c:pt>
                      <c:pt idx="225">
                        <c:v>61.321254934795377</c:v>
                      </c:pt>
                      <c:pt idx="226">
                        <c:v>61.460526010736153</c:v>
                      </c:pt>
                      <c:pt idx="227">
                        <c:v>61.656600926699767</c:v>
                      </c:pt>
                      <c:pt idx="228">
                        <c:v>61.82125599270455</c:v>
                      </c:pt>
                      <c:pt idx="229">
                        <c:v>61.980494687805908</c:v>
                      </c:pt>
                      <c:pt idx="230">
                        <c:v>62.123305880118551</c:v>
                      </c:pt>
                      <c:pt idx="231">
                        <c:v>62.286230363210208</c:v>
                      </c:pt>
                      <c:pt idx="232">
                        <c:v>62.455546850568766</c:v>
                      </c:pt>
                      <c:pt idx="233">
                        <c:v>62.626947316630002</c:v>
                      </c:pt>
                      <c:pt idx="234">
                        <c:v>62.751434039350393</c:v>
                      </c:pt>
                      <c:pt idx="235">
                        <c:v>62.927798783006281</c:v>
                      </c:pt>
                      <c:pt idx="236">
                        <c:v>63.054532221046223</c:v>
                      </c:pt>
                      <c:pt idx="237">
                        <c:v>63.220857764838904</c:v>
                      </c:pt>
                      <c:pt idx="238">
                        <c:v>63.356702230844057</c:v>
                      </c:pt>
                      <c:pt idx="239">
                        <c:v>63.512826957194967</c:v>
                      </c:pt>
                      <c:pt idx="240">
                        <c:v>63.651877170804454</c:v>
                      </c:pt>
                      <c:pt idx="241">
                        <c:v>63.807857103962256</c:v>
                      </c:pt>
                      <c:pt idx="242">
                        <c:v>63.936063476900003</c:v>
                      </c:pt>
                      <c:pt idx="243">
                        <c:v>64.073216636549276</c:v>
                      </c:pt>
                      <c:pt idx="244">
                        <c:v>64.214367783158522</c:v>
                      </c:pt>
                      <c:pt idx="245">
                        <c:v>64.343229701517075</c:v>
                      </c:pt>
                      <c:pt idx="246">
                        <c:v>64.47433263943806</c:v>
                      </c:pt>
                      <c:pt idx="247">
                        <c:v>64.619813887473669</c:v>
                      </c:pt>
                      <c:pt idx="248">
                        <c:v>64.738471596257426</c:v>
                      </c:pt>
                      <c:pt idx="249">
                        <c:v>64.87118835844359</c:v>
                      </c:pt>
                      <c:pt idx="250">
                        <c:v>65.002473345847434</c:v>
                      </c:pt>
                      <c:pt idx="251">
                        <c:v>65.130409687064258</c:v>
                      </c:pt>
                      <c:pt idx="252">
                        <c:v>65.249246674980213</c:v>
                      </c:pt>
                      <c:pt idx="253">
                        <c:v>65.381985310960076</c:v>
                      </c:pt>
                      <c:pt idx="254">
                        <c:v>65.498755285731221</c:v>
                      </c:pt>
                      <c:pt idx="255">
                        <c:v>65.630066860697127</c:v>
                      </c:pt>
                      <c:pt idx="256">
                        <c:v>65.762023026634765</c:v>
                      </c:pt>
                      <c:pt idx="257">
                        <c:v>65.85676015586418</c:v>
                      </c:pt>
                      <c:pt idx="258">
                        <c:v>65.978820356258026</c:v>
                      </c:pt>
                      <c:pt idx="259">
                        <c:v>66.086186182779329</c:v>
                      </c:pt>
                      <c:pt idx="260">
                        <c:v>66.212249915308689</c:v>
                      </c:pt>
                      <c:pt idx="261">
                        <c:v>66.336720914382397</c:v>
                      </c:pt>
                      <c:pt idx="262">
                        <c:v>66.451289783887972</c:v>
                      </c:pt>
                      <c:pt idx="263">
                        <c:v>66.54588819454375</c:v>
                      </c:pt>
                      <c:pt idx="264">
                        <c:v>66.672450045290049</c:v>
                      </c:pt>
                      <c:pt idx="265">
                        <c:v>66.765776742403602</c:v>
                      </c:pt>
                      <c:pt idx="266">
                        <c:v>66.873968915569364</c:v>
                      </c:pt>
                      <c:pt idx="267">
                        <c:v>66.995589739907587</c:v>
                      </c:pt>
                      <c:pt idx="268">
                        <c:v>67.091962851337414</c:v>
                      </c:pt>
                      <c:pt idx="269">
                        <c:v>67.204481853568566</c:v>
                      </c:pt>
                      <c:pt idx="270">
                        <c:v>67.295746717091603</c:v>
                      </c:pt>
                      <c:pt idx="271">
                        <c:v>67.39596534823427</c:v>
                      </c:pt>
                      <c:pt idx="272">
                        <c:v>67.511212791022018</c:v>
                      </c:pt>
                      <c:pt idx="273">
                        <c:v>67.605044320195887</c:v>
                      </c:pt>
                      <c:pt idx="274">
                        <c:v>67.691365443802908</c:v>
                      </c:pt>
                      <c:pt idx="275">
                        <c:v>67.804865397741892</c:v>
                      </c:pt>
                      <c:pt idx="276">
                        <c:v>67.872487770409151</c:v>
                      </c:pt>
                      <c:pt idx="277">
                        <c:v>67.975602741659145</c:v>
                      </c:pt>
                      <c:pt idx="278">
                        <c:v>68.08431681743329</c:v>
                      </c:pt>
                      <c:pt idx="279">
                        <c:v>68.170971064490018</c:v>
                      </c:pt>
                      <c:pt idx="280">
                        <c:v>68.26897962073771</c:v>
                      </c:pt>
                      <c:pt idx="281">
                        <c:v>68.336452240670454</c:v>
                      </c:pt>
                      <c:pt idx="282">
                        <c:v>68.432387407267015</c:v>
                      </c:pt>
                      <c:pt idx="283">
                        <c:v>68.524967661576937</c:v>
                      </c:pt>
                      <c:pt idx="284">
                        <c:v>68.602199939983279</c:v>
                      </c:pt>
                      <c:pt idx="285">
                        <c:v>68.69702398507674</c:v>
                      </c:pt>
                      <c:pt idx="286">
                        <c:v>68.778898009800102</c:v>
                      </c:pt>
                      <c:pt idx="287">
                        <c:v>68.859334951371949</c:v>
                      </c:pt>
                      <c:pt idx="288">
                        <c:v>68.939294221246556</c:v>
                      </c:pt>
                      <c:pt idx="289">
                        <c:v>69.011739103102002</c:v>
                      </c:pt>
                      <c:pt idx="290">
                        <c:v>69.113612589080915</c:v>
                      </c:pt>
                      <c:pt idx="291">
                        <c:v>69.185101950888964</c:v>
                      </c:pt>
                      <c:pt idx="292">
                        <c:v>69.251474984136991</c:v>
                      </c:pt>
                      <c:pt idx="293">
                        <c:v>69.355915433939415</c:v>
                      </c:pt>
                      <c:pt idx="294">
                        <c:v>69.416054259668385</c:v>
                      </c:pt>
                      <c:pt idx="295">
                        <c:v>69.500186599056917</c:v>
                      </c:pt>
                      <c:pt idx="296">
                        <c:v>69.576483492622003</c:v>
                      </c:pt>
                      <c:pt idx="297">
                        <c:v>69.626229440392038</c:v>
                      </c:pt>
                      <c:pt idx="298">
                        <c:v>69.72748330902985</c:v>
                      </c:pt>
                      <c:pt idx="299">
                        <c:v>69.817062953117727</c:v>
                      </c:pt>
                      <c:pt idx="300">
                        <c:v>69.892247870160347</c:v>
                      </c:pt>
                      <c:pt idx="301">
                        <c:v>69.958316124258474</c:v>
                      </c:pt>
                      <c:pt idx="302">
                        <c:v>70.037183950058719</c:v>
                      </c:pt>
                      <c:pt idx="303">
                        <c:v>70.101975452906714</c:v>
                      </c:pt>
                      <c:pt idx="304">
                        <c:v>70.164528536621901</c:v>
                      </c:pt>
                      <c:pt idx="305">
                        <c:v>70.227562846440222</c:v>
                      </c:pt>
                      <c:pt idx="306">
                        <c:v>70.300837845933813</c:v>
                      </c:pt>
                      <c:pt idx="307">
                        <c:v>70.374594565084095</c:v>
                      </c:pt>
                      <c:pt idx="308">
                        <c:v>70.444193081576515</c:v>
                      </c:pt>
                      <c:pt idx="309">
                        <c:v>70.527393362604457</c:v>
                      </c:pt>
                      <c:pt idx="310">
                        <c:v>70.585314879199643</c:v>
                      </c:pt>
                      <c:pt idx="311">
                        <c:v>70.654598117530156</c:v>
                      </c:pt>
                      <c:pt idx="312">
                        <c:v>70.684680006621548</c:v>
                      </c:pt>
                      <c:pt idx="313">
                        <c:v>70.775567490976158</c:v>
                      </c:pt>
                      <c:pt idx="314">
                        <c:v>70.838934288689373</c:v>
                      </c:pt>
                      <c:pt idx="315">
                        <c:v>70.90598289446686</c:v>
                      </c:pt>
                      <c:pt idx="316">
                        <c:v>70.961511121544135</c:v>
                      </c:pt>
                      <c:pt idx="317">
                        <c:v>71.021361104873918</c:v>
                      </c:pt>
                      <c:pt idx="318">
                        <c:v>71.070490165126344</c:v>
                      </c:pt>
                      <c:pt idx="319">
                        <c:v>71.141864717775377</c:v>
                      </c:pt>
                      <c:pt idx="320">
                        <c:v>71.194196433944043</c:v>
                      </c:pt>
                      <c:pt idx="321">
                        <c:v>71.255491282332684</c:v>
                      </c:pt>
                      <c:pt idx="322">
                        <c:v>71.31294630313144</c:v>
                      </c:pt>
                      <c:pt idx="323">
                        <c:v>71.366881374581169</c:v>
                      </c:pt>
                      <c:pt idx="324">
                        <c:v>71.431700731465199</c:v>
                      </c:pt>
                      <c:pt idx="325">
                        <c:v>71.490759550403723</c:v>
                      </c:pt>
                      <c:pt idx="326">
                        <c:v>71.537015076841129</c:v>
                      </c:pt>
                      <c:pt idx="327">
                        <c:v>71.621685289273657</c:v>
                      </c:pt>
                      <c:pt idx="328">
                        <c:v>71.66986351479261</c:v>
                      </c:pt>
                      <c:pt idx="329">
                        <c:v>71.721563907211632</c:v>
                      </c:pt>
                      <c:pt idx="330">
                        <c:v>71.77758697992698</c:v>
                      </c:pt>
                      <c:pt idx="331">
                        <c:v>71.828168683062998</c:v>
                      </c:pt>
                      <c:pt idx="332">
                        <c:v>71.895718956496424</c:v>
                      </c:pt>
                      <c:pt idx="333">
                        <c:v>71.922931568878681</c:v>
                      </c:pt>
                      <c:pt idx="334">
                        <c:v>71.966792401080554</c:v>
                      </c:pt>
                      <c:pt idx="335">
                        <c:v>72.036586832668021</c:v>
                      </c:pt>
                      <c:pt idx="336">
                        <c:v>72.096137455461999</c:v>
                      </c:pt>
                      <c:pt idx="337">
                        <c:v>72.133917477375604</c:v>
                      </c:pt>
                      <c:pt idx="338">
                        <c:v>72.176340509752379</c:v>
                      </c:pt>
                      <c:pt idx="339">
                        <c:v>72.234453004428076</c:v>
                      </c:pt>
                      <c:pt idx="340">
                        <c:v>72.27047369402122</c:v>
                      </c:pt>
                      <c:pt idx="341">
                        <c:v>72.329708629277846</c:v>
                      </c:pt>
                      <c:pt idx="342">
                        <c:v>72.392466879751581</c:v>
                      </c:pt>
                      <c:pt idx="343">
                        <c:v>72.435533865136208</c:v>
                      </c:pt>
                      <c:pt idx="344">
                        <c:v>72.465312874960503</c:v>
                      </c:pt>
                      <c:pt idx="345">
                        <c:v>72.526632922176617</c:v>
                      </c:pt>
                      <c:pt idx="346">
                        <c:v>72.577386988147083</c:v>
                      </c:pt>
                      <c:pt idx="347">
                        <c:v>72.606046592189401</c:v>
                      </c:pt>
                      <c:pt idx="348">
                        <c:v>72.658563204087415</c:v>
                      </c:pt>
                      <c:pt idx="349">
                        <c:v>72.690265736950337</c:v>
                      </c:pt>
                      <c:pt idx="350">
                        <c:v>72.757834846300739</c:v>
                      </c:pt>
                      <c:pt idx="351">
                        <c:v>72.768082423126572</c:v>
                      </c:pt>
                      <c:pt idx="352">
                        <c:v>72.842538493446128</c:v>
                      </c:pt>
                      <c:pt idx="353">
                        <c:v>72.875523906358268</c:v>
                      </c:pt>
                      <c:pt idx="354">
                        <c:v>72.910911561038347</c:v>
                      </c:pt>
                      <c:pt idx="355">
                        <c:v>72.956547822333789</c:v>
                      </c:pt>
                      <c:pt idx="356">
                        <c:v>73.006188029367124</c:v>
                      </c:pt>
                      <c:pt idx="357">
                        <c:v>73.051665563819412</c:v>
                      </c:pt>
                      <c:pt idx="358">
                        <c:v>73.086094423940466</c:v>
                      </c:pt>
                      <c:pt idx="359">
                        <c:v>73.123566270258991</c:v>
                      </c:pt>
                      <c:pt idx="360">
                        <c:v>73.167283998387333</c:v>
                      </c:pt>
                      <c:pt idx="361">
                        <c:v>73.207639373117019</c:v>
                      </c:pt>
                      <c:pt idx="362">
                        <c:v>73.239667823281991</c:v>
                      </c:pt>
                      <c:pt idx="363">
                        <c:v>73.281945885636944</c:v>
                      </c:pt>
                      <c:pt idx="364">
                        <c:v>73.311412755900307</c:v>
                      </c:pt>
                      <c:pt idx="365">
                        <c:v>73.366183445824305</c:v>
                      </c:pt>
                      <c:pt idx="366">
                        <c:v>73.380276645830023</c:v>
                      </c:pt>
                      <c:pt idx="367">
                        <c:v>73.419513734324099</c:v>
                      </c:pt>
                      <c:pt idx="368">
                        <c:v>73.480051933620658</c:v>
                      </c:pt>
                      <c:pt idx="369">
                        <c:v>73.523134072706441</c:v>
                      </c:pt>
                      <c:pt idx="370">
                        <c:v>73.556126748796757</c:v>
                      </c:pt>
                      <c:pt idx="371">
                        <c:v>73.582232853726339</c:v>
                      </c:pt>
                      <c:pt idx="372">
                        <c:v>73.602413184098864</c:v>
                      </c:pt>
                      <c:pt idx="373">
                        <c:v>73.645016536468574</c:v>
                      </c:pt>
                      <c:pt idx="374">
                        <c:v>73.686659478493368</c:v>
                      </c:pt>
                      <c:pt idx="375">
                        <c:v>73.721255580089633</c:v>
                      </c:pt>
                      <c:pt idx="376">
                        <c:v>73.763700400396104</c:v>
                      </c:pt>
                      <c:pt idx="377">
                        <c:v>73.788046371707736</c:v>
                      </c:pt>
                      <c:pt idx="378">
                        <c:v>73.811271325708617</c:v>
                      </c:pt>
                      <c:pt idx="379">
                        <c:v>73.845868822204181</c:v>
                      </c:pt>
                      <c:pt idx="380">
                        <c:v>73.881107411206926</c:v>
                      </c:pt>
                      <c:pt idx="381">
                        <c:v>73.911220705643402</c:v>
                      </c:pt>
                      <c:pt idx="382">
                        <c:v>73.950144175209374</c:v>
                      </c:pt>
                      <c:pt idx="383">
                        <c:v>74.002523445007782</c:v>
                      </c:pt>
                      <c:pt idx="384">
                        <c:v>74.020944500132345</c:v>
                      </c:pt>
                      <c:pt idx="385">
                        <c:v>74.040006403206903</c:v>
                      </c:pt>
                      <c:pt idx="386">
                        <c:v>74.084217656204899</c:v>
                      </c:pt>
                      <c:pt idx="387">
                        <c:v>74.123463682453234</c:v>
                      </c:pt>
                      <c:pt idx="388">
                        <c:v>74.167195555959253</c:v>
                      </c:pt>
                      <c:pt idx="389">
                        <c:v>74.169278041562805</c:v>
                      </c:pt>
                      <c:pt idx="390">
                        <c:v>74.228709568375322</c:v>
                      </c:pt>
                      <c:pt idx="391">
                        <c:v>74.240243582024945</c:v>
                      </c:pt>
                      <c:pt idx="392">
                        <c:v>74.265394288851709</c:v>
                      </c:pt>
                      <c:pt idx="393">
                        <c:v>74.298234691896553</c:v>
                      </c:pt>
                      <c:pt idx="394">
                        <c:v>74.327390854389819</c:v>
                      </c:pt>
                      <c:pt idx="395">
                        <c:v>74.36455735048014</c:v>
                      </c:pt>
                      <c:pt idx="396">
                        <c:v>74.394515153308987</c:v>
                      </c:pt>
                      <c:pt idx="397">
                        <c:v>74.428478361272141</c:v>
                      </c:pt>
                      <c:pt idx="398">
                        <c:v>74.461320497573709</c:v>
                      </c:pt>
                      <c:pt idx="399">
                        <c:v>74.481025946906712</c:v>
                      </c:pt>
                      <c:pt idx="400">
                        <c:v>74.510183834187046</c:v>
                      </c:pt>
                      <c:pt idx="401">
                        <c:v>74.547833161580058</c:v>
                      </c:pt>
                      <c:pt idx="402">
                        <c:v>74.569621918062367</c:v>
                      </c:pt>
                      <c:pt idx="403">
                        <c:v>74.582278692743145</c:v>
                      </c:pt>
                      <c:pt idx="404">
                        <c:v>74.604067692125781</c:v>
                      </c:pt>
                      <c:pt idx="405">
                        <c:v>74.64684507168019</c:v>
                      </c:pt>
                      <c:pt idx="406">
                        <c:v>74.665109751232677</c:v>
                      </c:pt>
                      <c:pt idx="407">
                        <c:v>74.68657889857451</c:v>
                      </c:pt>
                      <c:pt idx="408">
                        <c:v>74.713976310715779</c:v>
                      </c:pt>
                      <c:pt idx="409">
                        <c:v>74.751948564319065</c:v>
                      </c:pt>
                      <c:pt idx="410">
                        <c:v>74.762843643073055</c:v>
                      </c:pt>
                      <c:pt idx="411">
                        <c:v>74.776622768281655</c:v>
                      </c:pt>
                      <c:pt idx="412">
                        <c:v>74.823888839130788</c:v>
                      </c:pt>
                      <c:pt idx="413">
                        <c:v>74.853210188868331</c:v>
                      </c:pt>
                      <c:pt idx="414">
                        <c:v>74.865387443217287</c:v>
                      </c:pt>
                      <c:pt idx="415">
                        <c:v>74.896471704839342</c:v>
                      </c:pt>
                      <c:pt idx="416">
                        <c:v>74.936689435242926</c:v>
                      </c:pt>
                      <c:pt idx="417">
                        <c:v>74.92739604863911</c:v>
                      </c:pt>
                      <c:pt idx="418">
                        <c:v>74.958320701976675</c:v>
                      </c:pt>
                      <c:pt idx="419">
                        <c:v>74.990367301456786</c:v>
                      </c:pt>
                      <c:pt idx="420">
                        <c:v>75.005589552659714</c:v>
                      </c:pt>
                      <c:pt idx="421">
                        <c:v>75.025298473532175</c:v>
                      </c:pt>
                      <c:pt idx="422">
                        <c:v>75.058307191743012</c:v>
                      </c:pt>
                      <c:pt idx="423">
                        <c:v>75.085547661711516</c:v>
                      </c:pt>
                      <c:pt idx="424">
                        <c:v>75.086989810933872</c:v>
                      </c:pt>
                      <c:pt idx="425">
                        <c:v>75.123524482456986</c:v>
                      </c:pt>
                      <c:pt idx="426">
                        <c:v>75.141791980242786</c:v>
                      </c:pt>
                      <c:pt idx="427">
                        <c:v>75.167751241860444</c:v>
                      </c:pt>
                      <c:pt idx="428">
                        <c:v>75.213581088077589</c:v>
                      </c:pt>
                      <c:pt idx="429">
                        <c:v>75.220471648228099</c:v>
                      </c:pt>
                      <c:pt idx="430">
                        <c:v>75.207491768644218</c:v>
                      </c:pt>
                      <c:pt idx="431">
                        <c:v>75.254604184439842</c:v>
                      </c:pt>
                      <c:pt idx="432">
                        <c:v>75.27431469402309</c:v>
                      </c:pt>
                      <c:pt idx="433">
                        <c:v>75.300275069277276</c:v>
                      </c:pt>
                      <c:pt idx="434">
                        <c:v>75.329440689360112</c:v>
                      </c:pt>
                      <c:pt idx="435">
                        <c:v>75.338414781707613</c:v>
                      </c:pt>
                      <c:pt idx="436">
                        <c:v>75.3571643087826</c:v>
                      </c:pt>
                      <c:pt idx="437">
                        <c:v>75.383766397172238</c:v>
                      </c:pt>
                      <c:pt idx="438">
                        <c:v>75.390817591539815</c:v>
                      </c:pt>
                      <c:pt idx="439">
                        <c:v>75.406682837715394</c:v>
                      </c:pt>
                      <c:pt idx="440">
                        <c:v>75.444663606555707</c:v>
                      </c:pt>
                      <c:pt idx="441">
                        <c:v>75.45011236275127</c:v>
                      </c:pt>
                      <c:pt idx="442">
                        <c:v>75.475913956425103</c:v>
                      </c:pt>
                      <c:pt idx="443">
                        <c:v>75.491779639665197</c:v>
                      </c:pt>
                      <c:pt idx="444">
                        <c:v>75.494984838092776</c:v>
                      </c:pt>
                      <c:pt idx="445">
                        <c:v>75.517581581382203</c:v>
                      </c:pt>
                      <c:pt idx="446">
                        <c:v>75.543063213610736</c:v>
                      </c:pt>
                      <c:pt idx="447">
                        <c:v>75.541300326625347</c:v>
                      </c:pt>
                      <c:pt idx="448">
                        <c:v>75.576237729037857</c:v>
                      </c:pt>
                      <c:pt idx="449">
                        <c:v>75.59226419263058</c:v>
                      </c:pt>
                      <c:pt idx="450">
                        <c:v>75.605405954825613</c:v>
                      </c:pt>
                      <c:pt idx="451">
                        <c:v>75.628324039745578</c:v>
                      </c:pt>
                      <c:pt idx="452">
                        <c:v>75.638420872376344</c:v>
                      </c:pt>
                      <c:pt idx="453">
                        <c:v>75.648517738012274</c:v>
                      </c:pt>
                      <c:pt idx="454">
                        <c:v>75.6658267273191</c:v>
                      </c:pt>
                      <c:pt idx="455">
                        <c:v>75.707176372183142</c:v>
                      </c:pt>
                      <c:pt idx="456">
                        <c:v>75.7159912905379</c:v>
                      </c:pt>
                      <c:pt idx="457">
                        <c:v>75.732178751578289</c:v>
                      </c:pt>
                      <c:pt idx="458">
                        <c:v>75.73634583448748</c:v>
                      </c:pt>
                      <c:pt idx="459">
                        <c:v>75.759745712169064</c:v>
                      </c:pt>
                      <c:pt idx="460">
                        <c:v>75.76727858722505</c:v>
                      </c:pt>
                      <c:pt idx="461">
                        <c:v>75.771285443144137</c:v>
                      </c:pt>
                      <c:pt idx="462">
                        <c:v>75.795486963409488</c:v>
                      </c:pt>
                      <c:pt idx="463">
                        <c:v>75.810873459005123</c:v>
                      </c:pt>
                      <c:pt idx="464">
                        <c:v>75.829305299427972</c:v>
                      </c:pt>
                      <c:pt idx="465">
                        <c:v>75.820490057676324</c:v>
                      </c:pt>
                      <c:pt idx="466">
                        <c:v>75.854308667464068</c:v>
                      </c:pt>
                      <c:pt idx="467">
                        <c:v>75.864726797218907</c:v>
                      </c:pt>
                      <c:pt idx="468">
                        <c:v>75.893256624739422</c:v>
                      </c:pt>
                      <c:pt idx="469">
                        <c:v>75.890211293507662</c:v>
                      </c:pt>
                      <c:pt idx="470">
                        <c:v>75.902072074179216</c:v>
                      </c:pt>
                      <c:pt idx="471">
                        <c:v>75.911849238440823</c:v>
                      </c:pt>
                      <c:pt idx="472">
                        <c:v>75.930441964067896</c:v>
                      </c:pt>
                      <c:pt idx="473">
                        <c:v>75.93957808577612</c:v>
                      </c:pt>
                      <c:pt idx="474">
                        <c:v>75.944066015110323</c:v>
                      </c:pt>
                      <c:pt idx="475">
                        <c:v>75.963300071836755</c:v>
                      </c:pt>
                      <c:pt idx="476">
                        <c:v>75.98557967061231</c:v>
                      </c:pt>
                      <c:pt idx="477">
                        <c:v>75.991830809933589</c:v>
                      </c:pt>
                      <c:pt idx="478">
                        <c:v>75.984457672586331</c:v>
                      </c:pt>
                      <c:pt idx="479">
                        <c:v>76.020361811595606</c:v>
                      </c:pt>
                      <c:pt idx="480">
                        <c:v>76.011065164127515</c:v>
                      </c:pt>
                      <c:pt idx="481">
                        <c:v>76.035428851404561</c:v>
                      </c:pt>
                      <c:pt idx="482">
                        <c:v>76.042160956780052</c:v>
                      </c:pt>
                      <c:pt idx="483">
                        <c:v>76.048732788087051</c:v>
                      </c:pt>
                      <c:pt idx="484">
                        <c:v>76.077264315420535</c:v>
                      </c:pt>
                      <c:pt idx="485">
                        <c:v>76.088003778820379</c:v>
                      </c:pt>
                      <c:pt idx="486">
                        <c:v>76.092171341839446</c:v>
                      </c:pt>
                      <c:pt idx="487">
                        <c:v>76.098102114293752</c:v>
                      </c:pt>
                      <c:pt idx="488">
                        <c:v>76.102910857077148</c:v>
                      </c:pt>
                      <c:pt idx="489">
                        <c:v>76.13304581567003</c:v>
                      </c:pt>
                      <c:pt idx="490">
                        <c:v>76.159013409469623</c:v>
                      </c:pt>
                      <c:pt idx="491">
                        <c:v>76.158853115010913</c:v>
                      </c:pt>
                      <c:pt idx="492">
                        <c:v>76.169432567126989</c:v>
                      </c:pt>
                      <c:pt idx="493">
                        <c:v>76.171997288249415</c:v>
                      </c:pt>
                      <c:pt idx="494">
                        <c:v>76.194598985231295</c:v>
                      </c:pt>
                      <c:pt idx="495">
                        <c:v>76.194278392628178</c:v>
                      </c:pt>
                      <c:pt idx="496">
                        <c:v>76.223773051423365</c:v>
                      </c:pt>
                      <c:pt idx="497">
                        <c:v>76.240924966237259</c:v>
                      </c:pt>
                      <c:pt idx="498">
                        <c:v>76.253748890018031</c:v>
                      </c:pt>
                      <c:pt idx="499">
                        <c:v>76.251825298056104</c:v>
                      </c:pt>
                      <c:pt idx="500">
                        <c:v>76.273305476311322</c:v>
                      </c:pt>
                      <c:pt idx="501">
                        <c:v>76.285167728339943</c:v>
                      </c:pt>
                      <c:pt idx="502">
                        <c:v>76.290938570126556</c:v>
                      </c:pt>
                      <c:pt idx="503">
                        <c:v>76.312899927756092</c:v>
                      </c:pt>
                      <c:pt idx="504">
                        <c:v>76.324922634947256</c:v>
                      </c:pt>
                      <c:pt idx="505">
                        <c:v>76.324281422715345</c:v>
                      </c:pt>
                      <c:pt idx="506">
                        <c:v>76.337265996359278</c:v>
                      </c:pt>
                      <c:pt idx="507">
                        <c:v>76.345601800807046</c:v>
                      </c:pt>
                      <c:pt idx="508">
                        <c:v>76.364838358487091</c:v>
                      </c:pt>
                      <c:pt idx="509">
                        <c:v>76.359067378600912</c:v>
                      </c:pt>
                      <c:pt idx="510">
                        <c:v>76.38391472985667</c:v>
                      </c:pt>
                      <c:pt idx="511">
                        <c:v>76.390326981990029</c:v>
                      </c:pt>
                      <c:pt idx="512">
                        <c:v>76.383113199276181</c:v>
                      </c:pt>
                      <c:pt idx="513">
                        <c:v>76.407960744011845</c:v>
                      </c:pt>
                      <c:pt idx="514">
                        <c:v>76.418701357497199</c:v>
                      </c:pt>
                      <c:pt idx="515">
                        <c:v>76.431045093759252</c:v>
                      </c:pt>
                      <c:pt idx="516">
                        <c:v>76.447877540907243</c:v>
                      </c:pt>
                      <c:pt idx="517">
                        <c:v>76.423510599524406</c:v>
                      </c:pt>
                      <c:pt idx="518">
                        <c:v>76.448839397801351</c:v>
                      </c:pt>
                      <c:pt idx="519">
                        <c:v>76.462946666668159</c:v>
                      </c:pt>
                      <c:pt idx="520">
                        <c:v>76.480741154541747</c:v>
                      </c:pt>
                      <c:pt idx="521">
                        <c:v>76.470320946497992</c:v>
                      </c:pt>
                      <c:pt idx="522">
                        <c:v>76.475290579794489</c:v>
                      </c:pt>
                      <c:pt idx="523">
                        <c:v>76.500940427202138</c:v>
                      </c:pt>
                      <c:pt idx="524">
                        <c:v>76.512643240861763</c:v>
                      </c:pt>
                      <c:pt idx="525">
                        <c:v>76.514246369474577</c:v>
                      </c:pt>
                      <c:pt idx="526">
                        <c:v>76.523223905086709</c:v>
                      </c:pt>
                      <c:pt idx="527">
                        <c:v>76.513765430803389</c:v>
                      </c:pt>
                      <c:pt idx="528">
                        <c:v>76.536690257443468</c:v>
                      </c:pt>
                      <c:pt idx="529">
                        <c:v>76.532041152968517</c:v>
                      </c:pt>
                      <c:pt idx="530">
                        <c:v>76.541499683231578</c:v>
                      </c:pt>
                      <c:pt idx="531">
                        <c:v>76.556889896091448</c:v>
                      </c:pt>
                      <c:pt idx="532">
                        <c:v>76.543423455644245</c:v>
                      </c:pt>
                      <c:pt idx="533">
                        <c:v>76.542301254924553</c:v>
                      </c:pt>
                      <c:pt idx="534">
                        <c:v>76.558172417292155</c:v>
                      </c:pt>
                      <c:pt idx="535">
                        <c:v>76.546629745662031</c:v>
                      </c:pt>
                      <c:pt idx="536">
                        <c:v>76.576127770034049</c:v>
                      </c:pt>
                      <c:pt idx="537">
                        <c:v>76.571478606182154</c:v>
                      </c:pt>
                      <c:pt idx="538">
                        <c:v>76.57067702691522</c:v>
                      </c:pt>
                      <c:pt idx="539">
                        <c:v>76.587670551930117</c:v>
                      </c:pt>
                      <c:pt idx="540">
                        <c:v>76.595205446721778</c:v>
                      </c:pt>
                      <c:pt idx="541">
                        <c:v>76.598572107784435</c:v>
                      </c:pt>
                      <c:pt idx="542">
                        <c:v>76.609634019977449</c:v>
                      </c:pt>
                      <c:pt idx="543">
                        <c:v>76.600656233138864</c:v>
                      </c:pt>
                      <c:pt idx="544">
                        <c:v>76.585105485557747</c:v>
                      </c:pt>
                      <c:pt idx="545">
                        <c:v>76.621818201009418</c:v>
                      </c:pt>
                      <c:pt idx="546">
                        <c:v>76.621818201009418</c:v>
                      </c:pt>
                      <c:pt idx="547">
                        <c:v>76.638651688109746</c:v>
                      </c:pt>
                      <c:pt idx="548">
                        <c:v>76.617649923140817</c:v>
                      </c:pt>
                      <c:pt idx="549">
                        <c:v>76.616367377236273</c:v>
                      </c:pt>
                      <c:pt idx="550">
                        <c:v>76.638010410729251</c:v>
                      </c:pt>
                      <c:pt idx="551">
                        <c:v>76.631116687300562</c:v>
                      </c:pt>
                      <c:pt idx="552">
                        <c:v>76.655164626524851</c:v>
                      </c:pt>
                      <c:pt idx="553">
                        <c:v>76.637689772088919</c:v>
                      </c:pt>
                      <c:pt idx="554">
                        <c:v>76.67183797432908</c:v>
                      </c:pt>
                      <c:pt idx="555">
                        <c:v>76.663982251166217</c:v>
                      </c:pt>
                      <c:pt idx="556">
                        <c:v>76.672639579857204</c:v>
                      </c:pt>
                      <c:pt idx="557">
                        <c:v>76.690114632087742</c:v>
                      </c:pt>
                      <c:pt idx="558">
                        <c:v>76.676807931957967</c:v>
                      </c:pt>
                      <c:pt idx="559">
                        <c:v>76.680335003515324</c:v>
                      </c:pt>
                      <c:pt idx="560">
                        <c:v>76.677769860164972</c:v>
                      </c:pt>
                      <c:pt idx="561">
                        <c:v>76.655485266979639</c:v>
                      </c:pt>
                      <c:pt idx="562">
                        <c:v>76.691717852841606</c:v>
                      </c:pt>
                      <c:pt idx="563">
                        <c:v>76.700535581867214</c:v>
                      </c:pt>
                      <c:pt idx="564">
                        <c:v>76.679533395989409</c:v>
                      </c:pt>
                      <c:pt idx="565">
                        <c:v>76.691076564440081</c:v>
                      </c:pt>
                      <c:pt idx="566">
                        <c:v>76.699253001534913</c:v>
                      </c:pt>
                      <c:pt idx="567">
                        <c:v>76.688190768281842</c:v>
                      </c:pt>
                      <c:pt idx="568">
                        <c:v>76.703261066842344</c:v>
                      </c:pt>
                      <c:pt idx="569">
                        <c:v>76.689473344019248</c:v>
                      </c:pt>
                      <c:pt idx="570">
                        <c:v>76.702299130694158</c:v>
                      </c:pt>
                      <c:pt idx="571">
                        <c:v>76.699413324047299</c:v>
                      </c:pt>
                      <c:pt idx="572">
                        <c:v>76.707429460281176</c:v>
                      </c:pt>
                      <c:pt idx="573">
                        <c:v>76.690114632087742</c:v>
                      </c:pt>
                      <c:pt idx="574">
                        <c:v>76.706467522834231</c:v>
                      </c:pt>
                      <c:pt idx="575">
                        <c:v>76.711277213065429</c:v>
                      </c:pt>
                      <c:pt idx="576">
                        <c:v>76.71047559750663</c:v>
                      </c:pt>
                      <c:pt idx="577">
                        <c:v>76.71769014502766</c:v>
                      </c:pt>
                      <c:pt idx="578">
                        <c:v>76.720094997947371</c:v>
                      </c:pt>
                      <c:pt idx="579">
                        <c:v>76.721858557945538</c:v>
                      </c:pt>
                      <c:pt idx="580">
                        <c:v>76.706788168616612</c:v>
                      </c:pt>
                      <c:pt idx="581">
                        <c:v>76.716888527803974</c:v>
                      </c:pt>
                      <c:pt idx="582">
                        <c:v>76.727149243983533</c:v>
                      </c:pt>
                      <c:pt idx="583">
                        <c:v>76.727149243983533</c:v>
                      </c:pt>
                      <c:pt idx="584">
                        <c:v>76.729393780192964</c:v>
                      </c:pt>
                      <c:pt idx="585">
                        <c:v>76.728912808010691</c:v>
                      </c:pt>
                      <c:pt idx="586">
                        <c:v>76.721217263284203</c:v>
                      </c:pt>
                      <c:pt idx="587">
                        <c:v>76.745105579344198</c:v>
                      </c:pt>
                      <c:pt idx="588">
                        <c:v>76.741578433799916</c:v>
                      </c:pt>
                      <c:pt idx="589">
                        <c:v>76.732439939087016</c:v>
                      </c:pt>
                      <c:pt idx="590">
                        <c:v>76.747991428695542</c:v>
                      </c:pt>
                      <c:pt idx="591">
                        <c:v>76.731157345502169</c:v>
                      </c:pt>
                      <c:pt idx="592">
                        <c:v>76.75648866744848</c:v>
                      </c:pt>
                      <c:pt idx="593">
                        <c:v>76.746708828650867</c:v>
                      </c:pt>
                      <c:pt idx="594">
                        <c:v>76.746388178722896</c:v>
                      </c:pt>
                      <c:pt idx="595">
                        <c:v>76.767390819341799</c:v>
                      </c:pt>
                      <c:pt idx="596">
                        <c:v>76.766108211238702</c:v>
                      </c:pt>
                      <c:pt idx="597">
                        <c:v>76.758252248233177</c:v>
                      </c:pt>
                      <c:pt idx="598">
                        <c:v>76.771078320605852</c:v>
                      </c:pt>
                      <c:pt idx="599">
                        <c:v>76.782782158135944</c:v>
                      </c:pt>
                      <c:pt idx="600">
                        <c:v>76.784545753938687</c:v>
                      </c:pt>
                      <c:pt idx="601">
                        <c:v>76.76129843559751</c:v>
                      </c:pt>
                      <c:pt idx="602">
                        <c:v>76.784706080879857</c:v>
                      </c:pt>
                      <c:pt idx="603">
                        <c:v>76.783102811843392</c:v>
                      </c:pt>
                      <c:pt idx="604">
                        <c:v>76.798814884297855</c:v>
                      </c:pt>
                      <c:pt idx="605">
                        <c:v>76.810198170410132</c:v>
                      </c:pt>
                      <c:pt idx="606">
                        <c:v>76.79368440286845</c:v>
                      </c:pt>
                      <c:pt idx="607">
                        <c:v>76.809396529169405</c:v>
                      </c:pt>
                      <c:pt idx="608">
                        <c:v>76.803624718380263</c:v>
                      </c:pt>
                      <c:pt idx="609">
                        <c:v>76.804747014077577</c:v>
                      </c:pt>
                      <c:pt idx="610">
                        <c:v>76.80731226291762</c:v>
                      </c:pt>
                      <c:pt idx="611">
                        <c:v>76.816611307828424</c:v>
                      </c:pt>
                      <c:pt idx="612">
                        <c:v>76.800097505987196</c:v>
                      </c:pt>
                      <c:pt idx="613">
                        <c:v>76.811641125167853</c:v>
                      </c:pt>
                      <c:pt idx="614">
                        <c:v>76.816771636434538</c:v>
                      </c:pt>
                      <c:pt idx="615">
                        <c:v>76.840821021637268</c:v>
                      </c:pt>
                      <c:pt idx="616">
                        <c:v>76.823665774373595</c:v>
                      </c:pt>
                      <c:pt idx="617">
                        <c:v>76.831682233193973</c:v>
                      </c:pt>
                      <c:pt idx="618">
                        <c:v>76.827353342845953</c:v>
                      </c:pt>
                      <c:pt idx="619">
                        <c:v>76.822383142893841</c:v>
                      </c:pt>
                      <c:pt idx="620">
                        <c:v>76.840179702267491</c:v>
                      </c:pt>
                      <c:pt idx="621">
                        <c:v>76.838736734172642</c:v>
                      </c:pt>
                      <c:pt idx="622">
                        <c:v>76.831682233193973</c:v>
                      </c:pt>
                      <c:pt idx="623">
                        <c:v>76.855090412068975</c:v>
                      </c:pt>
                      <c:pt idx="624">
                        <c:v>76.82494840638617</c:v>
                      </c:pt>
                      <c:pt idx="625">
                        <c:v>76.832804539089722</c:v>
                      </c:pt>
                      <c:pt idx="626">
                        <c:v>76.835530140820552</c:v>
                      </c:pt>
                      <c:pt idx="627">
                        <c:v>76.848677194727202</c:v>
                      </c:pt>
                      <c:pt idx="628">
                        <c:v>76.838736734172642</c:v>
                      </c:pt>
                      <c:pt idx="629">
                        <c:v>76.837614426120652</c:v>
                      </c:pt>
                      <c:pt idx="630">
                        <c:v>76.829116964106959</c:v>
                      </c:pt>
                      <c:pt idx="631">
                        <c:v>76.832323550798762</c:v>
                      </c:pt>
                      <c:pt idx="632">
                        <c:v>76.842263990706272</c:v>
                      </c:pt>
                      <c:pt idx="633">
                        <c:v>76.846913562293494</c:v>
                      </c:pt>
                      <c:pt idx="634">
                        <c:v>76.851242480065423</c:v>
                      </c:pt>
                      <c:pt idx="635">
                        <c:v>76.856212726473331</c:v>
                      </c:pt>
                      <c:pt idx="636">
                        <c:v>76.847073892473176</c:v>
                      </c:pt>
                      <c:pt idx="637">
                        <c:v>76.852525123533752</c:v>
                      </c:pt>
                      <c:pt idx="638">
                        <c:v>76.849158185565713</c:v>
                      </c:pt>
                      <c:pt idx="639">
                        <c:v>76.847715213274853</c:v>
                      </c:pt>
                      <c:pt idx="640">
                        <c:v>76.88378972285922</c:v>
                      </c:pt>
                      <c:pt idx="641">
                        <c:v>76.855571403906637</c:v>
                      </c:pt>
                      <c:pt idx="642">
                        <c:v>76.864549931962827</c:v>
                      </c:pt>
                      <c:pt idx="643">
                        <c:v>76.859259010484394</c:v>
                      </c:pt>
                      <c:pt idx="644">
                        <c:v>76.850921819281623</c:v>
                      </c:pt>
                      <c:pt idx="645">
                        <c:v>76.866794568056406</c:v>
                      </c:pt>
                      <c:pt idx="646">
                        <c:v>76.860862319065888</c:v>
                      </c:pt>
                      <c:pt idx="647">
                        <c:v>76.865672249805641</c:v>
                      </c:pt>
                      <c:pt idx="648">
                        <c:v>76.863267283499169</c:v>
                      </c:pt>
                      <c:pt idx="649">
                        <c:v>76.861343311802642</c:v>
                      </c:pt>
                      <c:pt idx="650">
                        <c:v>76.891004675354623</c:v>
                      </c:pt>
                      <c:pt idx="651">
                        <c:v>76.883148394564415</c:v>
                      </c:pt>
                      <c:pt idx="652">
                        <c:v>76.882507066402823</c:v>
                      </c:pt>
                      <c:pt idx="653">
                        <c:v>76.884591383415028</c:v>
                      </c:pt>
                      <c:pt idx="654">
                        <c:v>76.886836034078598</c:v>
                      </c:pt>
                      <c:pt idx="655">
                        <c:v>76.877376445905952</c:v>
                      </c:pt>
                      <c:pt idx="656">
                        <c:v>76.895333654944551</c:v>
                      </c:pt>
                      <c:pt idx="657">
                        <c:v>76.894050993692559</c:v>
                      </c:pt>
                      <c:pt idx="658">
                        <c:v>76.888760021660474</c:v>
                      </c:pt>
                      <c:pt idx="659">
                        <c:v>76.892768332973432</c:v>
                      </c:pt>
                      <c:pt idx="660">
                        <c:v>76.901907302224544</c:v>
                      </c:pt>
                      <c:pt idx="661">
                        <c:v>76.888599689316123</c:v>
                      </c:pt>
                      <c:pt idx="662">
                        <c:v>76.885232712009497</c:v>
                      </c:pt>
                      <c:pt idx="663">
                        <c:v>76.89132534030135</c:v>
                      </c:pt>
                      <c:pt idx="664">
                        <c:v>76.897257647821746</c:v>
                      </c:pt>
                      <c:pt idx="665">
                        <c:v>76.898219644709897</c:v>
                      </c:pt>
                      <c:pt idx="666">
                        <c:v>76.919223318147459</c:v>
                      </c:pt>
                      <c:pt idx="667">
                        <c:v>76.896936982258921</c:v>
                      </c:pt>
                      <c:pt idx="668">
                        <c:v>76.898379977553645</c:v>
                      </c:pt>
                      <c:pt idx="669">
                        <c:v>76.922750666630591</c:v>
                      </c:pt>
                      <c:pt idx="670">
                        <c:v>76.890363345561255</c:v>
                      </c:pt>
                      <c:pt idx="671">
                        <c:v>76.90751896341493</c:v>
                      </c:pt>
                      <c:pt idx="672">
                        <c:v>76.92050598985692</c:v>
                      </c:pt>
                      <c:pt idx="673">
                        <c:v>76.903510632952461</c:v>
                      </c:pt>
                      <c:pt idx="674">
                        <c:v>76.906396630360916</c:v>
                      </c:pt>
                      <c:pt idx="675">
                        <c:v>76.898379977553645</c:v>
                      </c:pt>
                      <c:pt idx="676">
                        <c:v>76.900945304187346</c:v>
                      </c:pt>
                      <c:pt idx="677">
                        <c:v>76.920024987903403</c:v>
                      </c:pt>
                      <c:pt idx="678">
                        <c:v>76.912008299710834</c:v>
                      </c:pt>
                      <c:pt idx="679">
                        <c:v>76.89950230769368</c:v>
                      </c:pt>
                      <c:pt idx="680">
                        <c:v>76.908320630131897</c:v>
                      </c:pt>
                      <c:pt idx="681">
                        <c:v>76.918742316393775</c:v>
                      </c:pt>
                      <c:pt idx="682">
                        <c:v>76.896455983977233</c:v>
                      </c:pt>
                      <c:pt idx="683">
                        <c:v>76.910404964570091</c:v>
                      </c:pt>
                      <c:pt idx="684">
                        <c:v>76.906236297100804</c:v>
                      </c:pt>
                      <c:pt idx="685">
                        <c:v>76.901105637172776</c:v>
                      </c:pt>
                      <c:pt idx="686">
                        <c:v>76.907679296741662</c:v>
                      </c:pt>
                      <c:pt idx="687">
                        <c:v>76.902067635259783</c:v>
                      </c:pt>
                      <c:pt idx="688">
                        <c:v>76.908480963500253</c:v>
                      </c:pt>
                      <c:pt idx="689">
                        <c:v>76.911687632616093</c:v>
                      </c:pt>
                      <c:pt idx="690">
                        <c:v>76.902227968303421</c:v>
                      </c:pt>
                      <c:pt idx="691">
                        <c:v>76.895493987638574</c:v>
                      </c:pt>
                      <c:pt idx="692">
                        <c:v>76.894692324251992</c:v>
                      </c:pt>
                      <c:pt idx="693">
                        <c:v>76.901426303168464</c:v>
                      </c:pt>
                      <c:pt idx="694">
                        <c:v>76.895173322258998</c:v>
                      </c:pt>
                      <c:pt idx="695">
                        <c:v>76.911366965554606</c:v>
                      </c:pt>
                      <c:pt idx="696">
                        <c:v>76.908320630131897</c:v>
                      </c:pt>
                      <c:pt idx="697">
                        <c:v>76.903350299842202</c:v>
                      </c:pt>
                      <c:pt idx="698">
                        <c:v>76.909442963885297</c:v>
                      </c:pt>
                      <c:pt idx="699">
                        <c:v>76.907037963484726</c:v>
                      </c:pt>
                      <c:pt idx="700">
                        <c:v>76.912649634000189</c:v>
                      </c:pt>
                      <c:pt idx="701">
                        <c:v>76.918421648599733</c:v>
                      </c:pt>
                      <c:pt idx="702">
                        <c:v>76.930446713672495</c:v>
                      </c:pt>
                      <c:pt idx="703">
                        <c:v>76.925636682023253</c:v>
                      </c:pt>
                      <c:pt idx="704">
                        <c:v>76.917619979260081</c:v>
                      </c:pt>
                      <c:pt idx="705">
                        <c:v>76.929805375686286</c:v>
                      </c:pt>
                      <c:pt idx="706">
                        <c:v>76.932050059220842</c:v>
                      </c:pt>
                      <c:pt idx="707">
                        <c:v>76.913611635684092</c:v>
                      </c:pt>
                      <c:pt idx="708">
                        <c:v>76.903991632333231</c:v>
                      </c:pt>
                      <c:pt idx="709">
                        <c:v>76.916337308749647</c:v>
                      </c:pt>
                      <c:pt idx="710">
                        <c:v>76.9323707284303</c:v>
                      </c:pt>
                      <c:pt idx="711">
                        <c:v>76.941830485095849</c:v>
                      </c:pt>
                      <c:pt idx="712">
                        <c:v>76.929805375686286</c:v>
                      </c:pt>
                      <c:pt idx="713">
                        <c:v>76.931569055468884</c:v>
                      </c:pt>
                      <c:pt idx="714">
                        <c:v>76.941028809678116</c:v>
                      </c:pt>
                      <c:pt idx="715">
                        <c:v>76.926117684851022</c:v>
                      </c:pt>
                      <c:pt idx="716">
                        <c:v>76.9323707284303</c:v>
                      </c:pt>
                      <c:pt idx="717">
                        <c:v>76.926117684851022</c:v>
                      </c:pt>
                      <c:pt idx="718">
                        <c:v>76.945838865306769</c:v>
                      </c:pt>
                      <c:pt idx="719">
                        <c:v>76.965239499074073</c:v>
                      </c:pt>
                      <c:pt idx="720">
                        <c:v>76.926117684851022</c:v>
                      </c:pt>
                      <c:pt idx="721">
                        <c:v>76.941189144744996</c:v>
                      </c:pt>
                      <c:pt idx="722">
                        <c:v>76.943273501372246</c:v>
                      </c:pt>
                      <c:pt idx="723">
                        <c:v>76.9323707284303</c:v>
                      </c:pt>
                      <c:pt idx="724">
                        <c:v>76.969889255855477</c:v>
                      </c:pt>
                      <c:pt idx="725">
                        <c:v>76.934615413829917</c:v>
                      </c:pt>
                      <c:pt idx="726">
                        <c:v>76.946319871281759</c:v>
                      </c:pt>
                      <c:pt idx="727">
                        <c:v>76.940547804527426</c:v>
                      </c:pt>
                      <c:pt idx="728">
                        <c:v>76.947442218848209</c:v>
                      </c:pt>
                      <c:pt idx="729">
                        <c:v>76.945838865306769</c:v>
                      </c:pt>
                      <c:pt idx="730">
                        <c:v>76.95481765586328</c:v>
                      </c:pt>
                      <c:pt idx="731">
                        <c:v>76.947442218848209</c:v>
                      </c:pt>
                      <c:pt idx="732">
                        <c:v>76.913290968422928</c:v>
                      </c:pt>
                      <c:pt idx="733">
                        <c:v>76.959146724925589</c:v>
                      </c:pt>
                      <c:pt idx="734">
                        <c:v>76.942471825579844</c:v>
                      </c:pt>
                      <c:pt idx="735">
                        <c:v>76.931408720901572</c:v>
                      </c:pt>
                      <c:pt idx="736">
                        <c:v>76.938142779897859</c:v>
                      </c:pt>
                      <c:pt idx="737">
                        <c:v>76.955298663237073</c:v>
                      </c:pt>
                      <c:pt idx="738">
                        <c:v>76.938303114814843</c:v>
                      </c:pt>
                      <c:pt idx="739">
                        <c:v>76.954176312814781</c:v>
                      </c:pt>
                      <c:pt idx="740">
                        <c:v>76.949045573222335</c:v>
                      </c:pt>
                      <c:pt idx="741">
                        <c:v>76.949045573222335</c:v>
                      </c:pt>
                      <c:pt idx="742">
                        <c:v>76.937982444989174</c:v>
                      </c:pt>
                      <c:pt idx="743">
                        <c:v>76.948243895931185</c:v>
                      </c:pt>
                      <c:pt idx="744">
                        <c:v>76.939425459467117</c:v>
                      </c:pt>
                      <c:pt idx="745">
                        <c:v>76.934134409678393</c:v>
                      </c:pt>
                      <c:pt idx="746">
                        <c:v>76.925636682023253</c:v>
                      </c:pt>
                      <c:pt idx="747">
                        <c:v>76.937501440313071</c:v>
                      </c:pt>
                      <c:pt idx="748">
                        <c:v>76.930927717249531</c:v>
                      </c:pt>
                      <c:pt idx="749">
                        <c:v>76.931248386342588</c:v>
                      </c:pt>
                      <c:pt idx="750">
                        <c:v>76.912649634000189</c:v>
                      </c:pt>
                      <c:pt idx="751">
                        <c:v>76.942952831030269</c:v>
                      </c:pt>
                      <c:pt idx="752">
                        <c:v>76.925476347764018</c:v>
                      </c:pt>
                      <c:pt idx="753">
                        <c:v>76.910244631101818</c:v>
                      </c:pt>
                      <c:pt idx="754">
                        <c:v>76.924995345036166</c:v>
                      </c:pt>
                      <c:pt idx="755">
                        <c:v>76.901907302224544</c:v>
                      </c:pt>
                      <c:pt idx="756">
                        <c:v>76.918421648599733</c:v>
                      </c:pt>
                      <c:pt idx="757">
                        <c:v>76.916497642534225</c:v>
                      </c:pt>
                      <c:pt idx="758">
                        <c:v>76.897417980615614</c:v>
                      </c:pt>
                      <c:pt idx="759">
                        <c:v>76.912809967593347</c:v>
                      </c:pt>
                      <c:pt idx="760">
                        <c:v>76.884110387056538</c:v>
                      </c:pt>
                      <c:pt idx="761">
                        <c:v>76.879941755088723</c:v>
                      </c:pt>
                      <c:pt idx="762">
                        <c:v>76.899181641897712</c:v>
                      </c:pt>
                      <c:pt idx="763">
                        <c:v>76.876574787223419</c:v>
                      </c:pt>
                      <c:pt idx="764">
                        <c:v>76.876895450671498</c:v>
                      </c:pt>
                      <c:pt idx="765">
                        <c:v>76.856693718485758</c:v>
                      </c:pt>
                      <c:pt idx="766">
                        <c:v>76.866634236852761</c:v>
                      </c:pt>
                      <c:pt idx="767">
                        <c:v>76.866153243291791</c:v>
                      </c:pt>
                      <c:pt idx="768">
                        <c:v>76.868878874461586</c:v>
                      </c:pt>
                      <c:pt idx="769">
                        <c:v>76.863427614527978</c:v>
                      </c:pt>
                      <c:pt idx="770">
                        <c:v>76.866794568056406</c:v>
                      </c:pt>
                      <c:pt idx="771">
                        <c:v>76.854128428618495</c:v>
                      </c:pt>
                      <c:pt idx="772">
                        <c:v>76.844989600787571</c:v>
                      </c:pt>
                      <c:pt idx="773">
                        <c:v>76.850601158531035</c:v>
                      </c:pt>
                      <c:pt idx="774">
                        <c:v>76.848035873725721</c:v>
                      </c:pt>
                      <c:pt idx="775">
                        <c:v>76.819657552768405</c:v>
                      </c:pt>
                      <c:pt idx="776">
                        <c:v>76.839698712827641</c:v>
                      </c:pt>
                      <c:pt idx="777">
                        <c:v>76.841462341140243</c:v>
                      </c:pt>
                      <c:pt idx="778">
                        <c:v>76.820298867875678</c:v>
                      </c:pt>
                      <c:pt idx="779">
                        <c:v>76.836652448115032</c:v>
                      </c:pt>
                      <c:pt idx="780">
                        <c:v>76.820459196673198</c:v>
                      </c:pt>
                      <c:pt idx="781">
                        <c:v>76.813404737454235</c:v>
                      </c:pt>
                      <c:pt idx="782">
                        <c:v>76.811801453515898</c:v>
                      </c:pt>
                      <c:pt idx="783">
                        <c:v>76.810037842145277</c:v>
                      </c:pt>
                      <c:pt idx="784">
                        <c:v>76.809396529169405</c:v>
                      </c:pt>
                      <c:pt idx="785">
                        <c:v>76.805708982142832</c:v>
                      </c:pt>
                      <c:pt idx="786">
                        <c:v>76.786149023724391</c:v>
                      </c:pt>
                      <c:pt idx="787">
                        <c:v>76.781499543639427</c:v>
                      </c:pt>
                      <c:pt idx="788">
                        <c:v>76.781499543639427</c:v>
                      </c:pt>
                      <c:pt idx="789">
                        <c:v>76.766428863214571</c:v>
                      </c:pt>
                      <c:pt idx="790">
                        <c:v>76.782301177637351</c:v>
                      </c:pt>
                      <c:pt idx="791">
                        <c:v>76.764985929585606</c:v>
                      </c:pt>
                      <c:pt idx="792">
                        <c:v>76.768352775768648</c:v>
                      </c:pt>
                      <c:pt idx="793">
                        <c:v>76.753121834202062</c:v>
                      </c:pt>
                      <c:pt idx="794">
                        <c:v>76.757610946013088</c:v>
                      </c:pt>
                      <c:pt idx="795">
                        <c:v>76.745265904237456</c:v>
                      </c:pt>
                      <c:pt idx="796">
                        <c:v>76.730997021341537</c:v>
                      </c:pt>
                      <c:pt idx="797">
                        <c:v>76.723942766514696</c:v>
                      </c:pt>
                      <c:pt idx="798">
                        <c:v>76.710796243705133</c:v>
                      </c:pt>
                      <c:pt idx="799">
                        <c:v>76.720896616003415</c:v>
                      </c:pt>
                      <c:pt idx="800">
                        <c:v>76.703100744130182</c:v>
                      </c:pt>
                      <c:pt idx="801">
                        <c:v>76.697810099297868</c:v>
                      </c:pt>
                      <c:pt idx="802">
                        <c:v>76.67360150676565</c:v>
                      </c:pt>
                      <c:pt idx="803">
                        <c:v>76.686106583844904</c:v>
                      </c:pt>
                      <c:pt idx="804">
                        <c:v>76.659813916379491</c:v>
                      </c:pt>
                      <c:pt idx="805">
                        <c:v>76.650515343670634</c:v>
                      </c:pt>
                      <c:pt idx="806">
                        <c:v>76.642339035631807</c:v>
                      </c:pt>
                      <c:pt idx="807">
                        <c:v>76.618932469577999</c:v>
                      </c:pt>
                      <c:pt idx="808">
                        <c:v>76.628391266004073</c:v>
                      </c:pt>
                      <c:pt idx="809">
                        <c:v>76.612038788741543</c:v>
                      </c:pt>
                      <c:pt idx="810">
                        <c:v>76.586868968459839</c:v>
                      </c:pt>
                      <c:pt idx="811">
                        <c:v>76.587189601822956</c:v>
                      </c:pt>
                      <c:pt idx="812">
                        <c:v>76.584784852410976</c:v>
                      </c:pt>
                      <c:pt idx="813">
                        <c:v>76.579654726591215</c:v>
                      </c:pt>
                      <c:pt idx="814">
                        <c:v>76.555447060377389</c:v>
                      </c:pt>
                      <c:pt idx="815">
                        <c:v>76.551118557280091</c:v>
                      </c:pt>
                      <c:pt idx="816">
                        <c:v>76.534766489225518</c:v>
                      </c:pt>
                      <c:pt idx="817">
                        <c:v>76.506551359723531</c:v>
                      </c:pt>
                      <c:pt idx="818">
                        <c:v>76.502703862038786</c:v>
                      </c:pt>
                      <c:pt idx="819">
                        <c:v>76.50591010977648</c:v>
                      </c:pt>
                      <c:pt idx="820">
                        <c:v>76.486191738909767</c:v>
                      </c:pt>
                      <c:pt idx="821">
                        <c:v>76.479458665500331</c:v>
                      </c:pt>
                      <c:pt idx="822">
                        <c:v>76.476252445227175</c:v>
                      </c:pt>
                      <c:pt idx="823">
                        <c:v>76.453328067268217</c:v>
                      </c:pt>
                      <c:pt idx="824">
                        <c:v>76.458778603249741</c:v>
                      </c:pt>
                      <c:pt idx="825">
                        <c:v>76.419663205303394</c:v>
                      </c:pt>
                      <c:pt idx="826">
                        <c:v>76.425434298432478</c:v>
                      </c:pt>
                      <c:pt idx="827">
                        <c:v>76.406037055988918</c:v>
                      </c:pt>
                      <c:pt idx="828">
                        <c:v>76.398502622770792</c:v>
                      </c:pt>
                      <c:pt idx="829">
                        <c:v>76.383594117599458</c:v>
                      </c:pt>
                      <c:pt idx="830">
                        <c:v>76.376059739138682</c:v>
                      </c:pt>
                      <c:pt idx="831">
                        <c:v>76.360349817643637</c:v>
                      </c:pt>
                      <c:pt idx="832">
                        <c:v>76.365639884324253</c:v>
                      </c:pt>
                      <c:pt idx="833">
                        <c:v>76.353456714051191</c:v>
                      </c:pt>
                      <c:pt idx="834">
                        <c:v>76.330693551024694</c:v>
                      </c:pt>
                      <c:pt idx="835">
                        <c:v>76.319472335220738</c:v>
                      </c:pt>
                      <c:pt idx="836">
                        <c:v>76.308090857985604</c:v>
                      </c:pt>
                      <c:pt idx="837">
                        <c:v>76.302159682249254</c:v>
                      </c:pt>
                      <c:pt idx="838">
                        <c:v>76.301839078479858</c:v>
                      </c:pt>
                      <c:pt idx="839">
                        <c:v>76.29382399506386</c:v>
                      </c:pt>
                      <c:pt idx="840">
                        <c:v>76.296068216323519</c:v>
                      </c:pt>
                      <c:pt idx="841">
                        <c:v>76.276992387602206</c:v>
                      </c:pt>
                      <c:pt idx="842">
                        <c:v>76.259679972776709</c:v>
                      </c:pt>
                      <c:pt idx="843">
                        <c:v>76.259679972776709</c:v>
                      </c:pt>
                      <c:pt idx="844">
                        <c:v>76.24637512733733</c:v>
                      </c:pt>
                      <c:pt idx="845">
                        <c:v>76.257115178834511</c:v>
                      </c:pt>
                      <c:pt idx="846">
                        <c:v>76.231948251275497</c:v>
                      </c:pt>
                      <c:pt idx="847">
                        <c:v>76.24829871590444</c:v>
                      </c:pt>
                      <c:pt idx="848">
                        <c:v>76.236917500976475</c:v>
                      </c:pt>
                      <c:pt idx="849">
                        <c:v>76.224253944933366</c:v>
                      </c:pt>
                      <c:pt idx="850">
                        <c:v>76.21062865781694</c:v>
                      </c:pt>
                      <c:pt idx="851">
                        <c:v>76.21271252136431</c:v>
                      </c:pt>
                      <c:pt idx="852">
                        <c:v>76.200369657777131</c:v>
                      </c:pt>
                      <c:pt idx="853">
                        <c:v>76.2090256868143</c:v>
                      </c:pt>
                      <c:pt idx="854">
                        <c:v>76.194919577867509</c:v>
                      </c:pt>
                      <c:pt idx="855">
                        <c:v>76.189148915505598</c:v>
                      </c:pt>
                      <c:pt idx="856">
                        <c:v>76.188988619482743</c:v>
                      </c:pt>
                      <c:pt idx="857">
                        <c:v>76.197003430814945</c:v>
                      </c:pt>
                      <c:pt idx="858">
                        <c:v>76.168631092213104</c:v>
                      </c:pt>
                      <c:pt idx="859">
                        <c:v>76.180172351041875</c:v>
                      </c:pt>
                      <c:pt idx="860">
                        <c:v>76.182897376781611</c:v>
                      </c:pt>
                      <c:pt idx="861">
                        <c:v>76.174241420978774</c:v>
                      </c:pt>
                      <c:pt idx="862">
                        <c:v>76.162539889664444</c:v>
                      </c:pt>
                      <c:pt idx="863">
                        <c:v>76.178088509451513</c:v>
                      </c:pt>
                      <c:pt idx="864">
                        <c:v>76.174882602058048</c:v>
                      </c:pt>
                      <c:pt idx="865">
                        <c:v>76.15789134843385</c:v>
                      </c:pt>
                      <c:pt idx="866">
                        <c:v>76.150357520609106</c:v>
                      </c:pt>
                      <c:pt idx="867">
                        <c:v>76.148273699136453</c:v>
                      </c:pt>
                      <c:pt idx="868">
                        <c:v>76.157731054033533</c:v>
                      </c:pt>
                      <c:pt idx="869">
                        <c:v>76.13993842730595</c:v>
                      </c:pt>
                      <c:pt idx="870">
                        <c:v>76.159975176396145</c:v>
                      </c:pt>
                      <c:pt idx="871">
                        <c:v>76.142342830332964</c:v>
                      </c:pt>
                      <c:pt idx="872">
                        <c:v>76.127435561741351</c:v>
                      </c:pt>
                      <c:pt idx="873">
                        <c:v>76.113650409660835</c:v>
                      </c:pt>
                      <c:pt idx="874">
                        <c:v>76.121825318004241</c:v>
                      </c:pt>
                      <c:pt idx="875">
                        <c:v>76.105796106341188</c:v>
                      </c:pt>
                      <c:pt idx="876">
                        <c:v>76.104513773002111</c:v>
                      </c:pt>
                      <c:pt idx="877">
                        <c:v>76.110284277220714</c:v>
                      </c:pt>
                      <c:pt idx="878">
                        <c:v>76.109162233889336</c:v>
                      </c:pt>
                      <c:pt idx="879">
                        <c:v>76.10210939942661</c:v>
                      </c:pt>
                      <c:pt idx="880">
                        <c:v>76.088644941995696</c:v>
                      </c:pt>
                      <c:pt idx="881">
                        <c:v>76.099705027722891</c:v>
                      </c:pt>
                      <c:pt idx="882">
                        <c:v>76.104513773002111</c:v>
                      </c:pt>
                      <c:pt idx="883">
                        <c:v>76.105796106341188</c:v>
                      </c:pt>
                      <c:pt idx="884">
                        <c:v>76.116375376704227</c:v>
                      </c:pt>
                      <c:pt idx="885">
                        <c:v>76.103071148632196</c:v>
                      </c:pt>
                      <c:pt idx="886">
                        <c:v>76.07742460564458</c:v>
                      </c:pt>
                      <c:pt idx="887">
                        <c:v>76.078706927735794</c:v>
                      </c:pt>
                      <c:pt idx="888">
                        <c:v>76.078867218034617</c:v>
                      </c:pt>
                      <c:pt idx="889">
                        <c:v>76.08319505924797</c:v>
                      </c:pt>
                      <c:pt idx="890">
                        <c:v>76.091209596028236</c:v>
                      </c:pt>
                      <c:pt idx="891">
                        <c:v>76.063479387281518</c:v>
                      </c:pt>
                      <c:pt idx="892">
                        <c:v>76.069730684278198</c:v>
                      </c:pt>
                      <c:pt idx="893">
                        <c:v>76.058350127401482</c:v>
                      </c:pt>
                      <c:pt idx="894">
                        <c:v>76.072135032646159</c:v>
                      </c:pt>
                      <c:pt idx="895">
                        <c:v>76.049854809463852</c:v>
                      </c:pt>
                      <c:pt idx="896">
                        <c:v>76.059792730881668</c:v>
                      </c:pt>
                      <c:pt idx="897">
                        <c:v>76.063639676790004</c:v>
                      </c:pt>
                      <c:pt idx="898">
                        <c:v>76.05514434430232</c:v>
                      </c:pt>
                      <c:pt idx="899">
                        <c:v>76.030299638110932</c:v>
                      </c:pt>
                      <c:pt idx="900">
                        <c:v>76.031742228488724</c:v>
                      </c:pt>
                      <c:pt idx="901">
                        <c:v>76.03558913945723</c:v>
                      </c:pt>
                      <c:pt idx="902">
                        <c:v>76.033505395421173</c:v>
                      </c:pt>
                      <c:pt idx="903">
                        <c:v>76.020842673432739</c:v>
                      </c:pt>
                      <c:pt idx="904">
                        <c:v>76.029979062562958</c:v>
                      </c:pt>
                      <c:pt idx="905">
                        <c:v>76.011546024517116</c:v>
                      </c:pt>
                      <c:pt idx="906">
                        <c:v>75.994395383571714</c:v>
                      </c:pt>
                      <c:pt idx="907">
                        <c:v>75.995196813270354</c:v>
                      </c:pt>
                      <c:pt idx="908">
                        <c:v>76.003531694464328</c:v>
                      </c:pt>
                      <c:pt idx="909">
                        <c:v>75.985739956077936</c:v>
                      </c:pt>
                      <c:pt idx="910">
                        <c:v>75.983335674967805</c:v>
                      </c:pt>
                      <c:pt idx="911">
                        <c:v>75.959773819136444</c:v>
                      </c:pt>
                      <c:pt idx="912">
                        <c:v>75.955125583092084</c:v>
                      </c:pt>
                      <c:pt idx="913">
                        <c:v>75.960735524019071</c:v>
                      </c:pt>
                      <c:pt idx="914">
                        <c:v>75.954805015346821</c:v>
                      </c:pt>
                      <c:pt idx="915">
                        <c:v>75.949195085191917</c:v>
                      </c:pt>
                      <c:pt idx="916">
                        <c:v>75.95320217711992</c:v>
                      </c:pt>
                      <c:pt idx="917">
                        <c:v>75.948393667430167</c:v>
                      </c:pt>
                      <c:pt idx="918">
                        <c:v>75.928358290971815</c:v>
                      </c:pt>
                      <c:pt idx="919">
                        <c:v>75.929480268618178</c:v>
                      </c:pt>
                      <c:pt idx="920">
                        <c:v>75.928518573467827</c:v>
                      </c:pt>
                      <c:pt idx="921">
                        <c:v>75.914734309218858</c:v>
                      </c:pt>
                      <c:pt idx="922">
                        <c:v>75.907842200164268</c:v>
                      </c:pt>
                      <c:pt idx="923">
                        <c:v>75.913932900399118</c:v>
                      </c:pt>
                      <c:pt idx="924">
                        <c:v>75.906239386309267</c:v>
                      </c:pt>
                      <c:pt idx="925">
                        <c:v>75.889249610584613</c:v>
                      </c:pt>
                      <c:pt idx="926">
                        <c:v>75.888127647552878</c:v>
                      </c:pt>
                      <c:pt idx="927">
                        <c:v>75.909605296365456</c:v>
                      </c:pt>
                      <c:pt idx="928">
                        <c:v>75.864726797218907</c:v>
                      </c:pt>
                      <c:pt idx="929">
                        <c:v>75.883639799501466</c:v>
                      </c:pt>
                      <c:pt idx="930">
                        <c:v>75.894699151107815</c:v>
                      </c:pt>
                      <c:pt idx="931">
                        <c:v>75.865367914043901</c:v>
                      </c:pt>
                      <c:pt idx="932">
                        <c:v>75.851744210144886</c:v>
                      </c:pt>
                      <c:pt idx="933">
                        <c:v>75.871458530519106</c:v>
                      </c:pt>
                      <c:pt idx="934">
                        <c:v>75.866970706688733</c:v>
                      </c:pt>
                      <c:pt idx="935">
                        <c:v>75.881075317828561</c:v>
                      </c:pt>
                      <c:pt idx="936">
                        <c:v>75.85222504573008</c:v>
                      </c:pt>
                      <c:pt idx="937">
                        <c:v>75.85078253919923</c:v>
                      </c:pt>
                      <c:pt idx="938">
                        <c:v>75.842448070212143</c:v>
                      </c:pt>
                      <c:pt idx="939">
                        <c:v>75.839242511205654</c:v>
                      </c:pt>
                      <c:pt idx="940">
                        <c:v>75.849820868552854</c:v>
                      </c:pt>
                      <c:pt idx="941">
                        <c:v>75.847416693247098</c:v>
                      </c:pt>
                      <c:pt idx="942">
                        <c:v>75.859277309579198</c:v>
                      </c:pt>
                      <c:pt idx="943">
                        <c:v>75.841967236149046</c:v>
                      </c:pt>
                      <c:pt idx="944">
                        <c:v>75.825458645387798</c:v>
                      </c:pt>
                      <c:pt idx="945">
                        <c:v>75.837158899635497</c:v>
                      </c:pt>
                      <c:pt idx="946">
                        <c:v>75.834594456555635</c:v>
                      </c:pt>
                      <c:pt idx="947">
                        <c:v>75.815842031246675</c:v>
                      </c:pt>
                      <c:pt idx="948">
                        <c:v>75.836517788665816</c:v>
                      </c:pt>
                      <c:pt idx="949">
                        <c:v>75.828984744741589</c:v>
                      </c:pt>
                      <c:pt idx="950">
                        <c:v>75.821932550059529</c:v>
                      </c:pt>
                      <c:pt idx="951">
                        <c:v>75.818406458756627</c:v>
                      </c:pt>
                      <c:pt idx="952">
                        <c:v>75.810552906231777</c:v>
                      </c:pt>
                      <c:pt idx="953">
                        <c:v>75.807187104119834</c:v>
                      </c:pt>
                      <c:pt idx="954">
                        <c:v>75.798852752771339</c:v>
                      </c:pt>
                      <c:pt idx="955">
                        <c:v>75.800776062624976</c:v>
                      </c:pt>
                      <c:pt idx="956">
                        <c:v>75.794044483377235</c:v>
                      </c:pt>
                      <c:pt idx="957">
                        <c:v>75.784588242071436</c:v>
                      </c:pt>
                      <c:pt idx="958">
                        <c:v>75.799493855922819</c:v>
                      </c:pt>
                      <c:pt idx="959">
                        <c:v>75.78234439245216</c:v>
                      </c:pt>
                      <c:pt idx="960">
                        <c:v>75.774330657119123</c:v>
                      </c:pt>
                      <c:pt idx="961">
                        <c:v>75.787633469162003</c:v>
                      </c:pt>
                      <c:pt idx="962">
                        <c:v>75.786030717687424</c:v>
                      </c:pt>
                      <c:pt idx="963">
                        <c:v>75.785870442585704</c:v>
                      </c:pt>
                      <c:pt idx="964">
                        <c:v>75.785389617330523</c:v>
                      </c:pt>
                      <c:pt idx="965">
                        <c:v>75.783786867020282</c:v>
                      </c:pt>
                      <c:pt idx="966">
                        <c:v>75.77785669810406</c:v>
                      </c:pt>
                      <c:pt idx="967">
                        <c:v>75.758944343563414</c:v>
                      </c:pt>
                      <c:pt idx="968">
                        <c:v>75.770964894479334</c:v>
                      </c:pt>
                      <c:pt idx="969">
                        <c:v>75.769842974414487</c:v>
                      </c:pt>
                      <c:pt idx="970">
                        <c:v>75.755097777150567</c:v>
                      </c:pt>
                      <c:pt idx="971">
                        <c:v>75.76743886136201</c:v>
                      </c:pt>
                      <c:pt idx="972">
                        <c:v>75.770323797249503</c:v>
                      </c:pt>
                      <c:pt idx="973">
                        <c:v>75.768881328968959</c:v>
                      </c:pt>
                      <c:pt idx="974">
                        <c:v>75.765836120366671</c:v>
                      </c:pt>
                      <c:pt idx="975">
                        <c:v>75.774330657119123</c:v>
                      </c:pt>
                      <c:pt idx="976">
                        <c:v>75.759905985915196</c:v>
                      </c:pt>
                      <c:pt idx="977">
                        <c:v>75.759745712169064</c:v>
                      </c:pt>
                      <c:pt idx="978">
                        <c:v>75.779619720106083</c:v>
                      </c:pt>
                      <c:pt idx="979">
                        <c:v>75.775132029716801</c:v>
                      </c:pt>
                      <c:pt idx="980">
                        <c:v>75.766958038976028</c:v>
                      </c:pt>
                      <c:pt idx="981">
                        <c:v>75.770484071544544</c:v>
                      </c:pt>
                      <c:pt idx="982">
                        <c:v>75.7805813688949</c:v>
                      </c:pt>
                      <c:pt idx="983">
                        <c:v>75.763752558316071</c:v>
                      </c:pt>
                      <c:pt idx="984">
                        <c:v>75.758142975165683</c:v>
                      </c:pt>
                      <c:pt idx="985">
                        <c:v>75.771125168807586</c:v>
                      </c:pt>
                      <c:pt idx="986">
                        <c:v>75.765675846312831</c:v>
                      </c:pt>
                      <c:pt idx="987">
                        <c:v>75.781382743114364</c:v>
                      </c:pt>
                      <c:pt idx="988">
                        <c:v>75.770804620159353</c:v>
                      </c:pt>
                      <c:pt idx="989">
                        <c:v>75.781543017983267</c:v>
                      </c:pt>
                      <c:pt idx="990">
                        <c:v>75.758944343563414</c:v>
                      </c:pt>
                      <c:pt idx="991">
                        <c:v>75.761668997670881</c:v>
                      </c:pt>
                      <c:pt idx="992">
                        <c:v>75.777215599443721</c:v>
                      </c:pt>
                      <c:pt idx="993">
                        <c:v>75.760066259669586</c:v>
                      </c:pt>
                      <c:pt idx="994">
                        <c:v>75.750930668942488</c:v>
                      </c:pt>
                      <c:pt idx="995">
                        <c:v>75.764553928169221</c:v>
                      </c:pt>
                      <c:pt idx="996">
                        <c:v>75.75109094223113</c:v>
                      </c:pt>
                      <c:pt idx="997">
                        <c:v>75.755418324168716</c:v>
                      </c:pt>
                      <c:pt idx="998">
                        <c:v>75.755738871220061</c:v>
                      </c:pt>
                      <c:pt idx="999">
                        <c:v>75.752373128839878</c:v>
                      </c:pt>
                      <c:pt idx="1000">
                        <c:v>75.759585438431316</c:v>
                      </c:pt>
                      <c:pt idx="1001">
                        <c:v>75.750289575870994</c:v>
                      </c:pt>
                      <c:pt idx="1002">
                        <c:v>75.7512512155281</c:v>
                      </c:pt>
                      <c:pt idx="1003">
                        <c:v>75.765355298230219</c:v>
                      </c:pt>
                      <c:pt idx="1004">
                        <c:v>75.756059418304758</c:v>
                      </c:pt>
                      <c:pt idx="1005">
                        <c:v>75.765996394428782</c:v>
                      </c:pt>
                      <c:pt idx="1006">
                        <c:v>75.750289575870994</c:v>
                      </c:pt>
                      <c:pt idx="1007">
                        <c:v>75.732018479271062</c:v>
                      </c:pt>
                      <c:pt idx="1008">
                        <c:v>75.750449849126355</c:v>
                      </c:pt>
                      <c:pt idx="1009">
                        <c:v>75.752693675575202</c:v>
                      </c:pt>
                      <c:pt idx="1010">
                        <c:v>75.758623796179407</c:v>
                      </c:pt>
                      <c:pt idx="1011">
                        <c:v>75.745962201119028</c:v>
                      </c:pt>
                      <c:pt idx="1012">
                        <c:v>75.745801928096441</c:v>
                      </c:pt>
                      <c:pt idx="1013">
                        <c:v>75.752373128839878</c:v>
                      </c:pt>
                      <c:pt idx="1014">
                        <c:v>75.752533402203369</c:v>
                      </c:pt>
                      <c:pt idx="1015">
                        <c:v>75.740032104824238</c:v>
                      </c:pt>
                      <c:pt idx="1016">
                        <c:v>75.744359471267941</c:v>
                      </c:pt>
                      <c:pt idx="1017">
                        <c:v>75.74259646939241</c:v>
                      </c:pt>
                      <c:pt idx="1018">
                        <c:v>75.72656922577076</c:v>
                      </c:pt>
                      <c:pt idx="1019">
                        <c:v>75.721280253626105</c:v>
                      </c:pt>
                      <c:pt idx="1020">
                        <c:v>75.726088409747049</c:v>
                      </c:pt>
                      <c:pt idx="1021">
                        <c:v>75.720158351608134</c:v>
                      </c:pt>
                      <c:pt idx="1022">
                        <c:v>75.708137998417527</c:v>
                      </c:pt>
                      <c:pt idx="1023">
                        <c:v>75.709420167195816</c:v>
                      </c:pt>
                      <c:pt idx="1024">
                        <c:v>75.698361478985049</c:v>
                      </c:pt>
                      <c:pt idx="1025">
                        <c:v>75.70076553827144</c:v>
                      </c:pt>
                      <c:pt idx="1026">
                        <c:v>75.715029661858537</c:v>
                      </c:pt>
                      <c:pt idx="1027">
                        <c:v>75.723684330750956</c:v>
                      </c:pt>
                      <c:pt idx="1028">
                        <c:v>75.690027421278813</c:v>
                      </c:pt>
                      <c:pt idx="1029">
                        <c:v>75.690668501842524</c:v>
                      </c:pt>
                      <c:pt idx="1030">
                        <c:v>75.6837768927561</c:v>
                      </c:pt>
                      <c:pt idx="1031">
                        <c:v>75.685219321292621</c:v>
                      </c:pt>
                      <c:pt idx="1032">
                        <c:v>75.685059051421902</c:v>
                      </c:pt>
                      <c:pt idx="1033">
                        <c:v>75.674320989032793</c:v>
                      </c:pt>
                      <c:pt idx="1034">
                        <c:v>75.659896784874448</c:v>
                      </c:pt>
                      <c:pt idx="1035">
                        <c:v>75.681533116371696</c:v>
                      </c:pt>
                      <c:pt idx="1036">
                        <c:v>75.652844976245561</c:v>
                      </c:pt>
                      <c:pt idx="1037">
                        <c:v>75.660858396389386</c:v>
                      </c:pt>
                      <c:pt idx="1038">
                        <c:v>75.659255710697437</c:v>
                      </c:pt>
                      <c:pt idx="1039">
                        <c:v>75.629766442386398</c:v>
                      </c:pt>
                      <c:pt idx="1040">
                        <c:v>75.62960617539305</c:v>
                      </c:pt>
                      <c:pt idx="1041">
                        <c:v>75.623836569170408</c:v>
                      </c:pt>
                      <c:pt idx="1042">
                        <c:v>75.644671309116362</c:v>
                      </c:pt>
                      <c:pt idx="1043">
                        <c:v>75.634093654350309</c:v>
                      </c:pt>
                      <c:pt idx="1044">
                        <c:v>75.634414188811064</c:v>
                      </c:pt>
                      <c:pt idx="1045">
                        <c:v>75.606367549376614</c:v>
                      </c:pt>
                      <c:pt idx="1046">
                        <c:v>75.609572866708589</c:v>
                      </c:pt>
                      <c:pt idx="1047">
                        <c:v>75.619829904523101</c:v>
                      </c:pt>
                      <c:pt idx="1048">
                        <c:v>75.612778187366771</c:v>
                      </c:pt>
                      <c:pt idx="1049">
                        <c:v>75.591623132490298</c:v>
                      </c:pt>
                      <c:pt idx="1050">
                        <c:v>75.582648304496601</c:v>
                      </c:pt>
                      <c:pt idx="1051">
                        <c:v>75.561493455972339</c:v>
                      </c:pt>
                      <c:pt idx="1052">
                        <c:v>75.573994030770464</c:v>
                      </c:pt>
                      <c:pt idx="1053">
                        <c:v>75.583289362774252</c:v>
                      </c:pt>
                      <c:pt idx="1054">
                        <c:v>75.55428160890861</c:v>
                      </c:pt>
                      <c:pt idx="1055">
                        <c:v>75.555243187544164</c:v>
                      </c:pt>
                      <c:pt idx="1056">
                        <c:v>75.536812982475269</c:v>
                      </c:pt>
                      <c:pt idx="1057">
                        <c:v>75.542742688629417</c:v>
                      </c:pt>
                      <c:pt idx="1058">
                        <c:v>75.539056653735415</c:v>
                      </c:pt>
                      <c:pt idx="1059">
                        <c:v>75.527838313731721</c:v>
                      </c:pt>
                      <c:pt idx="1060">
                        <c:v>75.532325644844036</c:v>
                      </c:pt>
                      <c:pt idx="1061">
                        <c:v>75.511331401806913</c:v>
                      </c:pt>
                      <c:pt idx="1062">
                        <c:v>75.509087750685154</c:v>
                      </c:pt>
                      <c:pt idx="1063">
                        <c:v>75.498510560204551</c:v>
                      </c:pt>
                      <c:pt idx="1064">
                        <c:v>75.481523027046336</c:v>
                      </c:pt>
                      <c:pt idx="1065">
                        <c:v>75.491779639665197</c:v>
                      </c:pt>
                      <c:pt idx="1066">
                        <c:v>75.484247436451525</c:v>
                      </c:pt>
                      <c:pt idx="1067">
                        <c:v>75.471106189713481</c:v>
                      </c:pt>
                      <c:pt idx="1068">
                        <c:v>75.457804740801308</c:v>
                      </c:pt>
                      <c:pt idx="1069">
                        <c:v>75.457163708565474</c:v>
                      </c:pt>
                      <c:pt idx="1070">
                        <c:v>75.446426438390688</c:v>
                      </c:pt>
                      <c:pt idx="1071">
                        <c:v>75.449150816841822</c:v>
                      </c:pt>
                      <c:pt idx="1072">
                        <c:v>75.438253317454098</c:v>
                      </c:pt>
                      <c:pt idx="1073">
                        <c:v>75.438253317454098</c:v>
                      </c:pt>
                      <c:pt idx="1074">
                        <c:v>75.41886227390485</c:v>
                      </c:pt>
                      <c:pt idx="1075">
                        <c:v>75.429118678468583</c:v>
                      </c:pt>
                      <c:pt idx="1076">
                        <c:v>75.419022529964252</c:v>
                      </c:pt>
                      <c:pt idx="1077">
                        <c:v>75.400913647860165</c:v>
                      </c:pt>
                      <c:pt idx="1078">
                        <c:v>75.409887947846372</c:v>
                      </c:pt>
                      <c:pt idx="1079">
                        <c:v>75.389535555003121</c:v>
                      </c:pt>
                      <c:pt idx="1080">
                        <c:v>75.385689448585424</c:v>
                      </c:pt>
                      <c:pt idx="1081">
                        <c:v>75.370465324341467</c:v>
                      </c:pt>
                      <c:pt idx="1082">
                        <c:v>75.354440011457456</c:v>
                      </c:pt>
                      <c:pt idx="1083">
                        <c:v>75.356363044614113</c:v>
                      </c:pt>
                      <c:pt idx="1084">
                        <c:v>75.342260829265825</c:v>
                      </c:pt>
                      <c:pt idx="1085">
                        <c:v>75.34274158554733</c:v>
                      </c:pt>
                      <c:pt idx="1086">
                        <c:v>75.346267133897527</c:v>
                      </c:pt>
                      <c:pt idx="1087">
                        <c:v>75.328799683761503</c:v>
                      </c:pt>
                      <c:pt idx="1088">
                        <c:v>75.336011004415326</c:v>
                      </c:pt>
                      <c:pt idx="1089">
                        <c:v>75.330402198007576</c:v>
                      </c:pt>
                      <c:pt idx="1090">
                        <c:v>75.338254529829868</c:v>
                      </c:pt>
                      <c:pt idx="1091">
                        <c:v>75.299794319604715</c:v>
                      </c:pt>
                      <c:pt idx="1092">
                        <c:v>75.304121069350828</c:v>
                      </c:pt>
                      <c:pt idx="1093">
                        <c:v>75.292422833994792</c:v>
                      </c:pt>
                      <c:pt idx="1094">
                        <c:v>75.317261605730494</c:v>
                      </c:pt>
                      <c:pt idx="1095">
                        <c:v>75.300435319184743</c:v>
                      </c:pt>
                      <c:pt idx="1096">
                        <c:v>75.280724642938381</c:v>
                      </c:pt>
                      <c:pt idx="1097">
                        <c:v>75.279282403272731</c:v>
                      </c:pt>
                      <c:pt idx="1098">
                        <c:v>75.278160661776226</c:v>
                      </c:pt>
                      <c:pt idx="1099">
                        <c:v>75.28088489183159</c:v>
                      </c:pt>
                      <c:pt idx="1100">
                        <c:v>75.270308482705246</c:v>
                      </c:pt>
                      <c:pt idx="1101">
                        <c:v>75.25556566979445</c:v>
                      </c:pt>
                      <c:pt idx="1102">
                        <c:v>75.257488641401451</c:v>
                      </c:pt>
                      <c:pt idx="1103">
                        <c:v>75.254283689388174</c:v>
                      </c:pt>
                      <c:pt idx="1104">
                        <c:v>75.249155773082919</c:v>
                      </c:pt>
                      <c:pt idx="1105">
                        <c:v>75.249476267602674</c:v>
                      </c:pt>
                      <c:pt idx="1106">
                        <c:v>75.230727394122795</c:v>
                      </c:pt>
                      <c:pt idx="1107">
                        <c:v>75.240021693249091</c:v>
                      </c:pt>
                      <c:pt idx="1108">
                        <c:v>75.2278429621486</c:v>
                      </c:pt>
                      <c:pt idx="1109">
                        <c:v>75.206850788349513</c:v>
                      </c:pt>
                      <c:pt idx="1110">
                        <c:v>75.220311402468653</c:v>
                      </c:pt>
                      <c:pt idx="1111">
                        <c:v>75.199479524518765</c:v>
                      </c:pt>
                      <c:pt idx="1112">
                        <c:v>75.198998790532087</c:v>
                      </c:pt>
                      <c:pt idx="1113">
                        <c:v>75.197556589020863</c:v>
                      </c:pt>
                      <c:pt idx="1114">
                        <c:v>75.195793899199103</c:v>
                      </c:pt>
                      <c:pt idx="1115">
                        <c:v>75.185698513232381</c:v>
                      </c:pt>
                      <c:pt idx="1116">
                        <c:v>75.191467301173702</c:v>
                      </c:pt>
                      <c:pt idx="1117">
                        <c:v>75.194351699184054</c:v>
                      </c:pt>
                      <c:pt idx="1118">
                        <c:v>75.19339023288137</c:v>
                      </c:pt>
                      <c:pt idx="1119">
                        <c:v>75.178487543454466</c:v>
                      </c:pt>
                      <c:pt idx="1120">
                        <c:v>75.166469297895063</c:v>
                      </c:pt>
                      <c:pt idx="1121">
                        <c:v>75.164546382944394</c:v>
                      </c:pt>
                      <c:pt idx="1122">
                        <c:v>75.127850985328479</c:v>
                      </c:pt>
                      <c:pt idx="1123">
                        <c:v>75.140029322239187</c:v>
                      </c:pt>
                      <c:pt idx="1124">
                        <c:v>75.149163106427622</c:v>
                      </c:pt>
                      <c:pt idx="1125">
                        <c:v>75.131696770745393</c:v>
                      </c:pt>
                      <c:pt idx="1126">
                        <c:v>75.134901595583244</c:v>
                      </c:pt>
                      <c:pt idx="1127">
                        <c:v>75.153810129800434</c:v>
                      </c:pt>
                      <c:pt idx="1128">
                        <c:v>75.129293154298821</c:v>
                      </c:pt>
                      <c:pt idx="1129">
                        <c:v>75.122082316179586</c:v>
                      </c:pt>
                      <c:pt idx="1130">
                        <c:v>75.126729298817011</c:v>
                      </c:pt>
                      <c:pt idx="1131">
                        <c:v>75.124165445463063</c:v>
                      </c:pt>
                      <c:pt idx="1132">
                        <c:v>75.115352215786857</c:v>
                      </c:pt>
                      <c:pt idx="1133">
                        <c:v>75.092437936294019</c:v>
                      </c:pt>
                      <c:pt idx="1134">
                        <c:v>75.101090861025313</c:v>
                      </c:pt>
                      <c:pt idx="1135">
                        <c:v>75.089713872412901</c:v>
                      </c:pt>
                      <c:pt idx="1136">
                        <c:v>75.095482481121152</c:v>
                      </c:pt>
                      <c:pt idx="1137">
                        <c:v>75.075773112504237</c:v>
                      </c:pt>
                      <c:pt idx="1138">
                        <c:v>75.067440734319462</c:v>
                      </c:pt>
                      <c:pt idx="1139">
                        <c:v>75.087310288630249</c:v>
                      </c:pt>
                      <c:pt idx="1140">
                        <c:v>75.074971921317598</c:v>
                      </c:pt>
                      <c:pt idx="1141">
                        <c:v>75.074170730338736</c:v>
                      </c:pt>
                      <c:pt idx="1142">
                        <c:v>75.066639545293711</c:v>
                      </c:pt>
                      <c:pt idx="1143">
                        <c:v>75.072087634766135</c:v>
                      </c:pt>
                      <c:pt idx="1144">
                        <c:v>75.057025293191415</c:v>
                      </c:pt>
                      <c:pt idx="1145">
                        <c:v>75.053019363645944</c:v>
                      </c:pt>
                      <c:pt idx="1146">
                        <c:v>75.044206336929932</c:v>
                      </c:pt>
                      <c:pt idx="1147">
                        <c:v>75.046609887177411</c:v>
                      </c:pt>
                      <c:pt idx="1148">
                        <c:v>75.03106696196302</c:v>
                      </c:pt>
                      <c:pt idx="1149">
                        <c:v>75.026099651836816</c:v>
                      </c:pt>
                      <c:pt idx="1150">
                        <c:v>75.032348849743684</c:v>
                      </c:pt>
                      <c:pt idx="1151">
                        <c:v>75.020811878865672</c:v>
                      </c:pt>
                      <c:pt idx="1152">
                        <c:v>75.01952999587202</c:v>
                      </c:pt>
                      <c:pt idx="1153">
                        <c:v>75.025939416159289</c:v>
                      </c:pt>
                      <c:pt idx="1154">
                        <c:v>74.991488938459455</c:v>
                      </c:pt>
                      <c:pt idx="1155">
                        <c:v>74.981714686837705</c:v>
                      </c:pt>
                      <c:pt idx="1156">
                        <c:v>74.984759122551566</c:v>
                      </c:pt>
                      <c:pt idx="1157">
                        <c:v>74.977708854942833</c:v>
                      </c:pt>
                      <c:pt idx="1158">
                        <c:v>74.963448135555339</c:v>
                      </c:pt>
                      <c:pt idx="1159">
                        <c:v>74.956077452461898</c:v>
                      </c:pt>
                      <c:pt idx="1160">
                        <c:v>74.956077452461898</c:v>
                      </c:pt>
                      <c:pt idx="1161">
                        <c:v>74.950950031115767</c:v>
                      </c:pt>
                      <c:pt idx="1162">
                        <c:v>74.950148872299195</c:v>
                      </c:pt>
                      <c:pt idx="1163">
                        <c:v>74.953353508812228</c:v>
                      </c:pt>
                      <c:pt idx="1164">
                        <c:v>74.929959738703189</c:v>
                      </c:pt>
                      <c:pt idx="1165">
                        <c:v>74.925953973912982</c:v>
                      </c:pt>
                      <c:pt idx="1166">
                        <c:v>74.953193276907655</c:v>
                      </c:pt>
                      <c:pt idx="1167">
                        <c:v>74.922108444600539</c:v>
                      </c:pt>
                      <c:pt idx="1168">
                        <c:v>74.927876740364027</c:v>
                      </c:pt>
                      <c:pt idx="1169">
                        <c:v>74.915699239716602</c:v>
                      </c:pt>
                      <c:pt idx="1170">
                        <c:v>74.8886204958376</c:v>
                      </c:pt>
                      <c:pt idx="1171">
                        <c:v>74.911212804208901</c:v>
                      </c:pt>
                      <c:pt idx="1172">
                        <c:v>74.894709186796092</c:v>
                      </c:pt>
                      <c:pt idx="1173">
                        <c:v>74.903682016395535</c:v>
                      </c:pt>
                      <c:pt idx="1174">
                        <c:v>74.889581867296471</c:v>
                      </c:pt>
                      <c:pt idx="1175">
                        <c:v>74.887498896180347</c:v>
                      </c:pt>
                      <c:pt idx="1176">
                        <c:v>74.876122694094491</c:v>
                      </c:pt>
                      <c:pt idx="1177">
                        <c:v>74.884134099651533</c:v>
                      </c:pt>
                      <c:pt idx="1178">
                        <c:v>74.866829489673762</c:v>
                      </c:pt>
                      <c:pt idx="1179">
                        <c:v>74.872437454514113</c:v>
                      </c:pt>
                      <c:pt idx="1180">
                        <c:v>74.858978355998204</c:v>
                      </c:pt>
                      <c:pt idx="1181">
                        <c:v>74.864105624709879</c:v>
                      </c:pt>
                      <c:pt idx="1182">
                        <c:v>74.841513660802704</c:v>
                      </c:pt>
                      <c:pt idx="1183">
                        <c:v>74.850326109341765</c:v>
                      </c:pt>
                      <c:pt idx="1184">
                        <c:v>74.84664090053127</c:v>
                      </c:pt>
                      <c:pt idx="1185">
                        <c:v>74.829176275075497</c:v>
                      </c:pt>
                      <c:pt idx="1186">
                        <c:v>74.823728613940403</c:v>
                      </c:pt>
                      <c:pt idx="1187">
                        <c:v>74.836546655429586</c:v>
                      </c:pt>
                      <c:pt idx="1188">
                        <c:v>74.83622620374426</c:v>
                      </c:pt>
                      <c:pt idx="1189">
                        <c:v>74.834784171571556</c:v>
                      </c:pt>
                      <c:pt idx="1190">
                        <c:v>74.821966137394284</c:v>
                      </c:pt>
                      <c:pt idx="1191">
                        <c:v>74.800015377376511</c:v>
                      </c:pt>
                      <c:pt idx="1192">
                        <c:v>74.832861463054755</c:v>
                      </c:pt>
                      <c:pt idx="1193">
                        <c:v>74.813954893038328</c:v>
                      </c:pt>
                      <c:pt idx="1194">
                        <c:v>74.81042995210241</c:v>
                      </c:pt>
                      <c:pt idx="1195">
                        <c:v>74.816358264163981</c:v>
                      </c:pt>
                      <c:pt idx="1196">
                        <c:v>74.831900109245097</c:v>
                      </c:pt>
                      <c:pt idx="1197">
                        <c:v>74.802899409939783</c:v>
                      </c:pt>
                      <c:pt idx="1198">
                        <c:v>74.790241731487939</c:v>
                      </c:pt>
                      <c:pt idx="1199">
                        <c:v>74.785274808540592</c:v>
                      </c:pt>
                      <c:pt idx="1200">
                        <c:v>74.792164413482212</c:v>
                      </c:pt>
                      <c:pt idx="1201">
                        <c:v>74.796330228574362</c:v>
                      </c:pt>
                      <c:pt idx="1202">
                        <c:v>74.795529109851174</c:v>
                      </c:pt>
                      <c:pt idx="1203">
                        <c:v>74.774700095958821</c:v>
                      </c:pt>
                      <c:pt idx="1204">
                        <c:v>74.774539873319284</c:v>
                      </c:pt>
                      <c:pt idx="1205">
                        <c:v>74.75851765132191</c:v>
                      </c:pt>
                      <c:pt idx="1206">
                        <c:v>74.790722401874376</c:v>
                      </c:pt>
                      <c:pt idx="1207">
                        <c:v>74.76444586377724</c:v>
                      </c:pt>
                      <c:pt idx="1208">
                        <c:v>74.772296757237768</c:v>
                      </c:pt>
                      <c:pt idx="1209">
                        <c:v>74.768291196857106</c:v>
                      </c:pt>
                      <c:pt idx="1210">
                        <c:v>74.767810529960428</c:v>
                      </c:pt>
                      <c:pt idx="1211">
                        <c:v>74.762202755024063</c:v>
                      </c:pt>
                      <c:pt idx="1212">
                        <c:v>74.767490085404191</c:v>
                      </c:pt>
                      <c:pt idx="1213">
                        <c:v>74.763003865106072</c:v>
                      </c:pt>
                      <c:pt idx="1214">
                        <c:v>74.741213744886934</c:v>
                      </c:pt>
                      <c:pt idx="1215">
                        <c:v>74.747782809066322</c:v>
                      </c:pt>
                      <c:pt idx="1216">
                        <c:v>74.740412640454679</c:v>
                      </c:pt>
                      <c:pt idx="1217">
                        <c:v>74.714296749722038</c:v>
                      </c:pt>
                      <c:pt idx="1218">
                        <c:v>74.714937627834132</c:v>
                      </c:pt>
                      <c:pt idx="1219">
                        <c:v>74.712534335599088</c:v>
                      </c:pt>
                      <c:pt idx="1220">
                        <c:v>74.715578506079197</c:v>
                      </c:pt>
                      <c:pt idx="1221">
                        <c:v>74.708048195095145</c:v>
                      </c:pt>
                      <c:pt idx="1222">
                        <c:v>74.707086880120315</c:v>
                      </c:pt>
                      <c:pt idx="1223">
                        <c:v>74.684656282283356</c:v>
                      </c:pt>
                      <c:pt idx="1224">
                        <c:v>74.709490168118165</c:v>
                      </c:pt>
                      <c:pt idx="1225">
                        <c:v>74.690424134745868</c:v>
                      </c:pt>
                      <c:pt idx="1226">
                        <c:v>74.676645393947666</c:v>
                      </c:pt>
                      <c:pt idx="1227">
                        <c:v>74.669275395022723</c:v>
                      </c:pt>
                      <c:pt idx="1228">
                        <c:v>74.673921696644896</c:v>
                      </c:pt>
                      <c:pt idx="1229">
                        <c:v>74.670557132703436</c:v>
                      </c:pt>
                      <c:pt idx="1230">
                        <c:v>74.640436437775961</c:v>
                      </c:pt>
                      <c:pt idx="1231">
                        <c:v>74.656297830951686</c:v>
                      </c:pt>
                      <c:pt idx="1232">
                        <c:v>74.659181729368058</c:v>
                      </c:pt>
                      <c:pt idx="1233">
                        <c:v>74.637071910297223</c:v>
                      </c:pt>
                      <c:pt idx="1234">
                        <c:v>74.628900930244541</c:v>
                      </c:pt>
                      <c:pt idx="1235">
                        <c:v>74.627939639894237</c:v>
                      </c:pt>
                      <c:pt idx="1236">
                        <c:v>74.637712772391595</c:v>
                      </c:pt>
                      <c:pt idx="1237">
                        <c:v>74.606310686078999</c:v>
                      </c:pt>
                      <c:pt idx="1238">
                        <c:v>74.618326752840176</c:v>
                      </c:pt>
                      <c:pt idx="1239">
                        <c:v>74.612238606507702</c:v>
                      </c:pt>
                      <c:pt idx="1240">
                        <c:v>74.593814026217487</c:v>
                      </c:pt>
                      <c:pt idx="1241">
                        <c:v>74.599902136246669</c:v>
                      </c:pt>
                      <c:pt idx="1242">
                        <c:v>74.585482947721729</c:v>
                      </c:pt>
                      <c:pt idx="1243">
                        <c:v>74.564815561512532</c:v>
                      </c:pt>
                      <c:pt idx="1244">
                        <c:v>74.561771539564603</c:v>
                      </c:pt>
                      <c:pt idx="1245">
                        <c:v>74.57955507862377</c:v>
                      </c:pt>
                      <c:pt idx="1246">
                        <c:v>74.583560394335848</c:v>
                      </c:pt>
                      <c:pt idx="1247">
                        <c:v>74.5870850764572</c:v>
                      </c:pt>
                      <c:pt idx="1248">
                        <c:v>74.551197591888595</c:v>
                      </c:pt>
                      <c:pt idx="1249">
                        <c:v>74.55600392725556</c:v>
                      </c:pt>
                      <c:pt idx="1250">
                        <c:v>74.545109577823027</c:v>
                      </c:pt>
                      <c:pt idx="1251">
                        <c:v>74.535977579215441</c:v>
                      </c:pt>
                      <c:pt idx="1252">
                        <c:v>74.53549694845735</c:v>
                      </c:pt>
                      <c:pt idx="1253">
                        <c:v>74.533734636317533</c:v>
                      </c:pt>
                      <c:pt idx="1254">
                        <c:v>74.522680155821277</c:v>
                      </c:pt>
                      <c:pt idx="1255">
                        <c:v>74.515470733326154</c:v>
                      </c:pt>
                      <c:pt idx="1256">
                        <c:v>74.534055056631829</c:v>
                      </c:pt>
                      <c:pt idx="1257">
                        <c:v>74.527806866496192</c:v>
                      </c:pt>
                      <c:pt idx="1258">
                        <c:v>74.517393244346806</c:v>
                      </c:pt>
                      <c:pt idx="1259">
                        <c:v>74.525884348996314</c:v>
                      </c:pt>
                      <c:pt idx="1260">
                        <c:v>74.508581745324719</c:v>
                      </c:pt>
                      <c:pt idx="1261">
                        <c:v>74.495604856153818</c:v>
                      </c:pt>
                      <c:pt idx="1262">
                        <c:v>74.489516951620118</c:v>
                      </c:pt>
                      <c:pt idx="1263">
                        <c:v>74.47798200750232</c:v>
                      </c:pt>
                      <c:pt idx="1264">
                        <c:v>74.48326885154448</c:v>
                      </c:pt>
                      <c:pt idx="1265">
                        <c:v>74.467568553268691</c:v>
                      </c:pt>
                      <c:pt idx="1266">
                        <c:v>74.45154792297437</c:v>
                      </c:pt>
                      <c:pt idx="1267">
                        <c:v>74.471093103080491</c:v>
                      </c:pt>
                      <c:pt idx="1268">
                        <c:v>74.46724813984882</c:v>
                      </c:pt>
                      <c:pt idx="1269">
                        <c:v>74.469811448138316</c:v>
                      </c:pt>
                      <c:pt idx="1270">
                        <c:v>74.453630600215476</c:v>
                      </c:pt>
                      <c:pt idx="1271">
                        <c:v>74.435847785871871</c:v>
                      </c:pt>
                      <c:pt idx="1272">
                        <c:v>74.46404400747727</c:v>
                      </c:pt>
                      <c:pt idx="1273">
                        <c:v>74.455553072760921</c:v>
                      </c:pt>
                      <c:pt idx="1274">
                        <c:v>74.444338666440672</c:v>
                      </c:pt>
                      <c:pt idx="1275">
                        <c:v>74.443537638975258</c:v>
                      </c:pt>
                      <c:pt idx="1276">
                        <c:v>74.445780516401854</c:v>
                      </c:pt>
                      <c:pt idx="1277">
                        <c:v>74.441935584667235</c:v>
                      </c:pt>
                      <c:pt idx="1278">
                        <c:v>74.441294763176572</c:v>
                      </c:pt>
                      <c:pt idx="1279">
                        <c:v>74.434245735550803</c:v>
                      </c:pt>
                      <c:pt idx="1280">
                        <c:v>74.412137525939656</c:v>
                      </c:pt>
                      <c:pt idx="1281">
                        <c:v>74.426716110167391</c:v>
                      </c:pt>
                      <c:pt idx="1282">
                        <c:v>74.427356928634666</c:v>
                      </c:pt>
                      <c:pt idx="1283">
                        <c:v>74.413419156960373</c:v>
                      </c:pt>
                      <c:pt idx="1284">
                        <c:v>74.399641651345064</c:v>
                      </c:pt>
                      <c:pt idx="1285">
                        <c:v>74.393073327268766</c:v>
                      </c:pt>
                      <c:pt idx="1286">
                        <c:v>74.411176303022884</c:v>
                      </c:pt>
                      <c:pt idx="1287">
                        <c:v>74.377533689311832</c:v>
                      </c:pt>
                      <c:pt idx="1288">
                        <c:v>74.405408971801933</c:v>
                      </c:pt>
                      <c:pt idx="1289">
                        <c:v>74.398199822912801</c:v>
                      </c:pt>
                      <c:pt idx="1290">
                        <c:v>74.388267245326659</c:v>
                      </c:pt>
                      <c:pt idx="1291">
                        <c:v>74.374169448086008</c:v>
                      </c:pt>
                      <c:pt idx="1292">
                        <c:v>74.359430910649323</c:v>
                      </c:pt>
                      <c:pt idx="1293">
                        <c:v>74.354624881031953</c:v>
                      </c:pt>
                      <c:pt idx="1294">
                        <c:v>74.350619862060725</c:v>
                      </c:pt>
                      <c:pt idx="1295">
                        <c:v>74.340527237275452</c:v>
                      </c:pt>
                      <c:pt idx="1296">
                        <c:v>74.332997840253896</c:v>
                      </c:pt>
                      <c:pt idx="1297">
                        <c:v>74.31906049417789</c:v>
                      </c:pt>
                      <c:pt idx="1298">
                        <c:v>74.310730156422906</c:v>
                      </c:pt>
                      <c:pt idx="1299">
                        <c:v>74.322745073809571</c:v>
                      </c:pt>
                      <c:pt idx="1300">
                        <c:v>74.304001823091738</c:v>
                      </c:pt>
                      <c:pt idx="1301">
                        <c:v>74.275166274746738</c:v>
                      </c:pt>
                      <c:pt idx="1302">
                        <c:v>74.296312317223368</c:v>
                      </c:pt>
                      <c:pt idx="1303">
                        <c:v>74.260908797476944</c:v>
                      </c:pt>
                      <c:pt idx="1304">
                        <c:v>74.268598215248389</c:v>
                      </c:pt>
                      <c:pt idx="1305">
                        <c:v>74.267637036980602</c:v>
                      </c:pt>
                      <c:pt idx="1306">
                        <c:v>74.261869973651955</c:v>
                      </c:pt>
                      <c:pt idx="1307">
                        <c:v>74.246170800229663</c:v>
                      </c:pt>
                      <c:pt idx="1308">
                        <c:v>74.243127092163974</c:v>
                      </c:pt>
                      <c:pt idx="1309">
                        <c:v>74.231753262240503</c:v>
                      </c:pt>
                      <c:pt idx="1310">
                        <c:v>74.213651337567498</c:v>
                      </c:pt>
                      <c:pt idx="1311">
                        <c:v>74.188981628650396</c:v>
                      </c:pt>
                      <c:pt idx="1312">
                        <c:v>74.205161090844072</c:v>
                      </c:pt>
                      <c:pt idx="1313">
                        <c:v>74.187700090711061</c:v>
                      </c:pt>
                      <c:pt idx="1314">
                        <c:v>74.164312116671042</c:v>
                      </c:pt>
                      <c:pt idx="1315">
                        <c:v>74.169438232821193</c:v>
                      </c:pt>
                      <c:pt idx="1316">
                        <c:v>74.143487357249768</c:v>
                      </c:pt>
                      <c:pt idx="1317">
                        <c:v>74.143327167336608</c:v>
                      </c:pt>
                      <c:pt idx="1318">
                        <c:v>74.139002042819129</c:v>
                      </c:pt>
                      <c:pt idx="1319">
                        <c:v>74.152458005641321</c:v>
                      </c:pt>
                      <c:pt idx="1320">
                        <c:v>74.13099256895633</c:v>
                      </c:pt>
                      <c:pt idx="1321">
                        <c:v>74.132434272719621</c:v>
                      </c:pt>
                      <c:pt idx="1322">
                        <c:v>74.103279949561284</c:v>
                      </c:pt>
                      <c:pt idx="1323">
                        <c:v>74.107925400214796</c:v>
                      </c:pt>
                      <c:pt idx="1324">
                        <c:v>74.092227008838222</c:v>
                      </c:pt>
                      <c:pt idx="1325">
                        <c:v>74.064194365436876</c:v>
                      </c:pt>
                      <c:pt idx="1326">
                        <c:v>74.083096348492688</c:v>
                      </c:pt>
                      <c:pt idx="1327">
                        <c:v>74.05970916609003</c:v>
                      </c:pt>
                      <c:pt idx="1328">
                        <c:v>74.063873993839138</c:v>
                      </c:pt>
                      <c:pt idx="1329">
                        <c:v>74.040166587764588</c:v>
                      </c:pt>
                      <c:pt idx="1330">
                        <c:v>74.057146197957309</c:v>
                      </c:pt>
                      <c:pt idx="1331">
                        <c:v>74.044491573958638</c:v>
                      </c:pt>
                      <c:pt idx="1332">
                        <c:v>74.037603635839076</c:v>
                      </c:pt>
                      <c:pt idx="1333">
                        <c:v>74.029914792815589</c:v>
                      </c:pt>
                      <c:pt idx="1334">
                        <c:v>74.004285454227173</c:v>
                      </c:pt>
                      <c:pt idx="1335">
                        <c:v>74.014537164156891</c:v>
                      </c:pt>
                      <c:pt idx="1336">
                        <c:v>74.00236326240136</c:v>
                      </c:pt>
                      <c:pt idx="1337">
                        <c:v>73.999479976904212</c:v>
                      </c:pt>
                      <c:pt idx="1338">
                        <c:v>73.994514324853768</c:v>
                      </c:pt>
                      <c:pt idx="1339">
                        <c:v>73.98362195475363</c:v>
                      </c:pt>
                      <c:pt idx="1340">
                        <c:v>73.962157690743496</c:v>
                      </c:pt>
                      <c:pt idx="1341">
                        <c:v>73.96007534470516</c:v>
                      </c:pt>
                      <c:pt idx="1342">
                        <c:v>73.95446903542188</c:v>
                      </c:pt>
                      <c:pt idx="1343">
                        <c:v>73.937650168592313</c:v>
                      </c:pt>
                      <c:pt idx="1344">
                        <c:v>73.925476569702482</c:v>
                      </c:pt>
                      <c:pt idx="1345">
                        <c:v>73.938290885651682</c:v>
                      </c:pt>
                      <c:pt idx="1346">
                        <c:v>73.93412622714024</c:v>
                      </c:pt>
                      <c:pt idx="1347">
                        <c:v>73.915705689493564</c:v>
                      </c:pt>
                      <c:pt idx="1348">
                        <c:v>73.915225155198328</c:v>
                      </c:pt>
                      <c:pt idx="1349">
                        <c:v>73.926437641555722</c:v>
                      </c:pt>
                      <c:pt idx="1350">
                        <c:v>73.913463196754904</c:v>
                      </c:pt>
                      <c:pt idx="1351">
                        <c:v>73.916026045731925</c:v>
                      </c:pt>
                      <c:pt idx="1352">
                        <c:v>73.903211822099323</c:v>
                      </c:pt>
                      <c:pt idx="1353">
                        <c:v>73.879826000930848</c:v>
                      </c:pt>
                      <c:pt idx="1354">
                        <c:v>73.87806406266877</c:v>
                      </c:pt>
                      <c:pt idx="1355">
                        <c:v>73.87806406266877</c:v>
                      </c:pt>
                      <c:pt idx="1356">
                        <c:v>73.876942829752224</c:v>
                      </c:pt>
                      <c:pt idx="1357">
                        <c:v>73.858362457786683</c:v>
                      </c:pt>
                      <c:pt idx="1358">
                        <c:v>73.863007540305844</c:v>
                      </c:pt>
                      <c:pt idx="1359">
                        <c:v>73.853397032469175</c:v>
                      </c:pt>
                      <c:pt idx="1360">
                        <c:v>73.846509520236182</c:v>
                      </c:pt>
                      <c:pt idx="1361">
                        <c:v>73.848912139039356</c:v>
                      </c:pt>
                      <c:pt idx="1362">
                        <c:v>73.852916507861835</c:v>
                      </c:pt>
                      <c:pt idx="1363">
                        <c:v>73.8484316151293</c:v>
                      </c:pt>
                      <c:pt idx="1364">
                        <c:v>73.835938019691582</c:v>
                      </c:pt>
                      <c:pt idx="1365">
                        <c:v>73.844907775405105</c:v>
                      </c:pt>
                      <c:pt idx="1366">
                        <c:v>73.83721941177113</c:v>
                      </c:pt>
                      <c:pt idx="1367">
                        <c:v>73.828089504797063</c:v>
                      </c:pt>
                      <c:pt idx="1368">
                        <c:v>73.828089504797063</c:v>
                      </c:pt>
                      <c:pt idx="1369">
                        <c:v>73.838340630276548</c:v>
                      </c:pt>
                      <c:pt idx="1370">
                        <c:v>73.821522395404884</c:v>
                      </c:pt>
                      <c:pt idx="1371">
                        <c:v>73.830652282979287</c:v>
                      </c:pt>
                      <c:pt idx="1372">
                        <c:v>73.809509426528706</c:v>
                      </c:pt>
                      <c:pt idx="1373">
                        <c:v>73.839301675033454</c:v>
                      </c:pt>
                      <c:pt idx="1374">
                        <c:v>73.796054956821081</c:v>
                      </c:pt>
                      <c:pt idx="1375">
                        <c:v>73.817197721230414</c:v>
                      </c:pt>
                      <c:pt idx="1376">
                        <c:v>73.800219429281242</c:v>
                      </c:pt>
                      <c:pt idx="1377">
                        <c:v>73.80998994438724</c:v>
                      </c:pt>
                      <c:pt idx="1378">
                        <c:v>73.820881702552768</c:v>
                      </c:pt>
                      <c:pt idx="1379">
                        <c:v>73.805184769163759</c:v>
                      </c:pt>
                      <c:pt idx="1380">
                        <c:v>73.824245341508231</c:v>
                      </c:pt>
                      <c:pt idx="1381">
                        <c:v>73.818799451700571</c:v>
                      </c:pt>
                      <c:pt idx="1382">
                        <c:v>73.80053977354909</c:v>
                      </c:pt>
                      <c:pt idx="1383">
                        <c:v>73.812873053107367</c:v>
                      </c:pt>
                      <c:pt idx="1384">
                        <c:v>73.811751843841037</c:v>
                      </c:pt>
                      <c:pt idx="1385">
                        <c:v>73.822643608215742</c:v>
                      </c:pt>
                      <c:pt idx="1386">
                        <c:v>73.799418568756948</c:v>
                      </c:pt>
                      <c:pt idx="1387">
                        <c:v>73.809669599139895</c:v>
                      </c:pt>
                      <c:pt idx="1388">
                        <c:v>73.791089631606283</c:v>
                      </c:pt>
                      <c:pt idx="1389">
                        <c:v>73.799098224605331</c:v>
                      </c:pt>
                      <c:pt idx="1390">
                        <c:v>73.805825458761859</c:v>
                      </c:pt>
                      <c:pt idx="1391">
                        <c:v>73.807427183338334</c:v>
                      </c:pt>
                      <c:pt idx="1392">
                        <c:v>73.793332035554201</c:v>
                      </c:pt>
                      <c:pt idx="1393">
                        <c:v>73.818158759412853</c:v>
                      </c:pt>
                      <c:pt idx="1394">
                        <c:v>73.804864424414475</c:v>
                      </c:pt>
                      <c:pt idx="1395">
                        <c:v>73.790929459957951</c:v>
                      </c:pt>
                      <c:pt idx="1396">
                        <c:v>73.795574441129077</c:v>
                      </c:pt>
                      <c:pt idx="1397">
                        <c:v>73.792531176814578</c:v>
                      </c:pt>
                      <c:pt idx="1398">
                        <c:v>73.792851520285538</c:v>
                      </c:pt>
                      <c:pt idx="1399">
                        <c:v>73.782280203275789</c:v>
                      </c:pt>
                      <c:pt idx="1400">
                        <c:v>73.789007400825696</c:v>
                      </c:pt>
                      <c:pt idx="1401">
                        <c:v>73.774752166235672</c:v>
                      </c:pt>
                      <c:pt idx="1402">
                        <c:v>73.787405685795207</c:v>
                      </c:pt>
                      <c:pt idx="1403">
                        <c:v>73.786284485767752</c:v>
                      </c:pt>
                      <c:pt idx="1404">
                        <c:v>73.788366714713845</c:v>
                      </c:pt>
                      <c:pt idx="1405">
                        <c:v>73.772349605082695</c:v>
                      </c:pt>
                      <c:pt idx="1406">
                        <c:v>73.784522600832105</c:v>
                      </c:pt>
                      <c:pt idx="1407">
                        <c:v>73.773310629319809</c:v>
                      </c:pt>
                      <c:pt idx="1408">
                        <c:v>73.768986022606171</c:v>
                      </c:pt>
                      <c:pt idx="1409">
                        <c:v>73.779076781017523</c:v>
                      </c:pt>
                      <c:pt idx="1410">
                        <c:v>73.755371559500148</c:v>
                      </c:pt>
                      <c:pt idx="1411">
                        <c:v>73.751367317058694</c:v>
                      </c:pt>
                      <c:pt idx="1412">
                        <c:v>73.775072507863868</c:v>
                      </c:pt>
                      <c:pt idx="1413">
                        <c:v>73.777635242084585</c:v>
                      </c:pt>
                      <c:pt idx="1414">
                        <c:v>73.765622443790264</c:v>
                      </c:pt>
                      <c:pt idx="1415">
                        <c:v>73.740796141939498</c:v>
                      </c:pt>
                      <c:pt idx="1416">
                        <c:v>73.737752931562312</c:v>
                      </c:pt>
                      <c:pt idx="1417">
                        <c:v>73.754090201354444</c:v>
                      </c:pt>
                      <c:pt idx="1418">
                        <c:v>73.753289352783128</c:v>
                      </c:pt>
                      <c:pt idx="1419">
                        <c:v>73.742878340239855</c:v>
                      </c:pt>
                      <c:pt idx="1420">
                        <c:v>73.723017428959565</c:v>
                      </c:pt>
                      <c:pt idx="1421">
                        <c:v>73.714848865392412</c:v>
                      </c:pt>
                      <c:pt idx="1422">
                        <c:v>73.740155465821644</c:v>
                      </c:pt>
                      <c:pt idx="1423">
                        <c:v>73.727982644814745</c:v>
                      </c:pt>
                      <c:pt idx="1424">
                        <c:v>73.710043838084715</c:v>
                      </c:pt>
                      <c:pt idx="1425">
                        <c:v>73.723337765225665</c:v>
                      </c:pt>
                      <c:pt idx="1426">
                        <c:v>73.717571717516023</c:v>
                      </c:pt>
                      <c:pt idx="1427">
                        <c:v>73.74223766369029</c:v>
                      </c:pt>
                      <c:pt idx="1428">
                        <c:v>73.741116480048248</c:v>
                      </c:pt>
                      <c:pt idx="1429">
                        <c:v>73.730865677036235</c:v>
                      </c:pt>
                      <c:pt idx="1430">
                        <c:v>73.734389386736837</c:v>
                      </c:pt>
                      <c:pt idx="1431">
                        <c:v>73.718853060521838</c:v>
                      </c:pt>
                      <c:pt idx="1432">
                        <c:v>73.717091214025785</c:v>
                      </c:pt>
                      <c:pt idx="1433">
                        <c:v>73.712126015667479</c:v>
                      </c:pt>
                      <c:pt idx="1434">
                        <c:v>73.729263992136737</c:v>
                      </c:pt>
                      <c:pt idx="1435">
                        <c:v>73.703316812403671</c:v>
                      </c:pt>
                      <c:pt idx="1436">
                        <c:v>73.718052221080924</c:v>
                      </c:pt>
                      <c:pt idx="1437">
                        <c:v>73.704437982333701</c:v>
                      </c:pt>
                      <c:pt idx="1438">
                        <c:v>73.715489536264457</c:v>
                      </c:pt>
                      <c:pt idx="1439">
                        <c:v>73.701074473763597</c:v>
                      </c:pt>
                      <c:pt idx="1440">
                        <c:v>73.701554974763795</c:v>
                      </c:pt>
                      <c:pt idx="1441">
                        <c:v>73.698511803024175</c:v>
                      </c:pt>
                      <c:pt idx="1442">
                        <c:v>73.712926853572867</c:v>
                      </c:pt>
                      <c:pt idx="1443">
                        <c:v>73.687780642381057</c:v>
                      </c:pt>
                      <c:pt idx="1444">
                        <c:v>73.690663637102489</c:v>
                      </c:pt>
                      <c:pt idx="1445">
                        <c:v>73.682655325071764</c:v>
                      </c:pt>
                      <c:pt idx="1446">
                        <c:v>73.695468634280857</c:v>
                      </c:pt>
                      <c:pt idx="1447">
                        <c:v>73.697710968853826</c:v>
                      </c:pt>
                      <c:pt idx="1448">
                        <c:v>73.698031302497071</c:v>
                      </c:pt>
                      <c:pt idx="1449">
                        <c:v>73.696269467870195</c:v>
                      </c:pt>
                      <c:pt idx="1450">
                        <c:v>73.679131674351822</c:v>
                      </c:pt>
                      <c:pt idx="1451">
                        <c:v>73.69050347065847</c:v>
                      </c:pt>
                      <c:pt idx="1452">
                        <c:v>73.679131674351822</c:v>
                      </c:pt>
                      <c:pt idx="1453">
                        <c:v>73.680893499209674</c:v>
                      </c:pt>
                      <c:pt idx="1454">
                        <c:v>73.69290596818945</c:v>
                      </c:pt>
                      <c:pt idx="1455">
                        <c:v>73.689061973036331</c:v>
                      </c:pt>
                      <c:pt idx="1456">
                        <c:v>73.696269467870195</c:v>
                      </c:pt>
                      <c:pt idx="1457">
                        <c:v>73.701394807755435</c:v>
                      </c:pt>
                      <c:pt idx="1458">
                        <c:v>73.68041300142157</c:v>
                      </c:pt>
                      <c:pt idx="1459">
                        <c:v>73.678170679398079</c:v>
                      </c:pt>
                      <c:pt idx="1460">
                        <c:v>73.710364173006099</c:v>
                      </c:pt>
                      <c:pt idx="1461">
                        <c:v>73.694027134343031</c:v>
                      </c:pt>
                      <c:pt idx="1462">
                        <c:v>73.684737484203637</c:v>
                      </c:pt>
                      <c:pt idx="1463">
                        <c:v>73.709082833519503</c:v>
                      </c:pt>
                      <c:pt idx="1464">
                        <c:v>73.69226530199866</c:v>
                      </c:pt>
                      <c:pt idx="1465">
                        <c:v>73.684737484203637</c:v>
                      </c:pt>
                      <c:pt idx="1466">
                        <c:v>73.693866967724688</c:v>
                      </c:pt>
                      <c:pt idx="1467">
                        <c:v>73.688261141314499</c:v>
                      </c:pt>
                      <c:pt idx="1468">
                        <c:v>73.69322630133469</c:v>
                      </c:pt>
                      <c:pt idx="1469">
                        <c:v>73.700914306780177</c:v>
                      </c:pt>
                      <c:pt idx="1470">
                        <c:v>73.696589801364041</c:v>
                      </c:pt>
                      <c:pt idx="1471">
                        <c:v>73.686178979808886</c:v>
                      </c:pt>
                      <c:pt idx="1472">
                        <c:v>73.674326702571193</c:v>
                      </c:pt>
                      <c:pt idx="1473">
                        <c:v>73.682495159042816</c:v>
                      </c:pt>
                      <c:pt idx="1474">
                        <c:v>73.666638763259613</c:v>
                      </c:pt>
                      <c:pt idx="1475">
                        <c:v>73.683616321419862</c:v>
                      </c:pt>
                      <c:pt idx="1476">
                        <c:v>73.689061973036331</c:v>
                      </c:pt>
                      <c:pt idx="1477">
                        <c:v>73.68041300142157</c:v>
                      </c:pt>
                      <c:pt idx="1478">
                        <c:v>73.679291840206488</c:v>
                      </c:pt>
                      <c:pt idx="1479">
                        <c:v>73.664396451229209</c:v>
                      </c:pt>
                      <c:pt idx="1480">
                        <c:v>73.680092669604321</c:v>
                      </c:pt>
                      <c:pt idx="1481">
                        <c:v>73.680252835508739</c:v>
                      </c:pt>
                      <c:pt idx="1482">
                        <c:v>73.677690182033274</c:v>
                      </c:pt>
                      <c:pt idx="1483">
                        <c:v>73.657669524898438</c:v>
                      </c:pt>
                      <c:pt idx="1484">
                        <c:v>73.671924219482165</c:v>
                      </c:pt>
                      <c:pt idx="1485">
                        <c:v>73.679291840206488</c:v>
                      </c:pt>
                      <c:pt idx="1486">
                        <c:v>73.683616321419862</c:v>
                      </c:pt>
                      <c:pt idx="1487">
                        <c:v>73.654306067223331</c:v>
                      </c:pt>
                      <c:pt idx="1488">
                        <c:v>73.664876946527357</c:v>
                      </c:pt>
                      <c:pt idx="1489">
                        <c:v>73.655907713278836</c:v>
                      </c:pt>
                      <c:pt idx="1490">
                        <c:v>73.656228042589532</c:v>
                      </c:pt>
                      <c:pt idx="1491">
                        <c:v>73.671443723088473</c:v>
                      </c:pt>
                      <c:pt idx="1492">
                        <c:v>73.664716781419727</c:v>
                      </c:pt>
                      <c:pt idx="1493">
                        <c:v>73.656067877929971</c:v>
                      </c:pt>
                      <c:pt idx="1494">
                        <c:v>73.653345079988483</c:v>
                      </c:pt>
                      <c:pt idx="1495">
                        <c:v>73.642774240124609</c:v>
                      </c:pt>
                      <c:pt idx="1496">
                        <c:v>73.654466231791517</c:v>
                      </c:pt>
                      <c:pt idx="1497">
                        <c:v>73.637328670061635</c:v>
                      </c:pt>
                      <c:pt idx="1498">
                        <c:v>73.643094568074176</c:v>
                      </c:pt>
                      <c:pt idx="1499">
                        <c:v>73.644696208319829</c:v>
                      </c:pt>
                      <c:pt idx="1500">
                        <c:v>73.630121312671974</c:v>
                      </c:pt>
                      <c:pt idx="1501">
                        <c:v>73.641653092562606</c:v>
                      </c:pt>
                      <c:pt idx="1502">
                        <c:v>73.621792831730787</c:v>
                      </c:pt>
                      <c:pt idx="1503">
                        <c:v>73.640692109261735</c:v>
                      </c:pt>
                      <c:pt idx="1504">
                        <c:v>73.620671691779521</c:v>
                      </c:pt>
                      <c:pt idx="1505">
                        <c:v>73.615546485752347</c:v>
                      </c:pt>
                      <c:pt idx="1506">
                        <c:v>73.634125398035849</c:v>
                      </c:pt>
                      <c:pt idx="1507">
                        <c:v>73.620992017438397</c:v>
                      </c:pt>
                      <c:pt idx="1508">
                        <c:v>73.604655451162401</c:v>
                      </c:pt>
                      <c:pt idx="1509">
                        <c:v>73.616667623844535</c:v>
                      </c:pt>
                      <c:pt idx="1510">
                        <c:v>73.618589575805998</c:v>
                      </c:pt>
                      <c:pt idx="1511">
                        <c:v>73.599370109971673</c:v>
                      </c:pt>
                      <c:pt idx="1512">
                        <c:v>73.620671691779521</c:v>
                      </c:pt>
                      <c:pt idx="1513">
                        <c:v>73.613944860611696</c:v>
                      </c:pt>
                      <c:pt idx="1514">
                        <c:v>73.609460314633182</c:v>
                      </c:pt>
                      <c:pt idx="1515">
                        <c:v>73.631082292686216</c:v>
                      </c:pt>
                      <c:pt idx="1516">
                        <c:v>73.625636743222771</c:v>
                      </c:pt>
                      <c:pt idx="1517">
                        <c:v>73.610421288223705</c:v>
                      </c:pt>
                      <c:pt idx="1518">
                        <c:v>73.613464373231338</c:v>
                      </c:pt>
                      <c:pt idx="1519">
                        <c:v>73.62243348331414</c:v>
                      </c:pt>
                      <c:pt idx="1520">
                        <c:v>73.621152180280276</c:v>
                      </c:pt>
                      <c:pt idx="1521">
                        <c:v>73.622753809155668</c:v>
                      </c:pt>
                      <c:pt idx="1522">
                        <c:v>73.615065998123001</c:v>
                      </c:pt>
                      <c:pt idx="1523">
                        <c:v>73.615866810879993</c:v>
                      </c:pt>
                      <c:pt idx="1524">
                        <c:v>73.598889624856952</c:v>
                      </c:pt>
                      <c:pt idx="1525">
                        <c:v>73.611862749169617</c:v>
                      </c:pt>
                      <c:pt idx="1526">
                        <c:v>73.612983885925686</c:v>
                      </c:pt>
                      <c:pt idx="1527">
                        <c:v>73.597768493213323</c:v>
                      </c:pt>
                      <c:pt idx="1528">
                        <c:v>73.60641723356774</c:v>
                      </c:pt>
                      <c:pt idx="1529">
                        <c:v>73.616667623844535</c:v>
                      </c:pt>
                      <c:pt idx="1530">
                        <c:v>73.614745673078275</c:v>
                      </c:pt>
                      <c:pt idx="1531">
                        <c:v>73.626277395602813</c:v>
                      </c:pt>
                      <c:pt idx="1532">
                        <c:v>73.626437558718564</c:v>
                      </c:pt>
                      <c:pt idx="1533">
                        <c:v>73.618429413096919</c:v>
                      </c:pt>
                      <c:pt idx="1534">
                        <c:v>73.621632668855739</c:v>
                      </c:pt>
                      <c:pt idx="1535">
                        <c:v>73.634926215730985</c:v>
                      </c:pt>
                      <c:pt idx="1536">
                        <c:v>73.621472505988962</c:v>
                      </c:pt>
                      <c:pt idx="1537">
                        <c:v>73.615706648311999</c:v>
                      </c:pt>
                      <c:pt idx="1538">
                        <c:v>73.622913972088796</c:v>
                      </c:pt>
                      <c:pt idx="1539">
                        <c:v>73.62547658014843</c:v>
                      </c:pt>
                      <c:pt idx="1540">
                        <c:v>73.630922129329761</c:v>
                      </c:pt>
                      <c:pt idx="1541">
                        <c:v>73.624355438860874</c:v>
                      </c:pt>
                      <c:pt idx="1542">
                        <c:v>73.626437558718564</c:v>
                      </c:pt>
                      <c:pt idx="1543">
                        <c:v>73.637969324865225</c:v>
                      </c:pt>
                      <c:pt idx="1544">
                        <c:v>73.633324580548106</c:v>
                      </c:pt>
                      <c:pt idx="1545">
                        <c:v>73.625316417082502</c:v>
                      </c:pt>
                      <c:pt idx="1546">
                        <c:v>73.605776585304199</c:v>
                      </c:pt>
                      <c:pt idx="1547">
                        <c:v>73.632363599836623</c:v>
                      </c:pt>
                      <c:pt idx="1548">
                        <c:v>73.622753809155668</c:v>
                      </c:pt>
                      <c:pt idx="1549">
                        <c:v>73.621792831730787</c:v>
                      </c:pt>
                      <c:pt idx="1550">
                        <c:v>73.62243348331414</c:v>
                      </c:pt>
                      <c:pt idx="1551">
                        <c:v>73.620992017438397</c:v>
                      </c:pt>
                      <c:pt idx="1552">
                        <c:v>73.64005145389379</c:v>
                      </c:pt>
                      <c:pt idx="1553">
                        <c:v>73.620191203353428</c:v>
                      </c:pt>
                      <c:pt idx="1554">
                        <c:v>73.621312343130427</c:v>
                      </c:pt>
                      <c:pt idx="1555">
                        <c:v>73.615866810879993</c:v>
                      </c:pt>
                      <c:pt idx="1556">
                        <c:v>73.622913972088796</c:v>
                      </c:pt>
                      <c:pt idx="1557">
                        <c:v>73.633805071015814</c:v>
                      </c:pt>
                      <c:pt idx="1558">
                        <c:v>73.615706648311999</c:v>
                      </c:pt>
                      <c:pt idx="1559">
                        <c:v>73.616347298633897</c:v>
                      </c:pt>
                      <c:pt idx="1560">
                        <c:v>73.639731126259704</c:v>
                      </c:pt>
                      <c:pt idx="1561">
                        <c:v>73.618429413096919</c:v>
                      </c:pt>
                      <c:pt idx="1562">
                        <c:v>73.59600671573773</c:v>
                      </c:pt>
                      <c:pt idx="1563">
                        <c:v>73.622913972088796</c:v>
                      </c:pt>
                      <c:pt idx="1564">
                        <c:v>73.599850595160959</c:v>
                      </c:pt>
                      <c:pt idx="1565">
                        <c:v>73.592323002442839</c:v>
                      </c:pt>
                      <c:pt idx="1566">
                        <c:v>73.610581450517827</c:v>
                      </c:pt>
                      <c:pt idx="1567">
                        <c:v>73.616026973456329</c:v>
                      </c:pt>
                      <c:pt idx="1568">
                        <c:v>73.611862749169617</c:v>
                      </c:pt>
                      <c:pt idx="1569">
                        <c:v>73.617148111722855</c:v>
                      </c:pt>
                      <c:pt idx="1570">
                        <c:v>73.617148111722855</c:v>
                      </c:pt>
                      <c:pt idx="1571">
                        <c:v>73.588479132381124</c:v>
                      </c:pt>
                      <c:pt idx="1572">
                        <c:v>73.612663561096738</c:v>
                      </c:pt>
                      <c:pt idx="1573">
                        <c:v>73.596327038840386</c:v>
                      </c:pt>
                      <c:pt idx="1574">
                        <c:v>73.609940801391147</c:v>
                      </c:pt>
                      <c:pt idx="1575">
                        <c:v>73.605135937173316</c:v>
                      </c:pt>
                      <c:pt idx="1576">
                        <c:v>73.602893669761258</c:v>
                      </c:pt>
                      <c:pt idx="1577">
                        <c:v>73.60785869264636</c:v>
                      </c:pt>
                      <c:pt idx="1578">
                        <c:v>73.583193818851598</c:v>
                      </c:pt>
                      <c:pt idx="1579">
                        <c:v>73.583834462434481</c:v>
                      </c:pt>
                      <c:pt idx="1580">
                        <c:v>73.596487200404212</c:v>
                      </c:pt>
                      <c:pt idx="1581">
                        <c:v>73.589440099448396</c:v>
                      </c:pt>
                      <c:pt idx="1582">
                        <c:v>73.590721389336153</c:v>
                      </c:pt>
                      <c:pt idx="1583">
                        <c:v>73.58591655499572</c:v>
                      </c:pt>
                      <c:pt idx="1584">
                        <c:v>73.586877521266274</c:v>
                      </c:pt>
                      <c:pt idx="1585">
                        <c:v>73.572142737949051</c:v>
                      </c:pt>
                      <c:pt idx="1586">
                        <c:v>73.581752371275755</c:v>
                      </c:pt>
                      <c:pt idx="1587">
                        <c:v>73.571662257066976</c:v>
                      </c:pt>
                      <c:pt idx="1588">
                        <c:v>73.57726787200528</c:v>
                      </c:pt>
                      <c:pt idx="1589">
                        <c:v>73.564775372631658</c:v>
                      </c:pt>
                      <c:pt idx="1590">
                        <c:v>73.58479542805766</c:v>
                      </c:pt>
                      <c:pt idx="1591">
                        <c:v>73.557247865336066</c:v>
                      </c:pt>
                      <c:pt idx="1592">
                        <c:v>73.565736332329351</c:v>
                      </c:pt>
                      <c:pt idx="1593">
                        <c:v>73.556286908277457</c:v>
                      </c:pt>
                      <c:pt idx="1594">
                        <c:v>73.55516579208664</c:v>
                      </c:pt>
                      <c:pt idx="1595">
                        <c:v>73.540911635970659</c:v>
                      </c:pt>
                      <c:pt idx="1596">
                        <c:v>73.548118785341558</c:v>
                      </c:pt>
                      <c:pt idx="1597">
                        <c:v>73.554845473249699</c:v>
                      </c:pt>
                      <c:pt idx="1598">
                        <c:v>73.531782604225398</c:v>
                      </c:pt>
                      <c:pt idx="1599">
                        <c:v>73.529700548129611</c:v>
                      </c:pt>
                      <c:pt idx="1600">
                        <c:v>73.507758965311723</c:v>
                      </c:pt>
                      <c:pt idx="1601">
                        <c:v>73.508079279268998</c:v>
                      </c:pt>
                      <c:pt idx="1602">
                        <c:v>73.524415335108245</c:v>
                      </c:pt>
                      <c:pt idx="1603">
                        <c:v>73.52073170713463</c:v>
                      </c:pt>
                      <c:pt idx="1604">
                        <c:v>73.52073170713463</c:v>
                      </c:pt>
                      <c:pt idx="1605">
                        <c:v>73.519770761428703</c:v>
                      </c:pt>
                      <c:pt idx="1606">
                        <c:v>73.518169185916037</c:v>
                      </c:pt>
                      <c:pt idx="1607">
                        <c:v>73.508079279268998</c:v>
                      </c:pt>
                      <c:pt idx="1608">
                        <c:v>73.505036298014616</c:v>
                      </c:pt>
                      <c:pt idx="1609">
                        <c:v>73.486938629286342</c:v>
                      </c:pt>
                      <c:pt idx="1610">
                        <c:v>73.480051933620658</c:v>
                      </c:pt>
                      <c:pt idx="1611">
                        <c:v>73.493985496548149</c:v>
                      </c:pt>
                      <c:pt idx="1612">
                        <c:v>73.479411311548134</c:v>
                      </c:pt>
                      <c:pt idx="1613">
                        <c:v>73.479091000561624</c:v>
                      </c:pt>
                      <c:pt idx="1614">
                        <c:v>73.476848824585574</c:v>
                      </c:pt>
                      <c:pt idx="1615">
                        <c:v>73.475087116031105</c:v>
                      </c:pt>
                      <c:pt idx="1616">
                        <c:v>73.468200446770538</c:v>
                      </c:pt>
                      <c:pt idx="1617">
                        <c:v>73.466438743145204</c:v>
                      </c:pt>
                      <c:pt idx="1618">
                        <c:v>73.454267000076641</c:v>
                      </c:pt>
                      <c:pt idx="1619">
                        <c:v>73.444337455704186</c:v>
                      </c:pt>
                      <c:pt idx="1620">
                        <c:v>73.434407943229274</c:v>
                      </c:pt>
                      <c:pt idx="1621">
                        <c:v>73.438892235235812</c:v>
                      </c:pt>
                      <c:pt idx="1622">
                        <c:v>73.447860838765848</c:v>
                      </c:pt>
                      <c:pt idx="1623">
                        <c:v>73.430884575502219</c:v>
                      </c:pt>
                      <c:pt idx="1624">
                        <c:v>73.436329781864032</c:v>
                      </c:pt>
                      <c:pt idx="1625">
                        <c:v>73.427681517417327</c:v>
                      </c:pt>
                      <c:pt idx="1626">
                        <c:v>73.421435563698438</c:v>
                      </c:pt>
                      <c:pt idx="1627">
                        <c:v>73.431365034501184</c:v>
                      </c:pt>
                      <c:pt idx="1628">
                        <c:v>73.433607177484092</c:v>
                      </c:pt>
                      <c:pt idx="1629">
                        <c:v>73.407982783170326</c:v>
                      </c:pt>
                      <c:pt idx="1630">
                        <c:v>73.420474648861898</c:v>
                      </c:pt>
                      <c:pt idx="1631">
                        <c:v>73.399014295345381</c:v>
                      </c:pt>
                      <c:pt idx="1632">
                        <c:v>73.419994191555645</c:v>
                      </c:pt>
                      <c:pt idx="1633">
                        <c:v>73.389405230123046</c:v>
                      </c:pt>
                      <c:pt idx="1634">
                        <c:v>73.403978990747447</c:v>
                      </c:pt>
                      <c:pt idx="1635">
                        <c:v>73.402057172226492</c:v>
                      </c:pt>
                      <c:pt idx="1636">
                        <c:v>73.390526286193079</c:v>
                      </c:pt>
                      <c:pt idx="1637">
                        <c:v>73.398053387478939</c:v>
                      </c:pt>
                      <c:pt idx="1638">
                        <c:v>73.401897020737039</c:v>
                      </c:pt>
                      <c:pt idx="1639">
                        <c:v>73.400295506298676</c:v>
                      </c:pt>
                      <c:pt idx="1640">
                        <c:v>73.392448097544872</c:v>
                      </c:pt>
                      <c:pt idx="1641">
                        <c:v>73.392928550569522</c:v>
                      </c:pt>
                      <c:pt idx="1642">
                        <c:v>73.401897020737039</c:v>
                      </c:pt>
                      <c:pt idx="1643">
                        <c:v>73.389084928463404</c:v>
                      </c:pt>
                      <c:pt idx="1644">
                        <c:v>73.376753339804651</c:v>
                      </c:pt>
                      <c:pt idx="1645">
                        <c:v>73.370667638856247</c:v>
                      </c:pt>
                      <c:pt idx="1646">
                        <c:v>73.386202215020305</c:v>
                      </c:pt>
                      <c:pt idx="1647">
                        <c:v>73.373230037795196</c:v>
                      </c:pt>
                      <c:pt idx="1648">
                        <c:v>73.369226290386564</c:v>
                      </c:pt>
                      <c:pt idx="1649">
                        <c:v>73.360578213682217</c:v>
                      </c:pt>
                      <c:pt idx="1650">
                        <c:v>73.353211352610444</c:v>
                      </c:pt>
                      <c:pt idx="1651">
                        <c:v>73.356414333527852</c:v>
                      </c:pt>
                      <c:pt idx="1652">
                        <c:v>73.369386440183291</c:v>
                      </c:pt>
                      <c:pt idx="1653">
                        <c:v>73.362980454784164</c:v>
                      </c:pt>
                      <c:pt idx="1654">
                        <c:v>73.350008375012038</c:v>
                      </c:pt>
                      <c:pt idx="1655">
                        <c:v>73.355293289829234</c:v>
                      </c:pt>
                      <c:pt idx="1656">
                        <c:v>73.352730905759103</c:v>
                      </c:pt>
                      <c:pt idx="1657">
                        <c:v>73.355773737078806</c:v>
                      </c:pt>
                      <c:pt idx="1658">
                        <c:v>73.335755164944544</c:v>
                      </c:pt>
                      <c:pt idx="1659">
                        <c:v>73.33335294500047</c:v>
                      </c:pt>
                      <c:pt idx="1660">
                        <c:v>73.336235609157384</c:v>
                      </c:pt>
                      <c:pt idx="1661">
                        <c:v>73.346004657681121</c:v>
                      </c:pt>
                      <c:pt idx="1662">
                        <c:v>73.32902895380559</c:v>
                      </c:pt>
                      <c:pt idx="1663">
                        <c:v>73.34055961043326</c:v>
                      </c:pt>
                      <c:pt idx="1664">
                        <c:v>73.335915313007177</c:v>
                      </c:pt>
                      <c:pt idx="1665">
                        <c:v>73.326947034276429</c:v>
                      </c:pt>
                      <c:pt idx="1666">
                        <c:v>73.325505706193013</c:v>
                      </c:pt>
                      <c:pt idx="1667">
                        <c:v>73.308049674985412</c:v>
                      </c:pt>
                      <c:pt idx="1668">
                        <c:v>73.314935987449843</c:v>
                      </c:pt>
                      <c:pt idx="1669">
                        <c:v>73.325345558669653</c:v>
                      </c:pt>
                      <c:pt idx="1670">
                        <c:v>73.311733049511531</c:v>
                      </c:pt>
                      <c:pt idx="1671">
                        <c:v>73.306768502265982</c:v>
                      </c:pt>
                      <c:pt idx="1672">
                        <c:v>73.312533783684998</c:v>
                      </c:pt>
                      <c:pt idx="1673">
                        <c:v>73.280504578536366</c:v>
                      </c:pt>
                      <c:pt idx="1674">
                        <c:v>73.286109665480382</c:v>
                      </c:pt>
                      <c:pt idx="1675">
                        <c:v>73.3003626466339</c:v>
                      </c:pt>
                      <c:pt idx="1676">
                        <c:v>73.284027774857563</c:v>
                      </c:pt>
                      <c:pt idx="1677">
                        <c:v>73.291874908368953</c:v>
                      </c:pt>
                      <c:pt idx="1678">
                        <c:v>73.271056026408758</c:v>
                      </c:pt>
                      <c:pt idx="1679">
                        <c:v>73.275540081444845</c:v>
                      </c:pt>
                      <c:pt idx="1680">
                        <c:v>73.278742981881578</c:v>
                      </c:pt>
                      <c:pt idx="1681">
                        <c:v>73.273458197940599</c:v>
                      </c:pt>
                      <c:pt idx="1682">
                        <c:v>73.284668356438388</c:v>
                      </c:pt>
                      <c:pt idx="1683">
                        <c:v>73.275700226387812</c:v>
                      </c:pt>
                      <c:pt idx="1684">
                        <c:v>73.259365484935898</c:v>
                      </c:pt>
                      <c:pt idx="1685">
                        <c:v>73.26336909005137</c:v>
                      </c:pt>
                      <c:pt idx="1686">
                        <c:v>73.26336909005137</c:v>
                      </c:pt>
                      <c:pt idx="1687">
                        <c:v>73.254080734123136</c:v>
                      </c:pt>
                      <c:pt idx="1688">
                        <c:v>73.257443756322246</c:v>
                      </c:pt>
                      <c:pt idx="1689">
                        <c:v>73.256162604576858</c:v>
                      </c:pt>
                      <c:pt idx="1690">
                        <c:v>73.265130677944967</c:v>
                      </c:pt>
                      <c:pt idx="1691">
                        <c:v>73.229578825677592</c:v>
                      </c:pt>
                      <c:pt idx="1692">
                        <c:v>73.234543248955234</c:v>
                      </c:pt>
                      <c:pt idx="1693">
                        <c:v>73.227016545814976</c:v>
                      </c:pt>
                      <c:pt idx="1694">
                        <c:v>73.231020109033651</c:v>
                      </c:pt>
                      <c:pt idx="1695">
                        <c:v>73.243030829800844</c:v>
                      </c:pt>
                      <c:pt idx="1696">
                        <c:v>73.235183820281534</c:v>
                      </c:pt>
                      <c:pt idx="1697">
                        <c:v>73.221411566019825</c:v>
                      </c:pt>
                      <c:pt idx="1698">
                        <c:v>73.24735470070118</c:v>
                      </c:pt>
                      <c:pt idx="1699">
                        <c:v>73.248635848796113</c:v>
                      </c:pt>
                      <c:pt idx="1700">
                        <c:v>73.222372418977287</c:v>
                      </c:pt>
                      <c:pt idx="1701">
                        <c:v>73.241589540844785</c:v>
                      </c:pt>
                      <c:pt idx="1702">
                        <c:v>73.219650003040343</c:v>
                      </c:pt>
                      <c:pt idx="1703">
                        <c:v>73.212763902843193</c:v>
                      </c:pt>
                      <c:pt idx="1704">
                        <c:v>73.227336830681594</c:v>
                      </c:pt>
                      <c:pt idx="1705">
                        <c:v>73.221251423889314</c:v>
                      </c:pt>
                      <c:pt idx="1706">
                        <c:v>73.225254979641363</c:v>
                      </c:pt>
                      <c:pt idx="1707">
                        <c:v>73.21660730571287</c:v>
                      </c:pt>
                      <c:pt idx="1708">
                        <c:v>73.218849292926933</c:v>
                      </c:pt>
                      <c:pt idx="1709">
                        <c:v>73.229738968239502</c:v>
                      </c:pt>
                      <c:pt idx="1710">
                        <c:v>73.215326170892013</c:v>
                      </c:pt>
                      <c:pt idx="1711">
                        <c:v>73.218208724985615</c:v>
                      </c:pt>
                      <c:pt idx="1712">
                        <c:v>73.2021945695911</c:v>
                      </c:pt>
                      <c:pt idx="1713">
                        <c:v>73.226375976181146</c:v>
                      </c:pt>
                      <c:pt idx="1714">
                        <c:v>73.228617970480173</c:v>
                      </c:pt>
                      <c:pt idx="1715">
                        <c:v>73.221891992461252</c:v>
                      </c:pt>
                      <c:pt idx="1716">
                        <c:v>73.227176688244157</c:v>
                      </c:pt>
                      <c:pt idx="1717">
                        <c:v>73.222532561165835</c:v>
                      </c:pt>
                      <c:pt idx="1718">
                        <c:v>73.197390339150161</c:v>
                      </c:pt>
                      <c:pt idx="1719">
                        <c:v>73.216287021957882</c:v>
                      </c:pt>
                      <c:pt idx="1720">
                        <c:v>73.218208724985615</c:v>
                      </c:pt>
                      <c:pt idx="1721">
                        <c:v>73.227336830681594</c:v>
                      </c:pt>
                      <c:pt idx="1722">
                        <c:v>73.224934694990438</c:v>
                      </c:pt>
                      <c:pt idx="1723">
                        <c:v>73.231500536968298</c:v>
                      </c:pt>
                      <c:pt idx="1724">
                        <c:v>73.203795981397334</c:v>
                      </c:pt>
                      <c:pt idx="1725">
                        <c:v>73.231020109033651</c:v>
                      </c:pt>
                      <c:pt idx="1726">
                        <c:v>73.236144677519761</c:v>
                      </c:pt>
                      <c:pt idx="1727">
                        <c:v>73.243831546177944</c:v>
                      </c:pt>
                      <c:pt idx="1728">
                        <c:v>73.231340394315154</c:v>
                      </c:pt>
                      <c:pt idx="1729">
                        <c:v>73.220770997547532</c:v>
                      </c:pt>
                      <c:pt idx="1730">
                        <c:v>73.220931139653132</c:v>
                      </c:pt>
                      <c:pt idx="1731">
                        <c:v>73.230859966405362</c:v>
                      </c:pt>
                      <c:pt idx="1732">
                        <c:v>73.244632262762451</c:v>
                      </c:pt>
                      <c:pt idx="1733">
                        <c:v>73.226536118577172</c:v>
                      </c:pt>
                      <c:pt idx="1734">
                        <c:v>73.234863534601757</c:v>
                      </c:pt>
                      <c:pt idx="1735">
                        <c:v>73.214525461898603</c:v>
                      </c:pt>
                      <c:pt idx="1736">
                        <c:v>73.236945392113142</c:v>
                      </c:pt>
                      <c:pt idx="1737">
                        <c:v>73.240628681914075</c:v>
                      </c:pt>
                      <c:pt idx="1738">
                        <c:v>73.218208724985615</c:v>
                      </c:pt>
                      <c:pt idx="1739">
                        <c:v>73.238706964948605</c:v>
                      </c:pt>
                      <c:pt idx="1740">
                        <c:v>73.243511259602286</c:v>
                      </c:pt>
                      <c:pt idx="1741">
                        <c:v>73.220931139653132</c:v>
                      </c:pt>
                      <c:pt idx="1742">
                        <c:v>73.232301250358717</c:v>
                      </c:pt>
                      <c:pt idx="1743">
                        <c:v>73.235504105994451</c:v>
                      </c:pt>
                      <c:pt idx="1744">
                        <c:v>73.235664248863301</c:v>
                      </c:pt>
                      <c:pt idx="1745">
                        <c:v>73.225895549042889</c:v>
                      </c:pt>
                      <c:pt idx="1746">
                        <c:v>73.225735406680116</c:v>
                      </c:pt>
                      <c:pt idx="1747">
                        <c:v>73.228778112992387</c:v>
                      </c:pt>
                      <c:pt idx="1748">
                        <c:v>73.245753266329217</c:v>
                      </c:pt>
                      <c:pt idx="1749">
                        <c:v>73.241269254501361</c:v>
                      </c:pt>
                      <c:pt idx="1750">
                        <c:v>73.231500536968298</c:v>
                      </c:pt>
                      <c:pt idx="1751">
                        <c:v>73.229098398041614</c:v>
                      </c:pt>
                      <c:pt idx="1752">
                        <c:v>73.247514844183996</c:v>
                      </c:pt>
                      <c:pt idx="1753">
                        <c:v>73.235984534625985</c:v>
                      </c:pt>
                      <c:pt idx="1754">
                        <c:v>73.244792406104267</c:v>
                      </c:pt>
                      <c:pt idx="1755">
                        <c:v>73.248475705255146</c:v>
                      </c:pt>
                      <c:pt idx="1756">
                        <c:v>73.229098398041614</c:v>
                      </c:pt>
                      <c:pt idx="1757">
                        <c:v>73.235824391740479</c:v>
                      </c:pt>
                      <c:pt idx="1758">
                        <c:v>73.230379538570233</c:v>
                      </c:pt>
                      <c:pt idx="1759">
                        <c:v>73.216927589501054</c:v>
                      </c:pt>
                      <c:pt idx="1760">
                        <c:v>73.247514844183996</c:v>
                      </c:pt>
                      <c:pt idx="1761">
                        <c:v>73.22109128176713</c:v>
                      </c:pt>
                      <c:pt idx="1762">
                        <c:v>73.227016545814976</c:v>
                      </c:pt>
                      <c:pt idx="1763">
                        <c:v>73.231020109033651</c:v>
                      </c:pt>
                      <c:pt idx="1764">
                        <c:v>73.252319152526624</c:v>
                      </c:pt>
                      <c:pt idx="1765">
                        <c:v>73.242870686550333</c:v>
                      </c:pt>
                      <c:pt idx="1766">
                        <c:v>73.233262106700977</c:v>
                      </c:pt>
                      <c:pt idx="1767">
                        <c:v>73.207959655976026</c:v>
                      </c:pt>
                      <c:pt idx="1768">
                        <c:v>73.219009434933042</c:v>
                      </c:pt>
                      <c:pt idx="1769">
                        <c:v>73.24639383997841</c:v>
                      </c:pt>
                      <c:pt idx="1770">
                        <c:v>73.221251423889314</c:v>
                      </c:pt>
                      <c:pt idx="1771">
                        <c:v>73.22749697312743</c:v>
                      </c:pt>
                      <c:pt idx="1772">
                        <c:v>73.217568157176899</c:v>
                      </c:pt>
                      <c:pt idx="1773">
                        <c:v>73.232941821220436</c:v>
                      </c:pt>
                      <c:pt idx="1774">
                        <c:v>73.24190982722142</c:v>
                      </c:pt>
                      <c:pt idx="1775">
                        <c:v>73.22749697312743</c:v>
                      </c:pt>
                      <c:pt idx="1776">
                        <c:v>73.235183820281534</c:v>
                      </c:pt>
                      <c:pt idx="1777">
                        <c:v>73.218689150929151</c:v>
                      </c:pt>
                      <c:pt idx="1778">
                        <c:v>73.214365320124855</c:v>
                      </c:pt>
                      <c:pt idx="1779">
                        <c:v>73.217408015245539</c:v>
                      </c:pt>
                      <c:pt idx="1780">
                        <c:v>73.219329718970158</c:v>
                      </c:pt>
                      <c:pt idx="1781">
                        <c:v>73.216927589501054</c:v>
                      </c:pt>
                      <c:pt idx="1782">
                        <c:v>73.218368866958457</c:v>
                      </c:pt>
                      <c:pt idx="1783">
                        <c:v>73.221731850305773</c:v>
                      </c:pt>
                      <c:pt idx="1784">
                        <c:v>73.233582392214771</c:v>
                      </c:pt>
                      <c:pt idx="1785">
                        <c:v>73.19610921229355</c:v>
                      </c:pt>
                      <c:pt idx="1786">
                        <c:v>73.206998807498479</c:v>
                      </c:pt>
                      <c:pt idx="1787">
                        <c:v>73.20491697015531</c:v>
                      </c:pt>
                      <c:pt idx="1788">
                        <c:v>73.224294125787978</c:v>
                      </c:pt>
                      <c:pt idx="1789">
                        <c:v>73.208279938868159</c:v>
                      </c:pt>
                      <c:pt idx="1790">
                        <c:v>73.212283477820492</c:v>
                      </c:pt>
                      <c:pt idx="1791">
                        <c:v>73.20411626385814</c:v>
                      </c:pt>
                      <c:pt idx="1792">
                        <c:v>73.202674993045846</c:v>
                      </c:pt>
                      <c:pt idx="1793">
                        <c:v>73.205717676659802</c:v>
                      </c:pt>
                      <c:pt idx="1794">
                        <c:v>73.192586116175534</c:v>
                      </c:pt>
                      <c:pt idx="1795">
                        <c:v>73.199632312426772</c:v>
                      </c:pt>
                      <c:pt idx="1796">
                        <c:v>73.174650416373254</c:v>
                      </c:pt>
                      <c:pt idx="1797">
                        <c:v>73.200112735483273</c:v>
                      </c:pt>
                      <c:pt idx="1798">
                        <c:v>73.182657412354928</c:v>
                      </c:pt>
                      <c:pt idx="1799">
                        <c:v>73.177532932537446</c:v>
                      </c:pt>
                      <c:pt idx="1800">
                        <c:v>73.170166507682637</c:v>
                      </c:pt>
                      <c:pt idx="1801">
                        <c:v>73.182337132117453</c:v>
                      </c:pt>
                      <c:pt idx="1802">
                        <c:v>73.188422462303791</c:v>
                      </c:pt>
                      <c:pt idx="1803">
                        <c:v>73.162639961287454</c:v>
                      </c:pt>
                      <c:pt idx="1804">
                        <c:v>73.176091674119419</c:v>
                      </c:pt>
                      <c:pt idx="1805">
                        <c:v>73.186500777792858</c:v>
                      </c:pt>
                      <c:pt idx="1806">
                        <c:v>73.16792455577621</c:v>
                      </c:pt>
                      <c:pt idx="1807">
                        <c:v>73.163921074273318</c:v>
                      </c:pt>
                      <c:pt idx="1808">
                        <c:v>73.165842744747607</c:v>
                      </c:pt>
                      <c:pt idx="1809">
                        <c:v>73.180255311382723</c:v>
                      </c:pt>
                      <c:pt idx="1810">
                        <c:v>73.156074265567796</c:v>
                      </c:pt>
                      <c:pt idx="1811">
                        <c:v>73.158956764410419</c:v>
                      </c:pt>
                      <c:pt idx="1812">
                        <c:v>73.174169997273864</c:v>
                      </c:pt>
                      <c:pt idx="1813">
                        <c:v>73.175611254795967</c:v>
                      </c:pt>
                      <c:pt idx="1814">
                        <c:v>73.158956764410419</c:v>
                      </c:pt>
                      <c:pt idx="1815">
                        <c:v>73.156394543084261</c:v>
                      </c:pt>
                      <c:pt idx="1816">
                        <c:v>73.172088182039332</c:v>
                      </c:pt>
                      <c:pt idx="1817">
                        <c:v>73.165042048571536</c:v>
                      </c:pt>
                      <c:pt idx="1818">
                        <c:v>73.148707891847934</c:v>
                      </c:pt>
                      <c:pt idx="1819">
                        <c:v>73.170967205186031</c:v>
                      </c:pt>
                      <c:pt idx="1820">
                        <c:v>73.158156070017881</c:v>
                      </c:pt>
                      <c:pt idx="1821">
                        <c:v>73.147426785166758</c:v>
                      </c:pt>
                      <c:pt idx="1822">
                        <c:v>73.158636486628495</c:v>
                      </c:pt>
                      <c:pt idx="1823">
                        <c:v>73.162319683123926</c:v>
                      </c:pt>
                      <c:pt idx="1824">
                        <c:v>73.15751551465317</c:v>
                      </c:pt>
                      <c:pt idx="1825">
                        <c:v>73.151750522343491</c:v>
                      </c:pt>
                      <c:pt idx="1826">
                        <c:v>73.151590383821741</c:v>
                      </c:pt>
                      <c:pt idx="1827">
                        <c:v>73.151750522343491</c:v>
                      </c:pt>
                      <c:pt idx="1828">
                        <c:v>73.149028168601191</c:v>
                      </c:pt>
                      <c:pt idx="1829">
                        <c:v>73.144224020786552</c:v>
                      </c:pt>
                      <c:pt idx="1830">
                        <c:v>73.149188306990212</c:v>
                      </c:pt>
                      <c:pt idx="1831">
                        <c:v>73.135096160507842</c:v>
                      </c:pt>
                      <c:pt idx="1832">
                        <c:v>73.132694096492969</c:v>
                      </c:pt>
                      <c:pt idx="1833">
                        <c:v>73.159917597955243</c:v>
                      </c:pt>
                      <c:pt idx="1834">
                        <c:v>73.144704435232114</c:v>
                      </c:pt>
                      <c:pt idx="1835">
                        <c:v>73.149348445387645</c:v>
                      </c:pt>
                      <c:pt idx="1836">
                        <c:v>73.130452171763139</c:v>
                      </c:pt>
                      <c:pt idx="1837">
                        <c:v>73.149028168601191</c:v>
                      </c:pt>
                      <c:pt idx="1838">
                        <c:v>73.142462501791897</c:v>
                      </c:pt>
                      <c:pt idx="1839">
                        <c:v>73.122605448012692</c:v>
                      </c:pt>
                      <c:pt idx="1840">
                        <c:v>73.139419880438055</c:v>
                      </c:pt>
                      <c:pt idx="1841">
                        <c:v>73.131412996448248</c:v>
                      </c:pt>
                      <c:pt idx="1842">
                        <c:v>73.125487915647398</c:v>
                      </c:pt>
                      <c:pt idx="1843">
                        <c:v>73.119722983065714</c:v>
                      </c:pt>
                      <c:pt idx="1844">
                        <c:v>73.123085859098524</c:v>
                      </c:pt>
                      <c:pt idx="1845">
                        <c:v>73.114278334387862</c:v>
                      </c:pt>
                      <c:pt idx="1846">
                        <c:v>73.124847367051899</c:v>
                      </c:pt>
                      <c:pt idx="1847">
                        <c:v>73.126608876008987</c:v>
                      </c:pt>
                      <c:pt idx="1848">
                        <c:v>73.117160794258083</c:v>
                      </c:pt>
                      <c:pt idx="1849">
                        <c:v>73.124527092803888</c:v>
                      </c:pt>
                      <c:pt idx="1850">
                        <c:v>73.119082435664694</c:v>
                      </c:pt>
                      <c:pt idx="1851">
                        <c:v>73.100826890530612</c:v>
                      </c:pt>
                      <c:pt idx="1852">
                        <c:v>73.117481067742844</c:v>
                      </c:pt>
                      <c:pt idx="1853">
                        <c:v>73.110274922360134</c:v>
                      </c:pt>
                      <c:pt idx="1854">
                        <c:v>73.101307298231916</c:v>
                      </c:pt>
                      <c:pt idx="1855">
                        <c:v>73.083051858065843</c:v>
                      </c:pt>
                      <c:pt idx="1856">
                        <c:v>73.110755331529774</c:v>
                      </c:pt>
                      <c:pt idx="1857">
                        <c:v>73.086254559069516</c:v>
                      </c:pt>
                      <c:pt idx="1858">
                        <c:v>73.083372128016947</c:v>
                      </c:pt>
                      <c:pt idx="1859">
                        <c:v>73.089777534005833</c:v>
                      </c:pt>
                      <c:pt idx="1860">
                        <c:v>73.084653208152915</c:v>
                      </c:pt>
                      <c:pt idx="1861">
                        <c:v>73.076486331381489</c:v>
                      </c:pt>
                      <c:pt idx="1862">
                        <c:v>73.082891723102804</c:v>
                      </c:pt>
                      <c:pt idx="1863">
                        <c:v>73.093300512956958</c:v>
                      </c:pt>
                      <c:pt idx="1864">
                        <c:v>73.079048486477362</c:v>
                      </c:pt>
                      <c:pt idx="1865">
                        <c:v>73.07328364049782</c:v>
                      </c:pt>
                      <c:pt idx="1866">
                        <c:v>73.059672241258795</c:v>
                      </c:pt>
                      <c:pt idx="1867">
                        <c:v>73.070561355855531</c:v>
                      </c:pt>
                      <c:pt idx="1868">
                        <c:v>73.067678939435439</c:v>
                      </c:pt>
                      <c:pt idx="1869">
                        <c:v>73.04670143422122</c:v>
                      </c:pt>
                      <c:pt idx="1870">
                        <c:v>73.055668899947008</c:v>
                      </c:pt>
                      <c:pt idx="1871">
                        <c:v>73.049904097565715</c:v>
                      </c:pt>
                      <c:pt idx="1872">
                        <c:v>73.067038402818127</c:v>
                      </c:pt>
                      <c:pt idx="1873">
                        <c:v>73.049743964319731</c:v>
                      </c:pt>
                      <c:pt idx="1874">
                        <c:v>73.04766223287622</c:v>
                      </c:pt>
                      <c:pt idx="1875">
                        <c:v>73.04766223287622</c:v>
                      </c:pt>
                      <c:pt idx="1876">
                        <c:v>73.044619704826601</c:v>
                      </c:pt>
                      <c:pt idx="1877">
                        <c:v>73.054547965308714</c:v>
                      </c:pt>
                      <c:pt idx="1878">
                        <c:v>73.055508766402312</c:v>
                      </c:pt>
                      <c:pt idx="1879">
                        <c:v>73.036452933815283</c:v>
                      </c:pt>
                      <c:pt idx="1880">
                        <c:v>73.031648960945589</c:v>
                      </c:pt>
                      <c:pt idx="1881">
                        <c:v>73.042217711113068</c:v>
                      </c:pt>
                      <c:pt idx="1882">
                        <c:v>73.040135984737702</c:v>
                      </c:pt>
                      <c:pt idx="1883">
                        <c:v>73.033410416797693</c:v>
                      </c:pt>
                      <c:pt idx="1884">
                        <c:v>73.017397218689808</c:v>
                      </c:pt>
                      <c:pt idx="1885">
                        <c:v>73.021080246909733</c:v>
                      </c:pt>
                      <c:pt idx="1886">
                        <c:v>73.034691476229582</c:v>
                      </c:pt>
                      <c:pt idx="1887">
                        <c:v>73.011312225157269</c:v>
                      </c:pt>
                      <c:pt idx="1888">
                        <c:v>72.994178228765449</c:v>
                      </c:pt>
                      <c:pt idx="1889">
                        <c:v>73.008109601793052</c:v>
                      </c:pt>
                      <c:pt idx="1890">
                        <c:v>72.99225666499882</c:v>
                      </c:pt>
                      <c:pt idx="1891">
                        <c:v>73.010511569005175</c:v>
                      </c:pt>
                      <c:pt idx="1892">
                        <c:v>73.003305672967613</c:v>
                      </c:pt>
                      <c:pt idx="1893">
                        <c:v>73.009550781896422</c:v>
                      </c:pt>
                      <c:pt idx="1894">
                        <c:v>73.016916824028073</c:v>
                      </c:pt>
                      <c:pt idx="1895">
                        <c:v>72.99898214340736</c:v>
                      </c:pt>
                      <c:pt idx="1896">
                        <c:v>72.990655362772344</c:v>
                      </c:pt>
                      <c:pt idx="1897">
                        <c:v>72.985851461069643</c:v>
                      </c:pt>
                      <c:pt idx="1898">
                        <c:v>72.996900446145958</c:v>
                      </c:pt>
                      <c:pt idx="1899">
                        <c:v>72.993537707377143</c:v>
                      </c:pt>
                      <c:pt idx="1900">
                        <c:v>72.971599929940581</c:v>
                      </c:pt>
                      <c:pt idx="1901">
                        <c:v>72.974962644846727</c:v>
                      </c:pt>
                      <c:pt idx="1902">
                        <c:v>72.974482256779055</c:v>
                      </c:pt>
                      <c:pt idx="1903">
                        <c:v>72.978485492957262</c:v>
                      </c:pt>
                      <c:pt idx="1904">
                        <c:v>72.979446270411387</c:v>
                      </c:pt>
                      <c:pt idx="1905">
                        <c:v>72.967276444721705</c:v>
                      </c:pt>
                      <c:pt idx="1906">
                        <c:v>72.968557476748771</c:v>
                      </c:pt>
                      <c:pt idx="1907">
                        <c:v>72.976884197863896</c:v>
                      </c:pt>
                      <c:pt idx="1908">
                        <c:v>72.973521480867646</c:v>
                      </c:pt>
                      <c:pt idx="1909">
                        <c:v>72.964874511101598</c:v>
                      </c:pt>
                      <c:pt idx="1910">
                        <c:v>72.955106666939116</c:v>
                      </c:pt>
                      <c:pt idx="1911">
                        <c:v>72.965515026551202</c:v>
                      </c:pt>
                      <c:pt idx="1912">
                        <c:v>72.985050811511599</c:v>
                      </c:pt>
                      <c:pt idx="1913">
                        <c:v>72.949021796012858</c:v>
                      </c:pt>
                      <c:pt idx="1914">
                        <c:v>72.969358122035288</c:v>
                      </c:pt>
                      <c:pt idx="1915">
                        <c:v>72.965034639951611</c:v>
                      </c:pt>
                      <c:pt idx="1916">
                        <c:v>72.949982564310261</c:v>
                      </c:pt>
                      <c:pt idx="1917">
                        <c:v>72.955266795283194</c:v>
                      </c:pt>
                      <c:pt idx="1918">
                        <c:v>72.961832064528537</c:v>
                      </c:pt>
                      <c:pt idx="1919">
                        <c:v>72.954466153646081</c:v>
                      </c:pt>
                      <c:pt idx="1920">
                        <c:v>72.96871760578955</c:v>
                      </c:pt>
                      <c:pt idx="1921">
                        <c:v>72.963433351825358</c:v>
                      </c:pt>
                      <c:pt idx="1922">
                        <c:v>72.961031421191137</c:v>
                      </c:pt>
                      <c:pt idx="1923">
                        <c:v>72.963433351825358</c:v>
                      </c:pt>
                      <c:pt idx="1924">
                        <c:v>72.967436573696091</c:v>
                      </c:pt>
                      <c:pt idx="1925">
                        <c:v>72.958949749484475</c:v>
                      </c:pt>
                      <c:pt idx="1926">
                        <c:v>72.940054639635548</c:v>
                      </c:pt>
                      <c:pt idx="1927">
                        <c:v>72.96359348060065</c:v>
                      </c:pt>
                      <c:pt idx="1928">
                        <c:v>72.957348464509991</c:v>
                      </c:pt>
                      <c:pt idx="1929">
                        <c:v>72.962632708073258</c:v>
                      </c:pt>
                      <c:pt idx="1930">
                        <c:v>72.956547822333789</c:v>
                      </c:pt>
                      <c:pt idx="1931">
                        <c:v>72.963913738176132</c:v>
                      </c:pt>
                      <c:pt idx="1932">
                        <c:v>72.955587051996091</c:v>
                      </c:pt>
                      <c:pt idx="1933">
                        <c:v>72.948701539980064</c:v>
                      </c:pt>
                      <c:pt idx="1934">
                        <c:v>72.958309235395134</c:v>
                      </c:pt>
                      <c:pt idx="1935">
                        <c:v>72.935410943876718</c:v>
                      </c:pt>
                      <c:pt idx="1936">
                        <c:v>72.961832064528537</c:v>
                      </c:pt>
                      <c:pt idx="1937">
                        <c:v>72.944538214572987</c:v>
                      </c:pt>
                      <c:pt idx="1938">
                        <c:v>72.951423717316231</c:v>
                      </c:pt>
                      <c:pt idx="1939">
                        <c:v>72.948861667992375</c:v>
                      </c:pt>
                      <c:pt idx="1940">
                        <c:v>72.945979365040927</c:v>
                      </c:pt>
                      <c:pt idx="1941">
                        <c:v>72.954626281956862</c:v>
                      </c:pt>
                      <c:pt idx="1942">
                        <c:v>72.972720834502894</c:v>
                      </c:pt>
                      <c:pt idx="1943">
                        <c:v>72.950943332906263</c:v>
                      </c:pt>
                      <c:pt idx="1944">
                        <c:v>72.945819237178043</c:v>
                      </c:pt>
                      <c:pt idx="1945">
                        <c:v>72.959910520867226</c:v>
                      </c:pt>
                      <c:pt idx="1946">
                        <c:v>72.973841739471624</c:v>
                      </c:pt>
                      <c:pt idx="1947">
                        <c:v>72.971920188345536</c:v>
                      </c:pt>
                      <c:pt idx="1948">
                        <c:v>72.966315671049728</c:v>
                      </c:pt>
                      <c:pt idx="1949">
                        <c:v>72.950783204786177</c:v>
                      </c:pt>
                      <c:pt idx="1950">
                        <c:v>72.949662308177963</c:v>
                      </c:pt>
                      <c:pt idx="1951">
                        <c:v>72.971599929940581</c:v>
                      </c:pt>
                      <c:pt idx="1952">
                        <c:v>72.960390906670597</c:v>
                      </c:pt>
                      <c:pt idx="1953">
                        <c:v>72.942936937063138</c:v>
                      </c:pt>
                      <c:pt idx="1954">
                        <c:v>72.964073866976335</c:v>
                      </c:pt>
                      <c:pt idx="1955">
                        <c:v>72.958629492423228</c:v>
                      </c:pt>
                      <c:pt idx="1956">
                        <c:v>72.956547822333789</c:v>
                      </c:pt>
                      <c:pt idx="1957">
                        <c:v>72.971920188345536</c:v>
                      </c:pt>
                      <c:pt idx="1958">
                        <c:v>72.976083550628275</c:v>
                      </c:pt>
                      <c:pt idx="1959">
                        <c:v>72.966155542133478</c:v>
                      </c:pt>
                      <c:pt idx="1960">
                        <c:v>72.96919799296144</c:v>
                      </c:pt>
                      <c:pt idx="1961">
                        <c:v>72.979926659250395</c:v>
                      </c:pt>
                      <c:pt idx="1962">
                        <c:v>72.977364586304816</c:v>
                      </c:pt>
                      <c:pt idx="1963">
                        <c:v>72.975923421206048</c:v>
                      </c:pt>
                      <c:pt idx="1964">
                        <c:v>72.997861229323163</c:v>
                      </c:pt>
                      <c:pt idx="1965">
                        <c:v>72.983289383213815</c:v>
                      </c:pt>
                      <c:pt idx="1966">
                        <c:v>72.981848215353068</c:v>
                      </c:pt>
                      <c:pt idx="1967">
                        <c:v>72.984090032315677</c:v>
                      </c:pt>
                      <c:pt idx="1968">
                        <c:v>72.985531201221548</c:v>
                      </c:pt>
                      <c:pt idx="1969">
                        <c:v>72.995939663267379</c:v>
                      </c:pt>
                      <c:pt idx="1970">
                        <c:v>72.994498489509269</c:v>
                      </c:pt>
                      <c:pt idx="1971">
                        <c:v>72.9884135410488</c:v>
                      </c:pt>
                      <c:pt idx="1972">
                        <c:v>73.005547505490526</c:v>
                      </c:pt>
                      <c:pt idx="1973">
                        <c:v>73.016116166424467</c:v>
                      </c:pt>
                      <c:pt idx="1974">
                        <c:v>73.011792618948064</c:v>
                      </c:pt>
                      <c:pt idx="1975">
                        <c:v>73.022841696739931</c:v>
                      </c:pt>
                      <c:pt idx="1976">
                        <c:v>73.018197876625237</c:v>
                      </c:pt>
                      <c:pt idx="1977">
                        <c:v>73.014354720426383</c:v>
                      </c:pt>
                      <c:pt idx="1978">
                        <c:v>73.012593275431954</c:v>
                      </c:pt>
                      <c:pt idx="1979">
                        <c:v>73.03244962257213</c:v>
                      </c:pt>
                      <c:pt idx="1980">
                        <c:v>73.022041037601781</c:v>
                      </c:pt>
                      <c:pt idx="1981">
                        <c:v>73.002024626541612</c:v>
                      </c:pt>
                      <c:pt idx="1982">
                        <c:v>73.028286184378601</c:v>
                      </c:pt>
                      <c:pt idx="1983">
                        <c:v>73.006668422361642</c:v>
                      </c:pt>
                      <c:pt idx="1984">
                        <c:v>73.020279588227822</c:v>
                      </c:pt>
                      <c:pt idx="1985">
                        <c:v>73.017557350260361</c:v>
                      </c:pt>
                      <c:pt idx="1986">
                        <c:v>73.015475640490877</c:v>
                      </c:pt>
                      <c:pt idx="1987">
                        <c:v>73.009710913060445</c:v>
                      </c:pt>
                      <c:pt idx="1988">
                        <c:v>73.020759983412063</c:v>
                      </c:pt>
                      <c:pt idx="1989">
                        <c:v>73.035332006144685</c:v>
                      </c:pt>
                      <c:pt idx="1990">
                        <c:v>73.034050946447323</c:v>
                      </c:pt>
                      <c:pt idx="1991">
                        <c:v>73.02748552383035</c:v>
                      </c:pt>
                      <c:pt idx="1992">
                        <c:v>73.034050946447323</c:v>
                      </c:pt>
                      <c:pt idx="1993">
                        <c:v>73.028766580807059</c:v>
                      </c:pt>
                      <c:pt idx="1994">
                        <c:v>73.027965920134392</c:v>
                      </c:pt>
                      <c:pt idx="1995">
                        <c:v>73.01531550902817</c:v>
                      </c:pt>
                      <c:pt idx="1996">
                        <c:v>73.03244962257213</c:v>
                      </c:pt>
                      <c:pt idx="1997">
                        <c:v>73.017237087127654</c:v>
                      </c:pt>
                      <c:pt idx="1998">
                        <c:v>73.013714194857769</c:v>
                      </c:pt>
                      <c:pt idx="1999">
                        <c:v>73.019478929753248</c:v>
                      </c:pt>
                      <c:pt idx="2000">
                        <c:v>73.005707636447255</c:v>
                      </c:pt>
                      <c:pt idx="2001">
                        <c:v>73.015475640490877</c:v>
                      </c:pt>
                      <c:pt idx="2002">
                        <c:v>73.026364599411266</c:v>
                      </c:pt>
                      <c:pt idx="2003">
                        <c:v>72.997701098772907</c:v>
                      </c:pt>
                      <c:pt idx="2004">
                        <c:v>73.008429863980183</c:v>
                      </c:pt>
                      <c:pt idx="2005">
                        <c:v>73.002344888098378</c:v>
                      </c:pt>
                      <c:pt idx="2006">
                        <c:v>73.003946196379758</c:v>
                      </c:pt>
                      <c:pt idx="2007">
                        <c:v>72.99225666499882</c:v>
                      </c:pt>
                      <c:pt idx="2008">
                        <c:v>73.014835114689944</c:v>
                      </c:pt>
                      <c:pt idx="2009">
                        <c:v>73.012753406753561</c:v>
                      </c:pt>
                      <c:pt idx="2010">
                        <c:v>72.997220707171905</c:v>
                      </c:pt>
                      <c:pt idx="2011">
                        <c:v>72.996580185153221</c:v>
                      </c:pt>
                      <c:pt idx="2012">
                        <c:v>72.973041093023966</c:v>
                      </c:pt>
                      <c:pt idx="2013">
                        <c:v>72.977684845306896</c:v>
                      </c:pt>
                      <c:pt idx="2014">
                        <c:v>72.978325363410576</c:v>
                      </c:pt>
                      <c:pt idx="2015">
                        <c:v>72.967596702678733</c:v>
                      </c:pt>
                      <c:pt idx="2016">
                        <c:v>72.970158767529156</c:v>
                      </c:pt>
                      <c:pt idx="2017">
                        <c:v>72.975603162386435</c:v>
                      </c:pt>
                      <c:pt idx="2018">
                        <c:v>72.96871760578955</c:v>
                      </c:pt>
                      <c:pt idx="2019">
                        <c:v>72.965194768809795</c:v>
                      </c:pt>
                      <c:pt idx="2020">
                        <c:v>72.954626281956862</c:v>
                      </c:pt>
                      <c:pt idx="2021">
                        <c:v>72.949822436239955</c:v>
                      </c:pt>
                      <c:pt idx="2022">
                        <c:v>72.9328489078232</c:v>
                      </c:pt>
                      <c:pt idx="2023">
                        <c:v>72.947260388243151</c:v>
                      </c:pt>
                      <c:pt idx="2024">
                        <c:v>72.924682432072672</c:v>
                      </c:pt>
                      <c:pt idx="2025">
                        <c:v>72.928365349838515</c:v>
                      </c:pt>
                      <c:pt idx="2026">
                        <c:v>72.926123573284599</c:v>
                      </c:pt>
                      <c:pt idx="2027">
                        <c:v>72.925162812401979</c:v>
                      </c:pt>
                      <c:pt idx="2028">
                        <c:v>72.920839392125103</c:v>
                      </c:pt>
                      <c:pt idx="2029">
                        <c:v>72.907869167571235</c:v>
                      </c:pt>
                      <c:pt idx="2030">
                        <c:v>72.923401418226007</c:v>
                      </c:pt>
                      <c:pt idx="2031">
                        <c:v>72.910431182923432</c:v>
                      </c:pt>
                      <c:pt idx="2032">
                        <c:v>72.903225520156965</c:v>
                      </c:pt>
                      <c:pt idx="2033">
                        <c:v>72.922120404910117</c:v>
                      </c:pt>
                      <c:pt idx="2034">
                        <c:v>72.905147028585915</c:v>
                      </c:pt>
                      <c:pt idx="2035">
                        <c:v>72.901464138479639</c:v>
                      </c:pt>
                      <c:pt idx="2036">
                        <c:v>72.891376244569017</c:v>
                      </c:pt>
                      <c:pt idx="2037">
                        <c:v>72.901143887373365</c:v>
                      </c:pt>
                      <c:pt idx="2038">
                        <c:v>72.888654120105798</c:v>
                      </c:pt>
                      <c:pt idx="2039">
                        <c:v>72.889134494836924</c:v>
                      </c:pt>
                      <c:pt idx="2040">
                        <c:v>72.902424891997427</c:v>
                      </c:pt>
                      <c:pt idx="2041">
                        <c:v>72.880327636626234</c:v>
                      </c:pt>
                      <c:pt idx="2042">
                        <c:v>72.880647885576167</c:v>
                      </c:pt>
                      <c:pt idx="2043">
                        <c:v>72.886732621927734</c:v>
                      </c:pt>
                      <c:pt idx="2044">
                        <c:v>72.89521924789166</c:v>
                      </c:pt>
                      <c:pt idx="2045">
                        <c:v>72.868798696522717</c:v>
                      </c:pt>
                      <c:pt idx="2046">
                        <c:v>72.890095244523039</c:v>
                      </c:pt>
                      <c:pt idx="2047">
                        <c:v>72.878886516762137</c:v>
                      </c:pt>
                      <c:pt idx="2048">
                        <c:v>72.87744539756973</c:v>
                      </c:pt>
                      <c:pt idx="2049">
                        <c:v>72.886892746730354</c:v>
                      </c:pt>
                      <c:pt idx="2050">
                        <c:v>72.869599315974071</c:v>
                      </c:pt>
                      <c:pt idx="2051">
                        <c:v>72.884010501553234</c:v>
                      </c:pt>
                      <c:pt idx="2052">
                        <c:v>72.879206765562699</c:v>
                      </c:pt>
                      <c:pt idx="2053">
                        <c:v>72.8804877610971</c:v>
                      </c:pt>
                      <c:pt idx="2054">
                        <c:v>72.882249130823411</c:v>
                      </c:pt>
                      <c:pt idx="2055">
                        <c:v>72.879847263263542</c:v>
                      </c:pt>
                      <c:pt idx="2056">
                        <c:v>72.869919563812729</c:v>
                      </c:pt>
                      <c:pt idx="2057">
                        <c:v>72.877605521891297</c:v>
                      </c:pt>
                      <c:pt idx="2058">
                        <c:v>72.874883409553135</c:v>
                      </c:pt>
                      <c:pt idx="2059">
                        <c:v>72.873762540463488</c:v>
                      </c:pt>
                      <c:pt idx="2060">
                        <c:v>72.886412372347507</c:v>
                      </c:pt>
                      <c:pt idx="2061">
                        <c:v>72.872161299611804</c:v>
                      </c:pt>
                      <c:pt idx="2062">
                        <c:v>72.864635478717773</c:v>
                      </c:pt>
                      <c:pt idx="2063">
                        <c:v>72.863994984168471</c:v>
                      </c:pt>
                      <c:pt idx="2064">
                        <c:v>72.886412372347507</c:v>
                      </c:pt>
                      <c:pt idx="2065">
                        <c:v>72.883209878369797</c:v>
                      </c:pt>
                      <c:pt idx="2066">
                        <c:v>72.874723285372596</c:v>
                      </c:pt>
                      <c:pt idx="2067">
                        <c:v>72.862073501316644</c:v>
                      </c:pt>
                      <c:pt idx="2068">
                        <c:v>72.87520365793911</c:v>
                      </c:pt>
                      <c:pt idx="2069">
                        <c:v>72.8804877610971</c:v>
                      </c:pt>
                      <c:pt idx="2070">
                        <c:v>72.868798696522717</c:v>
                      </c:pt>
                      <c:pt idx="2071">
                        <c:v>72.875363782144476</c:v>
                      </c:pt>
                      <c:pt idx="2072">
                        <c:v>72.853426843262341</c:v>
                      </c:pt>
                      <c:pt idx="2073">
                        <c:v>72.870720183554312</c:v>
                      </c:pt>
                      <c:pt idx="2074">
                        <c:v>72.879046641158254</c:v>
                      </c:pt>
                      <c:pt idx="2075">
                        <c:v>72.876965024654893</c:v>
                      </c:pt>
                      <c:pt idx="2076">
                        <c:v>72.879046641158254</c:v>
                      </c:pt>
                      <c:pt idx="2077">
                        <c:v>72.879206765562699</c:v>
                      </c:pt>
                      <c:pt idx="2078">
                        <c:v>72.884490875562818</c:v>
                      </c:pt>
                      <c:pt idx="2079">
                        <c:v>72.88256937997231</c:v>
                      </c:pt>
                      <c:pt idx="2080">
                        <c:v>72.888013620580409</c:v>
                      </c:pt>
                      <c:pt idx="2081">
                        <c:v>72.900823636300288</c:v>
                      </c:pt>
                      <c:pt idx="2082">
                        <c:v>72.877125148951606</c:v>
                      </c:pt>
                      <c:pt idx="2083">
                        <c:v>72.896660375369279</c:v>
                      </c:pt>
                      <c:pt idx="2084">
                        <c:v>72.912993200398859</c:v>
                      </c:pt>
                      <c:pt idx="2085">
                        <c:v>72.921319771857299</c:v>
                      </c:pt>
                      <c:pt idx="2086">
                        <c:v>72.907228664064988</c:v>
                      </c:pt>
                      <c:pt idx="2087">
                        <c:v>72.899062255991367</c:v>
                      </c:pt>
                      <c:pt idx="2088">
                        <c:v>72.911552065307703</c:v>
                      </c:pt>
                      <c:pt idx="2089">
                        <c:v>72.907709041682281</c:v>
                      </c:pt>
                      <c:pt idx="2090">
                        <c:v>72.908829923079495</c:v>
                      </c:pt>
                      <c:pt idx="2091">
                        <c:v>72.916996356954755</c:v>
                      </c:pt>
                      <c:pt idx="2092">
                        <c:v>72.933329289421508</c:v>
                      </c:pt>
                      <c:pt idx="2093">
                        <c:v>72.92324129153242</c:v>
                      </c:pt>
                      <c:pt idx="2094">
                        <c:v>72.931087509268067</c:v>
                      </c:pt>
                      <c:pt idx="2095">
                        <c:v>72.915395093710345</c:v>
                      </c:pt>
                      <c:pt idx="2096">
                        <c:v>72.942776809357753</c:v>
                      </c:pt>
                      <c:pt idx="2097">
                        <c:v>72.914754588644797</c:v>
                      </c:pt>
                      <c:pt idx="2098">
                        <c:v>72.91811724171923</c:v>
                      </c:pt>
                      <c:pt idx="2099">
                        <c:v>72.925643192805978</c:v>
                      </c:pt>
                      <c:pt idx="2100">
                        <c:v>72.920679265564232</c:v>
                      </c:pt>
                      <c:pt idx="2101">
                        <c:v>72.942136298619246</c:v>
                      </c:pt>
                      <c:pt idx="2102">
                        <c:v>72.931728017717404</c:v>
                      </c:pt>
                      <c:pt idx="2103">
                        <c:v>72.930767255093102</c:v>
                      </c:pt>
                      <c:pt idx="2104">
                        <c:v>72.938773619419166</c:v>
                      </c:pt>
                      <c:pt idx="2105">
                        <c:v>72.926924207581564</c:v>
                      </c:pt>
                      <c:pt idx="2106">
                        <c:v>72.940214767199905</c:v>
                      </c:pt>
                      <c:pt idx="2107">
                        <c:v>72.921960278282953</c:v>
                      </c:pt>
                      <c:pt idx="2108">
                        <c:v>72.936531835317822</c:v>
                      </c:pt>
                      <c:pt idx="2109">
                        <c:v>72.929966619800894</c:v>
                      </c:pt>
                      <c:pt idx="2110">
                        <c:v>72.932688780640362</c:v>
                      </c:pt>
                      <c:pt idx="2111">
                        <c:v>72.931087509268067</c:v>
                      </c:pt>
                      <c:pt idx="2112">
                        <c:v>72.938293236974928</c:v>
                      </c:pt>
                      <c:pt idx="2113">
                        <c:v>72.929966619800894</c:v>
                      </c:pt>
                      <c:pt idx="2114">
                        <c:v>72.919238126890193</c:v>
                      </c:pt>
                      <c:pt idx="2115">
                        <c:v>72.942776809357753</c:v>
                      </c:pt>
                      <c:pt idx="2116">
                        <c:v>72.919398253376343</c:v>
                      </c:pt>
                      <c:pt idx="2117">
                        <c:v>72.9328489078232</c:v>
                      </c:pt>
                      <c:pt idx="2118">
                        <c:v>72.932368526299527</c:v>
                      </c:pt>
                      <c:pt idx="2119">
                        <c:v>72.915875472596568</c:v>
                      </c:pt>
                      <c:pt idx="2120">
                        <c:v>72.921960278282953</c:v>
                      </c:pt>
                      <c:pt idx="2121">
                        <c:v>72.921479898451224</c:v>
                      </c:pt>
                      <c:pt idx="2122">
                        <c:v>72.927244461358399</c:v>
                      </c:pt>
                      <c:pt idx="2123">
                        <c:v>72.925643192805978</c:v>
                      </c:pt>
                      <c:pt idx="2124">
                        <c:v>72.938933746917172</c:v>
                      </c:pt>
                      <c:pt idx="2125">
                        <c:v>72.932048271991889</c:v>
                      </c:pt>
                      <c:pt idx="2126">
                        <c:v>72.931888144850561</c:v>
                      </c:pt>
                      <c:pt idx="2127">
                        <c:v>72.934290052842016</c:v>
                      </c:pt>
                      <c:pt idx="2128">
                        <c:v>72.927244461358399</c:v>
                      </c:pt>
                      <c:pt idx="2129">
                        <c:v>72.915234967431502</c:v>
                      </c:pt>
                      <c:pt idx="2130">
                        <c:v>72.914594462399165</c:v>
                      </c:pt>
                      <c:pt idx="2131">
                        <c:v>72.91875774748145</c:v>
                      </c:pt>
                      <c:pt idx="2132">
                        <c:v>72.9328489078232</c:v>
                      </c:pt>
                      <c:pt idx="2133">
                        <c:v>72.904186274222141</c:v>
                      </c:pt>
                      <c:pt idx="2134">
                        <c:v>72.901944515201222</c:v>
                      </c:pt>
                      <c:pt idx="2135">
                        <c:v>72.906908412361574</c:v>
                      </c:pt>
                      <c:pt idx="2136">
                        <c:v>72.912192569709703</c:v>
                      </c:pt>
                      <c:pt idx="2137">
                        <c:v>72.928205222887911</c:v>
                      </c:pt>
                      <c:pt idx="2138">
                        <c:v>72.907548915801485</c:v>
                      </c:pt>
                      <c:pt idx="2139">
                        <c:v>72.919238126890193</c:v>
                      </c:pt>
                      <c:pt idx="2140">
                        <c:v>72.907068538209074</c:v>
                      </c:pt>
                      <c:pt idx="2141">
                        <c:v>72.914594462399165</c:v>
                      </c:pt>
                      <c:pt idx="2142">
                        <c:v>72.892336994951791</c:v>
                      </c:pt>
                      <c:pt idx="2143">
                        <c:v>72.911071687093312</c:v>
                      </c:pt>
                      <c:pt idx="2144">
                        <c:v>72.912192569709703</c:v>
                      </c:pt>
                      <c:pt idx="2145">
                        <c:v>72.907068538209074</c:v>
                      </c:pt>
                      <c:pt idx="2146">
                        <c:v>72.896340124760641</c:v>
                      </c:pt>
                      <c:pt idx="2147">
                        <c:v>72.901143887373365</c:v>
                      </c:pt>
                      <c:pt idx="2148">
                        <c:v>72.884811124944008</c:v>
                      </c:pt>
                      <c:pt idx="2149">
                        <c:v>72.882249130823411</c:v>
                      </c:pt>
                      <c:pt idx="2150">
                        <c:v>72.905947657450469</c:v>
                      </c:pt>
                      <c:pt idx="2151">
                        <c:v>72.905627405879741</c:v>
                      </c:pt>
                      <c:pt idx="2152">
                        <c:v>72.906588160691356</c:v>
                      </c:pt>
                      <c:pt idx="2153">
                        <c:v>72.899062255991367</c:v>
                      </c:pt>
                      <c:pt idx="2154">
                        <c:v>72.892176869867313</c:v>
                      </c:pt>
                      <c:pt idx="2155">
                        <c:v>72.910110930888294</c:v>
                      </c:pt>
                      <c:pt idx="2156">
                        <c:v>72.881448508096128</c:v>
                      </c:pt>
                      <c:pt idx="2157">
                        <c:v>72.901944515201222</c:v>
                      </c:pt>
                      <c:pt idx="2158">
                        <c:v>72.910911561038347</c:v>
                      </c:pt>
                      <c:pt idx="2159">
                        <c:v>72.897300876686032</c:v>
                      </c:pt>
                      <c:pt idx="2160">
                        <c:v>72.909630552897823</c:v>
                      </c:pt>
                      <c:pt idx="2161">
                        <c:v>72.910751434991809</c:v>
                      </c:pt>
                      <c:pt idx="2162">
                        <c:v>72.899542632339731</c:v>
                      </c:pt>
                      <c:pt idx="2163">
                        <c:v>72.909790678886395</c:v>
                      </c:pt>
                      <c:pt idx="2164">
                        <c:v>72.877605521891297</c:v>
                      </c:pt>
                      <c:pt idx="2165">
                        <c:v>72.896660375369279</c:v>
                      </c:pt>
                      <c:pt idx="2166">
                        <c:v>72.897941378135528</c:v>
                      </c:pt>
                      <c:pt idx="2167">
                        <c:v>72.919878632884576</c:v>
                      </c:pt>
                      <c:pt idx="2168">
                        <c:v>72.896660375369279</c:v>
                      </c:pt>
                      <c:pt idx="2169">
                        <c:v>72.896019874185171</c:v>
                      </c:pt>
                      <c:pt idx="2170">
                        <c:v>72.898742005133997</c:v>
                      </c:pt>
                      <c:pt idx="2171">
                        <c:v>72.893617995926661</c:v>
                      </c:pt>
                      <c:pt idx="2172">
                        <c:v>72.902424891997427</c:v>
                      </c:pt>
                      <c:pt idx="2173">
                        <c:v>72.879046641158254</c:v>
                      </c:pt>
                      <c:pt idx="2174">
                        <c:v>72.892336994951791</c:v>
                      </c:pt>
                      <c:pt idx="2175">
                        <c:v>72.891536369612112</c:v>
                      </c:pt>
                      <c:pt idx="2176">
                        <c:v>72.904506525643555</c:v>
                      </c:pt>
                      <c:pt idx="2177">
                        <c:v>72.904026148523883</c:v>
                      </c:pt>
                      <c:pt idx="2178">
                        <c:v>72.902585017612779</c:v>
                      </c:pt>
                      <c:pt idx="2179">
                        <c:v>72.921960278282953</c:v>
                      </c:pt>
                      <c:pt idx="2180">
                        <c:v>72.910591308953443</c:v>
                      </c:pt>
                      <c:pt idx="2181">
                        <c:v>72.905627405879741</c:v>
                      </c:pt>
                      <c:pt idx="2182">
                        <c:v>72.917796988887886</c:v>
                      </c:pt>
                      <c:pt idx="2183">
                        <c:v>72.884170626214797</c:v>
                      </c:pt>
                      <c:pt idx="2184">
                        <c:v>72.894898997432293</c:v>
                      </c:pt>
                      <c:pt idx="2185">
                        <c:v>72.912192569709703</c:v>
                      </c:pt>
                      <c:pt idx="2186">
                        <c:v>72.913793831295322</c:v>
                      </c:pt>
                      <c:pt idx="2187">
                        <c:v>72.911391939227912</c:v>
                      </c:pt>
                      <c:pt idx="2188">
                        <c:v>72.88833387032652</c:v>
                      </c:pt>
                      <c:pt idx="2189">
                        <c:v>72.901784389619067</c:v>
                      </c:pt>
                      <c:pt idx="2190">
                        <c:v>72.911231813156434</c:v>
                      </c:pt>
                      <c:pt idx="2191">
                        <c:v>72.908189419374168</c:v>
                      </c:pt>
                      <c:pt idx="2192">
                        <c:v>72.904186274222141</c:v>
                      </c:pt>
                      <c:pt idx="2193">
                        <c:v>72.918917873942732</c:v>
                      </c:pt>
                      <c:pt idx="2194">
                        <c:v>72.916836230592921</c:v>
                      </c:pt>
                      <c:pt idx="2195">
                        <c:v>72.913793831295322</c:v>
                      </c:pt>
                      <c:pt idx="2196">
                        <c:v>72.913953957499501</c:v>
                      </c:pt>
                      <c:pt idx="2197">
                        <c:v>72.901784389619067</c:v>
                      </c:pt>
                      <c:pt idx="2198">
                        <c:v>72.916996356954755</c:v>
                      </c:pt>
                      <c:pt idx="2199">
                        <c:v>72.913313452732581</c:v>
                      </c:pt>
                      <c:pt idx="2200">
                        <c:v>72.918277368147415</c:v>
                      </c:pt>
                      <c:pt idx="2201">
                        <c:v>72.920359012467543</c:v>
                      </c:pt>
                      <c:pt idx="2202">
                        <c:v>72.906908412361574</c:v>
                      </c:pt>
                      <c:pt idx="2203">
                        <c:v>72.912192569709703</c:v>
                      </c:pt>
                      <c:pt idx="2204">
                        <c:v>72.935250816561222</c:v>
                      </c:pt>
                      <c:pt idx="2205">
                        <c:v>72.917156483324788</c:v>
                      </c:pt>
                      <c:pt idx="2206">
                        <c:v>72.910431182923432</c:v>
                      </c:pt>
                      <c:pt idx="2207">
                        <c:v>72.927244461358399</c:v>
                      </c:pt>
                      <c:pt idx="2208">
                        <c:v>72.906588160691356</c:v>
                      </c:pt>
                      <c:pt idx="2209">
                        <c:v>72.899862883280122</c:v>
                      </c:pt>
                      <c:pt idx="2210">
                        <c:v>72.907709041682281</c:v>
                      </c:pt>
                      <c:pt idx="2211">
                        <c:v>72.921319771857299</c:v>
                      </c:pt>
                      <c:pt idx="2212">
                        <c:v>72.908829923079495</c:v>
                      </c:pt>
                      <c:pt idx="2213">
                        <c:v>72.910591308953443</c:v>
                      </c:pt>
                      <c:pt idx="2214">
                        <c:v>72.907068538209074</c:v>
                      </c:pt>
                      <c:pt idx="2215">
                        <c:v>72.913793831295322</c:v>
                      </c:pt>
                      <c:pt idx="2216">
                        <c:v>72.908669797140746</c:v>
                      </c:pt>
                      <c:pt idx="2217">
                        <c:v>72.894898997432293</c:v>
                      </c:pt>
                      <c:pt idx="2218">
                        <c:v>72.928205222887911</c:v>
                      </c:pt>
                      <c:pt idx="2219">
                        <c:v>72.884811124944008</c:v>
                      </c:pt>
                      <c:pt idx="2220">
                        <c:v>72.902585017612779</c:v>
                      </c:pt>
                      <c:pt idx="2221">
                        <c:v>72.895699623642855</c:v>
                      </c:pt>
                      <c:pt idx="2222">
                        <c:v>72.88785349571981</c:v>
                      </c:pt>
                      <c:pt idx="2223">
                        <c:v>72.895699623642855</c:v>
                      </c:pt>
                      <c:pt idx="2224">
                        <c:v>72.875363782144476</c:v>
                      </c:pt>
                      <c:pt idx="2225">
                        <c:v>72.877285273256504</c:v>
                      </c:pt>
                      <c:pt idx="2226">
                        <c:v>72.869919563812729</c:v>
                      </c:pt>
                      <c:pt idx="2227">
                        <c:v>72.902905268868253</c:v>
                      </c:pt>
                      <c:pt idx="2228">
                        <c:v>72.890255369499826</c:v>
                      </c:pt>
                      <c:pt idx="2229">
                        <c:v>72.886572497133528</c:v>
                      </c:pt>
                      <c:pt idx="2230">
                        <c:v>72.870399935632804</c:v>
                      </c:pt>
                      <c:pt idx="2231">
                        <c:v>72.878246019260345</c:v>
                      </c:pt>
                      <c:pt idx="2232">
                        <c:v>72.868478448800175</c:v>
                      </c:pt>
                      <c:pt idx="2233">
                        <c:v>72.865756344498394</c:v>
                      </c:pt>
                      <c:pt idx="2234">
                        <c:v>72.869919563812729</c:v>
                      </c:pt>
                      <c:pt idx="2235">
                        <c:v>72.853747089425639</c:v>
                      </c:pt>
                      <c:pt idx="2236">
                        <c:v>72.867677829639078</c:v>
                      </c:pt>
                      <c:pt idx="2237">
                        <c:v>72.859831772832322</c:v>
                      </c:pt>
                      <c:pt idx="2238">
                        <c:v>72.866556963161912</c:v>
                      </c:pt>
                      <c:pt idx="2239">
                        <c:v>72.854867951258655</c:v>
                      </c:pt>
                      <c:pt idx="2240">
                        <c:v>72.866236715671576</c:v>
                      </c:pt>
                      <c:pt idx="2241">
                        <c:v>72.858710909199672</c:v>
                      </c:pt>
                      <c:pt idx="2242">
                        <c:v>72.853266720193091</c:v>
                      </c:pt>
                      <c:pt idx="2243">
                        <c:v>72.842858738481624</c:v>
                      </c:pt>
                      <c:pt idx="2244">
                        <c:v>72.847182049707371</c:v>
                      </c:pt>
                      <c:pt idx="2245">
                        <c:v>72.827326892471447</c:v>
                      </c:pt>
                      <c:pt idx="2246">
                        <c:v>72.853907212519815</c:v>
                      </c:pt>
                      <c:pt idx="2247">
                        <c:v>72.860792513412292</c:v>
                      </c:pt>
                      <c:pt idx="2248">
                        <c:v>72.853907212519815</c:v>
                      </c:pt>
                      <c:pt idx="2249">
                        <c:v>72.853907212519815</c:v>
                      </c:pt>
                      <c:pt idx="2250">
                        <c:v>72.853266720193091</c:v>
                      </c:pt>
                      <c:pt idx="2251">
                        <c:v>72.837574699638125</c:v>
                      </c:pt>
                      <c:pt idx="2252">
                        <c:v>72.839015800245264</c:v>
                      </c:pt>
                      <c:pt idx="2253">
                        <c:v>72.846381436061264</c:v>
                      </c:pt>
                      <c:pt idx="2254">
                        <c:v>72.831009694261837</c:v>
                      </c:pt>
                      <c:pt idx="2255">
                        <c:v>72.852466104971285</c:v>
                      </c:pt>
                      <c:pt idx="2256">
                        <c:v>72.82972871922847</c:v>
                      </c:pt>
                      <c:pt idx="2257">
                        <c:v>72.860792513412292</c:v>
                      </c:pt>
                      <c:pt idx="2258">
                        <c:v>72.848943400458523</c:v>
                      </c:pt>
                      <c:pt idx="2259">
                        <c:v>72.843499228652092</c:v>
                      </c:pt>
                      <c:pt idx="2260">
                        <c:v>72.849263646157453</c:v>
                      </c:pt>
                      <c:pt idx="2261">
                        <c:v>72.833571645920813</c:v>
                      </c:pt>
                      <c:pt idx="2262">
                        <c:v>72.846541558773893</c:v>
                      </c:pt>
                      <c:pt idx="2263">
                        <c:v>72.863514613343526</c:v>
                      </c:pt>
                      <c:pt idx="2264">
                        <c:v>72.843339106097048</c:v>
                      </c:pt>
                      <c:pt idx="2265">
                        <c:v>72.864955726042197</c:v>
                      </c:pt>
                      <c:pt idx="2266">
                        <c:v>72.852946474079545</c:v>
                      </c:pt>
                      <c:pt idx="2267">
                        <c:v>72.854547704979169</c:v>
                      </c:pt>
                      <c:pt idx="2268">
                        <c:v>72.86143300729816</c:v>
                      </c:pt>
                      <c:pt idx="2269">
                        <c:v>72.870560059589408</c:v>
                      </c:pt>
                      <c:pt idx="2270">
                        <c:v>72.86063238996158</c:v>
                      </c:pt>
                      <c:pt idx="2271">
                        <c:v>72.859991896241567</c:v>
                      </c:pt>
                      <c:pt idx="2272">
                        <c:v>72.863194366168415</c:v>
                      </c:pt>
                      <c:pt idx="2273">
                        <c:v>72.873922664594261</c:v>
                      </c:pt>
                      <c:pt idx="2274">
                        <c:v>72.854387581851938</c:v>
                      </c:pt>
                      <c:pt idx="2275">
                        <c:v>72.878886516762137</c:v>
                      </c:pt>
                      <c:pt idx="2276">
                        <c:v>72.874242912880732</c:v>
                      </c:pt>
                      <c:pt idx="2277">
                        <c:v>72.884651000249249</c:v>
                      </c:pt>
                      <c:pt idx="2278">
                        <c:v>72.878406143623366</c:v>
                      </c:pt>
                      <c:pt idx="2279">
                        <c:v>72.882409255393739</c:v>
                      </c:pt>
                      <c:pt idx="2280">
                        <c:v>72.883850376899943</c:v>
                      </c:pt>
                      <c:pt idx="2281">
                        <c:v>72.881768757162163</c:v>
                      </c:pt>
                      <c:pt idx="2282">
                        <c:v>72.895379373133807</c:v>
                      </c:pt>
                      <c:pt idx="2283">
                        <c:v>72.890415494484785</c:v>
                      </c:pt>
                      <c:pt idx="2284">
                        <c:v>72.88737312118775</c:v>
                      </c:pt>
                      <c:pt idx="2285">
                        <c:v>72.880167512163723</c:v>
                      </c:pt>
                      <c:pt idx="2286">
                        <c:v>72.902264766390402</c:v>
                      </c:pt>
                      <c:pt idx="2287">
                        <c:v>72.885131374358309</c:v>
                      </c:pt>
                      <c:pt idx="2288">
                        <c:v>72.889294619763831</c:v>
                      </c:pt>
                      <c:pt idx="2289">
                        <c:v>72.898742005133997</c:v>
                      </c:pt>
                      <c:pt idx="2290">
                        <c:v>72.892176869867313</c:v>
                      </c:pt>
                      <c:pt idx="2291">
                        <c:v>72.894098371429138</c:v>
                      </c:pt>
                      <c:pt idx="2292">
                        <c:v>72.8918566197231</c:v>
                      </c:pt>
                      <c:pt idx="2293">
                        <c:v>72.900983761832705</c:v>
                      </c:pt>
                      <c:pt idx="2294">
                        <c:v>72.890255369499826</c:v>
                      </c:pt>
                      <c:pt idx="2295">
                        <c:v>72.892657245145756</c:v>
                      </c:pt>
                      <c:pt idx="2296">
                        <c:v>72.883049753758044</c:v>
                      </c:pt>
                      <c:pt idx="2297">
                        <c:v>72.885451623805892</c:v>
                      </c:pt>
                      <c:pt idx="2298">
                        <c:v>72.886412372347507</c:v>
                      </c:pt>
                      <c:pt idx="2299">
                        <c:v>72.889774994594461</c:v>
                      </c:pt>
                      <c:pt idx="2300">
                        <c:v>72.888654120105798</c:v>
                      </c:pt>
                      <c:pt idx="2301">
                        <c:v>72.894898997432293</c:v>
                      </c:pt>
                      <c:pt idx="2302">
                        <c:v>72.88785349571981</c:v>
                      </c:pt>
                      <c:pt idx="2303">
                        <c:v>72.890095244523039</c:v>
                      </c:pt>
                      <c:pt idx="2304">
                        <c:v>72.878406143623366</c:v>
                      </c:pt>
                      <c:pt idx="2305">
                        <c:v>72.881768757162163</c:v>
                      </c:pt>
                      <c:pt idx="2306">
                        <c:v>72.884330750884672</c:v>
                      </c:pt>
                      <c:pt idx="2307">
                        <c:v>72.87200117557218</c:v>
                      </c:pt>
                      <c:pt idx="2308">
                        <c:v>72.878566267994657</c:v>
                      </c:pt>
                      <c:pt idx="2309">
                        <c:v>72.883209878369797</c:v>
                      </c:pt>
                      <c:pt idx="2310">
                        <c:v>72.884330750884672</c:v>
                      </c:pt>
                      <c:pt idx="2311">
                        <c:v>72.885291499077994</c:v>
                      </c:pt>
                      <c:pt idx="2312">
                        <c:v>72.870560059589408</c:v>
                      </c:pt>
                      <c:pt idx="2313">
                        <c:v>72.876324527551276</c:v>
                      </c:pt>
                      <c:pt idx="2314">
                        <c:v>72.870079687744422</c:v>
                      </c:pt>
                      <c:pt idx="2315">
                        <c:v>72.863354489751828</c:v>
                      </c:pt>
                      <c:pt idx="2316">
                        <c:v>72.859511526038659</c:v>
                      </c:pt>
                      <c:pt idx="2317">
                        <c:v>72.847502295223862</c:v>
                      </c:pt>
                      <c:pt idx="2318">
                        <c:v>72.855988813498058</c:v>
                      </c:pt>
                      <c:pt idx="2319">
                        <c:v>72.864635478717773</c:v>
                      </c:pt>
                      <c:pt idx="2320">
                        <c:v>72.850704752213176</c:v>
                      </c:pt>
                      <c:pt idx="2321">
                        <c:v>72.86159313079034</c:v>
                      </c:pt>
                      <c:pt idx="2322">
                        <c:v>72.856148936708223</c:v>
                      </c:pt>
                      <c:pt idx="2323">
                        <c:v>72.840777146343996</c:v>
                      </c:pt>
                      <c:pt idx="2324">
                        <c:v>72.855668567102441</c:v>
                      </c:pt>
                      <c:pt idx="2325">
                        <c:v>72.853586966339861</c:v>
                      </c:pt>
                      <c:pt idx="2326">
                        <c:v>72.854707828114826</c:v>
                      </c:pt>
                      <c:pt idx="2327">
                        <c:v>72.838695555607856</c:v>
                      </c:pt>
                      <c:pt idx="2328">
                        <c:v>72.839015800245264</c:v>
                      </c:pt>
                      <c:pt idx="2329">
                        <c:v>72.849904137654832</c:v>
                      </c:pt>
                      <c:pt idx="2330">
                        <c:v>72.839816411983932</c:v>
                      </c:pt>
                      <c:pt idx="2331">
                        <c:v>72.845580822622523</c:v>
                      </c:pt>
                      <c:pt idx="2332">
                        <c:v>72.823483973541428</c:v>
                      </c:pt>
                      <c:pt idx="2333">
                        <c:v>72.817559482882899</c:v>
                      </c:pt>
                      <c:pt idx="2334">
                        <c:v>72.844940332020855</c:v>
                      </c:pt>
                      <c:pt idx="2335">
                        <c:v>72.843018861011785</c:v>
                      </c:pt>
                      <c:pt idx="2336">
                        <c:v>72.831009694261837</c:v>
                      </c:pt>
                      <c:pt idx="2337">
                        <c:v>72.827807257673555</c:v>
                      </c:pt>
                      <c:pt idx="2338">
                        <c:v>72.827487014197246</c:v>
                      </c:pt>
                      <c:pt idx="2339">
                        <c:v>72.824444702826085</c:v>
                      </c:pt>
                      <c:pt idx="2340">
                        <c:v>72.851665489956886</c:v>
                      </c:pt>
                      <c:pt idx="2341">
                        <c:v>72.819961302051837</c:v>
                      </c:pt>
                      <c:pt idx="2342">
                        <c:v>72.807311742060207</c:v>
                      </c:pt>
                      <c:pt idx="2343">
                        <c:v>72.824444702826085</c:v>
                      </c:pt>
                      <c:pt idx="2344">
                        <c:v>72.798505116929192</c:v>
                      </c:pt>
                      <c:pt idx="2345">
                        <c:v>72.811795124490573</c:v>
                      </c:pt>
                      <c:pt idx="2346">
                        <c:v>72.821082151635821</c:v>
                      </c:pt>
                      <c:pt idx="2347">
                        <c:v>72.79882535740353</c:v>
                      </c:pt>
                      <c:pt idx="2348">
                        <c:v>72.803148607053672</c:v>
                      </c:pt>
                      <c:pt idx="2349">
                        <c:v>72.799786079025523</c:v>
                      </c:pt>
                      <c:pt idx="2350">
                        <c:v>72.809393311665758</c:v>
                      </c:pt>
                      <c:pt idx="2351">
                        <c:v>72.782493135505447</c:v>
                      </c:pt>
                      <c:pt idx="2352">
                        <c:v>72.814036818143833</c:v>
                      </c:pt>
                      <c:pt idx="2353">
                        <c:v>72.79626343453765</c:v>
                      </c:pt>
                      <c:pt idx="2354">
                        <c:v>72.809713553267926</c:v>
                      </c:pt>
                      <c:pt idx="2355">
                        <c:v>72.782653254909263</c:v>
                      </c:pt>
                      <c:pt idx="2356">
                        <c:v>72.806511138738998</c:v>
                      </c:pt>
                      <c:pt idx="2357">
                        <c:v>72.780411584011389</c:v>
                      </c:pt>
                      <c:pt idx="2358">
                        <c:v>72.771124679035481</c:v>
                      </c:pt>
                      <c:pt idx="2359">
                        <c:v>72.792100314408415</c:v>
                      </c:pt>
                      <c:pt idx="2360">
                        <c:v>72.777049080712274</c:v>
                      </c:pt>
                      <c:pt idx="2361">
                        <c:v>72.786015764303571</c:v>
                      </c:pt>
                      <c:pt idx="2362">
                        <c:v>72.779450868409882</c:v>
                      </c:pt>
                      <c:pt idx="2363">
                        <c:v>72.779610987656127</c:v>
                      </c:pt>
                      <c:pt idx="2364">
                        <c:v>72.777209199834019</c:v>
                      </c:pt>
                      <c:pt idx="2365">
                        <c:v>72.787456840877752</c:v>
                      </c:pt>
                      <c:pt idx="2366">
                        <c:v>72.774967532883522</c:v>
                      </c:pt>
                      <c:pt idx="2367">
                        <c:v>72.782493135505447</c:v>
                      </c:pt>
                      <c:pt idx="2368">
                        <c:v>72.770964560228762</c:v>
                      </c:pt>
                      <c:pt idx="2369">
                        <c:v>72.784414568897773</c:v>
                      </c:pt>
                      <c:pt idx="2370">
                        <c:v>72.761357447003547</c:v>
                      </c:pt>
                      <c:pt idx="2371">
                        <c:v>72.759275909739543</c:v>
                      </c:pt>
                      <c:pt idx="2372">
                        <c:v>72.745986127937272</c:v>
                      </c:pt>
                      <c:pt idx="2373">
                        <c:v>72.768883016496559</c:v>
                      </c:pt>
                      <c:pt idx="2374">
                        <c:v>72.767922304477494</c:v>
                      </c:pt>
                      <c:pt idx="2375">
                        <c:v>72.75879555518533</c:v>
                      </c:pt>
                      <c:pt idx="2376">
                        <c:v>72.766481237008591</c:v>
                      </c:pt>
                      <c:pt idx="2377">
                        <c:v>72.749348597452709</c:v>
                      </c:pt>
                      <c:pt idx="2378">
                        <c:v>72.748868244440885</c:v>
                      </c:pt>
                      <c:pt idx="2379">
                        <c:v>72.743264131484182</c:v>
                      </c:pt>
                      <c:pt idx="2380">
                        <c:v>72.758315200705681</c:v>
                      </c:pt>
                      <c:pt idx="2381">
                        <c:v>72.754792603469213</c:v>
                      </c:pt>
                      <c:pt idx="2382">
                        <c:v>72.750789656935979</c:v>
                      </c:pt>
                      <c:pt idx="2383">
                        <c:v>72.748387891503697</c:v>
                      </c:pt>
                      <c:pt idx="2384">
                        <c:v>72.757194373876942</c:v>
                      </c:pt>
                      <c:pt idx="2385">
                        <c:v>72.753511660014695</c:v>
                      </c:pt>
                      <c:pt idx="2386">
                        <c:v>72.742143310111771</c:v>
                      </c:pt>
                      <c:pt idx="2387">
                        <c:v>72.748548009141132</c:v>
                      </c:pt>
                      <c:pt idx="2388">
                        <c:v>72.740382020204734</c:v>
                      </c:pt>
                      <c:pt idx="2389">
                        <c:v>72.724850689004754</c:v>
                      </c:pt>
                      <c:pt idx="2390">
                        <c:v>72.740221902990214</c:v>
                      </c:pt>
                      <c:pt idx="2391">
                        <c:v>72.767762185836688</c:v>
                      </c:pt>
                      <c:pt idx="2392">
                        <c:v>72.749668832835397</c:v>
                      </c:pt>
                      <c:pt idx="2393">
                        <c:v>72.76520028871127</c:v>
                      </c:pt>
                      <c:pt idx="2394">
                        <c:v>72.763759222511084</c:v>
                      </c:pt>
                      <c:pt idx="2395">
                        <c:v>72.742303427425867</c:v>
                      </c:pt>
                      <c:pt idx="2396">
                        <c:v>72.745025423033113</c:v>
                      </c:pt>
                      <c:pt idx="2397">
                        <c:v>72.747747421036863</c:v>
                      </c:pt>
                      <c:pt idx="2398">
                        <c:v>72.754792603469213</c:v>
                      </c:pt>
                      <c:pt idx="2399">
                        <c:v>72.766961592756928</c:v>
                      </c:pt>
                      <c:pt idx="2400">
                        <c:v>72.760236619071833</c:v>
                      </c:pt>
                      <c:pt idx="2401">
                        <c:v>72.749188479773821</c:v>
                      </c:pt>
                      <c:pt idx="2402">
                        <c:v>72.742943896764871</c:v>
                      </c:pt>
                      <c:pt idx="2403">
                        <c:v>72.754632485508424</c:v>
                      </c:pt>
                      <c:pt idx="2404">
                        <c:v>72.749348597452709</c:v>
                      </c:pt>
                      <c:pt idx="2405">
                        <c:v>72.740382020204734</c:v>
                      </c:pt>
                      <c:pt idx="2406">
                        <c:v>72.760877092125838</c:v>
                      </c:pt>
                      <c:pt idx="2407">
                        <c:v>72.755913429427309</c:v>
                      </c:pt>
                      <c:pt idx="2408">
                        <c:v>72.746946833139987</c:v>
                      </c:pt>
                      <c:pt idx="2409">
                        <c:v>72.760076500829058</c:v>
                      </c:pt>
                      <c:pt idx="2410">
                        <c:v>72.753992013747961</c:v>
                      </c:pt>
                      <c:pt idx="2411">
                        <c:v>72.743904601022194</c:v>
                      </c:pt>
                      <c:pt idx="2412">
                        <c:v>72.734297571882337</c:v>
                      </c:pt>
                      <c:pt idx="2413">
                        <c:v>72.764880051719842</c:v>
                      </c:pt>
                      <c:pt idx="2414">
                        <c:v>72.763118748859966</c:v>
                      </c:pt>
                      <c:pt idx="2415">
                        <c:v>72.754312249611601</c:v>
                      </c:pt>
                      <c:pt idx="2416">
                        <c:v>72.753671777917432</c:v>
                      </c:pt>
                      <c:pt idx="2417">
                        <c:v>72.741662958219436</c:v>
                      </c:pt>
                      <c:pt idx="2418">
                        <c:v>72.752550952772069</c:v>
                      </c:pt>
                      <c:pt idx="2419">
                        <c:v>72.759436027940822</c:v>
                      </c:pt>
                      <c:pt idx="2420">
                        <c:v>72.753511660014695</c:v>
                      </c:pt>
                      <c:pt idx="2421">
                        <c:v>72.748387891503697</c:v>
                      </c:pt>
                      <c:pt idx="2422">
                        <c:v>72.754152131675639</c:v>
                      </c:pt>
                      <c:pt idx="2423">
                        <c:v>72.755112839415816</c:v>
                      </c:pt>
                      <c:pt idx="2424">
                        <c:v>72.752550952772069</c:v>
                      </c:pt>
                      <c:pt idx="2425">
                        <c:v>72.753511660014695</c:v>
                      </c:pt>
                      <c:pt idx="2426">
                        <c:v>72.758635437017119</c:v>
                      </c:pt>
                      <c:pt idx="2427">
                        <c:v>72.772565748668697</c:v>
                      </c:pt>
                      <c:pt idx="2428">
                        <c:v>72.758635437017119</c:v>
                      </c:pt>
                      <c:pt idx="2429">
                        <c:v>72.741022489145791</c:v>
                      </c:pt>
                      <c:pt idx="2430">
                        <c:v>72.752390834927311</c:v>
                      </c:pt>
                      <c:pt idx="2431">
                        <c:v>72.75735449197046</c:v>
                      </c:pt>
                      <c:pt idx="2432">
                        <c:v>72.742303427425867</c:v>
                      </c:pt>
                      <c:pt idx="2433">
                        <c:v>72.757034255791694</c:v>
                      </c:pt>
                      <c:pt idx="2434">
                        <c:v>72.745345657968002</c:v>
                      </c:pt>
                      <c:pt idx="2435">
                        <c:v>72.763438985668913</c:v>
                      </c:pt>
                      <c:pt idx="2436">
                        <c:v>72.77160503550526</c:v>
                      </c:pt>
                      <c:pt idx="2437">
                        <c:v>72.755593193397814</c:v>
                      </c:pt>
                      <c:pt idx="2438">
                        <c:v>72.742783779417692</c:v>
                      </c:pt>
                      <c:pt idx="2439">
                        <c:v>72.757674728182394</c:v>
                      </c:pt>
                      <c:pt idx="2440">
                        <c:v>72.75735449197046</c:v>
                      </c:pt>
                      <c:pt idx="2441">
                        <c:v>72.756553901585761</c:v>
                      </c:pt>
                      <c:pt idx="2442">
                        <c:v>72.764239577836463</c:v>
                      </c:pt>
                      <c:pt idx="2443">
                        <c:v>72.767602067204123</c:v>
                      </c:pt>
                      <c:pt idx="2444">
                        <c:v>72.757834846300739</c:v>
                      </c:pt>
                      <c:pt idx="2445">
                        <c:v>72.758315200705681</c:v>
                      </c:pt>
                      <c:pt idx="2446">
                        <c:v>72.757034255791694</c:v>
                      </c:pt>
                      <c:pt idx="2447">
                        <c:v>72.744384953262895</c:v>
                      </c:pt>
                      <c:pt idx="2448">
                        <c:v>72.757674728182394</c:v>
                      </c:pt>
                      <c:pt idx="2449">
                        <c:v>72.745826010432509</c:v>
                      </c:pt>
                      <c:pt idx="2450">
                        <c:v>72.761037210410151</c:v>
                      </c:pt>
                      <c:pt idx="2451">
                        <c:v>72.758955673361726</c:v>
                      </c:pt>
                      <c:pt idx="2452">
                        <c:v>72.757194373876942</c:v>
                      </c:pt>
                      <c:pt idx="2453">
                        <c:v>72.764239577836463</c:v>
                      </c:pt>
                      <c:pt idx="2454">
                        <c:v>72.75991638259454</c:v>
                      </c:pt>
                      <c:pt idx="2455">
                        <c:v>72.775287770919732</c:v>
                      </c:pt>
                      <c:pt idx="2456">
                        <c:v>72.779610987656127</c:v>
                      </c:pt>
                      <c:pt idx="2457">
                        <c:v>72.757034255791694</c:v>
                      </c:pt>
                      <c:pt idx="2458">
                        <c:v>72.757194373876942</c:v>
                      </c:pt>
                      <c:pt idx="2459">
                        <c:v>72.763759222511084</c:v>
                      </c:pt>
                      <c:pt idx="2460">
                        <c:v>72.759436027940822</c:v>
                      </c:pt>
                      <c:pt idx="2461">
                        <c:v>72.757194373876942</c:v>
                      </c:pt>
                      <c:pt idx="2462">
                        <c:v>72.767281829963963</c:v>
                      </c:pt>
                      <c:pt idx="2463">
                        <c:v>72.771765154345104</c:v>
                      </c:pt>
                      <c:pt idx="2464">
                        <c:v>72.80987367408143</c:v>
                      </c:pt>
                      <c:pt idx="2465">
                        <c:v>72.778970510721081</c:v>
                      </c:pt>
                      <c:pt idx="2466">
                        <c:v>72.783934210437764</c:v>
                      </c:pt>
                      <c:pt idx="2467">
                        <c:v>72.763278867260297</c:v>
                      </c:pt>
                      <c:pt idx="2468">
                        <c:v>72.766000881334932</c:v>
                      </c:pt>
                      <c:pt idx="2469">
                        <c:v>72.771444916673644</c:v>
                      </c:pt>
                      <c:pt idx="2470">
                        <c:v>72.773526462130718</c:v>
                      </c:pt>
                      <c:pt idx="2471">
                        <c:v>72.784414568897773</c:v>
                      </c:pt>
                      <c:pt idx="2472">
                        <c:v>72.788737798396525</c:v>
                      </c:pt>
                      <c:pt idx="2473">
                        <c:v>72.772405629787443</c:v>
                      </c:pt>
                      <c:pt idx="2474">
                        <c:v>72.777369318964091</c:v>
                      </c:pt>
                      <c:pt idx="2475">
                        <c:v>72.78377409096764</c:v>
                      </c:pt>
                      <c:pt idx="2476">
                        <c:v>72.792100314408415</c:v>
                      </c:pt>
                      <c:pt idx="2477">
                        <c:v>72.79898547765309</c:v>
                      </c:pt>
                      <c:pt idx="2478">
                        <c:v>72.804429571073996</c:v>
                      </c:pt>
                      <c:pt idx="2479">
                        <c:v>72.814997544492769</c:v>
                      </c:pt>
                      <c:pt idx="2480">
                        <c:v>72.784414568897773</c:v>
                      </c:pt>
                      <c:pt idx="2481">
                        <c:v>72.802668245682923</c:v>
                      </c:pt>
                      <c:pt idx="2482">
                        <c:v>72.81643863457596</c:v>
                      </c:pt>
                      <c:pt idx="2483">
                        <c:v>72.794662233824511</c:v>
                      </c:pt>
                      <c:pt idx="2484">
                        <c:v>72.799625958734495</c:v>
                      </c:pt>
                      <c:pt idx="2485">
                        <c:v>72.805070053283202</c:v>
                      </c:pt>
                      <c:pt idx="2486">
                        <c:v>72.812435608225613</c:v>
                      </c:pt>
                      <c:pt idx="2487">
                        <c:v>72.823163730512832</c:v>
                      </c:pt>
                      <c:pt idx="2488">
                        <c:v>72.795462834077412</c:v>
                      </c:pt>
                      <c:pt idx="2489">
                        <c:v>72.811154640888134</c:v>
                      </c:pt>
                      <c:pt idx="2490">
                        <c:v>72.823964338146425</c:v>
                      </c:pt>
                      <c:pt idx="2491">
                        <c:v>72.813716576093796</c:v>
                      </c:pt>
                      <c:pt idx="2492">
                        <c:v>72.814837423413863</c:v>
                      </c:pt>
                      <c:pt idx="2493">
                        <c:v>72.805070053283202</c:v>
                      </c:pt>
                      <c:pt idx="2494">
                        <c:v>72.810354036571724</c:v>
                      </c:pt>
                      <c:pt idx="2495">
                        <c:v>72.811314761776288</c:v>
                      </c:pt>
                      <c:pt idx="2496">
                        <c:v>72.808592707805445</c:v>
                      </c:pt>
                      <c:pt idx="2497">
                        <c:v>72.795622954152819</c:v>
                      </c:pt>
                      <c:pt idx="2498">
                        <c:v>72.804909932718445</c:v>
                      </c:pt>
                      <c:pt idx="2499">
                        <c:v>72.798665237162226</c:v>
                      </c:pt>
                      <c:pt idx="2500">
                        <c:v>72.822363123086603</c:v>
                      </c:pt>
                      <c:pt idx="2501">
                        <c:v>72.813876697114608</c:v>
                      </c:pt>
                      <c:pt idx="2502">
                        <c:v>72.820922030241803</c:v>
                      </c:pt>
                      <c:pt idx="2503">
                        <c:v>72.782493135505447</c:v>
                      </c:pt>
                      <c:pt idx="2504">
                        <c:v>72.785855644725601</c:v>
                      </c:pt>
                      <c:pt idx="2505">
                        <c:v>72.810354036571724</c:v>
                      </c:pt>
                      <c:pt idx="2506">
                        <c:v>72.785535405594771</c:v>
                      </c:pt>
                      <c:pt idx="2507">
                        <c:v>72.777049080712274</c:v>
                      </c:pt>
                      <c:pt idx="2508">
                        <c:v>72.790659235669807</c:v>
                      </c:pt>
                      <c:pt idx="2509">
                        <c:v>72.785535405594771</c:v>
                      </c:pt>
                      <c:pt idx="2510">
                        <c:v>72.791619954754253</c:v>
                      </c:pt>
                      <c:pt idx="2511">
                        <c:v>72.785855644725601</c:v>
                      </c:pt>
                      <c:pt idx="2512">
                        <c:v>72.767281829963963</c:v>
                      </c:pt>
                      <c:pt idx="2513">
                        <c:v>72.773206224276933</c:v>
                      </c:pt>
                      <c:pt idx="2514">
                        <c:v>72.77192527319319</c:v>
                      </c:pt>
                      <c:pt idx="2515">
                        <c:v>72.765680644260584</c:v>
                      </c:pt>
                      <c:pt idx="2516">
                        <c:v>72.781852657973445</c:v>
                      </c:pt>
                      <c:pt idx="2517">
                        <c:v>72.759275909739543</c:v>
                      </c:pt>
                      <c:pt idx="2518">
                        <c:v>72.759756264368349</c:v>
                      </c:pt>
                      <c:pt idx="2519">
                        <c:v>72.754312249611601</c:v>
                      </c:pt>
                      <c:pt idx="2520">
                        <c:v>72.758635437017119</c:v>
                      </c:pt>
                      <c:pt idx="2521">
                        <c:v>72.735738624350191</c:v>
                      </c:pt>
                      <c:pt idx="2522">
                        <c:v>72.746306362971666</c:v>
                      </c:pt>
                      <c:pt idx="2523">
                        <c:v>72.743904601022194</c:v>
                      </c:pt>
                      <c:pt idx="2524">
                        <c:v>72.723889990668098</c:v>
                      </c:pt>
                      <c:pt idx="2525">
                        <c:v>72.737660028685596</c:v>
                      </c:pt>
                      <c:pt idx="2526">
                        <c:v>72.721968594890384</c:v>
                      </c:pt>
                      <c:pt idx="2527">
                        <c:v>72.736379092329344</c:v>
                      </c:pt>
                      <c:pt idx="2528">
                        <c:v>72.73717967748982</c:v>
                      </c:pt>
                      <c:pt idx="2529">
                        <c:v>72.733977338091776</c:v>
                      </c:pt>
                      <c:pt idx="2530">
                        <c:v>72.713962792002604</c:v>
                      </c:pt>
                      <c:pt idx="2531">
                        <c:v>72.722448943722867</c:v>
                      </c:pt>
                      <c:pt idx="2532">
                        <c:v>72.711721170908888</c:v>
                      </c:pt>
                      <c:pt idx="2533">
                        <c:v>72.717645458756209</c:v>
                      </c:pt>
                      <c:pt idx="2534">
                        <c:v>72.695709638932982</c:v>
                      </c:pt>
                      <c:pt idx="2535">
                        <c:v>72.720207316476433</c:v>
                      </c:pt>
                      <c:pt idx="2536">
                        <c:v>72.71716511067001</c:v>
                      </c:pt>
                      <c:pt idx="2537">
                        <c:v>72.71556395092172</c:v>
                      </c:pt>
                      <c:pt idx="2538">
                        <c:v>72.694428719957045</c:v>
                      </c:pt>
                      <c:pt idx="2539">
                        <c:v>72.697631018391874</c:v>
                      </c:pt>
                      <c:pt idx="2540">
                        <c:v>72.69522929425483</c:v>
                      </c:pt>
                      <c:pt idx="2541">
                        <c:v>72.692026998307568</c:v>
                      </c:pt>
                      <c:pt idx="2542">
                        <c:v>72.708198626759582</c:v>
                      </c:pt>
                      <c:pt idx="2543">
                        <c:v>72.678737505570339</c:v>
                      </c:pt>
                      <c:pt idx="2544">
                        <c:v>72.691866883597285</c:v>
                      </c:pt>
                      <c:pt idx="2545">
                        <c:v>72.689465163937825</c:v>
                      </c:pt>
                      <c:pt idx="2546">
                        <c:v>72.693147801511842</c:v>
                      </c:pt>
                      <c:pt idx="2547">
                        <c:v>72.692827571983429</c:v>
                      </c:pt>
                      <c:pt idx="2548">
                        <c:v>72.680658874481892</c:v>
                      </c:pt>
                      <c:pt idx="2549">
                        <c:v>72.694428719957045</c:v>
                      </c:pt>
                      <c:pt idx="2550">
                        <c:v>72.690746080857352</c:v>
                      </c:pt>
                      <c:pt idx="2551">
                        <c:v>72.672332951155212</c:v>
                      </c:pt>
                      <c:pt idx="2552">
                        <c:v>72.670251473826781</c:v>
                      </c:pt>
                      <c:pt idx="2553">
                        <c:v>72.68866459113265</c:v>
                      </c:pt>
                      <c:pt idx="2554">
                        <c:v>72.655040720502086</c:v>
                      </c:pt>
                      <c:pt idx="2555">
                        <c:v>72.671372269137123</c:v>
                      </c:pt>
                      <c:pt idx="2556">
                        <c:v>72.661285125970323</c:v>
                      </c:pt>
                      <c:pt idx="2557">
                        <c:v>72.661445239096864</c:v>
                      </c:pt>
                      <c:pt idx="2558">
                        <c:v>72.67089192824011</c:v>
                      </c:pt>
                      <c:pt idx="2559">
                        <c:v>72.683220701554731</c:v>
                      </c:pt>
                      <c:pt idx="2560">
                        <c:v>72.656801961793107</c:v>
                      </c:pt>
                      <c:pt idx="2561">
                        <c:v>72.667369430608574</c:v>
                      </c:pt>
                      <c:pt idx="2562">
                        <c:v>72.653599705646485</c:v>
                      </c:pt>
                      <c:pt idx="2563">
                        <c:v>72.658723317073083</c:v>
                      </c:pt>
                      <c:pt idx="2564">
                        <c:v>72.651998578817043</c:v>
                      </c:pt>
                      <c:pt idx="2565">
                        <c:v>72.658723317073083</c:v>
                      </c:pt>
                      <c:pt idx="2566">
                        <c:v>72.672813292276146</c:v>
                      </c:pt>
                      <c:pt idx="2567">
                        <c:v>72.650557565379316</c:v>
                      </c:pt>
                      <c:pt idx="2568">
                        <c:v>72.664167163516908</c:v>
                      </c:pt>
                      <c:pt idx="2569">
                        <c:v>72.654720494920539</c:v>
                      </c:pt>
                      <c:pt idx="2570">
                        <c:v>72.652799142128146</c:v>
                      </c:pt>
                      <c:pt idx="2571">
                        <c:v>72.659523882125384</c:v>
                      </c:pt>
                      <c:pt idx="2572">
                        <c:v>72.649436777614426</c:v>
                      </c:pt>
                      <c:pt idx="2573">
                        <c:v>72.64719520330334</c:v>
                      </c:pt>
                      <c:pt idx="2574">
                        <c:v>72.64239183525217</c:v>
                      </c:pt>
                      <c:pt idx="2575">
                        <c:v>72.653599705646485</c:v>
                      </c:pt>
                      <c:pt idx="2576">
                        <c:v>72.650077227716068</c:v>
                      </c:pt>
                      <c:pt idx="2577">
                        <c:v>72.675695340568936</c:v>
                      </c:pt>
                      <c:pt idx="2578">
                        <c:v>72.647515428105464</c:v>
                      </c:pt>
                      <c:pt idx="2579">
                        <c:v>72.635026685400689</c:v>
                      </c:pt>
                      <c:pt idx="2580">
                        <c:v>72.641751386742484</c:v>
                      </c:pt>
                      <c:pt idx="2581">
                        <c:v>72.648315990255725</c:v>
                      </c:pt>
                      <c:pt idx="2582">
                        <c:v>72.654720494920539</c:v>
                      </c:pt>
                      <c:pt idx="2583">
                        <c:v>72.645754192104462</c:v>
                      </c:pt>
                      <c:pt idx="2584">
                        <c:v>72.647835652940714</c:v>
                      </c:pt>
                      <c:pt idx="2585">
                        <c:v>72.648315990255725</c:v>
                      </c:pt>
                      <c:pt idx="2586">
                        <c:v>72.626380662309728</c:v>
                      </c:pt>
                      <c:pt idx="2587">
                        <c:v>72.634546350150146</c:v>
                      </c:pt>
                      <c:pt idx="2588">
                        <c:v>72.639029482056458</c:v>
                      </c:pt>
                      <c:pt idx="2589">
                        <c:v>72.650717677950396</c:v>
                      </c:pt>
                      <c:pt idx="2590">
                        <c:v>72.637268250889477</c:v>
                      </c:pt>
                      <c:pt idx="2591">
                        <c:v>72.628141887274722</c:v>
                      </c:pt>
                      <c:pt idx="2592">
                        <c:v>72.643352508265423</c:v>
                      </c:pt>
                      <c:pt idx="2593">
                        <c:v>72.643832844883946</c:v>
                      </c:pt>
                      <c:pt idx="2594">
                        <c:v>72.638709258133289</c:v>
                      </c:pt>
                      <c:pt idx="2595">
                        <c:v>72.638549146184147</c:v>
                      </c:pt>
                      <c:pt idx="2596">
                        <c:v>72.647515428105464</c:v>
                      </c:pt>
                      <c:pt idx="2597">
                        <c:v>72.638068810386486</c:v>
                      </c:pt>
                      <c:pt idx="2598">
                        <c:v>72.631504228630192</c:v>
                      </c:pt>
                      <c:pt idx="2599">
                        <c:v>72.64207161098075</c:v>
                      </c:pt>
                      <c:pt idx="2600">
                        <c:v>72.633905903265671</c:v>
                      </c:pt>
                      <c:pt idx="2601">
                        <c:v>72.628141887274722</c:v>
                      </c:pt>
                      <c:pt idx="2602">
                        <c:v>72.643832844883946</c:v>
                      </c:pt>
                      <c:pt idx="2603">
                        <c:v>72.650077227716068</c:v>
                      </c:pt>
                      <c:pt idx="2604">
                        <c:v>72.642872171721493</c:v>
                      </c:pt>
                      <c:pt idx="2605">
                        <c:v>72.632625009894596</c:v>
                      </c:pt>
                      <c:pt idx="2606">
                        <c:v>72.643192396075847</c:v>
                      </c:pt>
                      <c:pt idx="2607">
                        <c:v>72.623178437671058</c:v>
                      </c:pt>
                      <c:pt idx="2608">
                        <c:v>72.650877790529705</c:v>
                      </c:pt>
                      <c:pt idx="2609">
                        <c:v>72.645113742898275</c:v>
                      </c:pt>
                      <c:pt idx="2610">
                        <c:v>72.64767554051889</c:v>
                      </c:pt>
                      <c:pt idx="2611">
                        <c:v>72.643992957106789</c:v>
                      </c:pt>
                      <c:pt idx="2612">
                        <c:v>72.637588474663417</c:v>
                      </c:pt>
                      <c:pt idx="2613">
                        <c:v>72.644313181577203</c:v>
                      </c:pt>
                      <c:pt idx="2614">
                        <c:v>72.636948027148676</c:v>
                      </c:pt>
                      <c:pt idx="2615">
                        <c:v>72.646714866162441</c:v>
                      </c:pt>
                      <c:pt idx="2616">
                        <c:v>72.654720494920539</c:v>
                      </c:pt>
                      <c:pt idx="2617">
                        <c:v>72.64927666510971</c:v>
                      </c:pt>
                      <c:pt idx="2618">
                        <c:v>72.649116552613336</c:v>
                      </c:pt>
                      <c:pt idx="2619">
                        <c:v>72.62109699343435</c:v>
                      </c:pt>
                      <c:pt idx="2620">
                        <c:v>72.625580105839134</c:v>
                      </c:pt>
                      <c:pt idx="2621">
                        <c:v>72.647835652940714</c:v>
                      </c:pt>
                      <c:pt idx="2622">
                        <c:v>72.638228922310716</c:v>
                      </c:pt>
                      <c:pt idx="2623">
                        <c:v>72.658403091110159</c:v>
                      </c:pt>
                      <c:pt idx="2624">
                        <c:v>72.645594079790527</c:v>
                      </c:pt>
                      <c:pt idx="2625">
                        <c:v>72.658242978141089</c:v>
                      </c:pt>
                      <c:pt idx="2626">
                        <c:v>72.652959254815229</c:v>
                      </c:pt>
                      <c:pt idx="2627">
                        <c:v>72.649596890127384</c:v>
                      </c:pt>
                      <c:pt idx="2628">
                        <c:v>72.657762639283789</c:v>
                      </c:pt>
                      <c:pt idx="2629">
                        <c:v>72.646074416757315</c:v>
                      </c:pt>
                      <c:pt idx="2630">
                        <c:v>72.645113742898275</c:v>
                      </c:pt>
                      <c:pt idx="2631">
                        <c:v>72.64063060216985</c:v>
                      </c:pt>
                      <c:pt idx="2632">
                        <c:v>72.674094202296814</c:v>
                      </c:pt>
                      <c:pt idx="2633">
                        <c:v>72.668490224874233</c:v>
                      </c:pt>
                      <c:pt idx="2634">
                        <c:v>72.668490224874233</c:v>
                      </c:pt>
                      <c:pt idx="2635">
                        <c:v>72.676656023930178</c:v>
                      </c:pt>
                      <c:pt idx="2636">
                        <c:v>72.640790714226739</c:v>
                      </c:pt>
                      <c:pt idx="2637">
                        <c:v>72.663686823739269</c:v>
                      </c:pt>
                      <c:pt idx="2638">
                        <c:v>72.670411587417675</c:v>
                      </c:pt>
                      <c:pt idx="2639">
                        <c:v>72.690105622331302</c:v>
                      </c:pt>
                      <c:pt idx="2640">
                        <c:v>72.673453747220094</c:v>
                      </c:pt>
                      <c:pt idx="2641">
                        <c:v>72.683220701554731</c:v>
                      </c:pt>
                      <c:pt idx="2642">
                        <c:v>72.679698189876845</c:v>
                      </c:pt>
                      <c:pt idx="2643">
                        <c:v>72.681459445214159</c:v>
                      </c:pt>
                      <c:pt idx="2644">
                        <c:v>72.671852610108814</c:v>
                      </c:pt>
                      <c:pt idx="2645">
                        <c:v>72.674894771329221</c:v>
                      </c:pt>
                      <c:pt idx="2646">
                        <c:v>72.692187113026094</c:v>
                      </c:pt>
                      <c:pt idx="2647">
                        <c:v>72.694748949651213</c:v>
                      </c:pt>
                      <c:pt idx="2648">
                        <c:v>72.685942645145545</c:v>
                      </c:pt>
                      <c:pt idx="2649">
                        <c:v>72.687223560605659</c:v>
                      </c:pt>
                      <c:pt idx="2650">
                        <c:v>72.700032744394633</c:v>
                      </c:pt>
                      <c:pt idx="2651">
                        <c:v>72.695709638932982</c:v>
                      </c:pt>
                      <c:pt idx="2652">
                        <c:v>72.693948375477945</c:v>
                      </c:pt>
                      <c:pt idx="2653">
                        <c:v>72.686262873960757</c:v>
                      </c:pt>
                      <c:pt idx="2654">
                        <c:v>72.684981958898618</c:v>
                      </c:pt>
                      <c:pt idx="2655">
                        <c:v>72.708358742315681</c:v>
                      </c:pt>
                      <c:pt idx="2656">
                        <c:v>72.707878395672282</c:v>
                      </c:pt>
                      <c:pt idx="2657">
                        <c:v>72.709479551440396</c:v>
                      </c:pt>
                      <c:pt idx="2658">
                        <c:v>72.70675758712801</c:v>
                      </c:pt>
                      <c:pt idx="2659">
                        <c:v>72.711240823743069</c:v>
                      </c:pt>
                      <c:pt idx="2660">
                        <c:v>72.704836201997324</c:v>
                      </c:pt>
                      <c:pt idx="2661">
                        <c:v>72.700352974669357</c:v>
                      </c:pt>
                      <c:pt idx="2662">
                        <c:v>72.725811387639979</c:v>
                      </c:pt>
                      <c:pt idx="2663">
                        <c:v>72.722769176319346</c:v>
                      </c:pt>
                      <c:pt idx="2664">
                        <c:v>72.724530456192781</c:v>
                      </c:pt>
                      <c:pt idx="2665">
                        <c:v>72.729173835213942</c:v>
                      </c:pt>
                      <c:pt idx="2666">
                        <c:v>72.710440245299296</c:v>
                      </c:pt>
                      <c:pt idx="2667">
                        <c:v>72.713802676156234</c:v>
                      </c:pt>
                      <c:pt idx="2668">
                        <c:v>72.713802676156234</c:v>
                      </c:pt>
                      <c:pt idx="2669">
                        <c:v>72.716684762658446</c:v>
                      </c:pt>
                      <c:pt idx="2670">
                        <c:v>72.724690572594596</c:v>
                      </c:pt>
                      <c:pt idx="2671">
                        <c:v>72.716524646671218</c:v>
                      </c:pt>
                      <c:pt idx="2672">
                        <c:v>72.717485342719201</c:v>
                      </c:pt>
                      <c:pt idx="2673">
                        <c:v>72.718125806917115</c:v>
                      </c:pt>
                      <c:pt idx="2674">
                        <c:v>72.717965690855152</c:v>
                      </c:pt>
                      <c:pt idx="2675">
                        <c:v>72.714603255470706</c:v>
                      </c:pt>
                      <c:pt idx="2676">
                        <c:v>72.732216052836677</c:v>
                      </c:pt>
                      <c:pt idx="2677">
                        <c:v>72.711080708037755</c:v>
                      </c:pt>
                      <c:pt idx="2678">
                        <c:v>72.690425851577714</c:v>
                      </c:pt>
                      <c:pt idx="2679">
                        <c:v>72.736058858323176</c:v>
                      </c:pt>
                      <c:pt idx="2680">
                        <c:v>72.729494068506895</c:v>
                      </c:pt>
                      <c:pt idx="2681">
                        <c:v>72.726451853562594</c:v>
                      </c:pt>
                      <c:pt idx="2682">
                        <c:v>72.741662958219436</c:v>
                      </c:pt>
                      <c:pt idx="2683">
                        <c:v>72.728053018949623</c:v>
                      </c:pt>
                      <c:pt idx="2684">
                        <c:v>72.710920592340756</c:v>
                      </c:pt>
                      <c:pt idx="2685">
                        <c:v>72.724050107036874</c:v>
                      </c:pt>
                      <c:pt idx="2686">
                        <c:v>72.74806765625371</c:v>
                      </c:pt>
                      <c:pt idx="2687">
                        <c:v>72.718446039065739</c:v>
                      </c:pt>
                      <c:pt idx="2688">
                        <c:v>72.733496987468158</c:v>
                      </c:pt>
                      <c:pt idx="2689">
                        <c:v>72.732536286444812</c:v>
                      </c:pt>
                      <c:pt idx="2690">
                        <c:v>72.733176753760517</c:v>
                      </c:pt>
                      <c:pt idx="2691">
                        <c:v>72.726291737069502</c:v>
                      </c:pt>
                      <c:pt idx="2692">
                        <c:v>72.755913429427309</c:v>
                      </c:pt>
                      <c:pt idx="2693">
                        <c:v>72.732856520086074</c:v>
                      </c:pt>
                      <c:pt idx="2694">
                        <c:v>72.735258273452928</c:v>
                      </c:pt>
                      <c:pt idx="2695">
                        <c:v>72.732536286444812</c:v>
                      </c:pt>
                      <c:pt idx="2696">
                        <c:v>72.736379092329344</c:v>
                      </c:pt>
                      <c:pt idx="2697">
                        <c:v>72.755272957401488</c:v>
                      </c:pt>
                      <c:pt idx="2698">
                        <c:v>72.746946833139987</c:v>
                      </c:pt>
                      <c:pt idx="2699">
                        <c:v>72.752871188486509</c:v>
                      </c:pt>
                      <c:pt idx="2700">
                        <c:v>72.755112839415816</c:v>
                      </c:pt>
                      <c:pt idx="2701">
                        <c:v>72.731895819261737</c:v>
                      </c:pt>
                      <c:pt idx="2702">
                        <c:v>72.744384953262895</c:v>
                      </c:pt>
                      <c:pt idx="2703">
                        <c:v>72.755112839415816</c:v>
                      </c:pt>
                      <c:pt idx="2704">
                        <c:v>72.755913429427309</c:v>
                      </c:pt>
                      <c:pt idx="2705">
                        <c:v>72.747267068273814</c:v>
                      </c:pt>
                      <c:pt idx="2706">
                        <c:v>72.761357447003547</c:v>
                      </c:pt>
                      <c:pt idx="2707">
                        <c:v>72.758315200705681</c:v>
                      </c:pt>
                      <c:pt idx="2708">
                        <c:v>72.74950871513991</c:v>
                      </c:pt>
                      <c:pt idx="2709">
                        <c:v>72.760396737322893</c:v>
                      </c:pt>
                      <c:pt idx="2710">
                        <c:v>72.752230717090882</c:v>
                      </c:pt>
                      <c:pt idx="2711">
                        <c:v>72.759436027940822</c:v>
                      </c:pt>
                      <c:pt idx="2712">
                        <c:v>72.75191048144282</c:v>
                      </c:pt>
                      <c:pt idx="2713">
                        <c:v>72.797224155363537</c:v>
                      </c:pt>
                      <c:pt idx="2714">
                        <c:v>72.768883016496559</c:v>
                      </c:pt>
                      <c:pt idx="2715">
                        <c:v>72.779931226173304</c:v>
                      </c:pt>
                      <c:pt idx="2716">
                        <c:v>72.759756264368349</c:v>
                      </c:pt>
                      <c:pt idx="2717">
                        <c:v>72.775608008989195</c:v>
                      </c:pt>
                      <c:pt idx="2718">
                        <c:v>72.756073547454477</c:v>
                      </c:pt>
                      <c:pt idx="2719">
                        <c:v>72.761197328702693</c:v>
                      </c:pt>
                      <c:pt idx="2720">
                        <c:v>72.78121218057403</c:v>
                      </c:pt>
                      <c:pt idx="2721">
                        <c:v>72.786015764303571</c:v>
                      </c:pt>
                      <c:pt idx="2722">
                        <c:v>72.758635437017119</c:v>
                      </c:pt>
                      <c:pt idx="2723">
                        <c:v>72.764079459386423</c:v>
                      </c:pt>
                      <c:pt idx="2724">
                        <c:v>72.778490153106944</c:v>
                      </c:pt>
                      <c:pt idx="2725">
                        <c:v>72.789698516883846</c:v>
                      </c:pt>
                      <c:pt idx="2726">
                        <c:v>72.782333016110044</c:v>
                      </c:pt>
                      <c:pt idx="2727">
                        <c:v>72.776408604307946</c:v>
                      </c:pt>
                      <c:pt idx="2728">
                        <c:v>72.793381273851068</c:v>
                      </c:pt>
                      <c:pt idx="2729">
                        <c:v>72.771124679035481</c:v>
                      </c:pt>
                      <c:pt idx="2730">
                        <c:v>72.77064432264028</c:v>
                      </c:pt>
                      <c:pt idx="2731">
                        <c:v>72.793381273851068</c:v>
                      </c:pt>
                      <c:pt idx="2732">
                        <c:v>72.763118748859966</c:v>
                      </c:pt>
                      <c:pt idx="2733">
                        <c:v>72.77400681897366</c:v>
                      </c:pt>
                      <c:pt idx="2734">
                        <c:v>72.77833003391882</c:v>
                      </c:pt>
                      <c:pt idx="2735">
                        <c:v>72.78329373260712</c:v>
                      </c:pt>
                      <c:pt idx="2736">
                        <c:v>72.769363372618059</c:v>
                      </c:pt>
                      <c:pt idx="2737">
                        <c:v>72.773366343199655</c:v>
                      </c:pt>
                      <c:pt idx="2738">
                        <c:v>72.775287770919732</c:v>
                      </c:pt>
                      <c:pt idx="2739">
                        <c:v>72.794181873772274</c:v>
                      </c:pt>
                      <c:pt idx="2740">
                        <c:v>72.760076500829058</c:v>
                      </c:pt>
                      <c:pt idx="2741">
                        <c:v>72.756874137714775</c:v>
                      </c:pt>
                      <c:pt idx="2742">
                        <c:v>72.774967532883522</c:v>
                      </c:pt>
                      <c:pt idx="2743">
                        <c:v>72.767602067204123</c:v>
                      </c:pt>
                      <c:pt idx="2744">
                        <c:v>72.782333016110044</c:v>
                      </c:pt>
                      <c:pt idx="2745">
                        <c:v>72.760716973849938</c:v>
                      </c:pt>
                      <c:pt idx="2746">
                        <c:v>72.737499911611991</c:v>
                      </c:pt>
                      <c:pt idx="2747">
                        <c:v>72.752230717090882</c:v>
                      </c:pt>
                      <c:pt idx="2748">
                        <c:v>72.75191048144282</c:v>
                      </c:pt>
                      <c:pt idx="2749">
                        <c:v>72.743104014120391</c:v>
                      </c:pt>
                      <c:pt idx="2750">
                        <c:v>72.746466480501283</c:v>
                      </c:pt>
                      <c:pt idx="2751">
                        <c:v>72.778490153106944</c:v>
                      </c:pt>
                      <c:pt idx="2752">
                        <c:v>72.727732785805856</c:v>
                      </c:pt>
                      <c:pt idx="2753">
                        <c:v>72.742463544748148</c:v>
                      </c:pt>
                      <c:pt idx="2754">
                        <c:v>72.729333951856304</c:v>
                      </c:pt>
                      <c:pt idx="2755">
                        <c:v>72.74134272366598</c:v>
                      </c:pt>
                      <c:pt idx="2756">
                        <c:v>72.729333951856304</c:v>
                      </c:pt>
                      <c:pt idx="2757">
                        <c:v>72.744545070693007</c:v>
                      </c:pt>
                      <c:pt idx="2758">
                        <c:v>72.720047200306652</c:v>
                      </c:pt>
                      <c:pt idx="2759">
                        <c:v>72.722288827437055</c:v>
                      </c:pt>
                      <c:pt idx="2760">
                        <c:v>72.725491154728402</c:v>
                      </c:pt>
                      <c:pt idx="2761">
                        <c:v>72.709159320220422</c:v>
                      </c:pt>
                      <c:pt idx="2762">
                        <c:v>72.708358742315681</c:v>
                      </c:pt>
                      <c:pt idx="2763">
                        <c:v>72.702754702786521</c:v>
                      </c:pt>
                      <c:pt idx="2764">
                        <c:v>72.718606155152543</c:v>
                      </c:pt>
                      <c:pt idx="2765">
                        <c:v>72.700673204977136</c:v>
                      </c:pt>
                      <c:pt idx="2766">
                        <c:v>72.711080708037755</c:v>
                      </c:pt>
                      <c:pt idx="2767">
                        <c:v>72.683220701554731</c:v>
                      </c:pt>
                      <c:pt idx="2768">
                        <c:v>72.688824705677135</c:v>
                      </c:pt>
                      <c:pt idx="2769">
                        <c:v>72.685622416363415</c:v>
                      </c:pt>
                      <c:pt idx="2770">
                        <c:v>72.705636778989998</c:v>
                      </c:pt>
                      <c:pt idx="2771">
                        <c:v>72.682260016153691</c:v>
                      </c:pt>
                      <c:pt idx="2772">
                        <c:v>72.687383675075466</c:v>
                      </c:pt>
                      <c:pt idx="2773">
                        <c:v>72.67937796174148</c:v>
                      </c:pt>
                      <c:pt idx="2774">
                        <c:v>72.675695340568936</c:v>
                      </c:pt>
                      <c:pt idx="2775">
                        <c:v>72.657442413420355</c:v>
                      </c:pt>
                      <c:pt idx="2776">
                        <c:v>72.684501615887186</c:v>
                      </c:pt>
                      <c:pt idx="2777">
                        <c:v>72.674734657506093</c:v>
                      </c:pt>
                      <c:pt idx="2778">
                        <c:v>72.667049203750139</c:v>
                      </c:pt>
                      <c:pt idx="2779">
                        <c:v>72.667369430608574</c:v>
                      </c:pt>
                      <c:pt idx="2780">
                        <c:v>72.660804786640313</c:v>
                      </c:pt>
                      <c:pt idx="2781">
                        <c:v>72.657922752227989</c:v>
                      </c:pt>
                      <c:pt idx="2782">
                        <c:v>72.653119367510598</c:v>
                      </c:pt>
                      <c:pt idx="2783">
                        <c:v>72.65696207468747</c:v>
                      </c:pt>
                      <c:pt idx="2784">
                        <c:v>72.655521058936458</c:v>
                      </c:pt>
                      <c:pt idx="2785">
                        <c:v>72.664007050249452</c:v>
                      </c:pt>
                      <c:pt idx="2786">
                        <c:v>72.659523882125384</c:v>
                      </c:pt>
                      <c:pt idx="2787">
                        <c:v>72.646234529096148</c:v>
                      </c:pt>
                      <c:pt idx="2788">
                        <c:v>72.638389034243332</c:v>
                      </c:pt>
                      <c:pt idx="2789">
                        <c:v>72.636147467941896</c:v>
                      </c:pt>
                      <c:pt idx="2790">
                        <c:v>72.625099772056274</c:v>
                      </c:pt>
                      <c:pt idx="2791">
                        <c:v>72.653439592926276</c:v>
                      </c:pt>
                      <c:pt idx="2792">
                        <c:v>72.619495883436585</c:v>
                      </c:pt>
                      <c:pt idx="2793">
                        <c:v>72.643992957106789</c:v>
                      </c:pt>
                      <c:pt idx="2794">
                        <c:v>72.630543559298374</c:v>
                      </c:pt>
                      <c:pt idx="2795">
                        <c:v>72.638869370090745</c:v>
                      </c:pt>
                      <c:pt idx="2796">
                        <c:v>72.643032283894541</c:v>
                      </c:pt>
                      <c:pt idx="2797">
                        <c:v>72.632945233187627</c:v>
                      </c:pt>
                      <c:pt idx="2798">
                        <c:v>72.630383447772132</c:v>
                      </c:pt>
                      <c:pt idx="2799">
                        <c:v>72.626380662309728</c:v>
                      </c:pt>
                      <c:pt idx="2800">
                        <c:v>72.635667132517312</c:v>
                      </c:pt>
                      <c:pt idx="2801">
                        <c:v>72.61213078812608</c:v>
                      </c:pt>
                      <c:pt idx="2802">
                        <c:v>72.627501441716845</c:v>
                      </c:pt>
                      <c:pt idx="2803">
                        <c:v>72.626060439696587</c:v>
                      </c:pt>
                      <c:pt idx="2804">
                        <c:v>72.615653222824804</c:v>
                      </c:pt>
                      <c:pt idx="2805">
                        <c:v>72.627341330348159</c:v>
                      </c:pt>
                      <c:pt idx="2806">
                        <c:v>72.614692558418071</c:v>
                      </c:pt>
                      <c:pt idx="2807">
                        <c:v>72.61517289058412</c:v>
                      </c:pt>
                      <c:pt idx="2808">
                        <c:v>72.620616660347991</c:v>
                      </c:pt>
                      <c:pt idx="2809">
                        <c:v>72.605726371682337</c:v>
                      </c:pt>
                      <c:pt idx="2810">
                        <c:v>72.611810566988794</c:v>
                      </c:pt>
                      <c:pt idx="2811">
                        <c:v>72.597240540328201</c:v>
                      </c:pt>
                      <c:pt idx="2812">
                        <c:v>72.600602848078822</c:v>
                      </c:pt>
                      <c:pt idx="2813">
                        <c:v>72.594678784496026</c:v>
                      </c:pt>
                      <c:pt idx="2814">
                        <c:v>72.602364058359939</c:v>
                      </c:pt>
                      <c:pt idx="2815">
                        <c:v>72.615493112069615</c:v>
                      </c:pt>
                      <c:pt idx="2816">
                        <c:v>72.61213078812608</c:v>
                      </c:pt>
                      <c:pt idx="2817">
                        <c:v>72.59627988164236</c:v>
                      </c:pt>
                      <c:pt idx="2818">
                        <c:v>72.581709928168038</c:v>
                      </c:pt>
                      <c:pt idx="2819">
                        <c:v>72.59676021094792</c:v>
                      </c:pt>
                      <c:pt idx="2820">
                        <c:v>72.592277140331248</c:v>
                      </c:pt>
                      <c:pt idx="2821">
                        <c:v>72.590836154727739</c:v>
                      </c:pt>
                      <c:pt idx="2822">
                        <c:v>72.605246040983772</c:v>
                      </c:pt>
                      <c:pt idx="2823">
                        <c:v>72.583791345889338</c:v>
                      </c:pt>
                      <c:pt idx="2824">
                        <c:v>72.579628511847886</c:v>
                      </c:pt>
                      <c:pt idx="2825">
                        <c:v>72.597720869782975</c:v>
                      </c:pt>
                      <c:pt idx="2826">
                        <c:v>72.567780476406753</c:v>
                      </c:pt>
                      <c:pt idx="2827">
                        <c:v>72.586353092700634</c:v>
                      </c:pt>
                      <c:pt idx="2828">
                        <c:v>72.591956921250215</c:v>
                      </c:pt>
                      <c:pt idx="2829">
                        <c:v>72.579948729652102</c:v>
                      </c:pt>
                      <c:pt idx="2830">
                        <c:v>72.575465683411167</c:v>
                      </c:pt>
                      <c:pt idx="2831">
                        <c:v>72.586673311201352</c:v>
                      </c:pt>
                      <c:pt idx="2832">
                        <c:v>72.59403834586972</c:v>
                      </c:pt>
                      <c:pt idx="2833">
                        <c:v>72.585392437397701</c:v>
                      </c:pt>
                      <c:pt idx="2834">
                        <c:v>72.573384271294614</c:v>
                      </c:pt>
                      <c:pt idx="2835">
                        <c:v>72.569701776367054</c:v>
                      </c:pt>
                      <c:pt idx="2836">
                        <c:v>72.583631236784086</c:v>
                      </c:pt>
                      <c:pt idx="2837">
                        <c:v>72.564097988153293</c:v>
                      </c:pt>
                      <c:pt idx="2838">
                        <c:v>72.574505031490986</c:v>
                      </c:pt>
                      <c:pt idx="2839">
                        <c:v>72.57306405417026</c:v>
                      </c:pt>
                      <c:pt idx="2840">
                        <c:v>72.564258096247087</c:v>
                      </c:pt>
                      <c:pt idx="2841">
                        <c:v>72.585712655798801</c:v>
                      </c:pt>
                      <c:pt idx="2842">
                        <c:v>72.589074951013288</c:v>
                      </c:pt>
                      <c:pt idx="2843">
                        <c:v>72.581549819170604</c:v>
                      </c:pt>
                      <c:pt idx="2844">
                        <c:v>72.578027423324357</c:v>
                      </c:pt>
                      <c:pt idx="2845">
                        <c:v>72.585392437397701</c:v>
                      </c:pt>
                      <c:pt idx="2846">
                        <c:v>72.580108838566616</c:v>
                      </c:pt>
                      <c:pt idx="2847">
                        <c:v>72.582190255210094</c:v>
                      </c:pt>
                      <c:pt idx="2848">
                        <c:v>72.580909383263688</c:v>
                      </c:pt>
                      <c:pt idx="2849">
                        <c:v>72.561536259781178</c:v>
                      </c:pt>
                      <c:pt idx="2850">
                        <c:v>72.570182101543622</c:v>
                      </c:pt>
                      <c:pt idx="2851">
                        <c:v>72.574184814250557</c:v>
                      </c:pt>
                      <c:pt idx="2852">
                        <c:v>72.583311018598522</c:v>
                      </c:pt>
                      <c:pt idx="2853">
                        <c:v>72.583951455002861</c:v>
                      </c:pt>
                      <c:pt idx="2854">
                        <c:v>72.572743837079102</c:v>
                      </c:pt>
                      <c:pt idx="2855">
                        <c:v>72.585392437397701</c:v>
                      </c:pt>
                      <c:pt idx="2856">
                        <c:v>72.578347640962747</c:v>
                      </c:pt>
                      <c:pt idx="2857">
                        <c:v>72.570982643670476</c:v>
                      </c:pt>
                      <c:pt idx="2858">
                        <c:v>72.576746553102453</c:v>
                      </c:pt>
                      <c:pt idx="2859">
                        <c:v>72.583631236784086</c:v>
                      </c:pt>
                      <c:pt idx="2860">
                        <c:v>72.586192983462723</c:v>
                      </c:pt>
                      <c:pt idx="2861">
                        <c:v>72.576106118190538</c:v>
                      </c:pt>
                      <c:pt idx="2862">
                        <c:v>72.555932486366814</c:v>
                      </c:pt>
                      <c:pt idx="2863">
                        <c:v>72.567140043351969</c:v>
                      </c:pt>
                      <c:pt idx="2864">
                        <c:v>72.575946009483218</c:v>
                      </c:pt>
                      <c:pt idx="2865">
                        <c:v>72.583471127687162</c:v>
                      </c:pt>
                      <c:pt idx="2866">
                        <c:v>72.577066770608184</c:v>
                      </c:pt>
                      <c:pt idx="2867">
                        <c:v>72.578347640962747</c:v>
                      </c:pt>
                      <c:pt idx="2868">
                        <c:v>72.578988076338945</c:v>
                      </c:pt>
                      <c:pt idx="2869">
                        <c:v>72.54584571981475</c:v>
                      </c:pt>
                      <c:pt idx="2870">
                        <c:v>72.557533563448871</c:v>
                      </c:pt>
                      <c:pt idx="2871">
                        <c:v>72.574505031490986</c:v>
                      </c:pt>
                      <c:pt idx="2872">
                        <c:v>72.567620368130633</c:v>
                      </c:pt>
                      <c:pt idx="2873">
                        <c:v>72.556733024804217</c:v>
                      </c:pt>
                      <c:pt idx="2874">
                        <c:v>72.569381559624048</c:v>
                      </c:pt>
                      <c:pt idx="2875">
                        <c:v>72.565058636840121</c:v>
                      </c:pt>
                      <c:pt idx="2876">
                        <c:v>72.548567542468064</c:v>
                      </c:pt>
                      <c:pt idx="2877">
                        <c:v>72.5703422099524</c:v>
                      </c:pt>
                      <c:pt idx="2878">
                        <c:v>72.577707205719079</c:v>
                      </c:pt>
                      <c:pt idx="2879">
                        <c:v>72.575946009483218</c:v>
                      </c:pt>
                      <c:pt idx="2880">
                        <c:v>72.574024705642813</c:v>
                      </c:pt>
                      <c:pt idx="2881">
                        <c:v>72.563457555861334</c:v>
                      </c:pt>
                      <c:pt idx="2882">
                        <c:v>72.565058636840121</c:v>
                      </c:pt>
                      <c:pt idx="2883">
                        <c:v>72.583150909518139</c:v>
                      </c:pt>
                      <c:pt idx="2884">
                        <c:v>72.562977231729377</c:v>
                      </c:pt>
                      <c:pt idx="2885">
                        <c:v>72.569861884750907</c:v>
                      </c:pt>
                      <c:pt idx="2886">
                        <c:v>72.574505031490986</c:v>
                      </c:pt>
                      <c:pt idx="2887">
                        <c:v>72.567620368130633</c:v>
                      </c:pt>
                      <c:pt idx="2888">
                        <c:v>72.585232328209486</c:v>
                      </c:pt>
                      <c:pt idx="2889">
                        <c:v>72.571462969046067</c:v>
                      </c:pt>
                      <c:pt idx="2890">
                        <c:v>72.56649961042983</c:v>
                      </c:pt>
                      <c:pt idx="2891">
                        <c:v>72.582030146187819</c:v>
                      </c:pt>
                      <c:pt idx="2892">
                        <c:v>72.572423620021084</c:v>
                      </c:pt>
                      <c:pt idx="2893">
                        <c:v>72.557693671202628</c:v>
                      </c:pt>
                      <c:pt idx="2894">
                        <c:v>72.58939516979585</c:v>
                      </c:pt>
                      <c:pt idx="2895">
                        <c:v>72.568581017911768</c:v>
                      </c:pt>
                      <c:pt idx="2896">
                        <c:v>72.567620368130633</c:v>
                      </c:pt>
                      <c:pt idx="2897">
                        <c:v>72.557853778964798</c:v>
                      </c:pt>
                      <c:pt idx="2898">
                        <c:v>72.566019285825291</c:v>
                      </c:pt>
                      <c:pt idx="2899">
                        <c:v>72.55721334796614</c:v>
                      </c:pt>
                      <c:pt idx="2900">
                        <c:v>72.564898528704859</c:v>
                      </c:pt>
                      <c:pt idx="2901">
                        <c:v>72.582510473279669</c:v>
                      </c:pt>
                      <c:pt idx="2902">
                        <c:v>72.563137339765049</c:v>
                      </c:pt>
                      <c:pt idx="2903">
                        <c:v>72.558173994513794</c:v>
                      </c:pt>
                      <c:pt idx="2904">
                        <c:v>72.563777771990772</c:v>
                      </c:pt>
                      <c:pt idx="2905">
                        <c:v>72.567620368130633</c:v>
                      </c:pt>
                      <c:pt idx="2906">
                        <c:v>72.55176968983362</c:v>
                      </c:pt>
                      <c:pt idx="2907">
                        <c:v>72.557533563448871</c:v>
                      </c:pt>
                      <c:pt idx="2908">
                        <c:v>72.580909383263688</c:v>
                      </c:pt>
                      <c:pt idx="2909">
                        <c:v>72.561536259781178</c:v>
                      </c:pt>
                      <c:pt idx="2910">
                        <c:v>72.542163257685843</c:v>
                      </c:pt>
                      <c:pt idx="2911">
                        <c:v>72.557693671202628</c:v>
                      </c:pt>
                      <c:pt idx="2912">
                        <c:v>72.559614964895005</c:v>
                      </c:pt>
                      <c:pt idx="2913">
                        <c:v>72.553370764760075</c:v>
                      </c:pt>
                      <c:pt idx="2914">
                        <c:v>72.55160958238659</c:v>
                      </c:pt>
                      <c:pt idx="2915">
                        <c:v>72.551449474947901</c:v>
                      </c:pt>
                      <c:pt idx="2916">
                        <c:v>72.577707205719079</c:v>
                      </c:pt>
                      <c:pt idx="2917">
                        <c:v>72.557853778964798</c:v>
                      </c:pt>
                      <c:pt idx="2918">
                        <c:v>72.558814425711432</c:v>
                      </c:pt>
                      <c:pt idx="2919">
                        <c:v>72.557693671202628</c:v>
                      </c:pt>
                      <c:pt idx="2920">
                        <c:v>72.562657015682859</c:v>
                      </c:pt>
                      <c:pt idx="2921">
                        <c:v>72.549368078998569</c:v>
                      </c:pt>
                      <c:pt idx="2922">
                        <c:v>72.55721334796614</c:v>
                      </c:pt>
                      <c:pt idx="2923">
                        <c:v>72.563937880067897</c:v>
                      </c:pt>
                      <c:pt idx="2924">
                        <c:v>72.546326041285297</c:v>
                      </c:pt>
                      <c:pt idx="2925">
                        <c:v>72.562977231729377</c:v>
                      </c:pt>
                      <c:pt idx="2926">
                        <c:v>72.557693671202628</c:v>
                      </c:pt>
                      <c:pt idx="2927">
                        <c:v>72.55721334796614</c:v>
                      </c:pt>
                      <c:pt idx="2928">
                        <c:v>72.57210340299622</c:v>
                      </c:pt>
                      <c:pt idx="2929">
                        <c:v>72.53816058643315</c:v>
                      </c:pt>
                      <c:pt idx="2930">
                        <c:v>72.565538961295417</c:v>
                      </c:pt>
                      <c:pt idx="2931">
                        <c:v>72.560895828019838</c:v>
                      </c:pt>
                      <c:pt idx="2932">
                        <c:v>72.571462969046067</c:v>
                      </c:pt>
                      <c:pt idx="2933">
                        <c:v>72.56649961042983</c:v>
                      </c:pt>
                      <c:pt idx="2934">
                        <c:v>72.579948729652102</c:v>
                      </c:pt>
                      <c:pt idx="2935">
                        <c:v>72.551289367517356</c:v>
                      </c:pt>
                      <c:pt idx="2936">
                        <c:v>72.554811732902664</c:v>
                      </c:pt>
                      <c:pt idx="2937">
                        <c:v>72.552410119704732</c:v>
                      </c:pt>
                      <c:pt idx="2938">
                        <c:v>72.560415504285857</c:v>
                      </c:pt>
                      <c:pt idx="2939">
                        <c:v>72.559454857041686</c:v>
                      </c:pt>
                      <c:pt idx="2940">
                        <c:v>72.574505031490986</c:v>
                      </c:pt>
                      <c:pt idx="2941">
                        <c:v>72.565859177640348</c:v>
                      </c:pt>
                      <c:pt idx="2942">
                        <c:v>72.587473857598013</c:v>
                      </c:pt>
                      <c:pt idx="2943">
                        <c:v>72.580589165359982</c:v>
                      </c:pt>
                      <c:pt idx="2944">
                        <c:v>72.55721334796614</c:v>
                      </c:pt>
                      <c:pt idx="2945">
                        <c:v>72.574665140123585</c:v>
                      </c:pt>
                      <c:pt idx="2946">
                        <c:v>72.58603287423314</c:v>
                      </c:pt>
                      <c:pt idx="2947">
                        <c:v>72.582990800446083</c:v>
                      </c:pt>
                      <c:pt idx="2948">
                        <c:v>72.603324718936079</c:v>
                      </c:pt>
                      <c:pt idx="2949">
                        <c:v>72.573384271294614</c:v>
                      </c:pt>
                      <c:pt idx="2950">
                        <c:v>72.571783186004538</c:v>
                      </c:pt>
                      <c:pt idx="2951">
                        <c:v>72.593077688178937</c:v>
                      </c:pt>
                      <c:pt idx="2952">
                        <c:v>72.578347640962747</c:v>
                      </c:pt>
                      <c:pt idx="2953">
                        <c:v>72.57818753213941</c:v>
                      </c:pt>
                      <c:pt idx="2954">
                        <c:v>72.587954185535565</c:v>
                      </c:pt>
                      <c:pt idx="2955">
                        <c:v>72.591956921250215</c:v>
                      </c:pt>
                      <c:pt idx="2956">
                        <c:v>72.566819826874323</c:v>
                      </c:pt>
                      <c:pt idx="2957">
                        <c:v>72.578988076338945</c:v>
                      </c:pt>
                      <c:pt idx="2958">
                        <c:v>72.578988076338945</c:v>
                      </c:pt>
                      <c:pt idx="2959">
                        <c:v>72.589555279199558</c:v>
                      </c:pt>
                      <c:pt idx="2960">
                        <c:v>72.586993529735096</c:v>
                      </c:pt>
                      <c:pt idx="2961">
                        <c:v>72.590035607460507</c:v>
                      </c:pt>
                      <c:pt idx="2962">
                        <c:v>72.571462969046067</c:v>
                      </c:pt>
                      <c:pt idx="2963">
                        <c:v>72.586993529735096</c:v>
                      </c:pt>
                      <c:pt idx="2964">
                        <c:v>72.588914841634491</c:v>
                      </c:pt>
                      <c:pt idx="2965">
                        <c:v>72.595159113552953</c:v>
                      </c:pt>
                      <c:pt idx="2966">
                        <c:v>72.588754732263894</c:v>
                      </c:pt>
                      <c:pt idx="2967">
                        <c:v>72.589074951013288</c:v>
                      </c:pt>
                      <c:pt idx="2968">
                        <c:v>72.58715363901446</c:v>
                      </c:pt>
                      <c:pt idx="2969">
                        <c:v>72.591156373692698</c:v>
                      </c:pt>
                      <c:pt idx="2970">
                        <c:v>72.607327474549535</c:v>
                      </c:pt>
                      <c:pt idx="2971">
                        <c:v>72.596439991402661</c:v>
                      </c:pt>
                      <c:pt idx="2972">
                        <c:v>72.606526923012254</c:v>
                      </c:pt>
                      <c:pt idx="2973">
                        <c:v>72.594198455513862</c:v>
                      </c:pt>
                      <c:pt idx="2974">
                        <c:v>72.594518674827057</c:v>
                      </c:pt>
                      <c:pt idx="2975">
                        <c:v>72.600762958062944</c:v>
                      </c:pt>
                      <c:pt idx="2976">
                        <c:v>72.581870037173729</c:v>
                      </c:pt>
                      <c:pt idx="2977">
                        <c:v>72.593718126606262</c:v>
                      </c:pt>
                      <c:pt idx="2978">
                        <c:v>72.600122518176292</c:v>
                      </c:pt>
                      <c:pt idx="2979">
                        <c:v>72.606687033303203</c:v>
                      </c:pt>
                      <c:pt idx="2980">
                        <c:v>72.581870037173729</c:v>
                      </c:pt>
                      <c:pt idx="2981">
                        <c:v>72.626060439696587</c:v>
                      </c:pt>
                      <c:pt idx="2982">
                        <c:v>72.602524168435224</c:v>
                      </c:pt>
                      <c:pt idx="2983">
                        <c:v>72.611490345884704</c:v>
                      </c:pt>
                      <c:pt idx="2984">
                        <c:v>72.613411673006766</c:v>
                      </c:pt>
                      <c:pt idx="2985">
                        <c:v>72.60988924086169</c:v>
                      </c:pt>
                      <c:pt idx="2986">
                        <c:v>72.610529682771414</c:v>
                      </c:pt>
                      <c:pt idx="2987">
                        <c:v>72.618855439669574</c:v>
                      </c:pt>
                      <c:pt idx="2988">
                        <c:v>72.6041252696442</c:v>
                      </c:pt>
                      <c:pt idx="2989">
                        <c:v>72.626060439696587</c:v>
                      </c:pt>
                      <c:pt idx="2990">
                        <c:v>72.604925820559629</c:v>
                      </c:pt>
                      <c:pt idx="2991">
                        <c:v>72.631023893926965</c:v>
                      </c:pt>
                      <c:pt idx="2992">
                        <c:v>72.618695328748601</c:v>
                      </c:pt>
                      <c:pt idx="2993">
                        <c:v>72.628782332965301</c:v>
                      </c:pt>
                      <c:pt idx="2994">
                        <c:v>72.617094219994513</c:v>
                      </c:pt>
                      <c:pt idx="2995">
                        <c:v>72.637268250889477</c:v>
                      </c:pt>
                      <c:pt idx="2996">
                        <c:v>72.625900328402523</c:v>
                      </c:pt>
                      <c:pt idx="2997">
                        <c:v>72.635987356125426</c:v>
                      </c:pt>
                      <c:pt idx="2998">
                        <c:v>72.630063224744433</c:v>
                      </c:pt>
                      <c:pt idx="2999">
                        <c:v>72.633745791565275</c:v>
                      </c:pt>
                      <c:pt idx="3000">
                        <c:v>72.645433967484777</c:v>
                      </c:pt>
                      <c:pt idx="3001">
                        <c:v>72.630543559298374</c:v>
                      </c:pt>
                      <c:pt idx="3002">
                        <c:v>72.632144675017258</c:v>
                      </c:pt>
                      <c:pt idx="3003">
                        <c:v>72.639990154024943</c:v>
                      </c:pt>
                      <c:pt idx="3004">
                        <c:v>72.656801961793107</c:v>
                      </c:pt>
                      <c:pt idx="3005">
                        <c:v>72.645594079790527</c:v>
                      </c:pt>
                      <c:pt idx="3006">
                        <c:v>72.632464898260537</c:v>
                      </c:pt>
                      <c:pt idx="3007">
                        <c:v>72.648956440125218</c:v>
                      </c:pt>
                      <c:pt idx="3008">
                        <c:v>72.644473293824845</c:v>
                      </c:pt>
                      <c:pt idx="3009">
                        <c:v>72.648796327645414</c:v>
                      </c:pt>
                      <c:pt idx="3010">
                        <c:v>72.651518240929875</c:v>
                      </c:pt>
                      <c:pt idx="3011">
                        <c:v>72.642712059556771</c:v>
                      </c:pt>
                      <c:pt idx="3012">
                        <c:v>72.648956440125218</c:v>
                      </c:pt>
                      <c:pt idx="3013">
                        <c:v>72.650557565379316</c:v>
                      </c:pt>
                      <c:pt idx="3014">
                        <c:v>72.667689657500148</c:v>
                      </c:pt>
                      <c:pt idx="3015">
                        <c:v>72.660644673546983</c:v>
                      </c:pt>
                      <c:pt idx="3016">
                        <c:v>72.672973405999656</c:v>
                      </c:pt>
                      <c:pt idx="3017">
                        <c:v>72.670411587417675</c:v>
                      </c:pt>
                      <c:pt idx="3018">
                        <c:v>72.673934088515168</c:v>
                      </c:pt>
                      <c:pt idx="3019">
                        <c:v>72.683861158654636</c:v>
                      </c:pt>
                      <c:pt idx="3020">
                        <c:v>72.68866459113265</c:v>
                      </c:pt>
                      <c:pt idx="3021">
                        <c:v>72.676656023930178</c:v>
                      </c:pt>
                      <c:pt idx="3022">
                        <c:v>72.684341501566621</c:v>
                      </c:pt>
                      <c:pt idx="3023">
                        <c:v>72.673773974741863</c:v>
                      </c:pt>
                      <c:pt idx="3024">
                        <c:v>72.690105622331302</c:v>
                      </c:pt>
                      <c:pt idx="3025">
                        <c:v>72.694428719957045</c:v>
                      </c:pt>
                      <c:pt idx="3026">
                        <c:v>72.688184247549017</c:v>
                      </c:pt>
                      <c:pt idx="3027">
                        <c:v>72.716044298759158</c:v>
                      </c:pt>
                      <c:pt idx="3028">
                        <c:v>72.696990558439566</c:v>
                      </c:pt>
                      <c:pt idx="3029">
                        <c:v>72.700352974669357</c:v>
                      </c:pt>
                      <c:pt idx="3030">
                        <c:v>72.713962792002604</c:v>
                      </c:pt>
                      <c:pt idx="3031">
                        <c:v>72.696990558439566</c:v>
                      </c:pt>
                      <c:pt idx="3032">
                        <c:v>72.70419574055245</c:v>
                      </c:pt>
                      <c:pt idx="3033">
                        <c:v>72.712041402394178</c:v>
                      </c:pt>
                      <c:pt idx="3034">
                        <c:v>72.702754702786521</c:v>
                      </c:pt>
                      <c:pt idx="3035">
                        <c:v>72.7142830237201</c:v>
                      </c:pt>
                      <c:pt idx="3036">
                        <c:v>72.724050107036874</c:v>
                      </c:pt>
                      <c:pt idx="3037">
                        <c:v>72.731575585719938</c:v>
                      </c:pt>
                      <c:pt idx="3038">
                        <c:v>72.724210223413834</c:v>
                      </c:pt>
                      <c:pt idx="3039">
                        <c:v>72.704355855901213</c:v>
                      </c:pt>
                      <c:pt idx="3040">
                        <c:v>72.742783779417692</c:v>
                      </c:pt>
                      <c:pt idx="3041">
                        <c:v>72.716524646671218</c:v>
                      </c:pt>
                      <c:pt idx="3042">
                        <c:v>72.728533368727426</c:v>
                      </c:pt>
                      <c:pt idx="3043">
                        <c:v>72.72757266924647</c:v>
                      </c:pt>
                      <c:pt idx="3044">
                        <c:v>72.740862371898018</c:v>
                      </c:pt>
                      <c:pt idx="3045">
                        <c:v>72.733336870610131</c:v>
                      </c:pt>
                      <c:pt idx="3046">
                        <c:v>72.72789290237364</c:v>
                      </c:pt>
                      <c:pt idx="3047">
                        <c:v>72.72789290237364</c:v>
                      </c:pt>
                      <c:pt idx="3048">
                        <c:v>72.734938039562877</c:v>
                      </c:pt>
                      <c:pt idx="3049">
                        <c:v>72.746786715585444</c:v>
                      </c:pt>
                      <c:pt idx="3050">
                        <c:v>72.734297571882337</c:v>
                      </c:pt>
                      <c:pt idx="3051">
                        <c:v>72.740702254658672</c:v>
                      </c:pt>
                      <c:pt idx="3052">
                        <c:v>72.740862371898018</c:v>
                      </c:pt>
                      <c:pt idx="3053">
                        <c:v>72.725811387639979</c:v>
                      </c:pt>
                      <c:pt idx="3054">
                        <c:v>72.740061785783936</c:v>
                      </c:pt>
                      <c:pt idx="3055">
                        <c:v>72.743424248856243</c:v>
                      </c:pt>
                      <c:pt idx="3056">
                        <c:v>72.749668832835397</c:v>
                      </c:pt>
                      <c:pt idx="3057">
                        <c:v>72.729974418508661</c:v>
                      </c:pt>
                      <c:pt idx="3058">
                        <c:v>72.748227773874618</c:v>
                      </c:pt>
                      <c:pt idx="3059">
                        <c:v>72.736859443400732</c:v>
                      </c:pt>
                      <c:pt idx="3060">
                        <c:v>72.745505775447867</c:v>
                      </c:pt>
                      <c:pt idx="3061">
                        <c:v>72.735578507376161</c:v>
                      </c:pt>
                      <c:pt idx="3062">
                        <c:v>72.742303427425867</c:v>
                      </c:pt>
                      <c:pt idx="3063">
                        <c:v>72.733016636919174</c:v>
                      </c:pt>
                      <c:pt idx="3064">
                        <c:v>72.74806765625371</c:v>
                      </c:pt>
                      <c:pt idx="3065">
                        <c:v>72.739581434215026</c:v>
                      </c:pt>
                      <c:pt idx="3066">
                        <c:v>72.740542137427511</c:v>
                      </c:pt>
                      <c:pt idx="3067">
                        <c:v>72.732856520086074</c:v>
                      </c:pt>
                      <c:pt idx="3068">
                        <c:v>72.735418390410373</c:v>
                      </c:pt>
                      <c:pt idx="3069">
                        <c:v>72.747267068273814</c:v>
                      </c:pt>
                      <c:pt idx="3070">
                        <c:v>72.747747421036863</c:v>
                      </c:pt>
                      <c:pt idx="3071">
                        <c:v>72.745185540496379</c:v>
                      </c:pt>
                      <c:pt idx="3072">
                        <c:v>72.764719933236506</c:v>
                      </c:pt>
                      <c:pt idx="3073">
                        <c:v>72.742463544748148</c:v>
                      </c:pt>
                      <c:pt idx="3074">
                        <c:v>72.747427185853269</c:v>
                      </c:pt>
                      <c:pt idx="3075">
                        <c:v>72.747747421036863</c:v>
                      </c:pt>
                      <c:pt idx="3076">
                        <c:v>72.743264131484182</c:v>
                      </c:pt>
                      <c:pt idx="3077">
                        <c:v>72.747106950702772</c:v>
                      </c:pt>
                      <c:pt idx="3078">
                        <c:v>72.746946833139987</c:v>
                      </c:pt>
                      <c:pt idx="3079">
                        <c:v>72.74134272366598</c:v>
                      </c:pt>
                      <c:pt idx="3080">
                        <c:v>72.742143310111771</c:v>
                      </c:pt>
                      <c:pt idx="3081">
                        <c:v>72.762318156982673</c:v>
                      </c:pt>
                      <c:pt idx="3082">
                        <c:v>72.765840762793559</c:v>
                      </c:pt>
                      <c:pt idx="3083">
                        <c:v>72.771284797850427</c:v>
                      </c:pt>
                      <c:pt idx="3084">
                        <c:v>72.766481237008591</c:v>
                      </c:pt>
                      <c:pt idx="3085">
                        <c:v>72.760716973849938</c:v>
                      </c:pt>
                      <c:pt idx="3086">
                        <c:v>72.74950871513991</c:v>
                      </c:pt>
                      <c:pt idx="3087">
                        <c:v>72.754952721438329</c:v>
                      </c:pt>
                      <c:pt idx="3088">
                        <c:v>72.760236619071833</c:v>
                      </c:pt>
                      <c:pt idx="3089">
                        <c:v>72.748548009141132</c:v>
                      </c:pt>
                      <c:pt idx="3090">
                        <c:v>72.759436027940822</c:v>
                      </c:pt>
                      <c:pt idx="3091">
                        <c:v>72.764719933236506</c:v>
                      </c:pt>
                      <c:pt idx="3092">
                        <c:v>72.755112839415816</c:v>
                      </c:pt>
                      <c:pt idx="3093">
                        <c:v>72.760716973849938</c:v>
                      </c:pt>
                      <c:pt idx="3094">
                        <c:v>72.749188479773821</c:v>
                      </c:pt>
                      <c:pt idx="3095">
                        <c:v>72.752230717090882</c:v>
                      </c:pt>
                      <c:pt idx="3096">
                        <c:v>72.744545070693007</c:v>
                      </c:pt>
                      <c:pt idx="3097">
                        <c:v>72.754472367555806</c:v>
                      </c:pt>
                      <c:pt idx="3098">
                        <c:v>72.744064718427509</c:v>
                      </c:pt>
                      <c:pt idx="3099">
                        <c:v>72.732696403261286</c:v>
                      </c:pt>
                      <c:pt idx="3100">
                        <c:v>72.746306362971666</c:v>
                      </c:pt>
                      <c:pt idx="3101">
                        <c:v>72.748387891503697</c:v>
                      </c:pt>
                      <c:pt idx="3102">
                        <c:v>72.735258273452928</c:v>
                      </c:pt>
                      <c:pt idx="3103">
                        <c:v>72.747747421036863</c:v>
                      </c:pt>
                      <c:pt idx="3104">
                        <c:v>72.741502840938622</c:v>
                      </c:pt>
                      <c:pt idx="3105">
                        <c:v>72.739101082720708</c:v>
                      </c:pt>
                      <c:pt idx="3106">
                        <c:v>72.738940965572539</c:v>
                      </c:pt>
                      <c:pt idx="3107">
                        <c:v>72.728693485336677</c:v>
                      </c:pt>
                      <c:pt idx="3108">
                        <c:v>72.735738624350191</c:v>
                      </c:pt>
                      <c:pt idx="3109">
                        <c:v>72.72789290237364</c:v>
                      </c:pt>
                      <c:pt idx="3110">
                        <c:v>72.731095235469468</c:v>
                      </c:pt>
                      <c:pt idx="3111">
                        <c:v>72.720847781238092</c:v>
                      </c:pt>
                      <c:pt idx="3112">
                        <c:v>72.732856520086074</c:v>
                      </c:pt>
                      <c:pt idx="3113">
                        <c:v>72.725811387639979</c:v>
                      </c:pt>
                      <c:pt idx="3114">
                        <c:v>72.733977338091776</c:v>
                      </c:pt>
                      <c:pt idx="3115">
                        <c:v>72.733336870610131</c:v>
                      </c:pt>
                      <c:pt idx="3116">
                        <c:v>72.707398049103531</c:v>
                      </c:pt>
                      <c:pt idx="3117">
                        <c:v>72.712521749684299</c:v>
                      </c:pt>
                      <c:pt idx="3118">
                        <c:v>72.722769176319346</c:v>
                      </c:pt>
                      <c:pt idx="3119">
                        <c:v>72.724690572594596</c:v>
                      </c:pt>
                      <c:pt idx="3120">
                        <c:v>72.712041402394178</c:v>
                      </c:pt>
                      <c:pt idx="3121">
                        <c:v>72.711721170908888</c:v>
                      </c:pt>
                      <c:pt idx="3122">
                        <c:v>72.71556395092172</c:v>
                      </c:pt>
                      <c:pt idx="3123">
                        <c:v>72.713802676156234</c:v>
                      </c:pt>
                      <c:pt idx="3124">
                        <c:v>72.698111363443175</c:v>
                      </c:pt>
                      <c:pt idx="3125">
                        <c:v>72.711881286647383</c:v>
                      </c:pt>
                      <c:pt idx="3126">
                        <c:v>72.704676086623678</c:v>
                      </c:pt>
                      <c:pt idx="3127">
                        <c:v>72.705476663574899</c:v>
                      </c:pt>
                      <c:pt idx="3128">
                        <c:v>72.720847781238092</c:v>
                      </c:pt>
                      <c:pt idx="3129">
                        <c:v>72.707878395672282</c:v>
                      </c:pt>
                      <c:pt idx="3130">
                        <c:v>72.700833320143516</c:v>
                      </c:pt>
                      <c:pt idx="3131">
                        <c:v>72.696830443472194</c:v>
                      </c:pt>
                      <c:pt idx="3132">
                        <c:v>72.702274357013863</c:v>
                      </c:pt>
                      <c:pt idx="3133">
                        <c:v>72.699072053769683</c:v>
                      </c:pt>
                      <c:pt idx="3134">
                        <c:v>72.711400939456738</c:v>
                      </c:pt>
                      <c:pt idx="3135">
                        <c:v>72.692026998307568</c:v>
                      </c:pt>
                      <c:pt idx="3136">
                        <c:v>72.70451597125836</c:v>
                      </c:pt>
                      <c:pt idx="3137">
                        <c:v>72.701633896099693</c:v>
                      </c:pt>
                      <c:pt idx="3138">
                        <c:v>72.692187113026094</c:v>
                      </c:pt>
                      <c:pt idx="3139">
                        <c:v>72.696350098619902</c:v>
                      </c:pt>
                      <c:pt idx="3140">
                        <c:v>72.700032744394633</c:v>
                      </c:pt>
                      <c:pt idx="3141">
                        <c:v>72.70419574055245</c:v>
                      </c:pt>
                      <c:pt idx="3142">
                        <c:v>72.716684762658446</c:v>
                      </c:pt>
                      <c:pt idx="3143">
                        <c:v>72.696029868759823</c:v>
                      </c:pt>
                      <c:pt idx="3144">
                        <c:v>72.710760476651927</c:v>
                      </c:pt>
                      <c:pt idx="3145">
                        <c:v>72.690585966213405</c:v>
                      </c:pt>
                      <c:pt idx="3146">
                        <c:v>72.704996317379297</c:v>
                      </c:pt>
                      <c:pt idx="3147">
                        <c:v>72.709319435826316</c:v>
                      </c:pt>
                      <c:pt idx="3148">
                        <c:v>72.702594587520721</c:v>
                      </c:pt>
                      <c:pt idx="3149">
                        <c:v>72.695869753842231</c:v>
                      </c:pt>
                      <c:pt idx="3150">
                        <c:v>72.706597471654803</c:v>
                      </c:pt>
                      <c:pt idx="3151">
                        <c:v>72.718285922987263</c:v>
                      </c:pt>
                      <c:pt idx="3152">
                        <c:v>72.716204414721545</c:v>
                      </c:pt>
                      <c:pt idx="3153">
                        <c:v>72.720847781238092</c:v>
                      </c:pt>
                      <c:pt idx="3154">
                        <c:v>72.730294651884535</c:v>
                      </c:pt>
                      <c:pt idx="3155">
                        <c:v>72.723889990668098</c:v>
                      </c:pt>
                      <c:pt idx="3156">
                        <c:v>72.72164836237684</c:v>
                      </c:pt>
                      <c:pt idx="3157">
                        <c:v>72.724050107036874</c:v>
                      </c:pt>
                      <c:pt idx="3158">
                        <c:v>72.720687665035271</c:v>
                      </c:pt>
                      <c:pt idx="3159">
                        <c:v>72.718766271247603</c:v>
                      </c:pt>
                      <c:pt idx="3160">
                        <c:v>72.729654185165899</c:v>
                      </c:pt>
                      <c:pt idx="3161">
                        <c:v>72.713642560318235</c:v>
                      </c:pt>
                      <c:pt idx="3162">
                        <c:v>72.729173835213942</c:v>
                      </c:pt>
                      <c:pt idx="3163">
                        <c:v>72.722288827437055</c:v>
                      </c:pt>
                      <c:pt idx="3164">
                        <c:v>72.731735702486716</c:v>
                      </c:pt>
                      <c:pt idx="3165">
                        <c:v>72.715884182804999</c:v>
                      </c:pt>
                      <c:pt idx="3166">
                        <c:v>72.733977338091776</c:v>
                      </c:pt>
                      <c:pt idx="3167">
                        <c:v>72.725651271180027</c:v>
                      </c:pt>
                      <c:pt idx="3168">
                        <c:v>72.733016636919174</c:v>
                      </c:pt>
                      <c:pt idx="3169">
                        <c:v>72.732376169636581</c:v>
                      </c:pt>
                      <c:pt idx="3170">
                        <c:v>72.727092319617924</c:v>
                      </c:pt>
                      <c:pt idx="3171">
                        <c:v>72.732376169636581</c:v>
                      </c:pt>
                      <c:pt idx="3172">
                        <c:v>72.726932203091607</c:v>
                      </c:pt>
                      <c:pt idx="3173">
                        <c:v>72.7347779226303</c:v>
                      </c:pt>
                      <c:pt idx="3174">
                        <c:v>72.742783779417692</c:v>
                      </c:pt>
                      <c:pt idx="3175">
                        <c:v>72.720367432654399</c:v>
                      </c:pt>
                      <c:pt idx="3176">
                        <c:v>72.738140379956008</c:v>
                      </c:pt>
                      <c:pt idx="3177">
                        <c:v>72.738780848432626</c:v>
                      </c:pt>
                      <c:pt idx="3178">
                        <c:v>72.742943896764871</c:v>
                      </c:pt>
                      <c:pt idx="3179">
                        <c:v>72.734938039562877</c:v>
                      </c:pt>
                      <c:pt idx="3180">
                        <c:v>72.734457688789988</c:v>
                      </c:pt>
                      <c:pt idx="3181">
                        <c:v>72.737820145767401</c:v>
                      </c:pt>
                      <c:pt idx="3182">
                        <c:v>72.769203253902617</c:v>
                      </c:pt>
                      <c:pt idx="3183">
                        <c:v>72.730454768585005</c:v>
                      </c:pt>
                      <c:pt idx="3184">
                        <c:v>72.748548009141132</c:v>
                      </c:pt>
                      <c:pt idx="3185">
                        <c:v>72.743104014120391</c:v>
                      </c:pt>
                      <c:pt idx="3186">
                        <c:v>72.741502840938622</c:v>
                      </c:pt>
                      <c:pt idx="3187">
                        <c:v>72.742143310111771</c:v>
                      </c:pt>
                      <c:pt idx="3188">
                        <c:v>72.763759222511084</c:v>
                      </c:pt>
                      <c:pt idx="3189">
                        <c:v>72.752230717090882</c:v>
                      </c:pt>
                      <c:pt idx="3190">
                        <c:v>72.759436027940822</c:v>
                      </c:pt>
                      <c:pt idx="3191">
                        <c:v>72.753671777917432</c:v>
                      </c:pt>
                      <c:pt idx="3192">
                        <c:v>72.745665892936103</c:v>
                      </c:pt>
                      <c:pt idx="3193">
                        <c:v>72.766481237008591</c:v>
                      </c:pt>
                      <c:pt idx="3194">
                        <c:v>72.755913429427309</c:v>
                      </c:pt>
                      <c:pt idx="3195">
                        <c:v>72.753511660014695</c:v>
                      </c:pt>
                      <c:pt idx="3196">
                        <c:v>72.754632485508424</c:v>
                      </c:pt>
                      <c:pt idx="3197">
                        <c:v>72.763438985668913</c:v>
                      </c:pt>
                      <c:pt idx="3198">
                        <c:v>72.760877092125838</c:v>
                      </c:pt>
                      <c:pt idx="3199">
                        <c:v>72.738620731301026</c:v>
                      </c:pt>
                      <c:pt idx="3200">
                        <c:v>72.753831895828597</c:v>
                      </c:pt>
                      <c:pt idx="3201">
                        <c:v>72.761037210410151</c:v>
                      </c:pt>
                      <c:pt idx="3202">
                        <c:v>72.754792603469213</c:v>
                      </c:pt>
                      <c:pt idx="3203">
                        <c:v>72.751430128032979</c:v>
                      </c:pt>
                      <c:pt idx="3204">
                        <c:v>72.761677683630026</c:v>
                      </c:pt>
                      <c:pt idx="3205">
                        <c:v>72.759275909739543</c:v>
                      </c:pt>
                      <c:pt idx="3206">
                        <c:v>72.74950871513991</c:v>
                      </c:pt>
                      <c:pt idx="3207">
                        <c:v>72.747587303440937</c:v>
                      </c:pt>
                      <c:pt idx="3208">
                        <c:v>72.758315200705681</c:v>
                      </c:pt>
                      <c:pt idx="3209">
                        <c:v>72.754632485508424</c:v>
                      </c:pt>
                      <c:pt idx="3210">
                        <c:v>72.768883016496559</c:v>
                      </c:pt>
                      <c:pt idx="3211">
                        <c:v>72.757834846300739</c:v>
                      </c:pt>
                      <c:pt idx="3212">
                        <c:v>72.752711070625097</c:v>
                      </c:pt>
                      <c:pt idx="3213">
                        <c:v>72.767121711356282</c:v>
                      </c:pt>
                      <c:pt idx="3214">
                        <c:v>72.750949774697801</c:v>
                      </c:pt>
                      <c:pt idx="3215">
                        <c:v>72.771444916673644</c:v>
                      </c:pt>
                      <c:pt idx="3216">
                        <c:v>72.763759222511084</c:v>
                      </c:pt>
                      <c:pt idx="3217">
                        <c:v>72.768402660449695</c:v>
                      </c:pt>
                      <c:pt idx="3218">
                        <c:v>72.749028362103189</c:v>
                      </c:pt>
                      <c:pt idx="3219">
                        <c:v>72.778970510721081</c:v>
                      </c:pt>
                      <c:pt idx="3220">
                        <c:v>72.752711070625097</c:v>
                      </c:pt>
                      <c:pt idx="3221">
                        <c:v>72.778490153106944</c:v>
                      </c:pt>
                      <c:pt idx="3222">
                        <c:v>72.768562779123755</c:v>
                      </c:pt>
                      <c:pt idx="3223">
                        <c:v>72.758475318857322</c:v>
                      </c:pt>
                      <c:pt idx="3224">
                        <c:v>72.765520525735795</c:v>
                      </c:pt>
                      <c:pt idx="3225">
                        <c:v>72.786656242698029</c:v>
                      </c:pt>
                      <c:pt idx="3226">
                        <c:v>72.777529438102491</c:v>
                      </c:pt>
                      <c:pt idx="3227">
                        <c:v>72.781052061244949</c:v>
                      </c:pt>
                      <c:pt idx="3228">
                        <c:v>72.778810391508102</c:v>
                      </c:pt>
                      <c:pt idx="3229">
                        <c:v>72.794982473900788</c:v>
                      </c:pt>
                      <c:pt idx="3230">
                        <c:v>72.790178876239565</c:v>
                      </c:pt>
                      <c:pt idx="3231">
                        <c:v>72.782172896722898</c:v>
                      </c:pt>
                      <c:pt idx="3232">
                        <c:v>72.773846700017728</c:v>
                      </c:pt>
                      <c:pt idx="3233">
                        <c:v>72.795142593951354</c:v>
                      </c:pt>
                      <c:pt idx="3234">
                        <c:v>72.79690391505504</c:v>
                      </c:pt>
                      <c:pt idx="3235">
                        <c:v>72.792580674137184</c:v>
                      </c:pt>
                      <c:pt idx="3236">
                        <c:v>72.791459834886112</c:v>
                      </c:pt>
                      <c:pt idx="3237">
                        <c:v>72.805070053283202</c:v>
                      </c:pt>
                      <c:pt idx="3238">
                        <c:v>72.77865027230331</c:v>
                      </c:pt>
                      <c:pt idx="3239">
                        <c:v>72.794021753771503</c:v>
                      </c:pt>
                      <c:pt idx="3240">
                        <c:v>72.802508125242582</c:v>
                      </c:pt>
                      <c:pt idx="3241">
                        <c:v>72.801387282392369</c:v>
                      </c:pt>
                      <c:pt idx="3242">
                        <c:v>72.78281337432125</c:v>
                      </c:pt>
                      <c:pt idx="3243">
                        <c:v>72.795302714010262</c:v>
                      </c:pt>
                      <c:pt idx="3244">
                        <c:v>72.808592707805445</c:v>
                      </c:pt>
                      <c:pt idx="3245">
                        <c:v>72.814357060226996</c:v>
                      </c:pt>
                      <c:pt idx="3246">
                        <c:v>72.811795124490573</c:v>
                      </c:pt>
                      <c:pt idx="3247">
                        <c:v>72.814997544492769</c:v>
                      </c:pt>
                      <c:pt idx="3248">
                        <c:v>72.818360089065223</c:v>
                      </c:pt>
                      <c:pt idx="3249">
                        <c:v>72.798665237162226</c:v>
                      </c:pt>
                      <c:pt idx="3250">
                        <c:v>72.820281544748667</c:v>
                      </c:pt>
                      <c:pt idx="3251">
                        <c:v>72.82620604062339</c:v>
                      </c:pt>
                      <c:pt idx="3252">
                        <c:v>72.820761908856113</c:v>
                      </c:pt>
                      <c:pt idx="3253">
                        <c:v>72.827326892471447</c:v>
                      </c:pt>
                      <c:pt idx="3254">
                        <c:v>72.817239240468012</c:v>
                      </c:pt>
                      <c:pt idx="3255">
                        <c:v>72.812435608225613</c:v>
                      </c:pt>
                      <c:pt idx="3256">
                        <c:v>72.814196939181201</c:v>
                      </c:pt>
                      <c:pt idx="3257">
                        <c:v>72.835012744661924</c:v>
                      </c:pt>
                      <c:pt idx="3258">
                        <c:v>72.822363123086603</c:v>
                      </c:pt>
                      <c:pt idx="3259">
                        <c:v>72.830689450453733</c:v>
                      </c:pt>
                      <c:pt idx="3260">
                        <c:v>72.824444702826085</c:v>
                      </c:pt>
                      <c:pt idx="3261">
                        <c:v>72.815157665579932</c:v>
                      </c:pt>
                      <c:pt idx="3262">
                        <c:v>72.825565554035578</c:v>
                      </c:pt>
                      <c:pt idx="3263">
                        <c:v>72.837574699638125</c:v>
                      </c:pt>
                      <c:pt idx="3264">
                        <c:v>72.821722637294883</c:v>
                      </c:pt>
                      <c:pt idx="3265">
                        <c:v>72.83325140184732</c:v>
                      </c:pt>
                      <c:pt idx="3266">
                        <c:v>72.842058125955106</c:v>
                      </c:pt>
                      <c:pt idx="3267">
                        <c:v>72.825085189181749</c:v>
                      </c:pt>
                      <c:pt idx="3268">
                        <c:v>72.839336044915825</c:v>
                      </c:pt>
                      <c:pt idx="3269">
                        <c:v>72.831329938103124</c:v>
                      </c:pt>
                      <c:pt idx="3270">
                        <c:v>72.825245310791388</c:v>
                      </c:pt>
                      <c:pt idx="3271">
                        <c:v>72.819160695454855</c:v>
                      </c:pt>
                      <c:pt idx="3272">
                        <c:v>72.826366162291137</c:v>
                      </c:pt>
                      <c:pt idx="3273">
                        <c:v>72.825565554035578</c:v>
                      </c:pt>
                      <c:pt idx="3274">
                        <c:v>72.850384506364989</c:v>
                      </c:pt>
                      <c:pt idx="3275">
                        <c:v>72.854387581851938</c:v>
                      </c:pt>
                      <c:pt idx="3276">
                        <c:v>72.838855677922396</c:v>
                      </c:pt>
                      <c:pt idx="3277">
                        <c:v>72.831970425885117</c:v>
                      </c:pt>
                      <c:pt idx="3278">
                        <c:v>72.835653233206969</c:v>
                      </c:pt>
                      <c:pt idx="3279">
                        <c:v>72.830689450453733</c:v>
                      </c:pt>
                      <c:pt idx="3280">
                        <c:v>72.830689450453733</c:v>
                      </c:pt>
                      <c:pt idx="3281">
                        <c:v>72.846701681494835</c:v>
                      </c:pt>
                      <c:pt idx="3282">
                        <c:v>72.837094332918412</c:v>
                      </c:pt>
                      <c:pt idx="3283">
                        <c:v>72.822363123086603</c:v>
                      </c:pt>
                      <c:pt idx="3284">
                        <c:v>72.836934210695091</c:v>
                      </c:pt>
                      <c:pt idx="3285">
                        <c:v>72.830369206678753</c:v>
                      </c:pt>
                      <c:pt idx="3286">
                        <c:v>72.82364409506809</c:v>
                      </c:pt>
                      <c:pt idx="3287">
                        <c:v>72.8198011807158</c:v>
                      </c:pt>
                      <c:pt idx="3288">
                        <c:v>72.833891890027473</c:v>
                      </c:pt>
                      <c:pt idx="3289">
                        <c:v>72.806831380042624</c:v>
                      </c:pt>
                      <c:pt idx="3290">
                        <c:v>72.839656289619583</c:v>
                      </c:pt>
                      <c:pt idx="3291">
                        <c:v>72.827807257673555</c:v>
                      </c:pt>
                      <c:pt idx="3292">
                        <c:v>72.838535433301644</c:v>
                      </c:pt>
                      <c:pt idx="3293">
                        <c:v>72.825405432409354</c:v>
                      </c:pt>
                      <c:pt idx="3294">
                        <c:v>72.835172866785797</c:v>
                      </c:pt>
                      <c:pt idx="3295">
                        <c:v>72.832290669825923</c:v>
                      </c:pt>
                      <c:pt idx="3296">
                        <c:v>72.832290669825923</c:v>
                      </c:pt>
                      <c:pt idx="3297">
                        <c:v>72.819000574160285</c:v>
                      </c:pt>
                      <c:pt idx="3298">
                        <c:v>72.831650181977494</c:v>
                      </c:pt>
                      <c:pt idx="3299">
                        <c:v>72.829568597386555</c:v>
                      </c:pt>
                      <c:pt idx="3300">
                        <c:v>72.831490060036145</c:v>
                      </c:pt>
                      <c:pt idx="3301">
                        <c:v>72.82364409506809</c:v>
                      </c:pt>
                      <c:pt idx="3302">
                        <c:v>72.815477907779211</c:v>
                      </c:pt>
                      <c:pt idx="3303">
                        <c:v>72.816758876907912</c:v>
                      </c:pt>
                      <c:pt idx="3304">
                        <c:v>72.82364409506809</c:v>
                      </c:pt>
                      <c:pt idx="3305">
                        <c:v>72.833411523879874</c:v>
                      </c:pt>
                      <c:pt idx="3306">
                        <c:v>72.825885797312935</c:v>
                      </c:pt>
                      <c:pt idx="3307">
                        <c:v>72.834212134167231</c:v>
                      </c:pt>
                      <c:pt idx="3308">
                        <c:v>72.82620604062339</c:v>
                      </c:pt>
                      <c:pt idx="3309">
                        <c:v>72.826045918964027</c:v>
                      </c:pt>
                      <c:pt idx="3310">
                        <c:v>72.825885797312935</c:v>
                      </c:pt>
                      <c:pt idx="3311">
                        <c:v>72.805710535625067</c:v>
                      </c:pt>
                      <c:pt idx="3312">
                        <c:v>72.825405432409354</c:v>
                      </c:pt>
                      <c:pt idx="3313">
                        <c:v>72.832931157806996</c:v>
                      </c:pt>
                      <c:pt idx="3314">
                        <c:v>72.817079119273075</c:v>
                      </c:pt>
                      <c:pt idx="3315">
                        <c:v>72.823003609011039</c:v>
                      </c:pt>
                      <c:pt idx="3316">
                        <c:v>72.822843487517517</c:v>
                      </c:pt>
                      <c:pt idx="3317">
                        <c:v>72.815157665579932</c:v>
                      </c:pt>
                      <c:pt idx="3318">
                        <c:v>72.818840452874127</c:v>
                      </c:pt>
                      <c:pt idx="3319">
                        <c:v>72.820761908856113</c:v>
                      </c:pt>
                      <c:pt idx="3320">
                        <c:v>72.837574699638125</c:v>
                      </c:pt>
                      <c:pt idx="3321">
                        <c:v>72.827487014197246</c:v>
                      </c:pt>
                      <c:pt idx="3322">
                        <c:v>72.817399361671377</c:v>
                      </c:pt>
                      <c:pt idx="3323">
                        <c:v>72.828127501183133</c:v>
                      </c:pt>
                      <c:pt idx="3324">
                        <c:v>72.817239240468012</c:v>
                      </c:pt>
                      <c:pt idx="3325">
                        <c:v>72.836774088479984</c:v>
                      </c:pt>
                      <c:pt idx="3326">
                        <c:v>72.821562515867726</c:v>
                      </c:pt>
                      <c:pt idx="3327">
                        <c:v>72.818039846567402</c:v>
                      </c:pt>
                      <c:pt idx="3328">
                        <c:v>72.811635003577479</c:v>
                      </c:pt>
                      <c:pt idx="3329">
                        <c:v>72.820281544748667</c:v>
                      </c:pt>
                      <c:pt idx="3330">
                        <c:v>72.825885797312935</c:v>
                      </c:pt>
                      <c:pt idx="3331">
                        <c:v>72.825405432409354</c:v>
                      </c:pt>
                      <c:pt idx="3332">
                        <c:v>72.809393311665758</c:v>
                      </c:pt>
                      <c:pt idx="3333">
                        <c:v>72.830048962937056</c:v>
                      </c:pt>
                      <c:pt idx="3334">
                        <c:v>72.809073070096744</c:v>
                      </c:pt>
                      <c:pt idx="3335">
                        <c:v>72.803148607053672</c:v>
                      </c:pt>
                      <c:pt idx="3336">
                        <c:v>72.810193915733379</c:v>
                      </c:pt>
                      <c:pt idx="3337">
                        <c:v>72.803789088997547</c:v>
                      </c:pt>
                      <c:pt idx="3338">
                        <c:v>72.802828366131507</c:v>
                      </c:pt>
                      <c:pt idx="3339">
                        <c:v>72.810193915733379</c:v>
                      </c:pt>
                      <c:pt idx="3340">
                        <c:v>72.795943194328672</c:v>
                      </c:pt>
                      <c:pt idx="3341">
                        <c:v>72.78937827735497</c:v>
                      </c:pt>
                      <c:pt idx="3342">
                        <c:v>72.802988486588504</c:v>
                      </c:pt>
                      <c:pt idx="3343">
                        <c:v>72.790178876239565</c:v>
                      </c:pt>
                      <c:pt idx="3344">
                        <c:v>72.793221153891764</c:v>
                      </c:pt>
                      <c:pt idx="3345">
                        <c:v>72.79706403520521</c:v>
                      </c:pt>
                      <c:pt idx="3346">
                        <c:v>72.761357447003547</c:v>
                      </c:pt>
                      <c:pt idx="3347">
                        <c:v>72.787456840877752</c:v>
                      </c:pt>
                      <c:pt idx="3348">
                        <c:v>72.766961592756928</c:v>
                      </c:pt>
                      <c:pt idx="3349">
                        <c:v>72.78777708020769</c:v>
                      </c:pt>
                      <c:pt idx="3350">
                        <c:v>72.789218157602861</c:v>
                      </c:pt>
                      <c:pt idx="3351">
                        <c:v>72.773046105362383</c:v>
                      </c:pt>
                      <c:pt idx="3352">
                        <c:v>72.788577678677669</c:v>
                      </c:pt>
                      <c:pt idx="3353">
                        <c:v>72.773526462130718</c:v>
                      </c:pt>
                      <c:pt idx="3354">
                        <c:v>72.779450868409882</c:v>
                      </c:pt>
                      <c:pt idx="3355">
                        <c:v>72.76055685558228</c:v>
                      </c:pt>
                      <c:pt idx="3356">
                        <c:v>72.769523491341843</c:v>
                      </c:pt>
                      <c:pt idx="3357">
                        <c:v>72.754152131675639</c:v>
                      </c:pt>
                      <c:pt idx="3358">
                        <c:v>72.758315200705681</c:v>
                      </c:pt>
                      <c:pt idx="3359">
                        <c:v>72.748387891503697</c:v>
                      </c:pt>
                      <c:pt idx="3360">
                        <c:v>72.767281829963963</c:v>
                      </c:pt>
                      <c:pt idx="3361">
                        <c:v>72.742303427425867</c:v>
                      </c:pt>
                      <c:pt idx="3362">
                        <c:v>72.742943896764871</c:v>
                      </c:pt>
                      <c:pt idx="3363">
                        <c:v>72.754152131675639</c:v>
                      </c:pt>
                      <c:pt idx="3364">
                        <c:v>72.735898741332562</c:v>
                      </c:pt>
                      <c:pt idx="3365">
                        <c:v>72.770484203858501</c:v>
                      </c:pt>
                      <c:pt idx="3366">
                        <c:v>72.751430128032979</c:v>
                      </c:pt>
                      <c:pt idx="3367">
                        <c:v>72.764719933236506</c:v>
                      </c:pt>
                      <c:pt idx="3368">
                        <c:v>72.744545070693007</c:v>
                      </c:pt>
                      <c:pt idx="3369">
                        <c:v>72.748387891503697</c:v>
                      </c:pt>
                      <c:pt idx="3370">
                        <c:v>72.755112839415816</c:v>
                      </c:pt>
                      <c:pt idx="3371">
                        <c:v>72.754792603469213</c:v>
                      </c:pt>
                      <c:pt idx="3372">
                        <c:v>72.751430128032979</c:v>
                      </c:pt>
                      <c:pt idx="3373">
                        <c:v>72.749028362103189</c:v>
                      </c:pt>
                      <c:pt idx="3374">
                        <c:v>72.742303427425867</c:v>
                      </c:pt>
                      <c:pt idx="3375">
                        <c:v>72.739741551396406</c:v>
                      </c:pt>
                      <c:pt idx="3376">
                        <c:v>72.738780848432626</c:v>
                      </c:pt>
                      <c:pt idx="3377">
                        <c:v>72.736539209344841</c:v>
                      </c:pt>
                      <c:pt idx="3378">
                        <c:v>72.747747421036863</c:v>
                      </c:pt>
                      <c:pt idx="3379">
                        <c:v>72.745505775447867</c:v>
                      </c:pt>
                      <c:pt idx="3380">
                        <c:v>72.742943896764871</c:v>
                      </c:pt>
                      <c:pt idx="3381">
                        <c:v>72.740221902990214</c:v>
                      </c:pt>
                      <c:pt idx="3382">
                        <c:v>72.746146245450319</c:v>
                      </c:pt>
                      <c:pt idx="3383">
                        <c:v>72.739261199877191</c:v>
                      </c:pt>
                      <c:pt idx="3384">
                        <c:v>72.747747421036863</c:v>
                      </c:pt>
                      <c:pt idx="3385">
                        <c:v>72.785215166497025</c:v>
                      </c:pt>
                      <c:pt idx="3386">
                        <c:v>72.74950871513991</c:v>
                      </c:pt>
                      <c:pt idx="3387">
                        <c:v>72.753511660014695</c:v>
                      </c:pt>
                      <c:pt idx="3388">
                        <c:v>72.744705188131377</c:v>
                      </c:pt>
                      <c:pt idx="3389">
                        <c:v>72.750469421437202</c:v>
                      </c:pt>
                      <c:pt idx="3390">
                        <c:v>72.742463544748148</c:v>
                      </c:pt>
                      <c:pt idx="3391">
                        <c:v>72.779290749172034</c:v>
                      </c:pt>
                      <c:pt idx="3392">
                        <c:v>72.75991638259454</c:v>
                      </c:pt>
                      <c:pt idx="3393">
                        <c:v>72.752871188486509</c:v>
                      </c:pt>
                      <c:pt idx="3394">
                        <c:v>72.758955673361726</c:v>
                      </c:pt>
                      <c:pt idx="3395">
                        <c:v>72.75991638259454</c:v>
                      </c:pt>
                      <c:pt idx="3396">
                        <c:v>72.766000881334932</c:v>
                      </c:pt>
                      <c:pt idx="3397">
                        <c:v>72.753992013747961</c:v>
                      </c:pt>
                      <c:pt idx="3398">
                        <c:v>72.774327056910451</c:v>
                      </c:pt>
                      <c:pt idx="3399">
                        <c:v>72.769043135195503</c:v>
                      </c:pt>
                      <c:pt idx="3400">
                        <c:v>72.768242541784034</c:v>
                      </c:pt>
                      <c:pt idx="3401">
                        <c:v>72.776248485227669</c:v>
                      </c:pt>
                      <c:pt idx="3402">
                        <c:v>72.770964560228762</c:v>
                      </c:pt>
                      <c:pt idx="3403">
                        <c:v>72.77400681897366</c:v>
                      </c:pt>
                      <c:pt idx="3404">
                        <c:v>72.776088366155562</c:v>
                      </c:pt>
                      <c:pt idx="3405">
                        <c:v>72.78937827735497</c:v>
                      </c:pt>
                      <c:pt idx="3406">
                        <c:v>72.794181873772274</c:v>
                      </c:pt>
                      <c:pt idx="3407">
                        <c:v>72.788577678677669</c:v>
                      </c:pt>
                      <c:pt idx="3408">
                        <c:v>72.787296721225232</c:v>
                      </c:pt>
                      <c:pt idx="3409">
                        <c:v>72.805230173856216</c:v>
                      </c:pt>
                      <c:pt idx="3410">
                        <c:v>72.769523491341843</c:v>
                      </c:pt>
                      <c:pt idx="3411">
                        <c:v>72.794502113798814</c:v>
                      </c:pt>
                      <c:pt idx="3412">
                        <c:v>72.789698516883846</c:v>
                      </c:pt>
                      <c:pt idx="3413">
                        <c:v>72.801387282392369</c:v>
                      </c:pt>
                      <c:pt idx="3414">
                        <c:v>72.777209199834019</c:v>
                      </c:pt>
                      <c:pt idx="3415">
                        <c:v>72.804749812162015</c:v>
                      </c:pt>
                      <c:pt idx="3416">
                        <c:v>72.794021753771503</c:v>
                      </c:pt>
                      <c:pt idx="3417">
                        <c:v>72.79882535740353</c:v>
                      </c:pt>
                      <c:pt idx="3418">
                        <c:v>72.802348004810526</c:v>
                      </c:pt>
                      <c:pt idx="3419">
                        <c:v>72.811955245411866</c:v>
                      </c:pt>
                      <c:pt idx="3420">
                        <c:v>72.819480938068779</c:v>
                      </c:pt>
                      <c:pt idx="3421">
                        <c:v>72.824444702826085</c:v>
                      </c:pt>
                      <c:pt idx="3422">
                        <c:v>72.816118392277247</c:v>
                      </c:pt>
                      <c:pt idx="3423">
                        <c:v>72.822843487517517</c:v>
                      </c:pt>
                      <c:pt idx="3424">
                        <c:v>72.814837423413863</c:v>
                      </c:pt>
                      <c:pt idx="3425">
                        <c:v>72.823964338146425</c:v>
                      </c:pt>
                      <c:pt idx="3426">
                        <c:v>72.822523244555299</c:v>
                      </c:pt>
                      <c:pt idx="3427">
                        <c:v>72.82476494598734</c:v>
                      </c:pt>
                      <c:pt idx="3428">
                        <c:v>72.827006649044804</c:v>
                      </c:pt>
                      <c:pt idx="3429">
                        <c:v>72.82476494598734</c:v>
                      </c:pt>
                      <c:pt idx="3430">
                        <c:v>72.829568597386555</c:v>
                      </c:pt>
                      <c:pt idx="3431">
                        <c:v>72.843819473787093</c:v>
                      </c:pt>
                      <c:pt idx="3432">
                        <c:v>72.82204288017418</c:v>
                      </c:pt>
                      <c:pt idx="3433">
                        <c:v>72.831810303927227</c:v>
                      </c:pt>
                      <c:pt idx="3434">
                        <c:v>72.843178983550288</c:v>
                      </c:pt>
                      <c:pt idx="3435">
                        <c:v>72.825565554035578</c:v>
                      </c:pt>
                      <c:pt idx="3436">
                        <c:v>72.847662417994528</c:v>
                      </c:pt>
                      <c:pt idx="3437">
                        <c:v>72.853266720193091</c:v>
                      </c:pt>
                      <c:pt idx="3438">
                        <c:v>72.852305981951815</c:v>
                      </c:pt>
                      <c:pt idx="3439">
                        <c:v>72.822363123086603</c:v>
                      </c:pt>
                      <c:pt idx="3440">
                        <c:v>72.843819473787093</c:v>
                      </c:pt>
                      <c:pt idx="3441">
                        <c:v>72.827647135931286</c:v>
                      </c:pt>
                      <c:pt idx="3442">
                        <c:v>72.846221313356949</c:v>
                      </c:pt>
                      <c:pt idx="3443">
                        <c:v>72.857269799412023</c:v>
                      </c:pt>
                      <c:pt idx="3444">
                        <c:v>72.834372256249637</c:v>
                      </c:pt>
                      <c:pt idx="3445">
                        <c:v>72.839336044915825</c:v>
                      </c:pt>
                      <c:pt idx="3446">
                        <c:v>72.834852622546407</c:v>
                      </c:pt>
                      <c:pt idx="3447">
                        <c:v>72.84782254077345</c:v>
                      </c:pt>
                      <c:pt idx="3448">
                        <c:v>72.843979596366992</c:v>
                      </c:pt>
                      <c:pt idx="3449">
                        <c:v>72.850864875149739</c:v>
                      </c:pt>
                      <c:pt idx="3450">
                        <c:v>72.841577758538762</c:v>
                      </c:pt>
                      <c:pt idx="3451">
                        <c:v>72.838375311003603</c:v>
                      </c:pt>
                      <c:pt idx="3452">
                        <c:v>72.842538493446128</c:v>
                      </c:pt>
                      <c:pt idx="3453">
                        <c:v>72.855668567102441</c:v>
                      </c:pt>
                      <c:pt idx="3454">
                        <c:v>72.860312143084982</c:v>
                      </c:pt>
                      <c:pt idx="3455">
                        <c:v>72.837094332918412</c:v>
                      </c:pt>
                      <c:pt idx="3456">
                        <c:v>72.84958389188958</c:v>
                      </c:pt>
                      <c:pt idx="3457">
                        <c:v>72.838695555607856</c:v>
                      </c:pt>
                      <c:pt idx="3458">
                        <c:v>72.827647135931286</c:v>
                      </c:pt>
                      <c:pt idx="3459">
                        <c:v>72.853266720193091</c:v>
                      </c:pt>
                      <c:pt idx="3460">
                        <c:v>72.835653233206969</c:v>
                      </c:pt>
                      <c:pt idx="3461">
                        <c:v>72.854387581851938</c:v>
                      </c:pt>
                      <c:pt idx="3462">
                        <c:v>72.847021926961574</c:v>
                      </c:pt>
                      <c:pt idx="3463">
                        <c:v>72.856789429632087</c:v>
                      </c:pt>
                      <c:pt idx="3464">
                        <c:v>72.848302909160211</c:v>
                      </c:pt>
                      <c:pt idx="3465">
                        <c:v>72.843178983550288</c:v>
                      </c:pt>
                      <c:pt idx="3466">
                        <c:v>72.853266720193091</c:v>
                      </c:pt>
                      <c:pt idx="3467">
                        <c:v>72.847021926961574</c:v>
                      </c:pt>
                      <c:pt idx="3468">
                        <c:v>72.843339106097048</c:v>
                      </c:pt>
                      <c:pt idx="3469">
                        <c:v>72.852466104971285</c:v>
                      </c:pt>
                      <c:pt idx="3470">
                        <c:v>72.84958389188958</c:v>
                      </c:pt>
                      <c:pt idx="3471">
                        <c:v>72.835012744661924</c:v>
                      </c:pt>
                      <c:pt idx="3472">
                        <c:v>72.862233624842005</c:v>
                      </c:pt>
                      <c:pt idx="3473">
                        <c:v>72.844940332020855</c:v>
                      </c:pt>
                      <c:pt idx="3474">
                        <c:v>72.837574699638125</c:v>
                      </c:pt>
                      <c:pt idx="3475">
                        <c:v>72.841257513635966</c:v>
                      </c:pt>
                      <c:pt idx="3476">
                        <c:v>72.851665489956886</c:v>
                      </c:pt>
                      <c:pt idx="3477">
                        <c:v>72.843499228652092</c:v>
                      </c:pt>
                      <c:pt idx="3478">
                        <c:v>72.857750169266623</c:v>
                      </c:pt>
                      <c:pt idx="3479">
                        <c:v>72.836774088479984</c:v>
                      </c:pt>
                      <c:pt idx="3480">
                        <c:v>72.842538493446128</c:v>
                      </c:pt>
                      <c:pt idx="3481">
                        <c:v>72.857750169266623</c:v>
                      </c:pt>
                      <c:pt idx="3482">
                        <c:v>72.853907212519815</c:v>
                      </c:pt>
                      <c:pt idx="3483">
                        <c:v>72.852946474079545</c:v>
                      </c:pt>
                      <c:pt idx="3484">
                        <c:v>72.853106597132154</c:v>
                      </c:pt>
                      <c:pt idx="3485">
                        <c:v>72.849904137654832</c:v>
                      </c:pt>
                      <c:pt idx="3486">
                        <c:v>72.851505366978813</c:v>
                      </c:pt>
                      <c:pt idx="3487">
                        <c:v>72.85823053919583</c:v>
                      </c:pt>
                      <c:pt idx="3488">
                        <c:v>72.859511526038659</c:v>
                      </c:pt>
                      <c:pt idx="3489">
                        <c:v>72.843339106097048</c:v>
                      </c:pt>
                      <c:pt idx="3490">
                        <c:v>72.847502295223862</c:v>
                      </c:pt>
                      <c:pt idx="3491">
                        <c:v>72.855988813498058</c:v>
                      </c:pt>
                      <c:pt idx="3492">
                        <c:v>72.846541558773893</c:v>
                      </c:pt>
                      <c:pt idx="3493">
                        <c:v>72.857429922688581</c:v>
                      </c:pt>
                      <c:pt idx="3494">
                        <c:v>72.862713995467956</c:v>
                      </c:pt>
                      <c:pt idx="3495">
                        <c:v>72.843178983550288</c:v>
                      </c:pt>
                      <c:pt idx="3496">
                        <c:v>72.850384506364989</c:v>
                      </c:pt>
                      <c:pt idx="3497">
                        <c:v>72.854067335622219</c:v>
                      </c:pt>
                      <c:pt idx="3498">
                        <c:v>72.83949616726359</c:v>
                      </c:pt>
                      <c:pt idx="3499">
                        <c:v>72.850384506364989</c:v>
                      </c:pt>
                      <c:pt idx="3500">
                        <c:v>72.839175922576402</c:v>
                      </c:pt>
                      <c:pt idx="3501">
                        <c:v>72.852786351035121</c:v>
                      </c:pt>
                      <c:pt idx="3502">
                        <c:v>72.846381436061264</c:v>
                      </c:pt>
                      <c:pt idx="3503">
                        <c:v>72.847662417994528</c:v>
                      </c:pt>
                      <c:pt idx="3504">
                        <c:v>72.824284581257928</c:v>
                      </c:pt>
                      <c:pt idx="3505">
                        <c:v>72.849904137654832</c:v>
                      </c:pt>
                      <c:pt idx="3506">
                        <c:v>72.840456901524121</c:v>
                      </c:pt>
                      <c:pt idx="3507">
                        <c:v>72.839336044915825</c:v>
                      </c:pt>
                      <c:pt idx="3508">
                        <c:v>72.847021926961574</c:v>
                      </c:pt>
                      <c:pt idx="3509">
                        <c:v>72.833411523879874</c:v>
                      </c:pt>
                      <c:pt idx="3510">
                        <c:v>72.845100454658777</c:v>
                      </c:pt>
                      <c:pt idx="3511">
                        <c:v>72.830529328562136</c:v>
                      </c:pt>
                      <c:pt idx="3512">
                        <c:v>72.832931157806996</c:v>
                      </c:pt>
                      <c:pt idx="3513">
                        <c:v>72.835332988917855</c:v>
                      </c:pt>
                      <c:pt idx="3514">
                        <c:v>72.827326892471447</c:v>
                      </c:pt>
                      <c:pt idx="3515">
                        <c:v>72.809233190877052</c:v>
                      </c:pt>
                      <c:pt idx="3516">
                        <c:v>72.831810303927227</c:v>
                      </c:pt>
                      <c:pt idx="3517">
                        <c:v>72.813716576093796</c:v>
                      </c:pt>
                      <c:pt idx="3518">
                        <c:v>72.825085189181749</c:v>
                      </c:pt>
                      <c:pt idx="3519">
                        <c:v>72.812115366341459</c:v>
                      </c:pt>
                      <c:pt idx="3520">
                        <c:v>72.802828366131507</c:v>
                      </c:pt>
                      <c:pt idx="3521">
                        <c:v>72.82204288017418</c:v>
                      </c:pt>
                      <c:pt idx="3522">
                        <c:v>72.806351018099633</c:v>
                      </c:pt>
                      <c:pt idx="3523">
                        <c:v>72.843178983550288</c:v>
                      </c:pt>
                      <c:pt idx="3524">
                        <c:v>72.812275487279408</c:v>
                      </c:pt>
                      <c:pt idx="3525">
                        <c:v>72.814677302343256</c:v>
                      </c:pt>
                      <c:pt idx="3526">
                        <c:v>72.817239240468012</c:v>
                      </c:pt>
                      <c:pt idx="3527">
                        <c:v>72.81643863457596</c:v>
                      </c:pt>
                      <c:pt idx="3528">
                        <c:v>72.808752828560912</c:v>
                      </c:pt>
                      <c:pt idx="3529">
                        <c:v>72.827807257673555</c:v>
                      </c:pt>
                      <c:pt idx="3530">
                        <c:v>72.808592707805445</c:v>
                      </c:pt>
                      <c:pt idx="3531">
                        <c:v>72.832130547851364</c:v>
                      </c:pt>
                      <c:pt idx="3532">
                        <c:v>72.819320816757653</c:v>
                      </c:pt>
                      <c:pt idx="3533">
                        <c:v>72.808912949324707</c:v>
                      </c:pt>
                      <c:pt idx="3534">
                        <c:v>72.815157665579932</c:v>
                      </c:pt>
                      <c:pt idx="3535">
                        <c:v>72.823804216603165</c:v>
                      </c:pt>
                      <c:pt idx="3536">
                        <c:v>72.822203001626249</c:v>
                      </c:pt>
                      <c:pt idx="3537">
                        <c:v>72.806190897468497</c:v>
                      </c:pt>
                      <c:pt idx="3538">
                        <c:v>72.817399361671377</c:v>
                      </c:pt>
                      <c:pt idx="3539">
                        <c:v>72.805550415027156</c:v>
                      </c:pt>
                      <c:pt idx="3540">
                        <c:v>72.807311742060207</c:v>
                      </c:pt>
                      <c:pt idx="3541">
                        <c:v>72.819641059388161</c:v>
                      </c:pt>
                      <c:pt idx="3542">
                        <c:v>72.79882535740353</c:v>
                      </c:pt>
                      <c:pt idx="3543">
                        <c:v>72.804909932718445</c:v>
                      </c:pt>
                      <c:pt idx="3544">
                        <c:v>72.814196939181201</c:v>
                      </c:pt>
                      <c:pt idx="3545">
                        <c:v>72.806991500706829</c:v>
                      </c:pt>
                      <c:pt idx="3546">
                        <c:v>72.811154640888134</c:v>
                      </c:pt>
                      <c:pt idx="3547">
                        <c:v>72.794982473900788</c:v>
                      </c:pt>
                      <c:pt idx="3548">
                        <c:v>72.80987367408143</c:v>
                      </c:pt>
                      <c:pt idx="3549">
                        <c:v>72.791940194515419</c:v>
                      </c:pt>
                      <c:pt idx="3550">
                        <c:v>72.795462834077412</c:v>
                      </c:pt>
                      <c:pt idx="3551">
                        <c:v>72.797544395705202</c:v>
                      </c:pt>
                      <c:pt idx="3552">
                        <c:v>72.814036818143833</c:v>
                      </c:pt>
                      <c:pt idx="3553">
                        <c:v>72.801707523165263</c:v>
                      </c:pt>
                      <c:pt idx="3554">
                        <c:v>72.801547402774659</c:v>
                      </c:pt>
                      <c:pt idx="3555">
                        <c:v>72.805870656231278</c:v>
                      </c:pt>
                      <c:pt idx="3556">
                        <c:v>72.78937827735497</c:v>
                      </c:pt>
                      <c:pt idx="3557">
                        <c:v>72.794502113798814</c:v>
                      </c:pt>
                      <c:pt idx="3558">
                        <c:v>72.781532419257161</c:v>
                      </c:pt>
                      <c:pt idx="3559">
                        <c:v>72.788097319570809</c:v>
                      </c:pt>
                      <c:pt idx="3560">
                        <c:v>72.789538397115237</c:v>
                      </c:pt>
                      <c:pt idx="3561">
                        <c:v>72.806831380042624</c:v>
                      </c:pt>
                      <c:pt idx="3562">
                        <c:v>72.799465838451667</c:v>
                      </c:pt>
                      <c:pt idx="3563">
                        <c:v>72.78937827735497</c:v>
                      </c:pt>
                      <c:pt idx="3564">
                        <c:v>72.798024756279872</c:v>
                      </c:pt>
                      <c:pt idx="3565">
                        <c:v>72.783934210437764</c:v>
                      </c:pt>
                      <c:pt idx="3566">
                        <c:v>72.787937199885093</c:v>
                      </c:pt>
                      <c:pt idx="3567">
                        <c:v>72.797704515888455</c:v>
                      </c:pt>
                      <c:pt idx="3568">
                        <c:v>72.792420554219348</c:v>
                      </c:pt>
                      <c:pt idx="3569">
                        <c:v>72.785055046960522</c:v>
                      </c:pt>
                      <c:pt idx="3570">
                        <c:v>72.777049080712274</c:v>
                      </c:pt>
                      <c:pt idx="3571">
                        <c:v>72.784094329916115</c:v>
                      </c:pt>
                      <c:pt idx="3572">
                        <c:v>72.805870656231278</c:v>
                      </c:pt>
                      <c:pt idx="3573">
                        <c:v>72.792740794063434</c:v>
                      </c:pt>
                      <c:pt idx="3574">
                        <c:v>72.781372299911467</c:v>
                      </c:pt>
                      <c:pt idx="3575">
                        <c:v>72.807792104152483</c:v>
                      </c:pt>
                      <c:pt idx="3576">
                        <c:v>72.780891941924139</c:v>
                      </c:pt>
                      <c:pt idx="3577">
                        <c:v>72.805230173856216</c:v>
                      </c:pt>
                      <c:pt idx="3578">
                        <c:v>72.809553432462636</c:v>
                      </c:pt>
                      <c:pt idx="3579">
                        <c:v>72.775287770919732</c:v>
                      </c:pt>
                      <c:pt idx="3580">
                        <c:v>72.786816362317452</c:v>
                      </c:pt>
                      <c:pt idx="3581">
                        <c:v>72.777209199834019</c:v>
                      </c:pt>
                      <c:pt idx="3582">
                        <c:v>72.767762185836688</c:v>
                      </c:pt>
                      <c:pt idx="3583">
                        <c:v>72.804109330019159</c:v>
                      </c:pt>
                      <c:pt idx="3584">
                        <c:v>72.800426560272811</c:v>
                      </c:pt>
                      <c:pt idx="3585">
                        <c:v>72.781852657973445</c:v>
                      </c:pt>
                      <c:pt idx="3586">
                        <c:v>72.76504017021135</c:v>
                      </c:pt>
                      <c:pt idx="3587">
                        <c:v>72.791940194515419</c:v>
                      </c:pt>
                      <c:pt idx="3588">
                        <c:v>72.77833003391882</c:v>
                      </c:pt>
                      <c:pt idx="3589">
                        <c:v>72.796743794913255</c:v>
                      </c:pt>
                      <c:pt idx="3590">
                        <c:v>72.805550415027156</c:v>
                      </c:pt>
                      <c:pt idx="3591">
                        <c:v>72.78777708020769</c:v>
                      </c:pt>
                      <c:pt idx="3592">
                        <c:v>72.787296721225232</c:v>
                      </c:pt>
                      <c:pt idx="3593">
                        <c:v>72.771444916673644</c:v>
                      </c:pt>
                      <c:pt idx="3594">
                        <c:v>72.795142593951354</c:v>
                      </c:pt>
                      <c:pt idx="3595">
                        <c:v>72.787937199885093</c:v>
                      </c:pt>
                      <c:pt idx="3596">
                        <c:v>72.790338996041314</c:v>
                      </c:pt>
                      <c:pt idx="3597">
                        <c:v>72.794021753771503</c:v>
                      </c:pt>
                      <c:pt idx="3598">
                        <c:v>72.795462834077412</c:v>
                      </c:pt>
                      <c:pt idx="3599">
                        <c:v>72.800266439948501</c:v>
                      </c:pt>
                      <c:pt idx="3600">
                        <c:v>72.761997920289744</c:v>
                      </c:pt>
                      <c:pt idx="3601">
                        <c:v>72.778490153106944</c:v>
                      </c:pt>
                      <c:pt idx="3602">
                        <c:v>72.771765154345104</c:v>
                      </c:pt>
                      <c:pt idx="3603">
                        <c:v>72.77160503550526</c:v>
                      </c:pt>
                      <c:pt idx="3604">
                        <c:v>72.784894927432433</c:v>
                      </c:pt>
                      <c:pt idx="3605">
                        <c:v>72.778490153106944</c:v>
                      </c:pt>
                      <c:pt idx="3606">
                        <c:v>72.783613971505858</c:v>
                      </c:pt>
                      <c:pt idx="3607">
                        <c:v>72.787456840877752</c:v>
                      </c:pt>
                      <c:pt idx="3608">
                        <c:v>72.778970510721081</c:v>
                      </c:pt>
                      <c:pt idx="3609">
                        <c:v>72.766321118442377</c:v>
                      </c:pt>
                      <c:pt idx="3610">
                        <c:v>72.767762185836688</c:v>
                      </c:pt>
                      <c:pt idx="3611">
                        <c:v>72.773686581070095</c:v>
                      </c:pt>
                      <c:pt idx="3612">
                        <c:v>72.784414568897773</c:v>
                      </c:pt>
                      <c:pt idx="3613">
                        <c:v>72.777529438102491</c:v>
                      </c:pt>
                      <c:pt idx="3614">
                        <c:v>72.775608008989195</c:v>
                      </c:pt>
                      <c:pt idx="3615">
                        <c:v>72.774647294880396</c:v>
                      </c:pt>
                      <c:pt idx="3616">
                        <c:v>72.766321118442377</c:v>
                      </c:pt>
                      <c:pt idx="3617">
                        <c:v>72.776088366155562</c:v>
                      </c:pt>
                      <c:pt idx="3618">
                        <c:v>72.776408604307946</c:v>
                      </c:pt>
                      <c:pt idx="3619">
                        <c:v>72.776568723396565</c:v>
                      </c:pt>
                      <c:pt idx="3620">
                        <c:v>72.779290749172034</c:v>
                      </c:pt>
                      <c:pt idx="3621">
                        <c:v>72.774487175891295</c:v>
                      </c:pt>
                      <c:pt idx="3622">
                        <c:v>72.784894927432433</c:v>
                      </c:pt>
                      <c:pt idx="3623">
                        <c:v>72.785375286041685</c:v>
                      </c:pt>
                      <c:pt idx="3624">
                        <c:v>72.780891941924139</c:v>
                      </c:pt>
                      <c:pt idx="3625">
                        <c:v>72.777369318964091</c:v>
                      </c:pt>
                      <c:pt idx="3626">
                        <c:v>72.790018756446003</c:v>
                      </c:pt>
                      <c:pt idx="3627">
                        <c:v>72.775287770919732</c:v>
                      </c:pt>
                      <c:pt idx="3628">
                        <c:v>72.796423554654524</c:v>
                      </c:pt>
                      <c:pt idx="3629">
                        <c:v>72.78329373260712</c:v>
                      </c:pt>
                      <c:pt idx="3630">
                        <c:v>72.777209199834019</c:v>
                      </c:pt>
                      <c:pt idx="3631">
                        <c:v>72.78633600348418</c:v>
                      </c:pt>
                      <c:pt idx="3632">
                        <c:v>72.765360407219362</c:v>
                      </c:pt>
                      <c:pt idx="3633">
                        <c:v>72.791459834886112</c:v>
                      </c:pt>
                      <c:pt idx="3634">
                        <c:v>72.802027763971239</c:v>
                      </c:pt>
                      <c:pt idx="3635">
                        <c:v>72.783934210437764</c:v>
                      </c:pt>
                      <c:pt idx="3636">
                        <c:v>72.794021753771503</c:v>
                      </c:pt>
                      <c:pt idx="3637">
                        <c:v>72.786496123087005</c:v>
                      </c:pt>
                      <c:pt idx="3638">
                        <c:v>72.800586680605292</c:v>
                      </c:pt>
                      <c:pt idx="3639">
                        <c:v>72.805870656231278</c:v>
                      </c:pt>
                      <c:pt idx="3640">
                        <c:v>72.796743794913255</c:v>
                      </c:pt>
                      <c:pt idx="3641">
                        <c:v>72.803949209504182</c:v>
                      </c:pt>
                      <c:pt idx="3642">
                        <c:v>72.801547402774659</c:v>
                      </c:pt>
                      <c:pt idx="3643">
                        <c:v>72.814517181280948</c:v>
                      </c:pt>
                      <c:pt idx="3644">
                        <c:v>72.807792104152483</c:v>
                      </c:pt>
                      <c:pt idx="3645">
                        <c:v>72.830048962937056</c:v>
                      </c:pt>
                      <c:pt idx="3646">
                        <c:v>72.821562515867726</c:v>
                      </c:pt>
                      <c:pt idx="3647">
                        <c:v>72.830209084803784</c:v>
                      </c:pt>
                      <c:pt idx="3648">
                        <c:v>72.832931157806996</c:v>
                      </c:pt>
                      <c:pt idx="3649">
                        <c:v>72.834852622546407</c:v>
                      </c:pt>
                      <c:pt idx="3650">
                        <c:v>72.847021926961574</c:v>
                      </c:pt>
                      <c:pt idx="3651">
                        <c:v>72.836774088479984</c:v>
                      </c:pt>
                      <c:pt idx="3652">
                        <c:v>72.827326892471447</c:v>
                      </c:pt>
                      <c:pt idx="3653">
                        <c:v>72.84782254077345</c:v>
                      </c:pt>
                      <c:pt idx="3654">
                        <c:v>72.843018861011785</c:v>
                      </c:pt>
                      <c:pt idx="3655">
                        <c:v>72.849904137654832</c:v>
                      </c:pt>
                      <c:pt idx="3656">
                        <c:v>72.847982663560785</c:v>
                      </c:pt>
                      <c:pt idx="3657">
                        <c:v>72.85823053919583</c:v>
                      </c:pt>
                      <c:pt idx="3658">
                        <c:v>72.856309059926744</c:v>
                      </c:pt>
                      <c:pt idx="3659">
                        <c:v>72.863674736943565</c:v>
                      </c:pt>
                      <c:pt idx="3660">
                        <c:v>72.853747089425639</c:v>
                      </c:pt>
                      <c:pt idx="3661">
                        <c:v>72.855668567102441</c:v>
                      </c:pt>
                      <c:pt idx="3662">
                        <c:v>72.862233624842005</c:v>
                      </c:pt>
                      <c:pt idx="3663">
                        <c:v>72.866717086919436</c:v>
                      </c:pt>
                      <c:pt idx="3664">
                        <c:v>72.877605521891297</c:v>
                      </c:pt>
                      <c:pt idx="3665">
                        <c:v>72.877925770559173</c:v>
                      </c:pt>
                      <c:pt idx="3666">
                        <c:v>72.874082788733332</c:v>
                      </c:pt>
                      <c:pt idx="3667">
                        <c:v>72.882729504559308</c:v>
                      </c:pt>
                      <c:pt idx="3668">
                        <c:v>72.865275973399804</c:v>
                      </c:pt>
                      <c:pt idx="3669">
                        <c:v>72.881928881707623</c:v>
                      </c:pt>
                      <c:pt idx="3670">
                        <c:v>72.869279068168623</c:v>
                      </c:pt>
                      <c:pt idx="3671">
                        <c:v>72.873922664594261</c:v>
                      </c:pt>
                      <c:pt idx="3672">
                        <c:v>72.866076591938935</c:v>
                      </c:pt>
                      <c:pt idx="3673">
                        <c:v>72.887052871541158</c:v>
                      </c:pt>
                      <c:pt idx="3674">
                        <c:v>72.878566267994657</c:v>
                      </c:pt>
                      <c:pt idx="3675">
                        <c:v>72.901784389619067</c:v>
                      </c:pt>
                      <c:pt idx="3676">
                        <c:v>72.883209878369797</c:v>
                      </c:pt>
                      <c:pt idx="3677">
                        <c:v>72.870399935632804</c:v>
                      </c:pt>
                      <c:pt idx="3678">
                        <c:v>72.893617995926661</c:v>
                      </c:pt>
                      <c:pt idx="3679">
                        <c:v>72.905787531660934</c:v>
                      </c:pt>
                      <c:pt idx="3680">
                        <c:v>72.896340124760641</c:v>
                      </c:pt>
                      <c:pt idx="3681">
                        <c:v>72.899062255991367</c:v>
                      </c:pt>
                      <c:pt idx="3682">
                        <c:v>72.8804877610971</c:v>
                      </c:pt>
                      <c:pt idx="3683">
                        <c:v>72.887693370867467</c:v>
                      </c:pt>
                      <c:pt idx="3684">
                        <c:v>72.886732621927734</c:v>
                      </c:pt>
                      <c:pt idx="3685">
                        <c:v>72.898581879717696</c:v>
                      </c:pt>
                      <c:pt idx="3686">
                        <c:v>72.887533246023452</c:v>
                      </c:pt>
                      <c:pt idx="3687">
                        <c:v>72.885291499077994</c:v>
                      </c:pt>
                      <c:pt idx="3688">
                        <c:v>72.894418621805485</c:v>
                      </c:pt>
                      <c:pt idx="3689">
                        <c:v>72.892977495372932</c:v>
                      </c:pt>
                      <c:pt idx="3690">
                        <c:v>72.908509671210268</c:v>
                      </c:pt>
                      <c:pt idx="3691">
                        <c:v>72.894898997432293</c:v>
                      </c:pt>
                      <c:pt idx="3692">
                        <c:v>72.902745143236388</c:v>
                      </c:pt>
                      <c:pt idx="3693">
                        <c:v>72.902745143236388</c:v>
                      </c:pt>
                      <c:pt idx="3694">
                        <c:v>72.912993200398859</c:v>
                      </c:pt>
                      <c:pt idx="3695">
                        <c:v>72.898101503518618</c:v>
                      </c:pt>
                      <c:pt idx="3696">
                        <c:v>72.896179999468785</c:v>
                      </c:pt>
                      <c:pt idx="3697">
                        <c:v>72.902585017612779</c:v>
                      </c:pt>
                      <c:pt idx="3698">
                        <c:v>72.917476736089782</c:v>
                      </c:pt>
                      <c:pt idx="3699">
                        <c:v>72.909790678886395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BE1F-499B-BBA3-EA2813A742BB}"/>
                  </c:ext>
                </c:extLst>
              </c15:ser>
            </c15:filteredScatterSeries>
          </c:ext>
        </c:extLst>
      </c:scatterChart>
      <c:valAx>
        <c:axId val="11746659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Time [s]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4660176"/>
        <c:crosses val="autoZero"/>
        <c:crossBetween val="midCat"/>
      </c:valAx>
      <c:valAx>
        <c:axId val="1174660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Temperature [C]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4665936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5911763075683647"/>
          <c:y val="0.51175553832972953"/>
          <c:w val="0.32534252499587829"/>
          <c:h val="0.2099259407860641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Maximum temperature</a:t>
            </a:r>
            <a:r>
              <a:rPr lang="en-GB" sz="1200" baseline="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deformation</a:t>
            </a:r>
            <a:r>
              <a:rPr lang="en-GB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operational condition for different values of TCC for brazing</a:t>
            </a:r>
          </a:p>
        </c:rich>
      </c:tx>
      <c:layout>
        <c:manualLayout>
          <c:xMode val="edge"/>
          <c:yMode val="edge"/>
          <c:x val="0.13585169997497132"/>
          <c:y val="0.140605486485813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9104964593647912E-2"/>
          <c:y val="0.34123456936996038"/>
          <c:w val="0.32460227241908102"/>
          <c:h val="0.40639905370415846"/>
        </c:manualLayout>
      </c:layout>
      <c:scatterChart>
        <c:scatterStyle val="lineMarker"/>
        <c:varyColors val="0"/>
        <c:ser>
          <c:idx val="0"/>
          <c:order val="0"/>
          <c:tx>
            <c:strRef>
              <c:f>'TCC 100%'!$X$2</c:f>
              <c:strCache>
                <c:ptCount val="1"/>
                <c:pt idx="0">
                  <c:v>temp 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'TCC 100%'!$V$3:$V$8</c:f>
              <c:numCache>
                <c:formatCode>General</c:formatCode>
                <c:ptCount val="6"/>
                <c:pt idx="0">
                  <c:v>2.5</c:v>
                </c:pt>
                <c:pt idx="1">
                  <c:v>5</c:v>
                </c:pt>
                <c:pt idx="2">
                  <c:v>10</c:v>
                </c:pt>
                <c:pt idx="3">
                  <c:v>25</c:v>
                </c:pt>
                <c:pt idx="4">
                  <c:v>50</c:v>
                </c:pt>
                <c:pt idx="5">
                  <c:v>1000</c:v>
                </c:pt>
              </c:numCache>
            </c:numRef>
          </c:xVal>
          <c:yVal>
            <c:numRef>
              <c:f>'TCC 100%'!$X$3:$X$8</c:f>
              <c:numCache>
                <c:formatCode>General</c:formatCode>
                <c:ptCount val="6"/>
                <c:pt idx="0">
                  <c:v>38.192999999999998</c:v>
                </c:pt>
                <c:pt idx="1">
                  <c:v>34.378999999999998</c:v>
                </c:pt>
                <c:pt idx="2">
                  <c:v>32.415999999999997</c:v>
                </c:pt>
                <c:pt idx="3">
                  <c:v>31.209</c:v>
                </c:pt>
                <c:pt idx="4">
                  <c:v>30.798999999999999</c:v>
                </c:pt>
                <c:pt idx="5">
                  <c:v>30.381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C03-440E-94B1-AEA30E1287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6973744"/>
        <c:axId val="222678368"/>
      </c:scatterChart>
      <c:valAx>
        <c:axId val="186973744"/>
        <c:scaling>
          <c:orientation val="minMax"/>
          <c:max val="7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Brazing TCC [kW/m2/K]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2678368"/>
        <c:crosses val="autoZero"/>
        <c:crossBetween val="midCat"/>
      </c:valAx>
      <c:valAx>
        <c:axId val="222678368"/>
        <c:scaling>
          <c:orientation val="minMax"/>
          <c:min val="2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00" b="1" i="0" u="none" strike="noStrike" kern="1200" baseline="0" dirty="0">
                    <a:solidFill>
                      <a:schemeClr val="accent2"/>
                    </a:solidFill>
                  </a:rPr>
                  <a:t>Max Temperature [C]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9737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853086770216295"/>
          <c:y val="0.2947012470089666"/>
          <c:w val="0.71964180111361953"/>
          <c:h val="0.44871620456461608"/>
        </c:manualLayout>
      </c:layout>
      <c:scatterChart>
        <c:scatterStyle val="lineMarker"/>
        <c:varyColors val="0"/>
        <c:ser>
          <c:idx val="0"/>
          <c:order val="0"/>
          <c:tx>
            <c:strRef>
              <c:f>'TCC 100%'!$W$2</c:f>
              <c:strCache>
                <c:ptCount val="1"/>
                <c:pt idx="0">
                  <c:v>def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'TCC 100%'!$V$3:$V$8</c:f>
              <c:numCache>
                <c:formatCode>General</c:formatCode>
                <c:ptCount val="6"/>
                <c:pt idx="0">
                  <c:v>2.5</c:v>
                </c:pt>
                <c:pt idx="1">
                  <c:v>5</c:v>
                </c:pt>
                <c:pt idx="2">
                  <c:v>10</c:v>
                </c:pt>
                <c:pt idx="3">
                  <c:v>25</c:v>
                </c:pt>
                <c:pt idx="4">
                  <c:v>50</c:v>
                </c:pt>
                <c:pt idx="5">
                  <c:v>1000</c:v>
                </c:pt>
              </c:numCache>
            </c:numRef>
          </c:xVal>
          <c:yVal>
            <c:numRef>
              <c:f>'TCC 100%'!$W$3:$W$8</c:f>
              <c:numCache>
                <c:formatCode>General</c:formatCode>
                <c:ptCount val="6"/>
                <c:pt idx="0">
                  <c:v>26.3613</c:v>
                </c:pt>
                <c:pt idx="1">
                  <c:v>16.841999999999999</c:v>
                </c:pt>
                <c:pt idx="2">
                  <c:v>13.174099999999999</c:v>
                </c:pt>
                <c:pt idx="3">
                  <c:v>10.4129</c:v>
                </c:pt>
                <c:pt idx="4">
                  <c:v>9.4937999999999985</c:v>
                </c:pt>
                <c:pt idx="5">
                  <c:v>8.6658000000000008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47B-440E-BDC1-7823D48C3F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6973744"/>
        <c:axId val="222678368"/>
      </c:scatterChart>
      <c:valAx>
        <c:axId val="186973744"/>
        <c:scaling>
          <c:orientation val="minMax"/>
          <c:max val="7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Brazing TCC [kW/m2/K]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2678368"/>
        <c:crosses val="autoZero"/>
        <c:crossBetween val="midCat"/>
      </c:valAx>
      <c:valAx>
        <c:axId val="222678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00" b="1" i="0" u="none" strike="noStrike" kern="1200" baseline="0">
                    <a:solidFill>
                      <a:schemeClr val="accent1"/>
                    </a:solidFill>
                  </a:rPr>
                  <a:t>Jaw deflection [um]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9737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dirty="0">
                <a:effectLst/>
              </a:rPr>
              <a:t>Maximum deformation in operational condition as a function of characteristic time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826159230096237"/>
          <c:y val="0.26642770221904077"/>
          <c:w val="0.7993531960207203"/>
          <c:h val="0.5465196850393701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0.10972211286089238"/>
                  <c:y val="-3.935203412073499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D30FDD9-BE7F-43C4-9536-9C9A5B4DDAFE}" type="CELLRANGE">
                      <a:rPr 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rPr>
                      <a:pPr>
                        <a:defRPr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defRPr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GB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298622047244093"/>
                      <c:h val="6.937518226888304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3BFF-4CB8-828F-539FD1AE9E2A}"/>
                </c:ext>
              </c:extLst>
            </c:dLbl>
            <c:dLbl>
              <c:idx val="1"/>
              <c:layout>
                <c:manualLayout>
                  <c:x val="-4.7222222222222276E-2"/>
                  <c:y val="-5.0925925925925923E-2"/>
                </c:manualLayout>
              </c:layout>
              <c:tx>
                <c:rich>
                  <a:bodyPr/>
                  <a:lstStyle/>
                  <a:p>
                    <a:fld id="{1FBFF219-65BA-4DDA-876D-C2AEE07387C8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3BFF-4CB8-828F-539FD1AE9E2A}"/>
                </c:ext>
              </c:extLst>
            </c:dLbl>
            <c:dLbl>
              <c:idx val="2"/>
              <c:layout>
                <c:manualLayout>
                  <c:x val="-2.500000000000005E-2"/>
                  <c:y val="-5.5555555555555552E-2"/>
                </c:manualLayout>
              </c:layout>
              <c:tx>
                <c:rich>
                  <a:bodyPr/>
                  <a:lstStyle/>
                  <a:p>
                    <a:fld id="{A5247056-57DB-4858-8CD0-BDAB0F50006F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3BFF-4CB8-828F-539FD1AE9E2A}"/>
                </c:ext>
              </c:extLst>
            </c:dLbl>
            <c:dLbl>
              <c:idx val="3"/>
              <c:layout>
                <c:manualLayout>
                  <c:x val="-7.5000000000000108E-2"/>
                  <c:y val="-4.166648439778369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684375D-B763-491A-97F4-C5653F0A77D4}" type="CELLRANGE">
                      <a:rPr 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rPr>
                      <a:pPr>
                        <a:defRPr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defRPr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GB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422222222222222"/>
                      <c:h val="7.8634441528142307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3BFF-4CB8-828F-539FD1AE9E2A}"/>
                </c:ext>
              </c:extLst>
            </c:dLbl>
            <c:dLbl>
              <c:idx val="4"/>
              <c:layout>
                <c:manualLayout>
                  <c:x val="-3.3333333333333333E-2"/>
                  <c:y val="-4.1666666666666755E-2"/>
                </c:manualLayout>
              </c:layout>
              <c:tx>
                <c:rich>
                  <a:bodyPr/>
                  <a:lstStyle/>
                  <a:p>
                    <a:fld id="{706F3BE8-9B18-42A7-85A4-1BB82DC1FCF4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3BFF-4CB8-828F-539FD1AE9E2A}"/>
                </c:ext>
              </c:extLst>
            </c:dLbl>
            <c:dLbl>
              <c:idx val="5"/>
              <c:layout>
                <c:manualLayout>
                  <c:x val="-4.1666666666666664E-2"/>
                  <c:y val="-4.1666666666666706E-2"/>
                </c:manualLayout>
              </c:layout>
              <c:tx>
                <c:rich>
                  <a:bodyPr rot="0" spcFirstLastPara="1" vertOverflow="overflow" horzOverflow="overflow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7792343-1E9B-4717-B8EF-44438DE7C7A4}" type="CELLRANGE">
                      <a:rPr 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rPr>
                      <a:pPr>
                        <a:defRPr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defRPr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overflow" horzOverflow="overflow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GB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3BFF-4CB8-828F-539FD1AE9E2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xVal>
            <c:numRef>
              <c:f>Sheet4!$O$4:$O$9</c:f>
              <c:numCache>
                <c:formatCode>0.0</c:formatCode>
                <c:ptCount val="6"/>
                <c:pt idx="0">
                  <c:v>18.149999999999999</c:v>
                </c:pt>
                <c:pt idx="1">
                  <c:v>20.55</c:v>
                </c:pt>
                <c:pt idx="2">
                  <c:v>23.262499999999999</c:v>
                </c:pt>
                <c:pt idx="3">
                  <c:v>31.3</c:v>
                </c:pt>
                <c:pt idx="4">
                  <c:v>39.287500000000001</c:v>
                </c:pt>
                <c:pt idx="5">
                  <c:v>50.037499999999994</c:v>
                </c:pt>
              </c:numCache>
            </c:numRef>
          </c:xVal>
          <c:yVal>
            <c:numRef>
              <c:f>Sheet4!$Q$4:$Q$9</c:f>
              <c:numCache>
                <c:formatCode>General</c:formatCode>
                <c:ptCount val="6"/>
                <c:pt idx="0">
                  <c:v>8.6658000000000008</c:v>
                </c:pt>
                <c:pt idx="1">
                  <c:v>9.4937999999999985</c:v>
                </c:pt>
                <c:pt idx="2">
                  <c:v>10.4129</c:v>
                </c:pt>
                <c:pt idx="3">
                  <c:v>13.174099999999999</c:v>
                </c:pt>
                <c:pt idx="4">
                  <c:v>16.841999999999999</c:v>
                </c:pt>
                <c:pt idx="5">
                  <c:v>26.3613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Sheet4!$L$4:$L$9</c15:f>
                <c15:dlblRangeCache>
                  <c:ptCount val="6"/>
                  <c:pt idx="0">
                    <c:v>Perfect</c:v>
                  </c:pt>
                  <c:pt idx="1">
                    <c:v>50</c:v>
                  </c:pt>
                  <c:pt idx="2">
                    <c:v>25</c:v>
                  </c:pt>
                  <c:pt idx="3">
                    <c:v>10</c:v>
                  </c:pt>
                  <c:pt idx="4">
                    <c:v>5</c:v>
                  </c:pt>
                  <c:pt idx="5">
                    <c:v>2.5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6-3BFF-4CB8-828F-539FD1AE9E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635744"/>
        <c:axId val="78895312"/>
      </c:scatterChart>
      <c:valAx>
        <c:axId val="78635744"/>
        <c:scaling>
          <c:orientation val="minMax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Ch.</a:t>
                </a:r>
                <a:r>
                  <a:rPr lang="en-GB" baseline="0"/>
                  <a:t> Time [sec]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95312"/>
        <c:crosses val="autoZero"/>
        <c:crossBetween val="midCat"/>
      </c:valAx>
      <c:valAx>
        <c:axId val="78895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Max Deflection</a:t>
                </a:r>
                <a:r>
                  <a:rPr lang="en-GB" baseline="0"/>
                  <a:t> [um]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6357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0.32017</cdr:x>
      <cdr:y>0.08538</cdr:y>
    </cdr:from>
    <cdr:to>
      <cdr:x>0.52017</cdr:x>
      <cdr:y>0.18072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AF377C36-9F14-BAC4-69C6-22F20827E57C}"/>
            </a:ext>
          </a:extLst>
        </cdr:cNvPr>
        <cdr:cNvSpPr txBox="1"/>
      </cdr:nvSpPr>
      <cdr:spPr>
        <a:xfrm xmlns:a="http://schemas.openxmlformats.org/drawingml/2006/main">
          <a:off x="1463800" y="246224"/>
          <a:ext cx="914400" cy="2749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dirty="0"/>
            <a:t>𝜏</a:t>
          </a:r>
          <a:r>
            <a:rPr lang="en-US" sz="1100" dirty="0"/>
            <a:t>=57s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0.48425</cdr:x>
      <cdr:y>0.62545</cdr:y>
    </cdr:from>
    <cdr:to>
      <cdr:x>0.68425</cdr:x>
      <cdr:y>0.72079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3FF6A2F1-56DC-45D4-D1A1-C53D6DE97136}"/>
            </a:ext>
          </a:extLst>
        </cdr:cNvPr>
        <cdr:cNvSpPr txBox="1"/>
      </cdr:nvSpPr>
      <cdr:spPr>
        <a:xfrm xmlns:a="http://schemas.openxmlformats.org/drawingml/2006/main">
          <a:off x="2213991" y="1803653"/>
          <a:ext cx="914400" cy="2749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/>
            <a:t>𝜏</a:t>
          </a:r>
          <a:r>
            <a:rPr lang="en-US" sz="1100" dirty="0"/>
            <a:t>=89.3s</a:t>
          </a:r>
          <a:endParaRPr lang="en-GB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3354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4665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68708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590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2835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3478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7535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58919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4701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3377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1416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397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8420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0390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1675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10900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546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205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296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s-ES" dirty="0"/>
              <a:t>Susana Izquierdo Bermudez, </a:t>
            </a:r>
            <a:r>
              <a:rPr lang="en-US" dirty="0"/>
              <a:t>ASC24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3907160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/>
              <a:t>Susana Izquierdo Bermudez, </a:t>
            </a:r>
            <a:r>
              <a:rPr lang="en-US"/>
              <a:t>14</a:t>
            </a:r>
            <a:r>
              <a:rPr lang="en-US" baseline="30000"/>
              <a:t>th</a:t>
            </a:r>
            <a:r>
              <a:rPr lang="en-US"/>
              <a:t> </a:t>
            </a:r>
            <a:r>
              <a:rPr lang="en-GB"/>
              <a:t>HL-LHC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132" y="6247562"/>
            <a:ext cx="577444" cy="5774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0405"/>
            <a:ext cx="1645563" cy="7675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s-ES" dirty="0"/>
              <a:t>Susana Izquierdo Bermudez, </a:t>
            </a:r>
            <a:r>
              <a:rPr lang="en-US" dirty="0"/>
              <a:t>ASC24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s-ES" dirty="0"/>
              <a:t>Susana Izquierdo Bermudez, </a:t>
            </a:r>
            <a:r>
              <a:rPr lang="en-US" dirty="0"/>
              <a:t>ASC24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dirty="0"/>
              <a:t>Susana Izquierdo Bermudez, </a:t>
            </a:r>
            <a:r>
              <a:rPr lang="en-US" dirty="0"/>
              <a:t>ASC22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chart" Target="../charts/chart4.xml"/><Relationship Id="rId5" Type="http://schemas.openxmlformats.org/officeDocument/2006/relationships/chart" Target="../charts/chart3.xml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chart" Target="../charts/chart5.xml"/><Relationship Id="rId9" Type="http://schemas.openxmlformats.org/officeDocument/2006/relationships/chart" Target="../charts/char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828800" y="3068960"/>
            <a:ext cx="8496944" cy="1802088"/>
          </a:xfrm>
        </p:spPr>
        <p:txBody>
          <a:bodyPr/>
          <a:lstStyle/>
          <a:p>
            <a:r>
              <a:rPr lang="en-GB" dirty="0"/>
              <a:t>Evaluation of Thermal Contact Conductance in HL-LHC Collimator Jaws: Experimental Tests and Multiphysics Simulations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66256" y="4581128"/>
            <a:ext cx="9054280" cy="1112613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L. Puddu EN/MME</a:t>
            </a:r>
          </a:p>
          <a:p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With the contribution of C. Accettura EN/MME, F. Carra EN/MME, R. Viscardi SY</a:t>
            </a:r>
            <a:r>
              <a:rPr lang="it-IT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/STI</a:t>
            </a:r>
            <a:endParaRPr lang="en-GB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202" y="5772150"/>
            <a:ext cx="985542" cy="969218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7D6FD60-71E6-B7B0-6506-AEFD3BEE8F6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28800" y="6169734"/>
            <a:ext cx="8640000" cy="349250"/>
          </a:xfrm>
        </p:spPr>
        <p:txBody>
          <a:bodyPr/>
          <a:lstStyle/>
          <a:p>
            <a:pPr algn="ctr"/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HL-LHC collaboration meeting, CERN, 29 September – 2 October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7051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C6CD1-E2E9-F5EE-18E2-B27A817F7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93E83F-485B-9D5D-D427-C7232CE97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D65574F0-0411-3AE8-0953-F3FDB4DF8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D4B2FCB-1917-9F45-ECC7-36227D8BE2D7}"/>
              </a:ext>
            </a:extLst>
          </p:cNvPr>
          <p:cNvSpPr/>
          <p:nvPr/>
        </p:nvSpPr>
        <p:spPr>
          <a:xfrm>
            <a:off x="4271798" y="1364772"/>
            <a:ext cx="3648405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Experimental TCC test</a:t>
            </a:r>
            <a:endParaRPr lang="en-GB" sz="24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1BB8BE9-DA8B-D732-BE31-15686B998488}"/>
              </a:ext>
            </a:extLst>
          </p:cNvPr>
          <p:cNvSpPr/>
          <p:nvPr/>
        </p:nvSpPr>
        <p:spPr>
          <a:xfrm>
            <a:off x="4266510" y="2462797"/>
            <a:ext cx="3648405" cy="2118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Numerical simulations</a:t>
            </a:r>
            <a:endParaRPr lang="en-GB" sz="24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1A5433B-72C0-C040-234F-7F8246E282E9}"/>
              </a:ext>
            </a:extLst>
          </p:cNvPr>
          <p:cNvSpPr/>
          <p:nvPr/>
        </p:nvSpPr>
        <p:spPr>
          <a:xfrm>
            <a:off x="4309144" y="4876303"/>
            <a:ext cx="3648405" cy="864096"/>
          </a:xfrm>
          <a:prstGeom prst="round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Functional specification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BFC8F02-2BA7-1678-655C-FCB0746175E6}"/>
                  </a:ext>
                </a:extLst>
              </p:cNvPr>
              <p:cNvSpPr/>
              <p:nvPr/>
            </p:nvSpPr>
            <p:spPr>
              <a:xfrm>
                <a:off x="8496267" y="1616820"/>
                <a:ext cx="768085" cy="36000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BFC8F02-2BA7-1678-655C-FCB0746175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267" y="1616820"/>
                <a:ext cx="768085" cy="360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124DD52-7DF3-F685-A65F-AB57AAE35FF6}"/>
                  </a:ext>
                </a:extLst>
              </p:cNvPr>
              <p:cNvSpPr/>
              <p:nvPr/>
            </p:nvSpPr>
            <p:spPr>
              <a:xfrm>
                <a:off x="8490883" y="2932903"/>
                <a:ext cx="858712" cy="36000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124DD52-7DF3-F685-A65F-AB57AAE35F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0883" y="2932903"/>
                <a:ext cx="858712" cy="360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739F8B41-F5EB-CA5E-2B13-E6348033E8BE}"/>
              </a:ext>
            </a:extLst>
          </p:cNvPr>
          <p:cNvSpPr/>
          <p:nvPr/>
        </p:nvSpPr>
        <p:spPr>
          <a:xfrm>
            <a:off x="1810175" y="3341731"/>
            <a:ext cx="1645973" cy="36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TCC</a:t>
            </a:r>
            <a:endParaRPr lang="en-GB" sz="2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3DCF62E-8045-94E2-A7C7-0C83CAA1F187}"/>
              </a:ext>
            </a:extLst>
          </p:cNvPr>
          <p:cNvCxnSpPr>
            <a:cxnSpLocks/>
            <a:stCxn id="10" idx="3"/>
            <a:endCxn id="6" idx="1"/>
          </p:cNvCxnSpPr>
          <p:nvPr/>
        </p:nvCxnSpPr>
        <p:spPr>
          <a:xfrm>
            <a:off x="3456149" y="3521731"/>
            <a:ext cx="810361" cy="232"/>
          </a:xfrm>
          <a:prstGeom prst="straightConnector1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D427C8D-71ED-5166-2479-7A04C49E88EF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7914915" y="3504469"/>
            <a:ext cx="575968" cy="17495"/>
          </a:xfrm>
          <a:prstGeom prst="straightConnector1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7548259-12EE-D42D-0C6E-3A05FCB29AD9}"/>
              </a:ext>
            </a:extLst>
          </p:cNvPr>
          <p:cNvCxnSpPr>
            <a:cxnSpLocks/>
            <a:stCxn id="2" idx="3"/>
            <a:endCxn id="8" idx="1"/>
          </p:cNvCxnSpPr>
          <p:nvPr/>
        </p:nvCxnSpPr>
        <p:spPr>
          <a:xfrm>
            <a:off x="7920203" y="1796820"/>
            <a:ext cx="576064" cy="0"/>
          </a:xfrm>
          <a:prstGeom prst="straightConnector1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8F8F95C5-5675-6A7D-6E26-7AD4CA0A0472}"/>
              </a:ext>
            </a:extLst>
          </p:cNvPr>
          <p:cNvSpPr/>
          <p:nvPr/>
        </p:nvSpPr>
        <p:spPr>
          <a:xfrm>
            <a:off x="8465487" y="3346395"/>
            <a:ext cx="2662052" cy="36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Deformation</a:t>
            </a:r>
            <a:endParaRPr lang="en-GB" sz="24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628B183-9B98-4F5A-AFB1-69D688291D3D}"/>
              </a:ext>
            </a:extLst>
          </p:cNvPr>
          <p:cNvSpPr/>
          <p:nvPr/>
        </p:nvSpPr>
        <p:spPr>
          <a:xfrm>
            <a:off x="8462795" y="3776472"/>
            <a:ext cx="2667436" cy="36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Temperature</a:t>
            </a:r>
            <a:endParaRPr lang="en-GB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F2C879-46DE-3A31-F4E1-5051C0F083AD}"/>
              </a:ext>
            </a:extLst>
          </p:cNvPr>
          <p:cNvSpPr txBox="1"/>
          <p:nvPr/>
        </p:nvSpPr>
        <p:spPr>
          <a:xfrm>
            <a:off x="1007435" y="702520"/>
            <a:ext cx="10177131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67" dirty="0">
                <a:solidFill>
                  <a:srgbClr val="002060"/>
                </a:solidFill>
              </a:rPr>
              <a:t>How to link TCC experimental data to functional specifications:</a:t>
            </a:r>
            <a:endParaRPr lang="en-GB" sz="1867" dirty="0"/>
          </a:p>
        </p:txBody>
      </p: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96E67678-7E56-8748-7382-AE7BDE1FEFED}"/>
              </a:ext>
            </a:extLst>
          </p:cNvPr>
          <p:cNvCxnSpPr>
            <a:cxnSpLocks/>
            <a:stCxn id="9" idx="3"/>
          </p:cNvCxnSpPr>
          <p:nvPr/>
        </p:nvCxnSpPr>
        <p:spPr>
          <a:xfrm flipH="1" flipV="1">
            <a:off x="9298219" y="1820638"/>
            <a:ext cx="51376" cy="1292265"/>
          </a:xfrm>
          <a:prstGeom prst="bentConnector4">
            <a:avLst>
              <a:gd name="adj1" fmla="val -3603914"/>
              <a:gd name="adj2" fmla="val 100617"/>
            </a:avLst>
          </a:prstGeom>
          <a:ln w="19050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0502DDAE-2E31-2AC8-98E9-E51ADDEA855F}"/>
              </a:ext>
            </a:extLst>
          </p:cNvPr>
          <p:cNvCxnSpPr>
            <a:cxnSpLocks/>
          </p:cNvCxnSpPr>
          <p:nvPr/>
        </p:nvCxnSpPr>
        <p:spPr>
          <a:xfrm flipV="1">
            <a:off x="7892597" y="3104696"/>
            <a:ext cx="575968" cy="405333"/>
          </a:xfrm>
          <a:prstGeom prst="bentConnector3">
            <a:avLst>
              <a:gd name="adj1" fmla="val 50000"/>
            </a:avLst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9A16186A-D1B4-5642-68DA-6F398101BFF2}"/>
              </a:ext>
            </a:extLst>
          </p:cNvPr>
          <p:cNvCxnSpPr>
            <a:cxnSpLocks/>
            <a:endCxn id="25" idx="1"/>
          </p:cNvCxnSpPr>
          <p:nvPr/>
        </p:nvCxnSpPr>
        <p:spPr>
          <a:xfrm rot="16200000" flipH="1">
            <a:off x="8085210" y="3578887"/>
            <a:ext cx="469437" cy="285733"/>
          </a:xfrm>
          <a:prstGeom prst="bentConnector2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4914539-F8CB-2793-04DA-473C0F82DF65}"/>
              </a:ext>
            </a:extLst>
          </p:cNvPr>
          <p:cNvSpPr txBox="1"/>
          <p:nvPr/>
        </p:nvSpPr>
        <p:spPr>
          <a:xfrm>
            <a:off x="9750967" y="2818652"/>
            <a:ext cx="1451038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67" dirty="0"/>
              <a:t>To be checked </a:t>
            </a:r>
            <a:endParaRPr lang="en-GB" sz="1467" dirty="0"/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2202659A-591D-C31E-70A6-89E3C41CABD3}"/>
              </a:ext>
            </a:extLst>
          </p:cNvPr>
          <p:cNvCxnSpPr>
            <a:cxnSpLocks/>
          </p:cNvCxnSpPr>
          <p:nvPr/>
        </p:nvCxnSpPr>
        <p:spPr>
          <a:xfrm flipH="1">
            <a:off x="7957550" y="3526395"/>
            <a:ext cx="3169989" cy="1781956"/>
          </a:xfrm>
          <a:prstGeom prst="bentConnector3">
            <a:avLst>
              <a:gd name="adj1" fmla="val -9615"/>
            </a:avLst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5AC88DE-FA79-72DF-4E8C-5F3EF7F8CCC0}"/>
              </a:ext>
            </a:extLst>
          </p:cNvPr>
          <p:cNvSpPr txBox="1"/>
          <p:nvPr/>
        </p:nvSpPr>
        <p:spPr>
          <a:xfrm>
            <a:off x="7953576" y="4994682"/>
            <a:ext cx="3556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To be compared with the limits imposed by</a:t>
            </a:r>
            <a:endParaRPr lang="en-GB" sz="1400" dirty="0"/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FAE7D76B-F4A5-4000-0F88-8CA7CA028B0C}"/>
              </a:ext>
            </a:extLst>
          </p:cNvPr>
          <p:cNvCxnSpPr>
            <a:cxnSpLocks/>
          </p:cNvCxnSpPr>
          <p:nvPr/>
        </p:nvCxnSpPr>
        <p:spPr>
          <a:xfrm flipH="1">
            <a:off x="7957550" y="3956473"/>
            <a:ext cx="3172681" cy="1351879"/>
          </a:xfrm>
          <a:prstGeom prst="bentConnector3">
            <a:avLst>
              <a:gd name="adj1" fmla="val -9607"/>
            </a:avLst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9BBE9A47-5E91-7E90-86D8-C10B4B6DA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US" dirty="0"/>
              <a:t>Workflow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4870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5F3B05-3ED6-BBA9-39C6-DAC0572DE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F2C0F8-2432-E23E-3AFD-5A995C23A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BA24648B-72D7-A60F-2835-2F79A1024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DB8208-FF1E-B09F-C7D0-43EF9C2F0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US" dirty="0"/>
              <a:t>Workflow</a:t>
            </a:r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4B2FCB-1917-9F45-ECC7-36227D8BE2D7}"/>
              </a:ext>
            </a:extLst>
          </p:cNvPr>
          <p:cNvSpPr/>
          <p:nvPr/>
        </p:nvSpPr>
        <p:spPr>
          <a:xfrm>
            <a:off x="4271798" y="1364772"/>
            <a:ext cx="3648405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Experimental TCC test</a:t>
            </a:r>
            <a:endParaRPr lang="en-GB" sz="24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1BB8BE9-DA8B-D732-BE31-15686B998488}"/>
              </a:ext>
            </a:extLst>
          </p:cNvPr>
          <p:cNvSpPr/>
          <p:nvPr/>
        </p:nvSpPr>
        <p:spPr>
          <a:xfrm>
            <a:off x="4266510" y="2462797"/>
            <a:ext cx="3648405" cy="211833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 </a:t>
            </a:r>
            <a:endParaRPr lang="en-GB" sz="24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1A5433B-72C0-C040-234F-7F8246E282E9}"/>
              </a:ext>
            </a:extLst>
          </p:cNvPr>
          <p:cNvSpPr/>
          <p:nvPr/>
        </p:nvSpPr>
        <p:spPr>
          <a:xfrm>
            <a:off x="4309144" y="4876303"/>
            <a:ext cx="3648405" cy="864096"/>
          </a:xfrm>
          <a:prstGeom prst="round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Functional specification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BFC8F02-2BA7-1678-655C-FCB0746175E6}"/>
                  </a:ext>
                </a:extLst>
              </p:cNvPr>
              <p:cNvSpPr/>
              <p:nvPr/>
            </p:nvSpPr>
            <p:spPr>
              <a:xfrm>
                <a:off x="8496267" y="1616820"/>
                <a:ext cx="768085" cy="36000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BFC8F02-2BA7-1678-655C-FCB0746175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267" y="1616820"/>
                <a:ext cx="768085" cy="360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124DD52-7DF3-F685-A65F-AB57AAE35FF6}"/>
                  </a:ext>
                </a:extLst>
              </p:cNvPr>
              <p:cNvSpPr/>
              <p:nvPr/>
            </p:nvSpPr>
            <p:spPr>
              <a:xfrm>
                <a:off x="8490883" y="2932903"/>
                <a:ext cx="858712" cy="36000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124DD52-7DF3-F685-A65F-AB57AAE35F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0883" y="2932903"/>
                <a:ext cx="858712" cy="360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739F8B41-F5EB-CA5E-2B13-E6348033E8BE}"/>
              </a:ext>
            </a:extLst>
          </p:cNvPr>
          <p:cNvSpPr/>
          <p:nvPr/>
        </p:nvSpPr>
        <p:spPr>
          <a:xfrm>
            <a:off x="1810175" y="3341731"/>
            <a:ext cx="1645973" cy="36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TCC</a:t>
            </a:r>
            <a:endParaRPr lang="en-GB" sz="2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3DCF62E-8045-94E2-A7C7-0C83CAA1F187}"/>
              </a:ext>
            </a:extLst>
          </p:cNvPr>
          <p:cNvCxnSpPr>
            <a:cxnSpLocks/>
            <a:stCxn id="10" idx="3"/>
            <a:endCxn id="6" idx="1"/>
          </p:cNvCxnSpPr>
          <p:nvPr/>
        </p:nvCxnSpPr>
        <p:spPr>
          <a:xfrm>
            <a:off x="3456149" y="3521731"/>
            <a:ext cx="810361" cy="232"/>
          </a:xfrm>
          <a:prstGeom prst="straightConnector1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7548259-12EE-D42D-0C6E-3A05FCB29AD9}"/>
              </a:ext>
            </a:extLst>
          </p:cNvPr>
          <p:cNvCxnSpPr>
            <a:cxnSpLocks/>
            <a:stCxn id="3" idx="3"/>
            <a:endCxn id="8" idx="1"/>
          </p:cNvCxnSpPr>
          <p:nvPr/>
        </p:nvCxnSpPr>
        <p:spPr>
          <a:xfrm>
            <a:off x="7920203" y="1796820"/>
            <a:ext cx="576064" cy="0"/>
          </a:xfrm>
          <a:prstGeom prst="straightConnector1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8F8F95C5-5675-6A7D-6E26-7AD4CA0A0472}"/>
              </a:ext>
            </a:extLst>
          </p:cNvPr>
          <p:cNvSpPr/>
          <p:nvPr/>
        </p:nvSpPr>
        <p:spPr>
          <a:xfrm>
            <a:off x="8465487" y="3346395"/>
            <a:ext cx="2662052" cy="36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Deformation</a:t>
            </a:r>
            <a:endParaRPr lang="en-GB" sz="24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628B183-9B98-4F5A-AFB1-69D688291D3D}"/>
              </a:ext>
            </a:extLst>
          </p:cNvPr>
          <p:cNvSpPr/>
          <p:nvPr/>
        </p:nvSpPr>
        <p:spPr>
          <a:xfrm>
            <a:off x="8462795" y="3776472"/>
            <a:ext cx="2667436" cy="36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Temperature</a:t>
            </a:r>
            <a:endParaRPr lang="en-GB" sz="2400" dirty="0"/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63FAE9B8-769F-42EB-CAE6-133099BBE396}"/>
              </a:ext>
            </a:extLst>
          </p:cNvPr>
          <p:cNvCxnSpPr>
            <a:cxnSpLocks/>
            <a:stCxn id="22" idx="3"/>
            <a:endCxn id="4" idx="3"/>
          </p:cNvCxnSpPr>
          <p:nvPr/>
        </p:nvCxnSpPr>
        <p:spPr>
          <a:xfrm flipH="1">
            <a:off x="7957550" y="3526395"/>
            <a:ext cx="3169989" cy="1781956"/>
          </a:xfrm>
          <a:prstGeom prst="bentConnector3">
            <a:avLst>
              <a:gd name="adj1" fmla="val -9615"/>
            </a:avLst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2F2C879-46DE-3A31-F4E1-5051C0F083AD}"/>
              </a:ext>
            </a:extLst>
          </p:cNvPr>
          <p:cNvSpPr txBox="1"/>
          <p:nvPr/>
        </p:nvSpPr>
        <p:spPr>
          <a:xfrm>
            <a:off x="1007435" y="702520"/>
            <a:ext cx="10177131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67" dirty="0">
                <a:solidFill>
                  <a:srgbClr val="002060"/>
                </a:solidFill>
              </a:rPr>
              <a:t>How to link TCC experimental data to functional specifications:</a:t>
            </a:r>
            <a:endParaRPr lang="en-GB" sz="1867" dirty="0"/>
          </a:p>
        </p:txBody>
      </p: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96E67678-7E56-8748-7382-AE7BDE1FEFED}"/>
              </a:ext>
            </a:extLst>
          </p:cNvPr>
          <p:cNvCxnSpPr>
            <a:cxnSpLocks/>
            <a:stCxn id="9" idx="3"/>
          </p:cNvCxnSpPr>
          <p:nvPr/>
        </p:nvCxnSpPr>
        <p:spPr>
          <a:xfrm flipH="1" flipV="1">
            <a:off x="9298219" y="1820638"/>
            <a:ext cx="51376" cy="1292265"/>
          </a:xfrm>
          <a:prstGeom prst="bentConnector4">
            <a:avLst>
              <a:gd name="adj1" fmla="val -3603914"/>
              <a:gd name="adj2" fmla="val 100617"/>
            </a:avLst>
          </a:prstGeom>
          <a:ln w="19050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4BE5233E-8E78-3B22-60EB-8FCCFEE725A6}"/>
              </a:ext>
            </a:extLst>
          </p:cNvPr>
          <p:cNvCxnSpPr>
            <a:cxnSpLocks/>
            <a:stCxn id="25" idx="3"/>
            <a:endCxn id="4" idx="3"/>
          </p:cNvCxnSpPr>
          <p:nvPr/>
        </p:nvCxnSpPr>
        <p:spPr>
          <a:xfrm flipH="1">
            <a:off x="7957550" y="3956473"/>
            <a:ext cx="3172681" cy="1351879"/>
          </a:xfrm>
          <a:prstGeom prst="bentConnector3">
            <a:avLst>
              <a:gd name="adj1" fmla="val -9607"/>
            </a:avLst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4914539-F8CB-2793-04DA-473C0F82DF65}"/>
              </a:ext>
            </a:extLst>
          </p:cNvPr>
          <p:cNvSpPr txBox="1"/>
          <p:nvPr/>
        </p:nvSpPr>
        <p:spPr>
          <a:xfrm>
            <a:off x="9750967" y="2818652"/>
            <a:ext cx="1451038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67" dirty="0"/>
              <a:t>To be checked </a:t>
            </a:r>
            <a:endParaRPr lang="en-GB" sz="1467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9D8C5B1-8CCA-E1C6-5F21-FC8ED12781F8}"/>
              </a:ext>
            </a:extLst>
          </p:cNvPr>
          <p:cNvSpPr/>
          <p:nvPr/>
        </p:nvSpPr>
        <p:spPr>
          <a:xfrm>
            <a:off x="4581933" y="2982339"/>
            <a:ext cx="3150059" cy="67895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TCC test bench (COMSOL)</a:t>
            </a:r>
            <a:endParaRPr lang="en-GB" sz="20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17F3FE6-4824-1C2E-19B1-67D4AB417CAB}"/>
              </a:ext>
            </a:extLst>
          </p:cNvPr>
          <p:cNvSpPr/>
          <p:nvPr/>
        </p:nvSpPr>
        <p:spPr>
          <a:xfrm>
            <a:off x="4581933" y="3726772"/>
            <a:ext cx="3150059" cy="7677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Operational Condition (ANSYS)</a:t>
            </a:r>
            <a:endParaRPr lang="en-GB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EB7513-5877-B5E3-6059-7992D557CF17}"/>
              </a:ext>
            </a:extLst>
          </p:cNvPr>
          <p:cNvSpPr txBox="1"/>
          <p:nvPr/>
        </p:nvSpPr>
        <p:spPr>
          <a:xfrm>
            <a:off x="4293728" y="2571969"/>
            <a:ext cx="3684535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/>
              <a:t>2 different cases to be simulated:</a:t>
            </a:r>
            <a:endParaRPr lang="en-GB" sz="1867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D40F7CA-08B5-E287-4C6A-375F9A613FEC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7731992" y="3112903"/>
            <a:ext cx="758891" cy="54563"/>
          </a:xfrm>
          <a:prstGeom prst="straightConnector1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26A5FF6-35B9-FE18-5952-3B662DFE2776}"/>
              </a:ext>
            </a:extLst>
          </p:cNvPr>
          <p:cNvCxnSpPr>
            <a:cxnSpLocks/>
            <a:stCxn id="16" idx="3"/>
            <a:endCxn id="22" idx="1"/>
          </p:cNvCxnSpPr>
          <p:nvPr/>
        </p:nvCxnSpPr>
        <p:spPr>
          <a:xfrm flipV="1">
            <a:off x="7731992" y="3526395"/>
            <a:ext cx="733495" cy="584240"/>
          </a:xfrm>
          <a:prstGeom prst="straightConnector1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16DE427-8934-D400-EDBF-236089A91CAD}"/>
              </a:ext>
            </a:extLst>
          </p:cNvPr>
          <p:cNvCxnSpPr>
            <a:cxnSpLocks/>
            <a:stCxn id="16" idx="3"/>
            <a:endCxn id="25" idx="1"/>
          </p:cNvCxnSpPr>
          <p:nvPr/>
        </p:nvCxnSpPr>
        <p:spPr>
          <a:xfrm flipV="1">
            <a:off x="7731992" y="3956472"/>
            <a:ext cx="730803" cy="154163"/>
          </a:xfrm>
          <a:prstGeom prst="straightConnector1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DEE9085-545E-F247-293F-D81457F86FD9}"/>
              </a:ext>
            </a:extLst>
          </p:cNvPr>
          <p:cNvSpPr txBox="1"/>
          <p:nvPr/>
        </p:nvSpPr>
        <p:spPr>
          <a:xfrm>
            <a:off x="7953576" y="4994682"/>
            <a:ext cx="3556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To be compared with the limits imposed by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74090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C910D0-DB25-822F-2C11-7E19678699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B2B199-3011-50FB-258D-D93D8CF86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34984BEC-DBED-1C5C-32D2-F3CF5776A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AF112E-1700-A9FE-7246-EE3EF97D5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US" dirty="0"/>
              <a:t>Workflow</a:t>
            </a:r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17DA964-263D-3363-EC13-09AC91B1364B}"/>
              </a:ext>
            </a:extLst>
          </p:cNvPr>
          <p:cNvSpPr/>
          <p:nvPr/>
        </p:nvSpPr>
        <p:spPr>
          <a:xfrm>
            <a:off x="4271798" y="1364772"/>
            <a:ext cx="3648405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Experimental TCC test</a:t>
            </a:r>
            <a:endParaRPr lang="en-GB" sz="24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A04B41F-C07C-E7F9-D7C5-6967B8C47DD3}"/>
              </a:ext>
            </a:extLst>
          </p:cNvPr>
          <p:cNvSpPr/>
          <p:nvPr/>
        </p:nvSpPr>
        <p:spPr>
          <a:xfrm>
            <a:off x="4266510" y="2462797"/>
            <a:ext cx="3648405" cy="2118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Numerical simulations</a:t>
            </a:r>
            <a:endParaRPr lang="en-GB" sz="24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A9AED90-E4BB-555A-15A9-8B0B43915B87}"/>
              </a:ext>
            </a:extLst>
          </p:cNvPr>
          <p:cNvSpPr/>
          <p:nvPr/>
        </p:nvSpPr>
        <p:spPr>
          <a:xfrm>
            <a:off x="4309144" y="4876303"/>
            <a:ext cx="3648405" cy="864096"/>
          </a:xfrm>
          <a:prstGeom prst="round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Functional specification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ABA9865-E651-D37B-D9A7-FF5FA84E8884}"/>
                  </a:ext>
                </a:extLst>
              </p:cNvPr>
              <p:cNvSpPr/>
              <p:nvPr/>
            </p:nvSpPr>
            <p:spPr>
              <a:xfrm>
                <a:off x="8496267" y="1616820"/>
                <a:ext cx="768085" cy="36000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ABA9865-E651-D37B-D9A7-FF5FA84E888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267" y="1616820"/>
                <a:ext cx="768085" cy="360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DA02F5E-5521-6422-9D96-2ABCDF463EE0}"/>
                  </a:ext>
                </a:extLst>
              </p:cNvPr>
              <p:cNvSpPr/>
              <p:nvPr/>
            </p:nvSpPr>
            <p:spPr>
              <a:xfrm>
                <a:off x="8490883" y="2932903"/>
                <a:ext cx="858712" cy="36000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DA02F5E-5521-6422-9D96-2ABCDF463E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0883" y="2932903"/>
                <a:ext cx="858712" cy="360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183236E6-97F9-7E21-5739-DC96FA0B95CF}"/>
              </a:ext>
            </a:extLst>
          </p:cNvPr>
          <p:cNvSpPr/>
          <p:nvPr/>
        </p:nvSpPr>
        <p:spPr>
          <a:xfrm>
            <a:off x="1810175" y="3341731"/>
            <a:ext cx="1645973" cy="36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TCC</a:t>
            </a:r>
            <a:endParaRPr lang="en-GB" sz="2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C0F2982-738A-EDE2-2005-798716F5CD40}"/>
              </a:ext>
            </a:extLst>
          </p:cNvPr>
          <p:cNvCxnSpPr>
            <a:cxnSpLocks/>
            <a:stCxn id="10" idx="3"/>
            <a:endCxn id="6" idx="1"/>
          </p:cNvCxnSpPr>
          <p:nvPr/>
        </p:nvCxnSpPr>
        <p:spPr>
          <a:xfrm>
            <a:off x="3456149" y="3521731"/>
            <a:ext cx="810361" cy="232"/>
          </a:xfrm>
          <a:prstGeom prst="straightConnector1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84059B4-7C49-A690-B3AB-44259D75CD4D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7914915" y="3504469"/>
            <a:ext cx="575968" cy="17495"/>
          </a:xfrm>
          <a:prstGeom prst="straightConnector1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6E97FC6-D515-53FC-0F84-777F114DFAFF}"/>
              </a:ext>
            </a:extLst>
          </p:cNvPr>
          <p:cNvCxnSpPr>
            <a:cxnSpLocks/>
            <a:stCxn id="3" idx="3"/>
            <a:endCxn id="8" idx="1"/>
          </p:cNvCxnSpPr>
          <p:nvPr/>
        </p:nvCxnSpPr>
        <p:spPr>
          <a:xfrm>
            <a:off x="7920203" y="1796820"/>
            <a:ext cx="576064" cy="0"/>
          </a:xfrm>
          <a:prstGeom prst="straightConnector1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1A9110BA-8F79-04A0-E444-D7770C447B2B}"/>
              </a:ext>
            </a:extLst>
          </p:cNvPr>
          <p:cNvSpPr/>
          <p:nvPr/>
        </p:nvSpPr>
        <p:spPr>
          <a:xfrm>
            <a:off x="8465487" y="3346395"/>
            <a:ext cx="2662052" cy="36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Deformation</a:t>
            </a:r>
            <a:endParaRPr lang="en-GB" sz="24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CCF47DD-0E1E-3CA1-7E1D-CCAF43081C1C}"/>
              </a:ext>
            </a:extLst>
          </p:cNvPr>
          <p:cNvSpPr/>
          <p:nvPr/>
        </p:nvSpPr>
        <p:spPr>
          <a:xfrm>
            <a:off x="8462795" y="3776472"/>
            <a:ext cx="2667436" cy="36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Temperature</a:t>
            </a:r>
            <a:endParaRPr lang="en-GB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2DBA02-4913-0DFE-4D9C-B8F653DF0625}"/>
              </a:ext>
            </a:extLst>
          </p:cNvPr>
          <p:cNvSpPr txBox="1"/>
          <p:nvPr/>
        </p:nvSpPr>
        <p:spPr>
          <a:xfrm>
            <a:off x="1007435" y="702520"/>
            <a:ext cx="10177131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67" dirty="0">
                <a:solidFill>
                  <a:srgbClr val="002060"/>
                </a:solidFill>
              </a:rPr>
              <a:t>How to link TCC experimental data to functional specifications:</a:t>
            </a:r>
            <a:endParaRPr lang="en-GB" sz="1867" dirty="0"/>
          </a:p>
        </p:txBody>
      </p: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5D1D5CAE-71E0-17A2-45E0-4F0805CD07AF}"/>
              </a:ext>
            </a:extLst>
          </p:cNvPr>
          <p:cNvCxnSpPr>
            <a:cxnSpLocks/>
            <a:stCxn id="9" idx="3"/>
          </p:cNvCxnSpPr>
          <p:nvPr/>
        </p:nvCxnSpPr>
        <p:spPr>
          <a:xfrm flipH="1" flipV="1">
            <a:off x="9298219" y="1820638"/>
            <a:ext cx="51376" cy="1292265"/>
          </a:xfrm>
          <a:prstGeom prst="bentConnector4">
            <a:avLst>
              <a:gd name="adj1" fmla="val -3603914"/>
              <a:gd name="adj2" fmla="val 100617"/>
            </a:avLst>
          </a:prstGeom>
          <a:ln w="19050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6F8EE64A-EF48-9DAA-BA66-57248855E850}"/>
              </a:ext>
            </a:extLst>
          </p:cNvPr>
          <p:cNvCxnSpPr>
            <a:cxnSpLocks/>
          </p:cNvCxnSpPr>
          <p:nvPr/>
        </p:nvCxnSpPr>
        <p:spPr>
          <a:xfrm flipV="1">
            <a:off x="7892597" y="3104696"/>
            <a:ext cx="575968" cy="405333"/>
          </a:xfrm>
          <a:prstGeom prst="bentConnector3">
            <a:avLst>
              <a:gd name="adj1" fmla="val 50000"/>
            </a:avLst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2EE133D6-00C4-4510-011D-D51D7657E8C0}"/>
              </a:ext>
            </a:extLst>
          </p:cNvPr>
          <p:cNvCxnSpPr>
            <a:cxnSpLocks/>
            <a:endCxn id="25" idx="1"/>
          </p:cNvCxnSpPr>
          <p:nvPr/>
        </p:nvCxnSpPr>
        <p:spPr>
          <a:xfrm rot="16200000" flipH="1">
            <a:off x="8085210" y="3578887"/>
            <a:ext cx="469437" cy="285733"/>
          </a:xfrm>
          <a:prstGeom prst="bentConnector2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BA6D1196-F084-2C8A-BC37-1115D3E32CA6}"/>
              </a:ext>
            </a:extLst>
          </p:cNvPr>
          <p:cNvSpPr txBox="1"/>
          <p:nvPr/>
        </p:nvSpPr>
        <p:spPr>
          <a:xfrm>
            <a:off x="9750967" y="2818652"/>
            <a:ext cx="1451038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67" dirty="0"/>
              <a:t>To be checked </a:t>
            </a:r>
            <a:endParaRPr lang="en-GB" sz="1467" dirty="0"/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E4784705-1928-ECBE-2A8C-02AC5F8E71EC}"/>
              </a:ext>
            </a:extLst>
          </p:cNvPr>
          <p:cNvCxnSpPr>
            <a:cxnSpLocks/>
          </p:cNvCxnSpPr>
          <p:nvPr/>
        </p:nvCxnSpPr>
        <p:spPr>
          <a:xfrm flipH="1">
            <a:off x="7957550" y="3526395"/>
            <a:ext cx="3169989" cy="1781956"/>
          </a:xfrm>
          <a:prstGeom prst="bentConnector3">
            <a:avLst>
              <a:gd name="adj1" fmla="val -9615"/>
            </a:avLst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6F3A4F5-2C5A-D891-E694-4C617A59475D}"/>
              </a:ext>
            </a:extLst>
          </p:cNvPr>
          <p:cNvSpPr txBox="1"/>
          <p:nvPr/>
        </p:nvSpPr>
        <p:spPr>
          <a:xfrm>
            <a:off x="7953576" y="4994682"/>
            <a:ext cx="3556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To be compared with the limits imposed by</a:t>
            </a:r>
            <a:endParaRPr lang="en-GB" sz="1400" dirty="0"/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5994DDCA-FE80-A513-B40A-4C527080147C}"/>
              </a:ext>
            </a:extLst>
          </p:cNvPr>
          <p:cNvCxnSpPr>
            <a:cxnSpLocks/>
          </p:cNvCxnSpPr>
          <p:nvPr/>
        </p:nvCxnSpPr>
        <p:spPr>
          <a:xfrm flipH="1">
            <a:off x="7957550" y="3956473"/>
            <a:ext cx="3172681" cy="1351879"/>
          </a:xfrm>
          <a:prstGeom prst="bentConnector3">
            <a:avLst>
              <a:gd name="adj1" fmla="val -9607"/>
            </a:avLst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BC4C11C3-651F-80F8-1B58-7F69047A1C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0620691"/>
              </p:ext>
            </p:extLst>
          </p:nvPr>
        </p:nvGraphicFramePr>
        <p:xfrm>
          <a:off x="3039789" y="2157619"/>
          <a:ext cx="5878342" cy="279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77C3BD1-44E3-F4FD-224B-EB126DD59BC1}"/>
              </a:ext>
            </a:extLst>
          </p:cNvPr>
          <p:cNvCxnSpPr>
            <a:cxnSpLocks/>
          </p:cNvCxnSpPr>
          <p:nvPr/>
        </p:nvCxnSpPr>
        <p:spPr>
          <a:xfrm flipV="1">
            <a:off x="5879976" y="3776472"/>
            <a:ext cx="0" cy="648032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3D24CC7-5F82-56BE-968B-BF559E8B9BFD}"/>
              </a:ext>
            </a:extLst>
          </p:cNvPr>
          <p:cNvCxnSpPr>
            <a:cxnSpLocks/>
          </p:cNvCxnSpPr>
          <p:nvPr/>
        </p:nvCxnSpPr>
        <p:spPr>
          <a:xfrm flipH="1" flipV="1">
            <a:off x="3811174" y="3761537"/>
            <a:ext cx="2019464" cy="8207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B6424953-8D11-0D7C-784B-0A58BBB75909}"/>
              </a:ext>
            </a:extLst>
          </p:cNvPr>
          <p:cNvSpPr/>
          <p:nvPr/>
        </p:nvSpPr>
        <p:spPr>
          <a:xfrm>
            <a:off x="1007435" y="1803135"/>
            <a:ext cx="2592289" cy="781504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During production:</a:t>
            </a:r>
            <a:endParaRPr lang="en-GB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2603642-DD8C-ED0D-410E-9A7B78981C59}"/>
              </a:ext>
            </a:extLst>
          </p:cNvPr>
          <p:cNvSpPr/>
          <p:nvPr/>
        </p:nvSpPr>
        <p:spPr>
          <a:xfrm>
            <a:off x="6553925" y="4107460"/>
            <a:ext cx="2254450" cy="3303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TCC [kW/m</a:t>
            </a:r>
            <a:r>
              <a:rPr lang="en-US" baseline="30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2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/K]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18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F58303-0D20-86AA-9A4F-52DA05BB9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935B6-443F-EA43-3BEC-9C2C1F1F3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DBFDA1-1F69-F776-51C0-6F6F3D35B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and motivation</a:t>
            </a:r>
          </a:p>
          <a:p>
            <a:r>
              <a:rPr lang="en-US" dirty="0"/>
              <a:t>Workflow</a:t>
            </a:r>
          </a:p>
          <a:p>
            <a:r>
              <a:rPr lang="en-US" b="1" dirty="0"/>
              <a:t>Simulations:</a:t>
            </a:r>
          </a:p>
          <a:p>
            <a:pPr lvl="1"/>
            <a:r>
              <a:rPr lang="en-US" dirty="0"/>
              <a:t>Evaluation of the TCC</a:t>
            </a:r>
          </a:p>
          <a:p>
            <a:pPr lvl="1"/>
            <a:r>
              <a:rPr lang="en-US" dirty="0"/>
              <a:t>Operational scenarios</a:t>
            </a:r>
          </a:p>
          <a:p>
            <a:r>
              <a:rPr lang="en-US" dirty="0"/>
              <a:t>Final correlation</a:t>
            </a:r>
          </a:p>
          <a:p>
            <a:r>
              <a:rPr lang="en-US" dirty="0"/>
              <a:t>Conclusions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BC65DE-54CF-74A5-145C-EC0F9FD90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A4B6EAA-67B7-00CF-DA79-CDB84F181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</p:spTree>
    <p:extLst>
      <p:ext uri="{BB962C8B-B14F-4D97-AF65-F5344CB8AC3E}">
        <p14:creationId xmlns:p14="http://schemas.microsoft.com/office/powerpoint/2010/main" val="882729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CC175-D251-DC51-C1DF-2371FF9BC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309814"/>
            <a:ext cx="10560000" cy="720000"/>
          </a:xfrm>
        </p:spPr>
        <p:txBody>
          <a:bodyPr/>
          <a:lstStyle/>
          <a:p>
            <a:r>
              <a:rPr lang="en-US" dirty="0"/>
              <a:t>Evaluation of the TCC</a:t>
            </a:r>
            <a:br>
              <a:rPr lang="en-US" dirty="0"/>
            </a:br>
            <a:r>
              <a:rPr lang="en-US" sz="2400" b="0" dirty="0"/>
              <a:t>Benchmarking of test bench </a:t>
            </a:r>
            <a:endParaRPr lang="en-GB" b="0" dirty="0"/>
          </a:p>
        </p:txBody>
      </p:sp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197109C6-CC7E-49B1-0952-D01F1F4564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25246" y="1206513"/>
            <a:ext cx="1614089" cy="147958"/>
          </a:xfrm>
          <a:ln>
            <a:noFill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2BA8B4-8CC7-63C6-58A6-C7CB58C78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9" name="Picture 8" descr="A yellow and blue object with text&#10;&#10;Description automatically generated with medium confidence">
            <a:extLst>
              <a:ext uri="{FF2B5EF4-FFF2-40B4-BE49-F238E27FC236}">
                <a16:creationId xmlns:a16="http://schemas.microsoft.com/office/drawing/2014/main" id="{213FE455-7470-8209-EF81-0A98932A7D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2529" y="5053717"/>
            <a:ext cx="1572110" cy="1041280"/>
          </a:xfrm>
          <a:prstGeom prst="rect">
            <a:avLst/>
          </a:prstGeom>
        </p:spPr>
      </p:pic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741B01DC-6B66-8379-0607-5A8B70BBD6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538127"/>
              </p:ext>
            </p:extLst>
          </p:nvPr>
        </p:nvGraphicFramePr>
        <p:xfrm>
          <a:off x="7728782" y="4023845"/>
          <a:ext cx="3853618" cy="2334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156EAAA-212F-3C32-E79C-D3301560F7D2}"/>
              </a:ext>
            </a:extLst>
          </p:cNvPr>
          <p:cNvSpPr/>
          <p:nvPr/>
        </p:nvSpPr>
        <p:spPr>
          <a:xfrm>
            <a:off x="4419254" y="1146809"/>
            <a:ext cx="697886" cy="28871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TCC</a:t>
            </a:r>
            <a:endParaRPr lang="en-GB" sz="12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8714E1A-3546-BFEA-7381-EAF703DB5C4E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5117140" y="1291168"/>
            <a:ext cx="331055" cy="68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7B0EA53-3EF0-9279-CB3D-3A5C86BEB766}"/>
              </a:ext>
            </a:extLst>
          </p:cNvPr>
          <p:cNvCxnSpPr>
            <a:cxnSpLocks/>
          </p:cNvCxnSpPr>
          <p:nvPr/>
        </p:nvCxnSpPr>
        <p:spPr>
          <a:xfrm>
            <a:off x="6967797" y="1291167"/>
            <a:ext cx="27550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0A016BC-5DB9-FA86-7926-D95F9D0258EA}"/>
              </a:ext>
            </a:extLst>
          </p:cNvPr>
          <p:cNvSpPr/>
          <p:nvPr/>
        </p:nvSpPr>
        <p:spPr>
          <a:xfrm>
            <a:off x="7252221" y="1114116"/>
            <a:ext cx="697886" cy="35410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𝜏</a:t>
            </a:r>
            <a:endParaRPr lang="en-GB" sz="1200" dirty="0"/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F1441E55-3A11-FD3F-532B-F28DC9FC4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41017D77-4249-23B7-04F2-60FCC734683F}"/>
              </a:ext>
            </a:extLst>
          </p:cNvPr>
          <p:cNvSpPr txBox="1">
            <a:spLocks/>
          </p:cNvSpPr>
          <p:nvPr/>
        </p:nvSpPr>
        <p:spPr>
          <a:xfrm>
            <a:off x="797620" y="1799741"/>
            <a:ext cx="6376960" cy="2000983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/>
              <a:t>COMSOL </a:t>
            </a:r>
            <a:r>
              <a:rPr lang="en-GB" sz="2400" dirty="0" err="1"/>
              <a:t>multiphysics</a:t>
            </a:r>
            <a:r>
              <a:rPr lang="en-GB" sz="2400" dirty="0"/>
              <a:t> model coupling fluid-dynamics &amp; thermal analysis: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Transient problem. </a:t>
            </a:r>
          </a:p>
          <a:p>
            <a:r>
              <a:rPr lang="en-GB" sz="2400" dirty="0"/>
              <a:t>Input: TCC value.</a:t>
            </a:r>
          </a:p>
          <a:p>
            <a:r>
              <a:rPr lang="en-GB" sz="2400" dirty="0"/>
              <a:t>Output: characteristic time (</a:t>
            </a:r>
            <a:r>
              <a:rPr lang="el-GR" sz="2400" dirty="0"/>
              <a:t>τ).</a:t>
            </a:r>
          </a:p>
          <a:p>
            <a:r>
              <a:rPr lang="en-GB" sz="2400" dirty="0"/>
              <a:t>Correlation established between TCC and </a:t>
            </a:r>
            <a:r>
              <a:rPr lang="el-GR" sz="2400" dirty="0"/>
              <a:t>τ.</a:t>
            </a:r>
          </a:p>
        </p:txBody>
      </p:sp>
      <p:pic>
        <p:nvPicPr>
          <p:cNvPr id="26" name="Picture 25" descr="A blue scale with text&#10;&#10;Description automatically generated with medium confidence">
            <a:extLst>
              <a:ext uri="{FF2B5EF4-FFF2-40B4-BE49-F238E27FC236}">
                <a16:creationId xmlns:a16="http://schemas.microsoft.com/office/drawing/2014/main" id="{40804EDC-1409-0B00-E2CE-E80C1498F3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2647" y="3974374"/>
            <a:ext cx="1572109" cy="1046949"/>
          </a:xfrm>
          <a:prstGeom prst="rect">
            <a:avLst/>
          </a:prstGeom>
        </p:spPr>
      </p:pic>
      <p:pic>
        <p:nvPicPr>
          <p:cNvPr id="27" name="Picture 26" descr="A blue object with text below&#10;&#10;Description automatically generated with medium confidence">
            <a:extLst>
              <a:ext uri="{FF2B5EF4-FFF2-40B4-BE49-F238E27FC236}">
                <a16:creationId xmlns:a16="http://schemas.microsoft.com/office/drawing/2014/main" id="{8AB0AC79-C998-6712-B485-4A03EB8205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2529" y="3970972"/>
            <a:ext cx="1572108" cy="1030586"/>
          </a:xfrm>
          <a:prstGeom prst="rect">
            <a:avLst/>
          </a:prstGeom>
        </p:spPr>
      </p:pic>
      <p:pic>
        <p:nvPicPr>
          <p:cNvPr id="28" name="Picture 27" descr="A blue and green object with text&#10;&#10;Description automatically generated with medium confidence">
            <a:extLst>
              <a:ext uri="{FF2B5EF4-FFF2-40B4-BE49-F238E27FC236}">
                <a16:creationId xmlns:a16="http://schemas.microsoft.com/office/drawing/2014/main" id="{5CA2D43E-A0E0-5508-D090-0E629AD0F8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0672" y="5055630"/>
            <a:ext cx="1573815" cy="10412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B81E823-8AE0-E12A-9FDE-91965F3A8C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1491" y="3979724"/>
            <a:ext cx="3121782" cy="212491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3C43CA7-1B6A-7A87-CAE1-2188D35398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5934" y="3940493"/>
            <a:ext cx="1812685" cy="5042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9BC2414-DD44-DE86-A8C9-D4C5AA857404}"/>
              </a:ext>
            </a:extLst>
          </p:cNvPr>
          <p:cNvSpPr txBox="1"/>
          <p:nvPr/>
        </p:nvSpPr>
        <p:spPr>
          <a:xfrm>
            <a:off x="4173111" y="3981048"/>
            <a:ext cx="410721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/>
              <a:t>t=0 s</a:t>
            </a:r>
            <a:endParaRPr lang="en-GB" sz="7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282189-254E-67C0-A9BB-16D2C5EA3FFB}"/>
              </a:ext>
            </a:extLst>
          </p:cNvPr>
          <p:cNvSpPr txBox="1"/>
          <p:nvPr/>
        </p:nvSpPr>
        <p:spPr>
          <a:xfrm>
            <a:off x="5772207" y="3960136"/>
            <a:ext cx="46780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/>
              <a:t>t=14 s</a:t>
            </a:r>
            <a:endParaRPr lang="en-GB" sz="7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CD136B-47B2-2E92-CA1C-97811862EA29}"/>
              </a:ext>
            </a:extLst>
          </p:cNvPr>
          <p:cNvSpPr txBox="1"/>
          <p:nvPr/>
        </p:nvSpPr>
        <p:spPr>
          <a:xfrm>
            <a:off x="4143511" y="5055630"/>
            <a:ext cx="46780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/>
              <a:t>t=20 s</a:t>
            </a:r>
            <a:endParaRPr lang="en-GB" sz="7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27D036-768F-8ED2-6AC9-643B3E0BAE84}"/>
              </a:ext>
            </a:extLst>
          </p:cNvPr>
          <p:cNvSpPr txBox="1"/>
          <p:nvPr/>
        </p:nvSpPr>
        <p:spPr>
          <a:xfrm>
            <a:off x="5760962" y="5035723"/>
            <a:ext cx="46780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/>
              <a:t>t=45 s</a:t>
            </a:r>
            <a:endParaRPr lang="en-GB" sz="700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ACEDECC4-8FBD-04E2-854C-616B10574B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6260209"/>
              </p:ext>
            </p:extLst>
          </p:nvPr>
        </p:nvGraphicFramePr>
        <p:xfrm>
          <a:off x="7728782" y="1536759"/>
          <a:ext cx="4166200" cy="2274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128720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23" grpId="0"/>
      <p:bldP spid="3" grpId="0" animBg="1"/>
      <p:bldP spid="4" grpId="0" animBg="1"/>
      <p:bldP spid="6" grpId="0" animBg="1"/>
      <p:bldP spid="7" grpId="0" animBg="1"/>
      <p:bldGraphic spid="10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9261D-755C-BB3A-2409-2D9A6F93C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Operational scenarios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EE48BB-6CEB-D1AD-74F0-D176515D7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AC6CEEE-8CE9-70E8-12FC-B25BFDC3F719}"/>
              </a:ext>
            </a:extLst>
          </p:cNvPr>
          <p:cNvSpPr/>
          <p:nvPr/>
        </p:nvSpPr>
        <p:spPr>
          <a:xfrm>
            <a:off x="4247511" y="849675"/>
            <a:ext cx="796904" cy="29022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TCC</a:t>
            </a:r>
            <a:endParaRPr lang="en-GB" sz="11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8680AF1-FB59-2F2B-8970-AEF8C4B03CB0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5044415" y="994790"/>
            <a:ext cx="370840" cy="2229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EEC98AF-6F1B-8EE7-2365-5899AFBCFCB2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6584016" y="1008251"/>
            <a:ext cx="205656" cy="209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E3B6E20-CF84-CE6B-D77D-693117122A74}"/>
              </a:ext>
            </a:extLst>
          </p:cNvPr>
          <p:cNvSpPr/>
          <p:nvPr/>
        </p:nvSpPr>
        <p:spPr>
          <a:xfrm>
            <a:off x="6789672" y="863136"/>
            <a:ext cx="1324963" cy="29022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DEFORMATION</a:t>
            </a:r>
            <a:endParaRPr lang="en-GB" sz="1100" dirty="0"/>
          </a:p>
        </p:txBody>
      </p:sp>
      <p:pic>
        <p:nvPicPr>
          <p:cNvPr id="26" name="Content Placeholder 25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3BF293F6-9111-52EA-84B5-20644EB24F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62716" y="1015923"/>
            <a:ext cx="1108011" cy="582056"/>
          </a:xfrm>
          <a:ln>
            <a:noFill/>
          </a:ln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DA0C81B-12AE-D860-E464-3172EF7B2C91}"/>
              </a:ext>
            </a:extLst>
          </p:cNvPr>
          <p:cNvSpPr/>
          <p:nvPr/>
        </p:nvSpPr>
        <p:spPr>
          <a:xfrm>
            <a:off x="3972292" y="1337926"/>
            <a:ext cx="1180136" cy="54091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Power deposition</a:t>
            </a:r>
          </a:p>
          <a:p>
            <a:pPr algn="ctr"/>
            <a:r>
              <a:rPr lang="en-US" sz="1100" dirty="0"/>
              <a:t>(FLUKA MAP)</a:t>
            </a:r>
            <a:endParaRPr lang="en-GB" sz="11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ACDCAB1-8DC4-FCFC-C0D5-5B899C209563}"/>
              </a:ext>
            </a:extLst>
          </p:cNvPr>
          <p:cNvSpPr/>
          <p:nvPr/>
        </p:nvSpPr>
        <p:spPr>
          <a:xfrm>
            <a:off x="6794279" y="1332688"/>
            <a:ext cx="1320357" cy="29022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TEMPERATURE</a:t>
            </a:r>
            <a:endParaRPr lang="en-GB" sz="11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792AC1D-0A77-FD56-7DFC-1F7D06AA8CAD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5152428" y="1217711"/>
            <a:ext cx="262827" cy="390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58FEDBA-2CA4-BF7E-0E70-CAC41099FBAC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6584016" y="1217711"/>
            <a:ext cx="210263" cy="260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5D206773-38CD-0A44-3A59-F2F3FB4B9E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0036132"/>
              </p:ext>
            </p:extLst>
          </p:nvPr>
        </p:nvGraphicFramePr>
        <p:xfrm>
          <a:off x="5739405" y="4208135"/>
          <a:ext cx="6452595" cy="2370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7" name="Picture 16" descr="A graph of a graph showing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DDA657BB-5720-52FC-10AE-72B3430B97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3696" y="238415"/>
            <a:ext cx="2426278" cy="1933790"/>
          </a:xfrm>
          <a:prstGeom prst="rect">
            <a:avLst/>
          </a:prstGeom>
        </p:spPr>
      </p:pic>
      <p:pic>
        <p:nvPicPr>
          <p:cNvPr id="20" name="Picture 19" descr="A long green and white bar&#10;&#10;Description automatically generated with medium confidence">
            <a:extLst>
              <a:ext uri="{FF2B5EF4-FFF2-40B4-BE49-F238E27FC236}">
                <a16:creationId xmlns:a16="http://schemas.microsoft.com/office/drawing/2014/main" id="{39F28B3B-18FA-548D-3D79-854660EA35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5288" y="2332598"/>
            <a:ext cx="4557567" cy="977099"/>
          </a:xfrm>
          <a:prstGeom prst="rect">
            <a:avLst/>
          </a:prstGeom>
        </p:spPr>
      </p:pic>
      <p:pic>
        <p:nvPicPr>
          <p:cNvPr id="22" name="Picture 21" descr="A screenshot of a computer program&#10;&#10;Description automatically generated with low confidence">
            <a:extLst>
              <a:ext uri="{FF2B5EF4-FFF2-40B4-BE49-F238E27FC236}">
                <a16:creationId xmlns:a16="http://schemas.microsoft.com/office/drawing/2014/main" id="{16545C7E-5BD8-0AE6-58F7-78C836B355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77571" y="499883"/>
            <a:ext cx="2426278" cy="1695748"/>
          </a:xfrm>
          <a:prstGeom prst="rect">
            <a:avLst/>
          </a:prstGeom>
        </p:spPr>
      </p:pic>
      <p:pic>
        <p:nvPicPr>
          <p:cNvPr id="21" name="Picture 20" descr="A blue rectangular object with a black and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320B01AD-2B46-EBE5-4E9B-935AC04940E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3062"/>
          <a:stretch>
            <a:fillRect/>
          </a:stretch>
        </p:blipFill>
        <p:spPr>
          <a:xfrm>
            <a:off x="7828344" y="3429000"/>
            <a:ext cx="4234056" cy="1073826"/>
          </a:xfrm>
          <a:prstGeom prst="rect">
            <a:avLst/>
          </a:prstGeom>
        </p:spPr>
      </p:pic>
      <p:sp>
        <p:nvSpPr>
          <p:cNvPr id="24" name="Footer Placeholder 3">
            <a:extLst>
              <a:ext uri="{FF2B5EF4-FFF2-40B4-BE49-F238E27FC236}">
                <a16:creationId xmlns:a16="http://schemas.microsoft.com/office/drawing/2014/main" id="{2AE9446A-439F-512B-BB60-E140B321B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47E62671-593C-069D-D579-263C3380C9A2}"/>
              </a:ext>
            </a:extLst>
          </p:cNvPr>
          <p:cNvSpPr txBox="1">
            <a:spLocks/>
          </p:cNvSpPr>
          <p:nvPr/>
        </p:nvSpPr>
        <p:spPr>
          <a:xfrm>
            <a:off x="596028" y="2468991"/>
            <a:ext cx="5143377" cy="3365347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The operational case simulations are divided into thermal and structural simulations.</a:t>
            </a:r>
          </a:p>
          <a:p>
            <a:endParaRPr lang="en-GB" sz="2400" dirty="0"/>
          </a:p>
          <a:p>
            <a:r>
              <a:rPr lang="en-GB" sz="2400" dirty="0"/>
              <a:t>Technical specifications: define the</a:t>
            </a:r>
            <a:r>
              <a:rPr lang="en-GB" sz="2400" u="sng" dirty="0"/>
              <a:t> </a:t>
            </a:r>
            <a:r>
              <a:rPr lang="en-GB" sz="2400" dirty="0"/>
              <a:t>maximum admissible deformation (most critical) and temperature.</a:t>
            </a:r>
          </a:p>
          <a:p>
            <a:endParaRPr lang="en-GB" sz="2400" dirty="0"/>
          </a:p>
          <a:p>
            <a:r>
              <a:rPr lang="en-GB" sz="2400" dirty="0"/>
              <a:t>Outcome: determination of the maximum acceptable TCC in agreement with the limits from the technical specifications</a:t>
            </a:r>
            <a:endParaRPr lang="el-GR" sz="2000" dirty="0"/>
          </a:p>
        </p:txBody>
      </p:sp>
      <p:graphicFrame>
        <p:nvGraphicFramePr>
          <p:cNvPr id="42" name="Chart 41">
            <a:extLst>
              <a:ext uri="{FF2B5EF4-FFF2-40B4-BE49-F238E27FC236}">
                <a16:creationId xmlns:a16="http://schemas.microsoft.com/office/drawing/2014/main" id="{DB41DB13-2640-C6F6-FEDF-0534980ADC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3892270"/>
              </p:ext>
            </p:extLst>
          </p:nvPr>
        </p:nvGraphicFramePr>
        <p:xfrm>
          <a:off x="8530797" y="4543294"/>
          <a:ext cx="3291603" cy="1853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43" name="TextBox 42">
            <a:extLst>
              <a:ext uri="{FF2B5EF4-FFF2-40B4-BE49-F238E27FC236}">
                <a16:creationId xmlns:a16="http://schemas.microsoft.com/office/drawing/2014/main" id="{2E123DD1-5C65-C54B-7DCE-F43F431F9F86}"/>
              </a:ext>
            </a:extLst>
          </p:cNvPr>
          <p:cNvSpPr txBox="1"/>
          <p:nvPr/>
        </p:nvSpPr>
        <p:spPr>
          <a:xfrm>
            <a:off x="5866134" y="2134065"/>
            <a:ext cx="39244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Deformation perpendicular to the beam [mm]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6CACE30-0B47-79F7-6DC5-5C4C6CEA1487}"/>
              </a:ext>
            </a:extLst>
          </p:cNvPr>
          <p:cNvSpPr txBox="1"/>
          <p:nvPr/>
        </p:nvSpPr>
        <p:spPr>
          <a:xfrm>
            <a:off x="8148601" y="3362061"/>
            <a:ext cx="25797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Temperature [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°C]</a:t>
            </a:r>
          </a:p>
        </p:txBody>
      </p:sp>
    </p:spTree>
    <p:extLst>
      <p:ext uri="{BB962C8B-B14F-4D97-AF65-F5344CB8AC3E}">
        <p14:creationId xmlns:p14="http://schemas.microsoft.com/office/powerpoint/2010/main" val="96803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  <p:bldGraphic spid="42" grpId="0">
        <p:bldAsOne/>
      </p:bldGraphic>
      <p:bldP spid="43" grpId="0"/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6C850D-4121-2387-351A-2C8231479B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552EB-9909-3AED-3AEA-1513B8222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C1A60-4640-C8BB-C665-6C8AC9DF9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and motivation</a:t>
            </a:r>
          </a:p>
          <a:p>
            <a:r>
              <a:rPr lang="en-US" dirty="0"/>
              <a:t>Workflow</a:t>
            </a:r>
          </a:p>
          <a:p>
            <a:r>
              <a:rPr lang="en-US" dirty="0"/>
              <a:t>Simulations:</a:t>
            </a:r>
          </a:p>
          <a:p>
            <a:pPr lvl="1"/>
            <a:r>
              <a:rPr lang="en-US" dirty="0"/>
              <a:t>Evaluation of the TCC </a:t>
            </a:r>
          </a:p>
          <a:p>
            <a:pPr lvl="1"/>
            <a:r>
              <a:rPr lang="en-US" dirty="0"/>
              <a:t>Operational scenarios</a:t>
            </a:r>
          </a:p>
          <a:p>
            <a:r>
              <a:rPr lang="en-US" b="1" dirty="0"/>
              <a:t>Final correlation</a:t>
            </a:r>
          </a:p>
          <a:p>
            <a:r>
              <a:rPr lang="en-US" dirty="0"/>
              <a:t>Conclusions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C92F75-F4FC-6F7F-3B9C-ADB70E64E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75878B7-579A-16DC-3167-38C4EB77F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</p:spTree>
    <p:extLst>
      <p:ext uri="{BB962C8B-B14F-4D97-AF65-F5344CB8AC3E}">
        <p14:creationId xmlns:p14="http://schemas.microsoft.com/office/powerpoint/2010/main" val="19968953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DEEA4-B20B-E184-8E4C-E7C921271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Correlation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46F751-EF16-6AE0-A497-ED367CC0A1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4941" y="1219201"/>
            <a:ext cx="10560000" cy="2537242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By combining the results, the </a:t>
            </a:r>
            <a:r>
              <a:rPr lang="en-GB" b="1" dirty="0"/>
              <a:t>relationship</a:t>
            </a:r>
            <a:r>
              <a:rPr lang="en-GB" dirty="0"/>
              <a:t> between the limits from the </a:t>
            </a:r>
            <a:r>
              <a:rPr lang="en-GB" b="1" dirty="0"/>
              <a:t>functional specification </a:t>
            </a:r>
            <a:r>
              <a:rPr lang="en-GB" dirty="0"/>
              <a:t>and </a:t>
            </a:r>
            <a:r>
              <a:rPr lang="en-GB" b="1" dirty="0"/>
              <a:t>the characteristic time </a:t>
            </a:r>
            <a:r>
              <a:rPr lang="en-GB" dirty="0"/>
              <a:t>(τ) is obtained.</a:t>
            </a:r>
          </a:p>
          <a:p>
            <a:endParaRPr lang="en-GB" dirty="0"/>
          </a:p>
          <a:p>
            <a:r>
              <a:rPr lang="en-GB" dirty="0"/>
              <a:t>Allows setting a τ limit for each collimator family.</a:t>
            </a:r>
          </a:p>
          <a:p>
            <a:endParaRPr lang="en-GB" dirty="0"/>
          </a:p>
          <a:p>
            <a:r>
              <a:rPr lang="en-GB" dirty="0"/>
              <a:t>We verified that the temperature is always ok and for this reason the driving parameter limiting the TCC is the maximum deformation.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515D45-B076-517D-0CE1-D00D3596F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9AC95515-3D19-F6CB-7C0B-2E46D94D1B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4903880"/>
              </p:ext>
            </p:extLst>
          </p:nvPr>
        </p:nvGraphicFramePr>
        <p:xfrm>
          <a:off x="3071664" y="3880056"/>
          <a:ext cx="5878342" cy="279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E26B7068-85D0-E7FE-911F-42479D3DA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D2D2B0-FB04-10E0-BCDF-1FEF5E5D8FA6}"/>
              </a:ext>
            </a:extLst>
          </p:cNvPr>
          <p:cNvSpPr/>
          <p:nvPr/>
        </p:nvSpPr>
        <p:spPr>
          <a:xfrm>
            <a:off x="6600056" y="5638799"/>
            <a:ext cx="2088232" cy="44131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TCC [kW/m</a:t>
            </a:r>
            <a:r>
              <a:rPr lang="en-US" baseline="30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2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/K]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41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A94DC-5373-E2F1-F38A-0E79B65A7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Correlation 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9CB1B22-18F7-B253-48CA-679020B10A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9930845"/>
              </p:ext>
            </p:extLst>
          </p:nvPr>
        </p:nvGraphicFramePr>
        <p:xfrm>
          <a:off x="1415480" y="1052736"/>
          <a:ext cx="8835999" cy="49229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9059">
                  <a:extLst>
                    <a:ext uri="{9D8B030D-6E8A-4147-A177-3AD203B41FA5}">
                      <a16:colId xmlns:a16="http://schemas.microsoft.com/office/drawing/2014/main" val="2381850385"/>
                    </a:ext>
                  </a:extLst>
                </a:gridCol>
                <a:gridCol w="1510866">
                  <a:extLst>
                    <a:ext uri="{9D8B030D-6E8A-4147-A177-3AD203B41FA5}">
                      <a16:colId xmlns:a16="http://schemas.microsoft.com/office/drawing/2014/main" val="3218661086"/>
                    </a:ext>
                  </a:extLst>
                </a:gridCol>
                <a:gridCol w="1039637">
                  <a:extLst>
                    <a:ext uri="{9D8B030D-6E8A-4147-A177-3AD203B41FA5}">
                      <a16:colId xmlns:a16="http://schemas.microsoft.com/office/drawing/2014/main" val="2599861815"/>
                    </a:ext>
                  </a:extLst>
                </a:gridCol>
                <a:gridCol w="1169821">
                  <a:extLst>
                    <a:ext uri="{9D8B030D-6E8A-4147-A177-3AD203B41FA5}">
                      <a16:colId xmlns:a16="http://schemas.microsoft.com/office/drawing/2014/main" val="858304974"/>
                    </a:ext>
                  </a:extLst>
                </a:gridCol>
                <a:gridCol w="1429273">
                  <a:extLst>
                    <a:ext uri="{9D8B030D-6E8A-4147-A177-3AD203B41FA5}">
                      <a16:colId xmlns:a16="http://schemas.microsoft.com/office/drawing/2014/main" val="2982635805"/>
                    </a:ext>
                  </a:extLst>
                </a:gridCol>
                <a:gridCol w="780185">
                  <a:extLst>
                    <a:ext uri="{9D8B030D-6E8A-4147-A177-3AD203B41FA5}">
                      <a16:colId xmlns:a16="http://schemas.microsoft.com/office/drawing/2014/main" val="3798144205"/>
                    </a:ext>
                  </a:extLst>
                </a:gridCol>
                <a:gridCol w="1827158">
                  <a:extLst>
                    <a:ext uri="{9D8B030D-6E8A-4147-A177-3AD203B41FA5}">
                      <a16:colId xmlns:a16="http://schemas.microsoft.com/office/drawing/2014/main" val="3895987369"/>
                    </a:ext>
                  </a:extLst>
                </a:gridCol>
              </a:tblGrid>
              <a:tr h="452197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Collimator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 dirty="0">
                          <a:effectLst/>
                        </a:rPr>
                        <a:t>Thermo-mechanical deflection* (um)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Self-weight deflection (um)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Geometrical tolerance (um)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Total deflection in steady-state operation (um)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Jaw type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Comments, References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/>
                </a:tc>
                <a:extLst>
                  <a:ext uri="{0D108BD9-81ED-4DB2-BD59-A6C34878D82A}">
                    <a16:rowId xmlns:a16="http://schemas.microsoft.com/office/drawing/2014/main" val="694794141"/>
                  </a:ext>
                </a:extLst>
              </a:tr>
              <a:tr h="241172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TCSG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75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30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40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145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Brazed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GB" sz="800" kern="1400">
                          <a:effectLst/>
                        </a:rPr>
                        <a:t>Design case: skew TCSG.A6R7 [4]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extLst>
                  <a:ext uri="{0D108BD9-81ED-4DB2-BD59-A6C34878D82A}">
                    <a16:rowId xmlns:a16="http://schemas.microsoft.com/office/drawing/2014/main" val="3455771842"/>
                  </a:ext>
                </a:extLst>
              </a:tr>
              <a:tr h="150732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TCSP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 dirty="0">
                          <a:effectLst/>
                        </a:rPr>
                        <a:t>50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30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40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120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Brazed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GB" sz="800" kern="1400">
                          <a:effectLst/>
                        </a:rPr>
                        <a:t>[5]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extLst>
                  <a:ext uri="{0D108BD9-81ED-4DB2-BD59-A6C34878D82A}">
                    <a16:rowId xmlns:a16="http://schemas.microsoft.com/office/drawing/2014/main" val="1151273638"/>
                  </a:ext>
                </a:extLst>
              </a:tr>
              <a:tr h="844101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TCSPM (MoGr)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 dirty="0">
                          <a:effectLst/>
                        </a:rPr>
                        <a:t>55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30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40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125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Brazed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GB" sz="800" kern="1400">
                          <a:effectLst/>
                        </a:rPr>
                        <a:t>Design case: skew TCSG.A6R7 [4].</a:t>
                      </a:r>
                      <a:endParaRPr lang="en-GB" sz="1100" kern="1400">
                        <a:effectLst/>
                      </a:endParaRPr>
                    </a:p>
                    <a:p>
                      <a:pPr marL="0" marR="0" algn="just">
                        <a:buNone/>
                      </a:pPr>
                      <a:r>
                        <a:rPr lang="en-GB" sz="800" kern="1400">
                          <a:effectLst/>
                        </a:rPr>
                        <a:t>However: in that slot, a CFC TCSG is finally kept. Therefore, this is a pessimistic assumption for MoGr TCSPMs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extLst>
                  <a:ext uri="{0D108BD9-81ED-4DB2-BD59-A6C34878D82A}">
                    <a16:rowId xmlns:a16="http://schemas.microsoft.com/office/drawing/2014/main" val="590020874"/>
                  </a:ext>
                </a:extLst>
              </a:tr>
              <a:tr h="301464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 dirty="0">
                          <a:effectLst/>
                        </a:rPr>
                        <a:t>TCSPM (graphite)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 dirty="0">
                          <a:effectLst/>
                        </a:rPr>
                        <a:t>15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30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40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85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Brazed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GB" sz="800" kern="1400">
                          <a:effectLst/>
                        </a:rPr>
                        <a:t>Design case: TCSPMB4R7</a:t>
                      </a:r>
                      <a:endParaRPr lang="en-GB" sz="1100" kern="1400">
                        <a:effectLst/>
                      </a:endParaRPr>
                    </a:p>
                    <a:p>
                      <a:pPr marL="0" marR="0" algn="just">
                        <a:buNone/>
                      </a:pPr>
                      <a:r>
                        <a:rPr lang="en-GB" sz="800" kern="1400">
                          <a:effectLst/>
                        </a:rPr>
                        <a:t>[6]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extLst>
                  <a:ext uri="{0D108BD9-81ED-4DB2-BD59-A6C34878D82A}">
                    <a16:rowId xmlns:a16="http://schemas.microsoft.com/office/drawing/2014/main" val="3013724233"/>
                  </a:ext>
                </a:extLst>
              </a:tr>
              <a:tr h="565874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 dirty="0">
                          <a:effectLst/>
                        </a:rPr>
                        <a:t>TCTW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 dirty="0">
                          <a:effectLst/>
                        </a:rPr>
                        <a:t>65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30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40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135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Brazed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GB" sz="800" kern="1400">
                          <a:effectLst/>
                        </a:rPr>
                        <a:t>When wire is off [7]</a:t>
                      </a:r>
                      <a:endParaRPr lang="en-GB" sz="1100" kern="1400">
                        <a:effectLst/>
                      </a:endParaRPr>
                    </a:p>
                    <a:p>
                      <a:pPr marL="0" marR="0" algn="just">
                        <a:buNone/>
                      </a:pPr>
                      <a:r>
                        <a:rPr lang="en-GB" sz="800" kern="1400">
                          <a:effectLst/>
                        </a:rPr>
                        <a:t>Attention: when wire ON @350A à total deflection goes above 150 um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extLst>
                  <a:ext uri="{0D108BD9-81ED-4DB2-BD59-A6C34878D82A}">
                    <a16:rowId xmlns:a16="http://schemas.microsoft.com/office/drawing/2014/main" val="474230130"/>
                  </a:ext>
                </a:extLst>
              </a:tr>
              <a:tr h="150732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TCTP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30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40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120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Brazed 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GB" sz="800" kern="1400">
                          <a:effectLst/>
                        </a:rPr>
                        <a:t>[2]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extLst>
                  <a:ext uri="{0D108BD9-81ED-4DB2-BD59-A6C34878D82A}">
                    <a16:rowId xmlns:a16="http://schemas.microsoft.com/office/drawing/2014/main" val="3336533762"/>
                  </a:ext>
                </a:extLst>
              </a:tr>
              <a:tr h="150732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 dirty="0">
                          <a:effectLst/>
                        </a:rPr>
                        <a:t>TCLPX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15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100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115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Bolted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GB" sz="800" kern="1400">
                          <a:effectLst/>
                        </a:rPr>
                        <a:t>[8]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extLst>
                  <a:ext uri="{0D108BD9-81ED-4DB2-BD59-A6C34878D82A}">
                    <a16:rowId xmlns:a16="http://schemas.microsoft.com/office/drawing/2014/main" val="3392559896"/>
                  </a:ext>
                </a:extLst>
              </a:tr>
              <a:tr h="241172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 dirty="0">
                          <a:effectLst/>
                        </a:rPr>
                        <a:t>TCLP**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 dirty="0">
                          <a:effectLst/>
                        </a:rPr>
                        <a:t>15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65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Bolted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GB" sz="800" kern="1400">
                          <a:effectLst/>
                        </a:rPr>
                        <a:t>For TCLP5 (most loaded TCLP) [1],[9]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extLst>
                  <a:ext uri="{0D108BD9-81ED-4DB2-BD59-A6C34878D82A}">
                    <a16:rowId xmlns:a16="http://schemas.microsoft.com/office/drawing/2014/main" val="684286049"/>
                  </a:ext>
                </a:extLst>
              </a:tr>
              <a:tr h="602929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 dirty="0">
                          <a:effectLst/>
                        </a:rPr>
                        <a:t>TCTPXH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 dirty="0">
                          <a:effectLst/>
                        </a:rPr>
                        <a:t>&lt;10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100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100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Bolted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GB" sz="800" kern="1400">
                          <a:effectLst/>
                        </a:rPr>
                        <a:t>Thermomech. deflection considered negligible, as thermal loads are a factor 5 smaller than TCLP’s [1],[9]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extLst>
                  <a:ext uri="{0D108BD9-81ED-4DB2-BD59-A6C34878D82A}">
                    <a16:rowId xmlns:a16="http://schemas.microsoft.com/office/drawing/2014/main" val="2137931499"/>
                  </a:ext>
                </a:extLst>
              </a:tr>
              <a:tr h="602929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 dirty="0">
                          <a:effectLst/>
                        </a:rPr>
                        <a:t>TCTPXV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 dirty="0">
                          <a:effectLst/>
                        </a:rPr>
                        <a:t>&lt;10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30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100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130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Bolted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GB" sz="800" kern="1400">
                          <a:effectLst/>
                        </a:rPr>
                        <a:t>Thermomech. deflection considered negligible, as thermal loads are a factor 7 smaller than TCLP’s [1],[9]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extLst>
                  <a:ext uri="{0D108BD9-81ED-4DB2-BD59-A6C34878D82A}">
                    <a16:rowId xmlns:a16="http://schemas.microsoft.com/office/drawing/2014/main" val="457122015"/>
                  </a:ext>
                </a:extLst>
              </a:tr>
              <a:tr h="602929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 dirty="0">
                          <a:effectLst/>
                        </a:rPr>
                        <a:t>TCTPM**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 dirty="0">
                          <a:effectLst/>
                        </a:rPr>
                        <a:t>&lt;10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 dirty="0">
                          <a:effectLst/>
                        </a:rPr>
                        <a:t>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GB" sz="1000" kern="1400">
                          <a:effectLst/>
                        </a:rPr>
                        <a:t>Bolted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GB" sz="800" kern="1400" dirty="0" err="1">
                          <a:effectLst/>
                        </a:rPr>
                        <a:t>Thermomech</a:t>
                      </a:r>
                      <a:r>
                        <a:rPr lang="en-GB" sz="800" kern="1400" dirty="0">
                          <a:effectLst/>
                        </a:rPr>
                        <a:t>. deflection considered negligible, as thermal loads are a factor 7 smaller than TCLP’s [1],[9]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30" marR="67830" marT="0" marB="0" anchor="ctr"/>
                </a:tc>
                <a:extLst>
                  <a:ext uri="{0D108BD9-81ED-4DB2-BD59-A6C34878D82A}">
                    <a16:rowId xmlns:a16="http://schemas.microsoft.com/office/drawing/2014/main" val="2012911393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4ECBFC-FF5F-DCA9-4AE7-6DE92E5D4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CC578C-3F1F-9DFA-E864-F6FE01EE2A3C}"/>
              </a:ext>
            </a:extLst>
          </p:cNvPr>
          <p:cNvSpPr txBox="1"/>
          <p:nvPr/>
        </p:nvSpPr>
        <p:spPr>
          <a:xfrm>
            <a:off x="3993580" y="6121772"/>
            <a:ext cx="83231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+mj-lt"/>
              </a:rPr>
              <a:t>F. Carra, ‘</a:t>
            </a:r>
            <a:r>
              <a:rPr lang="en-GB" sz="1400" kern="1400" dirty="0">
                <a:solidFill>
                  <a:srgbClr val="00206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LHC Collimators: total jaw deflections in operation’, EDMS n.</a:t>
            </a:r>
            <a:r>
              <a:rPr lang="en-GB" sz="1400" b="1" kern="1400" dirty="0">
                <a:solidFill>
                  <a:srgbClr val="00206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2839280</a:t>
            </a:r>
            <a:endParaRPr lang="en-GB" sz="14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6BC320D-4201-0151-0DCA-A46BDAFDC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5E2B91A-D9EC-8C35-B1CB-41391FDDF548}"/>
              </a:ext>
            </a:extLst>
          </p:cNvPr>
          <p:cNvSpPr/>
          <p:nvPr/>
        </p:nvSpPr>
        <p:spPr>
          <a:xfrm>
            <a:off x="2512988" y="1058502"/>
            <a:ext cx="1480592" cy="4917207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166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BFB81E-3A5D-DEE3-FA8B-A76FB9D582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9760B-6A56-EF6B-9B0A-BB9FF17CD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3EC625-B5D5-C04E-1304-5D2662AFB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and motivation</a:t>
            </a:r>
          </a:p>
          <a:p>
            <a:r>
              <a:rPr lang="en-US" dirty="0"/>
              <a:t>Workflow</a:t>
            </a:r>
          </a:p>
          <a:p>
            <a:r>
              <a:rPr lang="en-US" dirty="0"/>
              <a:t>Simulations:</a:t>
            </a:r>
          </a:p>
          <a:p>
            <a:pPr lvl="1"/>
            <a:r>
              <a:rPr lang="en-US" dirty="0"/>
              <a:t>Evaluation of the TCC </a:t>
            </a:r>
          </a:p>
          <a:p>
            <a:pPr lvl="1"/>
            <a:r>
              <a:rPr lang="en-US" dirty="0"/>
              <a:t>Operational scenarios</a:t>
            </a:r>
          </a:p>
          <a:p>
            <a:r>
              <a:rPr lang="en-US" dirty="0"/>
              <a:t>Final correlation</a:t>
            </a:r>
          </a:p>
          <a:p>
            <a:r>
              <a:rPr lang="en-US" b="1" dirty="0"/>
              <a:t>Conclusions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79BACB-1418-E89F-94E3-75FCBE7DA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79543B50-0421-6644-630F-F19869499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</p:spTree>
    <p:extLst>
      <p:ext uri="{BB962C8B-B14F-4D97-AF65-F5344CB8AC3E}">
        <p14:creationId xmlns:p14="http://schemas.microsoft.com/office/powerpoint/2010/main" val="1380777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C685E-E19D-A7D1-9C56-DEEE6041A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381888-78DC-DDE6-1608-969081A8A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and motivation</a:t>
            </a:r>
          </a:p>
          <a:p>
            <a:r>
              <a:rPr lang="en-US" dirty="0"/>
              <a:t>Workflow</a:t>
            </a:r>
          </a:p>
          <a:p>
            <a:r>
              <a:rPr lang="en-US" dirty="0"/>
              <a:t>Simulations:</a:t>
            </a:r>
          </a:p>
          <a:p>
            <a:pPr lvl="1"/>
            <a:r>
              <a:rPr lang="en-US" dirty="0"/>
              <a:t>Evaluation of the TCC</a:t>
            </a:r>
          </a:p>
          <a:p>
            <a:pPr lvl="1"/>
            <a:r>
              <a:rPr lang="en-US" dirty="0"/>
              <a:t>Operational scenarios</a:t>
            </a:r>
          </a:p>
          <a:p>
            <a:r>
              <a:rPr lang="en-US" dirty="0"/>
              <a:t>Final correlation</a:t>
            </a:r>
          </a:p>
          <a:p>
            <a:r>
              <a:rPr lang="en-US" dirty="0"/>
              <a:t>Conclusions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886D80-AA00-2B41-24C0-3725135D7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27F9E65-3B2D-7D84-F09C-BE6BE2A25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</p:spTree>
    <p:extLst>
      <p:ext uri="{BB962C8B-B14F-4D97-AF65-F5344CB8AC3E}">
        <p14:creationId xmlns:p14="http://schemas.microsoft.com/office/powerpoint/2010/main" val="35460576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16E21-1ACF-FEE3-1766-0EDD1B265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325ED-A9CB-89B1-FF16-04B07AB54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116" y="1199704"/>
            <a:ext cx="10959008" cy="475252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The proposed method is an effective tool to assess the quality of collimator thermal contacts during production (~70 jaws currently being manufactured).</a:t>
            </a:r>
          </a:p>
          <a:p>
            <a:endParaRPr lang="en-GB" dirty="0"/>
          </a:p>
          <a:p>
            <a:r>
              <a:rPr lang="en-GB" dirty="0"/>
              <a:t>It provides a practical link between experimental measurements and operational requirements, enabling the definition of acceptance criteria consistent with functional specifications.</a:t>
            </a:r>
          </a:p>
          <a:p>
            <a:endParaRPr lang="en-GB" dirty="0"/>
          </a:p>
          <a:p>
            <a:r>
              <a:rPr lang="en-GB" dirty="0"/>
              <a:t>Test bench results have shown good stability and reproducibility, with an uncertainty of about ±2 s in the characteristic time (τ).</a:t>
            </a:r>
          </a:p>
          <a:p>
            <a:endParaRPr lang="en-GB" dirty="0"/>
          </a:p>
          <a:p>
            <a:r>
              <a:rPr lang="en-GB" dirty="0"/>
              <a:t>Combining experiments and </a:t>
            </a:r>
            <a:r>
              <a:rPr lang="en-GB" dirty="0" err="1"/>
              <a:t>multiphysics</a:t>
            </a:r>
            <a:r>
              <a:rPr lang="en-GB" dirty="0"/>
              <a:t> simulations offers a reliable framework to ensure adequate thermal contacts and safe HL-LHC operation.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200D66-8843-D115-0B20-2078FB132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A0A850B5-9CDA-25D9-50E3-9DDBF8D4E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</p:spTree>
    <p:extLst>
      <p:ext uri="{BB962C8B-B14F-4D97-AF65-F5344CB8AC3E}">
        <p14:creationId xmlns:p14="http://schemas.microsoft.com/office/powerpoint/2010/main" val="31491914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884A3-9727-F020-EB3A-4B43E01EC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876" y="3069000"/>
            <a:ext cx="10560000" cy="720000"/>
          </a:xfrm>
        </p:spPr>
        <p:txBody>
          <a:bodyPr/>
          <a:lstStyle/>
          <a:p>
            <a:r>
              <a:rPr lang="en-US" dirty="0"/>
              <a:t>Thanks for your attention!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A79EFB-C7B1-AD52-5A9E-3C4FB081D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07DBDA1C-343F-4557-1CAE-F015C94E6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</p:spTree>
    <p:extLst>
      <p:ext uri="{BB962C8B-B14F-4D97-AF65-F5344CB8AC3E}">
        <p14:creationId xmlns:p14="http://schemas.microsoft.com/office/powerpoint/2010/main" val="526377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BBD96-A5EB-2528-E948-88FC25542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and motivation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6D885-7EBF-F314-F478-6861A68B6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80728"/>
            <a:ext cx="5945120" cy="494610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The HL-LHC project requires the design of new collimators able to withstand high thermal loads.</a:t>
            </a:r>
          </a:p>
          <a:p>
            <a:endParaRPr lang="en-GB" dirty="0"/>
          </a:p>
          <a:p>
            <a:r>
              <a:rPr lang="en-GB" dirty="0"/>
              <a:t>Efficient cooling depends on the </a:t>
            </a:r>
            <a:r>
              <a:rPr lang="en-GB" b="1" dirty="0"/>
              <a:t>Thermal Contact Conductance (TCC)</a:t>
            </a:r>
            <a:r>
              <a:rPr lang="en-GB" dirty="0"/>
              <a:t> between components.</a:t>
            </a:r>
          </a:p>
          <a:p>
            <a:endParaRPr lang="en-GB" dirty="0"/>
          </a:p>
          <a:p>
            <a:r>
              <a:rPr lang="en-GB" dirty="0"/>
              <a:t>TCC strongly affects both </a:t>
            </a:r>
            <a:r>
              <a:rPr lang="en-GB" b="1" dirty="0"/>
              <a:t>temperature rise</a:t>
            </a:r>
            <a:r>
              <a:rPr lang="en-GB" dirty="0"/>
              <a:t> and </a:t>
            </a:r>
            <a:r>
              <a:rPr lang="en-GB" b="1" dirty="0"/>
              <a:t>jaw deformation</a:t>
            </a:r>
            <a:r>
              <a:rPr lang="en-GB" dirty="0"/>
              <a:t>, which are subject to strict operational limits.</a:t>
            </a:r>
          </a:p>
          <a:p>
            <a:endParaRPr lang="en-GB" dirty="0"/>
          </a:p>
          <a:p>
            <a:r>
              <a:rPr lang="en-GB" dirty="0"/>
              <a:t>Direct measurement of TCC is challenging because of the transient, non-linear and </a:t>
            </a:r>
            <a:r>
              <a:rPr lang="en-GB" dirty="0" err="1"/>
              <a:t>multiphysics</a:t>
            </a:r>
            <a:r>
              <a:rPr lang="en-GB" dirty="0"/>
              <a:t> nature of the problem.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518D6F-0FE1-833F-93B2-D1EB77AF4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2E6908FC-D119-52B8-6D03-74A8C18BD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  <p:pic>
        <p:nvPicPr>
          <p:cNvPr id="7" name="Picture 6" descr="A close-up of a machine&#10;&#10;AI-generated content may be incorrect.">
            <a:extLst>
              <a:ext uri="{FF2B5EF4-FFF2-40B4-BE49-F238E27FC236}">
                <a16:creationId xmlns:a16="http://schemas.microsoft.com/office/drawing/2014/main" id="{BC31ABE7-DE5E-347B-B166-9ECA3D474D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223" y="967289"/>
            <a:ext cx="3330440" cy="24978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271B97-C368-CF0A-612B-1BAD8E4C56F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712"/>
          <a:stretch>
            <a:fillRect/>
          </a:stretch>
        </p:blipFill>
        <p:spPr>
          <a:xfrm>
            <a:off x="7235350" y="3779352"/>
            <a:ext cx="1986200" cy="2270072"/>
          </a:xfrm>
          <a:prstGeom prst="rect">
            <a:avLst/>
          </a:prstGeom>
        </p:spPr>
      </p:pic>
      <p:pic>
        <p:nvPicPr>
          <p:cNvPr id="9" name="Picture 8" descr="A green and blue background with black lines and dots&#10;&#10;Description automatically generated">
            <a:extLst>
              <a:ext uri="{FF2B5EF4-FFF2-40B4-BE49-F238E27FC236}">
                <a16:creationId xmlns:a16="http://schemas.microsoft.com/office/drawing/2014/main" id="{A5F71353-9971-8BA0-64FB-C8DE21A798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9368443" y="3779352"/>
            <a:ext cx="1986200" cy="2270071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DE7AD3F5-3836-C9E1-9EA0-75E59EAE0268}"/>
              </a:ext>
            </a:extLst>
          </p:cNvPr>
          <p:cNvSpPr/>
          <p:nvPr/>
        </p:nvSpPr>
        <p:spPr>
          <a:xfrm>
            <a:off x="8270529" y="4014590"/>
            <a:ext cx="127544" cy="10836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FE4E072-FAF4-E021-55EC-32E2DE25C7AE}"/>
              </a:ext>
            </a:extLst>
          </p:cNvPr>
          <p:cNvSpPr/>
          <p:nvPr/>
        </p:nvSpPr>
        <p:spPr>
          <a:xfrm>
            <a:off x="8270529" y="4356930"/>
            <a:ext cx="127544" cy="10836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7DC9DE6-A4B6-9452-4A08-8D193A14E470}"/>
              </a:ext>
            </a:extLst>
          </p:cNvPr>
          <p:cNvSpPr/>
          <p:nvPr/>
        </p:nvSpPr>
        <p:spPr>
          <a:xfrm>
            <a:off x="8270529" y="4699270"/>
            <a:ext cx="127544" cy="10836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B3EE10E-7E02-5132-3C1D-5E94B2DEE9BE}"/>
              </a:ext>
            </a:extLst>
          </p:cNvPr>
          <p:cNvSpPr/>
          <p:nvPr/>
        </p:nvSpPr>
        <p:spPr>
          <a:xfrm>
            <a:off x="8270529" y="5025214"/>
            <a:ext cx="127544" cy="10836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BA45704-8D88-C352-56D3-8DC0ED3609F2}"/>
              </a:ext>
            </a:extLst>
          </p:cNvPr>
          <p:cNvSpPr/>
          <p:nvPr/>
        </p:nvSpPr>
        <p:spPr>
          <a:xfrm>
            <a:off x="8270529" y="5356491"/>
            <a:ext cx="127544" cy="10836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EBD89BB-BBB5-D4F6-C9C4-BFFB9DFA4EE0}"/>
              </a:ext>
            </a:extLst>
          </p:cNvPr>
          <p:cNvSpPr/>
          <p:nvPr/>
        </p:nvSpPr>
        <p:spPr>
          <a:xfrm>
            <a:off x="8270529" y="5706843"/>
            <a:ext cx="127544" cy="10836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199CA69-0C87-7F47-72ED-6387FA3BF75C}"/>
              </a:ext>
            </a:extLst>
          </p:cNvPr>
          <p:cNvCxnSpPr>
            <a:stCxn id="10" idx="0"/>
          </p:cNvCxnSpPr>
          <p:nvPr/>
        </p:nvCxnSpPr>
        <p:spPr>
          <a:xfrm flipV="1">
            <a:off x="8334301" y="3645024"/>
            <a:ext cx="137963" cy="369566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190A593-3644-D6BD-3C42-99E6EBA9309C}"/>
              </a:ext>
            </a:extLst>
          </p:cNvPr>
          <p:cNvSpPr txBox="1"/>
          <p:nvPr/>
        </p:nvSpPr>
        <p:spPr>
          <a:xfrm>
            <a:off x="8411940" y="342900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water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8EA26F1-31C8-A0CD-07D9-AA460DD424A8}"/>
              </a:ext>
            </a:extLst>
          </p:cNvPr>
          <p:cNvCxnSpPr/>
          <p:nvPr/>
        </p:nvCxnSpPr>
        <p:spPr>
          <a:xfrm>
            <a:off x="8495674" y="5761023"/>
            <a:ext cx="314137" cy="441035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5B5F09F-9FE1-D412-908A-85A9507E85E6}"/>
              </a:ext>
            </a:extLst>
          </p:cNvPr>
          <p:cNvSpPr txBox="1"/>
          <p:nvPr/>
        </p:nvSpPr>
        <p:spPr>
          <a:xfrm>
            <a:off x="8720829" y="6049424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cooling pipe interface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37" name="Arrow: Up 36">
            <a:extLst>
              <a:ext uri="{FF2B5EF4-FFF2-40B4-BE49-F238E27FC236}">
                <a16:creationId xmlns:a16="http://schemas.microsoft.com/office/drawing/2014/main" id="{01CA5B19-03AE-B8AE-AAC8-C64A39B94069}"/>
              </a:ext>
            </a:extLst>
          </p:cNvPr>
          <p:cNvSpPr/>
          <p:nvPr/>
        </p:nvSpPr>
        <p:spPr>
          <a:xfrm rot="16200000">
            <a:off x="10083002" y="4146592"/>
            <a:ext cx="1010624" cy="1580580"/>
          </a:xfrm>
          <a:prstGeom prst="upArrow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8C7A0FE-F2D3-3C88-E679-F88124A6AE73}"/>
              </a:ext>
            </a:extLst>
          </p:cNvPr>
          <p:cNvSpPr txBox="1"/>
          <p:nvPr/>
        </p:nvSpPr>
        <p:spPr>
          <a:xfrm>
            <a:off x="10080114" y="3436573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Heat</a:t>
            </a:r>
            <a:endParaRPr lang="en-GB" dirty="0">
              <a:solidFill>
                <a:schemeClr val="accent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C8115A5-D35D-E2D1-4151-EBC5D7F39D83}"/>
                  </a:ext>
                </a:extLst>
              </p:cNvPr>
              <p:cNvSpPr txBox="1"/>
              <p:nvPr/>
            </p:nvSpPr>
            <p:spPr>
              <a:xfrm>
                <a:off x="2291162" y="5438215"/>
                <a:ext cx="5461778" cy="8028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d>
                      <m:r>
                        <a:rPr lang="en-GB" i="0">
                          <a:latin typeface="Cambria Math" panose="02040503050406030204" pitchFamily="18" charset="0"/>
                        </a:rPr>
                        <m:t>=1.55 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𝑎𝑏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den>
                      </m:f>
                      <m:sSup>
                        <m:sSupPr>
                          <m:ctrlPr>
                            <a:rPr lang="en-GB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en-GB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GB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p>
                                      <m:r>
                                        <a:rPr lang="en-GB" i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𝑎𝑏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0.94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C8115A5-D35D-E2D1-4151-EBC5D7F39D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1162" y="5438215"/>
                <a:ext cx="5461778" cy="80284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0C5FEBC5-3B12-2530-5984-C90A4F1AB473}"/>
              </a:ext>
            </a:extLst>
          </p:cNvPr>
          <p:cNvSpPr txBox="1"/>
          <p:nvPr/>
        </p:nvSpPr>
        <p:spPr>
          <a:xfrm>
            <a:off x="2850782" y="6183752"/>
            <a:ext cx="57812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Empirical correlation for thermal contact conductance</a:t>
            </a:r>
          </a:p>
        </p:txBody>
      </p:sp>
    </p:spTree>
    <p:extLst>
      <p:ext uri="{BB962C8B-B14F-4D97-AF65-F5344CB8AC3E}">
        <p14:creationId xmlns:p14="http://schemas.microsoft.com/office/powerpoint/2010/main" val="512472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5B67B78-98CF-3E48-D499-2C800C548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5494" y="944779"/>
            <a:ext cx="4388461" cy="21483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97A9BF-F933-1701-35ED-42DF61907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and motivation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182662-BF64-3B2B-3C1E-64A5BCFE15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389" y="1118935"/>
            <a:ext cx="6156343" cy="293928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Dedicated test bench developed </a:t>
            </a:r>
            <a:r>
              <a:rPr lang="it-IT" dirty="0"/>
              <a:t>by SY-STI</a:t>
            </a:r>
            <a:r>
              <a:rPr lang="en-GB" dirty="0"/>
              <a:t>, using the characteristic time (τ) as an indirect indicator measured on each pre-series and series jaw: </a:t>
            </a:r>
          </a:p>
          <a:p>
            <a:r>
              <a:rPr lang="en-GB" dirty="0"/>
              <a:t>Hot water at 70 °C is circulated through the cooling channels, while thermocouples placed on the active surface of the blocks record the temperature evolution.</a:t>
            </a:r>
            <a:endParaRPr lang="fr-CH" dirty="0"/>
          </a:p>
          <a:p>
            <a:r>
              <a:rPr lang="en-GB" dirty="0"/>
              <a:t>The </a:t>
            </a:r>
            <a:r>
              <a:rPr lang="en-GB" b="1" dirty="0"/>
              <a:t>characteristic time (τ) </a:t>
            </a:r>
            <a:r>
              <a:rPr lang="en-GB" dirty="0"/>
              <a:t>is defined as the time required for the thermocouples to measure a temperature increase from 35 °C to 55 °C.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5912AA-CC63-DA4C-83B0-B23BC211C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B3C87F80-DE90-B527-F031-D5D00BBBF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22580F94-7E25-FE3F-6C67-AA4B2C1C47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3435056"/>
              </p:ext>
            </p:extLst>
          </p:nvPr>
        </p:nvGraphicFramePr>
        <p:xfrm>
          <a:off x="606869" y="3819520"/>
          <a:ext cx="3281231" cy="1982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Left Brace 9">
            <a:extLst>
              <a:ext uri="{FF2B5EF4-FFF2-40B4-BE49-F238E27FC236}">
                <a16:creationId xmlns:a16="http://schemas.microsoft.com/office/drawing/2014/main" id="{81FEB74C-AE52-3929-AD7C-3073F667F3B2}"/>
              </a:ext>
            </a:extLst>
          </p:cNvPr>
          <p:cNvSpPr/>
          <p:nvPr/>
        </p:nvSpPr>
        <p:spPr>
          <a:xfrm rot="16200000">
            <a:off x="2458178" y="4358175"/>
            <a:ext cx="195554" cy="122413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C8ACC849-444B-1CB8-2BC5-16AB2BA2E5F3}"/>
              </a:ext>
            </a:extLst>
          </p:cNvPr>
          <p:cNvSpPr/>
          <p:nvPr/>
        </p:nvSpPr>
        <p:spPr>
          <a:xfrm rot="5400000">
            <a:off x="2015606" y="3793938"/>
            <a:ext cx="160155" cy="848528"/>
          </a:xfrm>
          <a:prstGeom prst="leftBrac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1F0ADF5-61EE-9192-2900-9AF533A38999}"/>
              </a:ext>
            </a:extLst>
          </p:cNvPr>
          <p:cNvSpPr txBox="1">
            <a:spLocks/>
          </p:cNvSpPr>
          <p:nvPr/>
        </p:nvSpPr>
        <p:spPr>
          <a:xfrm>
            <a:off x="7322321" y="1110367"/>
            <a:ext cx="4195052" cy="10059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fr-CH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E4CE5C04-1769-8A96-589C-5E1BB7DA2DE0}"/>
              </a:ext>
            </a:extLst>
          </p:cNvPr>
          <p:cNvSpPr txBox="1">
            <a:spLocks/>
          </p:cNvSpPr>
          <p:nvPr/>
        </p:nvSpPr>
        <p:spPr>
          <a:xfrm>
            <a:off x="7299153" y="3825054"/>
            <a:ext cx="4193812" cy="5609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75EDC578-0D76-B7C2-D29A-70CCCEA258C3}"/>
              </a:ext>
            </a:extLst>
          </p:cNvPr>
          <p:cNvSpPr txBox="1">
            <a:spLocks/>
          </p:cNvSpPr>
          <p:nvPr/>
        </p:nvSpPr>
        <p:spPr>
          <a:xfrm>
            <a:off x="6384032" y="3448104"/>
            <a:ext cx="5508298" cy="2939284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 parallel, </a:t>
            </a:r>
            <a:r>
              <a:rPr lang="en-GB" dirty="0" err="1"/>
              <a:t>multiphysics</a:t>
            </a:r>
            <a:r>
              <a:rPr lang="en-GB" dirty="0"/>
              <a:t> simulations (thermal, structural, fluid-dynamic) were used to link the experimental test and the functional specifications.</a:t>
            </a:r>
          </a:p>
          <a:p>
            <a:endParaRPr lang="en-GB" dirty="0"/>
          </a:p>
          <a:p>
            <a:r>
              <a:rPr lang="en-GB" dirty="0"/>
              <a:t>Correlating τ and TCC provides a powerful predictive method:</a:t>
            </a:r>
          </a:p>
          <a:p>
            <a:pPr lvl="1"/>
            <a:r>
              <a:rPr lang="en-GB" dirty="0"/>
              <a:t>speeds up production,</a:t>
            </a:r>
          </a:p>
          <a:p>
            <a:pPr lvl="1"/>
            <a:r>
              <a:rPr lang="en-GB" dirty="0"/>
              <a:t>avoids repeating simulations for each test,</a:t>
            </a:r>
          </a:p>
          <a:p>
            <a:pPr lvl="1"/>
            <a:r>
              <a:rPr lang="en-GB" dirty="0"/>
              <a:t>defines acceptable τ values compatible with operational requirements.</a:t>
            </a:r>
          </a:p>
        </p:txBody>
      </p:sp>
      <p:pic>
        <p:nvPicPr>
          <p:cNvPr id="22" name="Picture 21" descr="A picture containing indoor&#10;&#10;Description automatically generated">
            <a:extLst>
              <a:ext uri="{FF2B5EF4-FFF2-40B4-BE49-F238E27FC236}">
                <a16:creationId xmlns:a16="http://schemas.microsoft.com/office/drawing/2014/main" id="{2682F9CE-58C1-1205-4748-08B8CDE562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2291" y="3655329"/>
            <a:ext cx="2043709" cy="273205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40F7B0E-2D5A-C191-A7EB-C46BC538ADE2}"/>
              </a:ext>
            </a:extLst>
          </p:cNvPr>
          <p:cNvSpPr txBox="1"/>
          <p:nvPr/>
        </p:nvSpPr>
        <p:spPr>
          <a:xfrm>
            <a:off x="9612248" y="819126"/>
            <a:ext cx="25797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Courtesy of D. Baillard</a:t>
            </a:r>
          </a:p>
        </p:txBody>
      </p:sp>
    </p:spTree>
    <p:extLst>
      <p:ext uri="{BB962C8B-B14F-4D97-AF65-F5344CB8AC3E}">
        <p14:creationId xmlns:p14="http://schemas.microsoft.com/office/powerpoint/2010/main" val="3908834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250233-2325-72BB-5DC8-2CDE27FCE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10758-F9B8-16A9-173D-ED5F1E497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6F826C-0F9F-91E3-6AD9-825BC94973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and motivation</a:t>
            </a:r>
          </a:p>
          <a:p>
            <a:r>
              <a:rPr lang="en-US" b="1" dirty="0"/>
              <a:t>Workflow</a:t>
            </a:r>
          </a:p>
          <a:p>
            <a:r>
              <a:rPr lang="en-US" dirty="0"/>
              <a:t>Simulations:</a:t>
            </a:r>
          </a:p>
          <a:p>
            <a:pPr lvl="1"/>
            <a:r>
              <a:rPr lang="en-US" dirty="0"/>
              <a:t>Evaluation of the TCC</a:t>
            </a:r>
          </a:p>
          <a:p>
            <a:pPr lvl="1"/>
            <a:r>
              <a:rPr lang="en-US" dirty="0"/>
              <a:t>Operational scenarios</a:t>
            </a:r>
          </a:p>
          <a:p>
            <a:r>
              <a:rPr lang="en-US" dirty="0"/>
              <a:t>Final correlation</a:t>
            </a:r>
          </a:p>
          <a:p>
            <a:r>
              <a:rPr lang="en-US" dirty="0"/>
              <a:t>Conclusions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62AA12-DF00-960A-F8E1-272C82836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43065BEF-0815-6B88-6F9F-21A9C3CD9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</p:spTree>
    <p:extLst>
      <p:ext uri="{BB962C8B-B14F-4D97-AF65-F5344CB8AC3E}">
        <p14:creationId xmlns:p14="http://schemas.microsoft.com/office/powerpoint/2010/main" val="2204713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D9045-3A0C-6FC4-4159-E4B64C979D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24114-FF56-3506-0D10-F22FE2617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E0DC5DE6-699F-5042-B0F1-4AB5305B9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21DA80-D4E1-C019-3EC1-58629B3D5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US" dirty="0"/>
              <a:t>Workflow</a:t>
            </a: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96D58FD-15CF-3AE6-50E6-CDCF9347A8B5}"/>
              </a:ext>
            </a:extLst>
          </p:cNvPr>
          <p:cNvSpPr/>
          <p:nvPr/>
        </p:nvSpPr>
        <p:spPr>
          <a:xfrm>
            <a:off x="4271798" y="1364772"/>
            <a:ext cx="3648405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Experimental TCC test</a:t>
            </a:r>
            <a:endParaRPr lang="en-GB" sz="24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1CA5AAE-E4D4-373A-C957-FF5A5EC246EA}"/>
              </a:ext>
            </a:extLst>
          </p:cNvPr>
          <p:cNvSpPr/>
          <p:nvPr/>
        </p:nvSpPr>
        <p:spPr>
          <a:xfrm>
            <a:off x="4266510" y="2462797"/>
            <a:ext cx="3648405" cy="2118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Numerical simulations</a:t>
            </a:r>
            <a:endParaRPr lang="en-GB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BA7841-6EBA-3065-BA4F-E1E2BBA0B12B}"/>
              </a:ext>
            </a:extLst>
          </p:cNvPr>
          <p:cNvSpPr txBox="1"/>
          <p:nvPr/>
        </p:nvSpPr>
        <p:spPr>
          <a:xfrm>
            <a:off x="1007435" y="702520"/>
            <a:ext cx="10177131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67" dirty="0">
                <a:solidFill>
                  <a:srgbClr val="002060"/>
                </a:solidFill>
              </a:rPr>
              <a:t>How to link TCC experimental data to functional specifications:</a:t>
            </a:r>
            <a:endParaRPr lang="en-GB" sz="1867" dirty="0"/>
          </a:p>
        </p:txBody>
      </p:sp>
    </p:spTree>
    <p:extLst>
      <p:ext uri="{BB962C8B-B14F-4D97-AF65-F5344CB8AC3E}">
        <p14:creationId xmlns:p14="http://schemas.microsoft.com/office/powerpoint/2010/main" val="2343455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7195BB-3CF6-6FF5-88A0-C3BF755704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452360-567B-5B54-9070-EF6A790EA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BCEF5CE8-CB1A-73A7-290B-D02B75A9F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DB8208-FF1E-B09F-C7D0-43EF9C2F0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US" dirty="0"/>
              <a:t>Workflow</a:t>
            </a:r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4B2FCB-1917-9F45-ECC7-36227D8BE2D7}"/>
              </a:ext>
            </a:extLst>
          </p:cNvPr>
          <p:cNvSpPr/>
          <p:nvPr/>
        </p:nvSpPr>
        <p:spPr>
          <a:xfrm>
            <a:off x="4271798" y="1364772"/>
            <a:ext cx="3648405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Experimental TCC test</a:t>
            </a:r>
            <a:endParaRPr lang="en-GB" sz="24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1BB8BE9-DA8B-D732-BE31-15686B998488}"/>
              </a:ext>
            </a:extLst>
          </p:cNvPr>
          <p:cNvSpPr/>
          <p:nvPr/>
        </p:nvSpPr>
        <p:spPr>
          <a:xfrm>
            <a:off x="4266510" y="2462797"/>
            <a:ext cx="3648405" cy="2118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Numerical simulations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BFC8F02-2BA7-1678-655C-FCB0746175E6}"/>
                  </a:ext>
                </a:extLst>
              </p:cNvPr>
              <p:cNvSpPr/>
              <p:nvPr/>
            </p:nvSpPr>
            <p:spPr>
              <a:xfrm>
                <a:off x="8496267" y="1616820"/>
                <a:ext cx="768085" cy="36000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BFC8F02-2BA7-1678-655C-FCB0746175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267" y="1616820"/>
                <a:ext cx="768085" cy="360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7548259-12EE-D42D-0C6E-3A05FCB29AD9}"/>
              </a:ext>
            </a:extLst>
          </p:cNvPr>
          <p:cNvCxnSpPr>
            <a:cxnSpLocks/>
            <a:stCxn id="3" idx="3"/>
            <a:endCxn id="8" idx="1"/>
          </p:cNvCxnSpPr>
          <p:nvPr/>
        </p:nvCxnSpPr>
        <p:spPr>
          <a:xfrm>
            <a:off x="7920203" y="1796820"/>
            <a:ext cx="576064" cy="0"/>
          </a:xfrm>
          <a:prstGeom prst="straightConnector1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2F2C879-46DE-3A31-F4E1-5051C0F083AD}"/>
              </a:ext>
            </a:extLst>
          </p:cNvPr>
          <p:cNvSpPr txBox="1"/>
          <p:nvPr/>
        </p:nvSpPr>
        <p:spPr>
          <a:xfrm>
            <a:off x="1007435" y="702520"/>
            <a:ext cx="10177131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67" dirty="0">
                <a:solidFill>
                  <a:srgbClr val="002060"/>
                </a:solidFill>
              </a:rPr>
              <a:t>How to link TCC experimental data to functional specifications:</a:t>
            </a:r>
            <a:endParaRPr lang="en-GB" sz="1867" dirty="0"/>
          </a:p>
        </p:txBody>
      </p:sp>
    </p:spTree>
    <p:extLst>
      <p:ext uri="{BB962C8B-B14F-4D97-AF65-F5344CB8AC3E}">
        <p14:creationId xmlns:p14="http://schemas.microsoft.com/office/powerpoint/2010/main" val="2282147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2C5A42-3F31-D270-539C-23BF8969FD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0B0C8F-E227-2875-2CBD-C5BB03632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9CCBF738-B3FF-C206-DF6B-BB54D4BD3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DB8208-FF1E-B09F-C7D0-43EF9C2F0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US" dirty="0"/>
              <a:t>Workflow</a:t>
            </a:r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4B2FCB-1917-9F45-ECC7-36227D8BE2D7}"/>
              </a:ext>
            </a:extLst>
          </p:cNvPr>
          <p:cNvSpPr/>
          <p:nvPr/>
        </p:nvSpPr>
        <p:spPr>
          <a:xfrm>
            <a:off x="4271798" y="1364772"/>
            <a:ext cx="3648405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Experimental TCC test</a:t>
            </a:r>
            <a:endParaRPr lang="en-GB" sz="24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1BB8BE9-DA8B-D732-BE31-15686B998488}"/>
              </a:ext>
            </a:extLst>
          </p:cNvPr>
          <p:cNvSpPr/>
          <p:nvPr/>
        </p:nvSpPr>
        <p:spPr>
          <a:xfrm>
            <a:off x="4266510" y="2462797"/>
            <a:ext cx="3648405" cy="2118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Numerical simulations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BFC8F02-2BA7-1678-655C-FCB0746175E6}"/>
                  </a:ext>
                </a:extLst>
              </p:cNvPr>
              <p:cNvSpPr/>
              <p:nvPr/>
            </p:nvSpPr>
            <p:spPr>
              <a:xfrm>
                <a:off x="8496267" y="1616820"/>
                <a:ext cx="768085" cy="36000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BFC8F02-2BA7-1678-655C-FCB0746175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267" y="1616820"/>
                <a:ext cx="768085" cy="360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124DD52-7DF3-F685-A65F-AB57AAE35FF6}"/>
                  </a:ext>
                </a:extLst>
              </p:cNvPr>
              <p:cNvSpPr/>
              <p:nvPr/>
            </p:nvSpPr>
            <p:spPr>
              <a:xfrm>
                <a:off x="8490883" y="2932903"/>
                <a:ext cx="858712" cy="36000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124DD52-7DF3-F685-A65F-AB57AAE35F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0883" y="2932903"/>
                <a:ext cx="858712" cy="360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739F8B41-F5EB-CA5E-2B13-E6348033E8BE}"/>
              </a:ext>
            </a:extLst>
          </p:cNvPr>
          <p:cNvSpPr/>
          <p:nvPr/>
        </p:nvSpPr>
        <p:spPr>
          <a:xfrm>
            <a:off x="1810175" y="3341731"/>
            <a:ext cx="1645973" cy="36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TCC</a:t>
            </a:r>
            <a:endParaRPr lang="en-GB" sz="2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3DCF62E-8045-94E2-A7C7-0C83CAA1F187}"/>
              </a:ext>
            </a:extLst>
          </p:cNvPr>
          <p:cNvCxnSpPr>
            <a:cxnSpLocks/>
            <a:stCxn id="10" idx="3"/>
            <a:endCxn id="6" idx="1"/>
          </p:cNvCxnSpPr>
          <p:nvPr/>
        </p:nvCxnSpPr>
        <p:spPr>
          <a:xfrm>
            <a:off x="3456149" y="3521731"/>
            <a:ext cx="810361" cy="232"/>
          </a:xfrm>
          <a:prstGeom prst="straightConnector1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7548259-12EE-D42D-0C6E-3A05FCB29AD9}"/>
              </a:ext>
            </a:extLst>
          </p:cNvPr>
          <p:cNvCxnSpPr>
            <a:cxnSpLocks/>
            <a:stCxn id="3" idx="3"/>
            <a:endCxn id="8" idx="1"/>
          </p:cNvCxnSpPr>
          <p:nvPr/>
        </p:nvCxnSpPr>
        <p:spPr>
          <a:xfrm>
            <a:off x="7920203" y="1796820"/>
            <a:ext cx="576064" cy="0"/>
          </a:xfrm>
          <a:prstGeom prst="straightConnector1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2F2C879-46DE-3A31-F4E1-5051C0F083AD}"/>
              </a:ext>
            </a:extLst>
          </p:cNvPr>
          <p:cNvSpPr txBox="1"/>
          <p:nvPr/>
        </p:nvSpPr>
        <p:spPr>
          <a:xfrm>
            <a:off x="1007435" y="702520"/>
            <a:ext cx="10177131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67" dirty="0">
                <a:solidFill>
                  <a:srgbClr val="002060"/>
                </a:solidFill>
              </a:rPr>
              <a:t>How to link TCC experimental data to functional specifications:</a:t>
            </a:r>
            <a:endParaRPr lang="en-GB" sz="1867" dirty="0"/>
          </a:p>
        </p:txBody>
      </p: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0502DDAE-2E31-2AC8-98E9-E51ADDEA855F}"/>
              </a:ext>
            </a:extLst>
          </p:cNvPr>
          <p:cNvCxnSpPr>
            <a:cxnSpLocks/>
          </p:cNvCxnSpPr>
          <p:nvPr/>
        </p:nvCxnSpPr>
        <p:spPr>
          <a:xfrm flipV="1">
            <a:off x="7892597" y="3104696"/>
            <a:ext cx="575968" cy="405333"/>
          </a:xfrm>
          <a:prstGeom prst="bentConnector3">
            <a:avLst>
              <a:gd name="adj1" fmla="val 50000"/>
            </a:avLst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084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2A0773-8861-6973-0E28-31335C4F2C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531459-A726-0ADA-35F3-8F45555CD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FB9E805-8393-CB0E-62C4-7C3C7AFDE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2988" y="6356350"/>
            <a:ext cx="8836000" cy="441319"/>
          </a:xfrm>
        </p:spPr>
        <p:txBody>
          <a:bodyPr/>
          <a:lstStyle/>
          <a:p>
            <a:r>
              <a:rPr lang="es-ES" dirty="0"/>
              <a:t>Luisa Puddu, </a:t>
            </a:r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GB" dirty="0"/>
              <a:t>HL-LHC collaboration meeting, 02/10/2025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DB8208-FF1E-B09F-C7D0-43EF9C2F0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US" dirty="0"/>
              <a:t>Workflow</a:t>
            </a:r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4B2FCB-1917-9F45-ECC7-36227D8BE2D7}"/>
              </a:ext>
            </a:extLst>
          </p:cNvPr>
          <p:cNvSpPr/>
          <p:nvPr/>
        </p:nvSpPr>
        <p:spPr>
          <a:xfrm>
            <a:off x="4271798" y="1364772"/>
            <a:ext cx="3648405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Experimental TCC test</a:t>
            </a:r>
            <a:endParaRPr lang="en-GB" sz="24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1BB8BE9-DA8B-D732-BE31-15686B998488}"/>
              </a:ext>
            </a:extLst>
          </p:cNvPr>
          <p:cNvSpPr/>
          <p:nvPr/>
        </p:nvSpPr>
        <p:spPr>
          <a:xfrm>
            <a:off x="4266510" y="2462797"/>
            <a:ext cx="3648405" cy="2118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Numerical simulations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BFC8F02-2BA7-1678-655C-FCB0746175E6}"/>
                  </a:ext>
                </a:extLst>
              </p:cNvPr>
              <p:cNvSpPr/>
              <p:nvPr/>
            </p:nvSpPr>
            <p:spPr>
              <a:xfrm>
                <a:off x="8496267" y="1616820"/>
                <a:ext cx="768085" cy="36000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BFC8F02-2BA7-1678-655C-FCB0746175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267" y="1616820"/>
                <a:ext cx="768085" cy="360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124DD52-7DF3-F685-A65F-AB57AAE35FF6}"/>
                  </a:ext>
                </a:extLst>
              </p:cNvPr>
              <p:cNvSpPr/>
              <p:nvPr/>
            </p:nvSpPr>
            <p:spPr>
              <a:xfrm>
                <a:off x="8490883" y="2932903"/>
                <a:ext cx="858712" cy="36000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124DD52-7DF3-F685-A65F-AB57AAE35F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0883" y="2932903"/>
                <a:ext cx="858712" cy="360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739F8B41-F5EB-CA5E-2B13-E6348033E8BE}"/>
              </a:ext>
            </a:extLst>
          </p:cNvPr>
          <p:cNvSpPr/>
          <p:nvPr/>
        </p:nvSpPr>
        <p:spPr>
          <a:xfrm>
            <a:off x="1810175" y="3341731"/>
            <a:ext cx="1645973" cy="36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TCC</a:t>
            </a:r>
            <a:endParaRPr lang="en-GB" sz="2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3DCF62E-8045-94E2-A7C7-0C83CAA1F187}"/>
              </a:ext>
            </a:extLst>
          </p:cNvPr>
          <p:cNvCxnSpPr>
            <a:cxnSpLocks/>
            <a:stCxn id="10" idx="3"/>
            <a:endCxn id="6" idx="1"/>
          </p:cNvCxnSpPr>
          <p:nvPr/>
        </p:nvCxnSpPr>
        <p:spPr>
          <a:xfrm>
            <a:off x="3456149" y="3521731"/>
            <a:ext cx="810361" cy="232"/>
          </a:xfrm>
          <a:prstGeom prst="straightConnector1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7548259-12EE-D42D-0C6E-3A05FCB29AD9}"/>
              </a:ext>
            </a:extLst>
          </p:cNvPr>
          <p:cNvCxnSpPr>
            <a:cxnSpLocks/>
            <a:stCxn id="3" idx="3"/>
            <a:endCxn id="8" idx="1"/>
          </p:cNvCxnSpPr>
          <p:nvPr/>
        </p:nvCxnSpPr>
        <p:spPr>
          <a:xfrm>
            <a:off x="7920203" y="1796820"/>
            <a:ext cx="576064" cy="0"/>
          </a:xfrm>
          <a:prstGeom prst="straightConnector1">
            <a:avLst/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2F2C879-46DE-3A31-F4E1-5051C0F083AD}"/>
              </a:ext>
            </a:extLst>
          </p:cNvPr>
          <p:cNvSpPr txBox="1"/>
          <p:nvPr/>
        </p:nvSpPr>
        <p:spPr>
          <a:xfrm>
            <a:off x="1007435" y="702520"/>
            <a:ext cx="10177131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67" dirty="0">
                <a:solidFill>
                  <a:srgbClr val="002060"/>
                </a:solidFill>
              </a:rPr>
              <a:t>How to link TCC experimental data to functional specifications:</a:t>
            </a:r>
            <a:endParaRPr lang="en-GB" sz="1867" dirty="0"/>
          </a:p>
        </p:txBody>
      </p: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96E67678-7E56-8748-7382-AE7BDE1FEFED}"/>
              </a:ext>
            </a:extLst>
          </p:cNvPr>
          <p:cNvCxnSpPr>
            <a:cxnSpLocks/>
            <a:stCxn id="9" idx="3"/>
          </p:cNvCxnSpPr>
          <p:nvPr/>
        </p:nvCxnSpPr>
        <p:spPr>
          <a:xfrm flipH="1" flipV="1">
            <a:off x="9298219" y="1820638"/>
            <a:ext cx="51376" cy="1292265"/>
          </a:xfrm>
          <a:prstGeom prst="bentConnector4">
            <a:avLst>
              <a:gd name="adj1" fmla="val -3603914"/>
              <a:gd name="adj2" fmla="val 100617"/>
            </a:avLst>
          </a:prstGeom>
          <a:ln w="19050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0502DDAE-2E31-2AC8-98E9-E51ADDEA855F}"/>
              </a:ext>
            </a:extLst>
          </p:cNvPr>
          <p:cNvCxnSpPr>
            <a:cxnSpLocks/>
          </p:cNvCxnSpPr>
          <p:nvPr/>
        </p:nvCxnSpPr>
        <p:spPr>
          <a:xfrm flipV="1">
            <a:off x="7892597" y="3104696"/>
            <a:ext cx="575968" cy="405333"/>
          </a:xfrm>
          <a:prstGeom prst="bentConnector3">
            <a:avLst>
              <a:gd name="adj1" fmla="val 50000"/>
            </a:avLst>
          </a:prstGeom>
          <a:ln w="19050">
            <a:solidFill>
              <a:srgbClr val="006E8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4914539-F8CB-2793-04DA-473C0F82DF65}"/>
              </a:ext>
            </a:extLst>
          </p:cNvPr>
          <p:cNvSpPr txBox="1"/>
          <p:nvPr/>
        </p:nvSpPr>
        <p:spPr>
          <a:xfrm>
            <a:off x="9750967" y="2818652"/>
            <a:ext cx="1451038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67" dirty="0"/>
              <a:t>To be checked </a:t>
            </a:r>
            <a:endParaRPr lang="en-GB" sz="1467" dirty="0"/>
          </a:p>
        </p:txBody>
      </p:sp>
    </p:spTree>
    <p:extLst>
      <p:ext uri="{BB962C8B-B14F-4D97-AF65-F5344CB8AC3E}">
        <p14:creationId xmlns:p14="http://schemas.microsoft.com/office/powerpoint/2010/main" val="35391438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purl.org/dc/terms/"/>
    <ds:schemaRef ds:uri="http://purl.org/dc/dcmitype/"/>
    <ds:schemaRef ds:uri="http://schemas.microsoft.com/office/2006/metadata/properties"/>
    <ds:schemaRef ds:uri="8946e33d-fd2f-4ae4-8ee9-d90c129cdf9e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49540</TotalTime>
  <Words>1518</Words>
  <Application>Microsoft Office PowerPoint</Application>
  <PresentationFormat>Widescreen</PresentationFormat>
  <Paragraphs>357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 Math</vt:lpstr>
      <vt:lpstr>Verdana</vt:lpstr>
      <vt:lpstr>Wingdings</vt:lpstr>
      <vt:lpstr>Thème Office</vt:lpstr>
      <vt:lpstr>Evaluation of Thermal Contact Conductance in HL-LHC Collimator Jaws: Experimental Tests and Multiphysics Simulations</vt:lpstr>
      <vt:lpstr>Outline</vt:lpstr>
      <vt:lpstr>Introduction and motivation</vt:lpstr>
      <vt:lpstr>Introduction and motivation</vt:lpstr>
      <vt:lpstr>Outline</vt:lpstr>
      <vt:lpstr>Workflow</vt:lpstr>
      <vt:lpstr>Workflow</vt:lpstr>
      <vt:lpstr>Workflow</vt:lpstr>
      <vt:lpstr>Workflow</vt:lpstr>
      <vt:lpstr>Workflow</vt:lpstr>
      <vt:lpstr>Workflow</vt:lpstr>
      <vt:lpstr>Workflow</vt:lpstr>
      <vt:lpstr>Outline</vt:lpstr>
      <vt:lpstr>Evaluation of the TCC Benchmarking of test bench </vt:lpstr>
      <vt:lpstr>Operational scenarios</vt:lpstr>
      <vt:lpstr>Outline</vt:lpstr>
      <vt:lpstr>Correlation </vt:lpstr>
      <vt:lpstr>Correlation </vt:lpstr>
      <vt:lpstr>Outline</vt:lpstr>
      <vt:lpstr>Conclusions </vt:lpstr>
      <vt:lpstr>Thanks for your attention!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Luisa Puddu</cp:lastModifiedBy>
  <cp:revision>1161</cp:revision>
  <dcterms:created xsi:type="dcterms:W3CDTF">2016-02-12T10:02:27Z</dcterms:created>
  <dcterms:modified xsi:type="dcterms:W3CDTF">2025-10-02T06:54:42Z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